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tiff" ContentType="image/tiff"/>
  <Default Extension="mp4" ContentType="video/mp4"/>
  <Override PartName="/ppt/presentation.xml" ContentType="application/vnd.openxmlformats-officedocument.presentationml.presentation.main+xml"/>
  <Override PartName="/customXml/itemProps1.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tags/tag2.xml" ContentType="application/vnd.openxmlformats-officedocument.presentationml.tags+xml"/>
  <Override PartName="/ppt/notesSlides/notesSlide2.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notesSlides/notesSlide3.xml" ContentType="application/vnd.openxmlformats-officedocument.presentationml.notesSlide+xml"/>
  <Override PartName="/ppt/ink/inkAction1.xml" ContentType="application/vnd.ms-office.inkAction+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tags/tag7.xml" ContentType="application/vnd.openxmlformats-officedocument.presentationml.tags+xml"/>
  <Override PartName="/ppt/notesSlides/notesSlide5.xml" ContentType="application/vnd.openxmlformats-officedocument.presentationml.notesSlide+xml"/>
  <Override PartName="/ppt/ink/inkAction2.xml" ContentType="application/vnd.ms-office.inkAction+xml"/>
  <Override PartName="/ppt/tags/tag8.xml" ContentType="application/vnd.openxmlformats-officedocument.presentationml.tags+xml"/>
  <Override PartName="/ppt/tags/tag9.xml" ContentType="application/vnd.openxmlformats-officedocument.presentationml.tags+xml"/>
  <Override PartName="/ppt/notesSlides/notesSlide6.xml" ContentType="application/vnd.openxmlformats-officedocument.presentationml.notesSlide+xml"/>
  <Override PartName="/ppt/ink/inkAction3.xml" ContentType="application/vnd.ms-office.inkAction+xml"/>
  <Override PartName="/ppt/tags/tag10.xml" ContentType="application/vnd.openxmlformats-officedocument.presentationml.tags+xml"/>
  <Override PartName="/ppt/tags/tag11.xml" ContentType="application/vnd.openxmlformats-officedocument.presentationml.tags+xml"/>
  <Override PartName="/ppt/notesSlides/notesSlide7.xml" ContentType="application/vnd.openxmlformats-officedocument.presentationml.notesSlide+xml"/>
  <Override PartName="/ppt/ink/inkAction4.xml" ContentType="application/vnd.ms-office.inkAction+xml"/>
  <Override PartName="/ppt/tags/tag12.xml" ContentType="application/vnd.openxmlformats-officedocument.presentationml.tags+xml"/>
  <Override PartName="/ppt/notesSlides/notesSlide8.xml" ContentType="application/vnd.openxmlformats-officedocument.presentationml.notesSlide+xml"/>
  <Override PartName="/ppt/tags/tag13.xml" ContentType="application/vnd.openxmlformats-officedocument.presentationml.tags+xml"/>
  <Override PartName="/ppt/tags/tag14.xml" ContentType="application/vnd.openxmlformats-officedocument.presentationml.tags+xml"/>
  <Override PartName="/ppt/notesSlides/notesSlide9.xml" ContentType="application/vnd.openxmlformats-officedocument.presentationml.notesSlide+xml"/>
  <Override PartName="/ppt/ink/inkAction5.xml" ContentType="application/vnd.ms-office.inkAction+xml"/>
  <Override PartName="/ppt/tags/tag15.xml" ContentType="application/vnd.openxmlformats-officedocument.presentationml.tags+xml"/>
  <Override PartName="/ppt/tags/tag16.xml" ContentType="application/vnd.openxmlformats-officedocument.presentationml.tags+xml"/>
  <Override PartName="/ppt/notesSlides/notesSlide10.xml" ContentType="application/vnd.openxmlformats-officedocument.presentationml.notesSlide+xml"/>
  <Override PartName="/ppt/ink/inkAction6.xml" ContentType="application/vnd.ms-office.inkAction+xml"/>
  <Override PartName="/ppt/tags/tag17.xml" ContentType="application/vnd.openxmlformats-officedocument.presentationml.tags+xml"/>
  <Override PartName="/ppt/tags/tag18.xml" ContentType="application/vnd.openxmlformats-officedocument.presentationml.tags+xml"/>
  <Override PartName="/ppt/notesSlides/notesSlide11.xml" ContentType="application/vnd.openxmlformats-officedocument.presentationml.notesSlide+xml"/>
  <Override PartName="/ppt/ink/inkAction7.xml" ContentType="application/vnd.ms-office.inkAction+xml"/>
  <Override PartName="/ppt/tags/tag19.xml" ContentType="application/vnd.openxmlformats-officedocument.presentationml.tags+xml"/>
  <Override PartName="/ppt/tags/tag20.xml" ContentType="application/vnd.openxmlformats-officedocument.presentationml.tags+xml"/>
  <Override PartName="/ppt/notesSlides/notesSlide12.xml" ContentType="application/vnd.openxmlformats-officedocument.presentationml.notesSlide+xml"/>
  <Override PartName="/ppt/ink/inkAction8.xml" ContentType="application/vnd.ms-office.inkAction+xml"/>
  <Override PartName="/ppt/tags/tag21.xml" ContentType="application/vnd.openxmlformats-officedocument.presentationml.tags+xml"/>
  <Override PartName="/ppt/tags/tag22.xml" ContentType="application/vnd.openxmlformats-officedocument.presentationml.tags+xml"/>
  <Override PartName="/ppt/notesSlides/notesSlide13.xml" ContentType="application/vnd.openxmlformats-officedocument.presentationml.notesSlide+xml"/>
  <Override PartName="/ppt/ink/inkAction9.xml" ContentType="application/vnd.ms-office.inkAction+xml"/>
  <Override PartName="/ppt/tags/tag23.xml" ContentType="application/vnd.openxmlformats-officedocument.presentationml.tags+xml"/>
  <Override PartName="/ppt/tags/tag24.xml" ContentType="application/vnd.openxmlformats-officedocument.presentationml.tags+xml"/>
  <Override PartName="/ppt/notesSlides/notesSlide14.xml" ContentType="application/vnd.openxmlformats-officedocument.presentationml.notesSlide+xml"/>
  <Override PartName="/ppt/ink/inkAction10.xml" ContentType="application/vnd.ms-office.inkAction+xml"/>
  <Override PartName="/ppt/tags/tag25.xml" ContentType="application/vnd.openxmlformats-officedocument.presentationml.tags+xml"/>
  <Override PartName="/ppt/tags/tag26.xml" ContentType="application/vnd.openxmlformats-officedocument.presentationml.tags+xml"/>
  <Override PartName="/ppt/notesSlides/notesSlide15.xml" ContentType="application/vnd.openxmlformats-officedocument.presentationml.notesSlide+xml"/>
  <Override PartName="/ppt/ink/inkAction11.xml" ContentType="application/vnd.ms-office.inkAction+xml"/>
  <Override PartName="/ppt/tags/tag27.xml" ContentType="application/vnd.openxmlformats-officedocument.presentationml.tags+xml"/>
  <Override PartName="/ppt/tags/tag28.xml" ContentType="application/vnd.openxmlformats-officedocument.presentationml.tags+xml"/>
  <Override PartName="/ppt/notesSlides/notesSlide16.xml" ContentType="application/vnd.openxmlformats-officedocument.presentationml.notesSlide+xml"/>
  <Override PartName="/ppt/ink/inkAction12.xml" ContentType="application/vnd.ms-office.inkAction+xml"/>
  <Override PartName="/ppt/tags/tag29.xml" ContentType="application/vnd.openxmlformats-officedocument.presentationml.tags+xml"/>
  <Override PartName="/ppt/tags/tag30.xml" ContentType="application/vnd.openxmlformats-officedocument.presentationml.tags+xml"/>
  <Override PartName="/ppt/notesSlides/notesSlide17.xml" ContentType="application/vnd.openxmlformats-officedocument.presentationml.notesSlide+xml"/>
  <Override PartName="/ppt/ink/inkAction13.xml" ContentType="application/vnd.ms-office.inkAction+xml"/>
  <Override PartName="/ppt/tags/tag31.xml" ContentType="application/vnd.openxmlformats-officedocument.presentationml.tags+xml"/>
  <Override PartName="/ppt/tags/tag32.xml" ContentType="application/vnd.openxmlformats-officedocument.presentationml.tags+xml"/>
  <Override PartName="/ppt/notesSlides/notesSlide18.xml" ContentType="application/vnd.openxmlformats-officedocument.presentationml.notesSlide+xml"/>
  <Override PartName="/ppt/ink/inkAction14.xml" ContentType="application/vnd.ms-office.inkAction+xml"/>
  <Override PartName="/ppt/tags/tag33.xml" ContentType="application/vnd.openxmlformats-officedocument.presentationml.tags+xml"/>
  <Override PartName="/ppt/tags/tag34.xml" ContentType="application/vnd.openxmlformats-officedocument.presentationml.tags+xml"/>
  <Override PartName="/ppt/notesSlides/notesSlide19.xml" ContentType="application/vnd.openxmlformats-officedocument.presentationml.notesSlide+xml"/>
  <Override PartName="/ppt/ink/inkAction15.xml" ContentType="application/vnd.ms-office.inkAction+xml"/>
  <Override PartName="/ppt/tags/tag35.xml" ContentType="application/vnd.openxmlformats-officedocument.presentationml.tags+xml"/>
  <Override PartName="/ppt/tags/tag36.xml" ContentType="application/vnd.openxmlformats-officedocument.presentationml.tags+xml"/>
  <Override PartName="/ppt/notesSlides/notesSlide20.xml" ContentType="application/vnd.openxmlformats-officedocument.presentationml.notesSlide+xml"/>
  <Override PartName="/ppt/ink/inkAction16.xml" ContentType="application/vnd.ms-office.inkAction+xml"/>
  <Override PartName="/ppt/tags/tag37.xml" ContentType="application/vnd.openxmlformats-officedocument.presentationml.tags+xml"/>
  <Override PartName="/ppt/tags/tag38.xml" ContentType="application/vnd.openxmlformats-officedocument.presentationml.tags+xml"/>
  <Override PartName="/ppt/notesSlides/notesSlide21.xml" ContentType="application/vnd.openxmlformats-officedocument.presentationml.notesSlide+xml"/>
  <Override PartName="/ppt/ink/inkAction17.xml" ContentType="application/vnd.ms-office.inkAction+xml"/>
  <Override PartName="/ppt/tags/tag39.xml" ContentType="application/vnd.openxmlformats-officedocument.presentationml.tags+xml"/>
  <Override PartName="/ppt/tags/tag40.xml" ContentType="application/vnd.openxmlformats-officedocument.presentationml.tags+xml"/>
  <Override PartName="/ppt/notesSlides/notesSlide22.xml" ContentType="application/vnd.openxmlformats-officedocument.presentationml.notesSlide+xml"/>
  <Override PartName="/ppt/ink/inkAction18.xml" ContentType="application/vnd.ms-office.inkAction+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4247" r:id="rId2"/>
    <p:sldMasterId id="2147484283" r:id="rId3"/>
  </p:sldMasterIdLst>
  <p:notesMasterIdLst>
    <p:notesMasterId r:id="rId46"/>
  </p:notesMasterIdLst>
  <p:handoutMasterIdLst>
    <p:handoutMasterId r:id="rId47"/>
  </p:handoutMasterIdLst>
  <p:sldIdLst>
    <p:sldId id="756" r:id="rId4"/>
    <p:sldId id="666" r:id="rId5"/>
    <p:sldId id="784" r:id="rId6"/>
    <p:sldId id="806" r:id="rId7"/>
    <p:sldId id="805" r:id="rId8"/>
    <p:sldId id="804" r:id="rId9"/>
    <p:sldId id="807" r:id="rId10"/>
    <p:sldId id="808" r:id="rId11"/>
    <p:sldId id="803" r:id="rId12"/>
    <p:sldId id="810" r:id="rId13"/>
    <p:sldId id="802" r:id="rId14"/>
    <p:sldId id="809" r:id="rId15"/>
    <p:sldId id="811" r:id="rId16"/>
    <p:sldId id="812" r:id="rId17"/>
    <p:sldId id="814" r:id="rId18"/>
    <p:sldId id="813" r:id="rId19"/>
    <p:sldId id="821" r:id="rId20"/>
    <p:sldId id="822" r:id="rId21"/>
    <p:sldId id="823" r:id="rId22"/>
    <p:sldId id="798" r:id="rId23"/>
    <p:sldId id="818" r:id="rId24"/>
    <p:sldId id="820" r:id="rId25"/>
    <p:sldId id="824" r:id="rId26"/>
    <p:sldId id="825" r:id="rId27"/>
    <p:sldId id="826" r:id="rId28"/>
    <p:sldId id="827" r:id="rId29"/>
    <p:sldId id="828" r:id="rId30"/>
    <p:sldId id="829" r:id="rId31"/>
    <p:sldId id="830" r:id="rId32"/>
    <p:sldId id="831" r:id="rId33"/>
    <p:sldId id="832" r:id="rId34"/>
    <p:sldId id="833" r:id="rId35"/>
    <p:sldId id="834" r:id="rId36"/>
    <p:sldId id="835" r:id="rId37"/>
    <p:sldId id="836" r:id="rId38"/>
    <p:sldId id="837" r:id="rId39"/>
    <p:sldId id="838" r:id="rId40"/>
    <p:sldId id="839" r:id="rId41"/>
    <p:sldId id="840" r:id="rId42"/>
    <p:sldId id="841" r:id="rId43"/>
    <p:sldId id="842" r:id="rId44"/>
    <p:sldId id="843" r:id="rId45"/>
  </p:sldIdLst>
  <p:sldSz cx="9144000" cy="6858000" type="screen4x3"/>
  <p:notesSz cx="7315200" cy="9601200"/>
  <p:defaultTextStyle>
    <a:defPPr>
      <a:defRPr lang="en-US"/>
    </a:defPPr>
    <a:lvl1pPr algn="l" rtl="0" eaLnBrk="0" fontAlgn="base" hangingPunct="0">
      <a:spcBef>
        <a:spcPct val="0"/>
      </a:spcBef>
      <a:spcAft>
        <a:spcPct val="0"/>
      </a:spcAft>
      <a:defRPr kern="1200">
        <a:solidFill>
          <a:schemeClr val="tx1"/>
        </a:solidFill>
        <a:latin typeface="Garamond" charset="0"/>
        <a:ea typeface="+mn-ea"/>
        <a:cs typeface="+mn-cs"/>
      </a:defRPr>
    </a:lvl1pPr>
    <a:lvl2pPr marL="457200" algn="l" rtl="0" eaLnBrk="0" fontAlgn="base" hangingPunct="0">
      <a:spcBef>
        <a:spcPct val="0"/>
      </a:spcBef>
      <a:spcAft>
        <a:spcPct val="0"/>
      </a:spcAft>
      <a:defRPr kern="1200">
        <a:solidFill>
          <a:schemeClr val="tx1"/>
        </a:solidFill>
        <a:latin typeface="Garamond" charset="0"/>
        <a:ea typeface="+mn-ea"/>
        <a:cs typeface="+mn-cs"/>
      </a:defRPr>
    </a:lvl2pPr>
    <a:lvl3pPr marL="914400" algn="l" rtl="0" eaLnBrk="0" fontAlgn="base" hangingPunct="0">
      <a:spcBef>
        <a:spcPct val="0"/>
      </a:spcBef>
      <a:spcAft>
        <a:spcPct val="0"/>
      </a:spcAft>
      <a:defRPr kern="1200">
        <a:solidFill>
          <a:schemeClr val="tx1"/>
        </a:solidFill>
        <a:latin typeface="Garamond" charset="0"/>
        <a:ea typeface="+mn-ea"/>
        <a:cs typeface="+mn-cs"/>
      </a:defRPr>
    </a:lvl3pPr>
    <a:lvl4pPr marL="1371600" algn="l" rtl="0" eaLnBrk="0" fontAlgn="base" hangingPunct="0">
      <a:spcBef>
        <a:spcPct val="0"/>
      </a:spcBef>
      <a:spcAft>
        <a:spcPct val="0"/>
      </a:spcAft>
      <a:defRPr kern="1200">
        <a:solidFill>
          <a:schemeClr val="tx1"/>
        </a:solidFill>
        <a:latin typeface="Garamond" charset="0"/>
        <a:ea typeface="+mn-ea"/>
        <a:cs typeface="+mn-cs"/>
      </a:defRPr>
    </a:lvl4pPr>
    <a:lvl5pPr marL="1828800" algn="l" rtl="0" eaLnBrk="0" fontAlgn="base" hangingPunct="0">
      <a:spcBef>
        <a:spcPct val="0"/>
      </a:spcBef>
      <a:spcAft>
        <a:spcPct val="0"/>
      </a:spcAft>
      <a:defRPr kern="1200">
        <a:solidFill>
          <a:schemeClr val="tx1"/>
        </a:solidFill>
        <a:latin typeface="Garamond" charset="0"/>
        <a:ea typeface="+mn-ea"/>
        <a:cs typeface="+mn-cs"/>
      </a:defRPr>
    </a:lvl5pPr>
    <a:lvl6pPr marL="2286000" algn="l" defTabSz="914400" rtl="0" eaLnBrk="1" latinLnBrk="0" hangingPunct="1">
      <a:defRPr kern="1200">
        <a:solidFill>
          <a:schemeClr val="tx1"/>
        </a:solidFill>
        <a:latin typeface="Garamond" charset="0"/>
        <a:ea typeface="+mn-ea"/>
        <a:cs typeface="+mn-cs"/>
      </a:defRPr>
    </a:lvl6pPr>
    <a:lvl7pPr marL="2743200" algn="l" defTabSz="914400" rtl="0" eaLnBrk="1" latinLnBrk="0" hangingPunct="1">
      <a:defRPr kern="1200">
        <a:solidFill>
          <a:schemeClr val="tx1"/>
        </a:solidFill>
        <a:latin typeface="Garamond" charset="0"/>
        <a:ea typeface="+mn-ea"/>
        <a:cs typeface="+mn-cs"/>
      </a:defRPr>
    </a:lvl7pPr>
    <a:lvl8pPr marL="3200400" algn="l" defTabSz="914400" rtl="0" eaLnBrk="1" latinLnBrk="0" hangingPunct="1">
      <a:defRPr kern="1200">
        <a:solidFill>
          <a:schemeClr val="tx1"/>
        </a:solidFill>
        <a:latin typeface="Garamond" charset="0"/>
        <a:ea typeface="+mn-ea"/>
        <a:cs typeface="+mn-cs"/>
      </a:defRPr>
    </a:lvl8pPr>
    <a:lvl9pPr marL="3657600" algn="l" defTabSz="914400" rtl="0" eaLnBrk="1" latinLnBrk="0" hangingPunct="1">
      <a:defRPr kern="1200">
        <a:solidFill>
          <a:schemeClr val="tx1"/>
        </a:solidFill>
        <a:latin typeface="Garamond" charset="0"/>
        <a:ea typeface="+mn-ea"/>
        <a:cs typeface="+mn-cs"/>
      </a:defRPr>
    </a:lvl9pPr>
  </p:defaultTextStyle>
  <p:extLst>
    <p:ext uri="{EFAFB233-063F-42B5-8137-9DF3F51BA10A}">
      <p15:sldGuideLst xmlns:p15="http://schemas.microsoft.com/office/powerpoint/2012/main">
        <p15:guide id="1" orient="horz" pos="1052">
          <p15:clr>
            <a:srgbClr val="A4A3A4"/>
          </p15:clr>
        </p15:guide>
        <p15:guide id="2" orient="horz" pos="3477">
          <p15:clr>
            <a:srgbClr val="A4A3A4"/>
          </p15:clr>
        </p15:guide>
        <p15:guide id="3" orient="horz" pos="4032">
          <p15:clr>
            <a:srgbClr val="A4A3A4"/>
          </p15:clr>
        </p15:guide>
        <p15:guide id="4" orient="horz" pos="2183">
          <p15:clr>
            <a:srgbClr val="A4A3A4"/>
          </p15:clr>
        </p15:guide>
        <p15:guide id="5" orient="horz" pos="287">
          <p15:clr>
            <a:srgbClr val="A4A3A4"/>
          </p15:clr>
        </p15:guide>
        <p15:guide id="6" orient="horz" pos="1471">
          <p15:clr>
            <a:srgbClr val="A4A3A4"/>
          </p15:clr>
        </p15:guide>
        <p15:guide id="7" orient="horz" pos="535">
          <p15:clr>
            <a:srgbClr val="A4A3A4"/>
          </p15:clr>
        </p15:guide>
        <p15:guide id="8" orient="horz" pos="3938">
          <p15:clr>
            <a:srgbClr val="A4A3A4"/>
          </p15:clr>
        </p15:guide>
        <p15:guide id="9" pos="230">
          <p15:clr>
            <a:srgbClr val="A4A3A4"/>
          </p15:clr>
        </p15:guide>
        <p15:guide id="10" pos="5530">
          <p15:clr>
            <a:srgbClr val="A4A3A4"/>
          </p15:clr>
        </p15:guide>
        <p15:guide id="11" pos="2880">
          <p15:clr>
            <a:srgbClr val="A4A3A4"/>
          </p15:clr>
        </p15:guide>
        <p15:guide id="12" pos="776">
          <p15:clr>
            <a:srgbClr val="A4A3A4"/>
          </p15:clr>
        </p15:guide>
        <p15:guide id="13" pos="1411">
          <p15:clr>
            <a:srgbClr val="A4A3A4"/>
          </p15:clr>
        </p15:guide>
        <p15:guide id="14" pos="5287">
          <p15:clr>
            <a:srgbClr val="A4A3A4"/>
          </p15:clr>
        </p15:guide>
        <p15:guide id="15" pos="474">
          <p15:clr>
            <a:srgbClr val="A4A3A4"/>
          </p15:clr>
        </p15:guide>
        <p15:guide id="16" pos="4551">
          <p15:clr>
            <a:srgbClr val="A4A3A4"/>
          </p15:clr>
        </p15:guide>
      </p15:sldGuideLst>
    </p:ext>
    <p:ext uri="{2D200454-40CA-4A62-9FC3-DE9A4176ACB9}">
      <p15:notesGuideLst xmlns:p15="http://schemas.microsoft.com/office/powerpoint/2012/main">
        <p15:guide id="1" orient="horz" pos="2677">
          <p15:clr>
            <a:srgbClr val="A4A3A4"/>
          </p15:clr>
        </p15:guide>
        <p15:guide id="2" orient="horz" pos="5724">
          <p15:clr>
            <a:srgbClr val="A4A3A4"/>
          </p15:clr>
        </p15:guide>
        <p15:guide id="3" orient="horz" pos="5966">
          <p15:clr>
            <a:srgbClr val="A4A3A4"/>
          </p15:clr>
        </p15:guide>
        <p15:guide id="4" pos="305">
          <p15:clr>
            <a:srgbClr val="A4A3A4"/>
          </p15:clr>
        </p15:guide>
        <p15:guide id="5" pos="4302">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000000"/>
        </p14:laserClr>
      </p:ext>
      <p:ext uri="{2FDB2607-1784-4EEB-B798-7EB5836EED8A}">
        <p14:showMediaCtrls xmlns:p14="http://schemas.microsoft.com/office/powerpoint/2010/main" val="1"/>
      </p:ext>
    </p:extLst>
  </p:showPr>
  <p:clrMru>
    <a:srgbClr val="052049"/>
    <a:srgbClr val="CC99FF"/>
    <a:srgbClr val="178CCB"/>
    <a:srgbClr val="000000"/>
    <a:srgbClr val="F48024"/>
    <a:srgbClr val="90BD31"/>
    <a:srgbClr val="18A3AC"/>
    <a:srgbClr val="EC184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9020" autoAdjust="0"/>
    <p:restoredTop sz="77083" autoAdjust="0"/>
  </p:normalViewPr>
  <p:slideViewPr>
    <p:cSldViewPr snapToGrid="0">
      <p:cViewPr varScale="1">
        <p:scale>
          <a:sx n="55" d="100"/>
          <a:sy n="55" d="100"/>
        </p:scale>
        <p:origin x="516" y="66"/>
      </p:cViewPr>
      <p:guideLst>
        <p:guide orient="horz" pos="1052"/>
        <p:guide orient="horz" pos="3477"/>
        <p:guide orient="horz" pos="4032"/>
        <p:guide orient="horz" pos="2183"/>
        <p:guide orient="horz" pos="287"/>
        <p:guide orient="horz" pos="1471"/>
        <p:guide orient="horz" pos="535"/>
        <p:guide orient="horz" pos="3938"/>
        <p:guide pos="230"/>
        <p:guide pos="5530"/>
        <p:guide pos="2880"/>
        <p:guide pos="776"/>
        <p:guide pos="1411"/>
        <p:guide pos="5287"/>
        <p:guide pos="474"/>
        <p:guide pos="4551"/>
      </p:guideLst>
    </p:cSldViewPr>
  </p:slideViewPr>
  <p:notesTextViewPr>
    <p:cViewPr>
      <p:scale>
        <a:sx n="100" d="100"/>
        <a:sy n="100" d="100"/>
      </p:scale>
      <p:origin x="0" y="0"/>
    </p:cViewPr>
  </p:notesTextViewPr>
  <p:sorterViewPr>
    <p:cViewPr>
      <p:scale>
        <a:sx n="190" d="100"/>
        <a:sy n="190" d="100"/>
      </p:scale>
      <p:origin x="0" y="-20968"/>
    </p:cViewPr>
  </p:sorterViewPr>
  <p:notesViewPr>
    <p:cSldViewPr snapToGrid="0">
      <p:cViewPr varScale="1">
        <p:scale>
          <a:sx n="80" d="100"/>
          <a:sy n="80" d="100"/>
        </p:scale>
        <p:origin x="3810" y="60"/>
      </p:cViewPr>
      <p:guideLst>
        <p:guide orient="horz" pos="2677"/>
        <p:guide orient="horz" pos="5724"/>
        <p:guide orient="horz" pos="5966"/>
        <p:guide pos="305"/>
        <p:guide pos="4302"/>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3" Type="http://schemas.openxmlformats.org/officeDocument/2006/relationships/slideMaster" Target="slideMasters/slideMaster2.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handoutMaster" Target="handoutMasters/handoutMaster1.xml"/><Relationship Id="rId50" Type="http://schemas.openxmlformats.org/officeDocument/2006/relationships/theme" Target="theme/theme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notesMaster" Target="notesMasters/notesMaster1.xml"/><Relationship Id="rId2" Type="http://schemas.openxmlformats.org/officeDocument/2006/relationships/slideMaster" Target="slideMasters/slideMaster1.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slide" Target="slides/slide38.xml"/><Relationship Id="rId1" Type="http://schemas.openxmlformats.org/officeDocument/2006/relationships/customXml" Target="../customXml/item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viewProps" Target="view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presProps" Target="presProps.xml"/><Relationship Id="rId8" Type="http://schemas.openxmlformats.org/officeDocument/2006/relationships/slide" Target="slides/slide5.xml"/><Relationship Id="rId51"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44" name="Straight Connector 43"/>
          <p:cNvCxnSpPr/>
          <p:nvPr/>
        </p:nvCxnSpPr>
        <p:spPr>
          <a:xfrm>
            <a:off x="485775" y="9085263"/>
            <a:ext cx="6340475"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pic>
        <p:nvPicPr>
          <p:cNvPr id="13315"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89663" y="9156700"/>
            <a:ext cx="639762"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Footer Placeholder 3"/>
          <p:cNvSpPr>
            <a:spLocks noGrp="1"/>
          </p:cNvSpPr>
          <p:nvPr>
            <p:ph type="ftr" sz="quarter" idx="2"/>
          </p:nvPr>
        </p:nvSpPr>
        <p:spPr>
          <a:xfrm>
            <a:off x="1350963" y="9226550"/>
            <a:ext cx="3170237" cy="276225"/>
          </a:xfrm>
          <a:prstGeom prst="rect">
            <a:avLst/>
          </a:prstGeom>
        </p:spPr>
        <p:txBody>
          <a:bodyPr vert="horz" lIns="91440" tIns="45720" rIns="91440" bIns="45720" rtlCol="0" anchor="b"/>
          <a:lstStyle>
            <a:lvl1pPr algn="l">
              <a:defRPr sz="1400">
                <a:latin typeface="+mj-lt"/>
              </a:defRPr>
            </a:lvl1pPr>
          </a:lstStyle>
          <a:p>
            <a:pPr>
              <a:defRPr/>
            </a:pPr>
            <a:r>
              <a:rPr lang="en-US"/>
              <a:t>Week 1 – Causal Inference</a:t>
            </a:r>
          </a:p>
        </p:txBody>
      </p:sp>
      <p:sp>
        <p:nvSpPr>
          <p:cNvPr id="6" name="Date Placeholder 5"/>
          <p:cNvSpPr>
            <a:spLocks noGrp="1"/>
          </p:cNvSpPr>
          <p:nvPr>
            <p:ph type="dt" sz="quarter" idx="1"/>
          </p:nvPr>
        </p:nvSpPr>
        <p:spPr>
          <a:xfrm>
            <a:off x="4144963" y="119063"/>
            <a:ext cx="3170237" cy="481012"/>
          </a:xfrm>
          <a:prstGeom prst="rect">
            <a:avLst/>
          </a:prstGeom>
        </p:spPr>
        <p:txBody>
          <a:bodyPr vert="horz" lIns="91440" tIns="45720" rIns="91440" bIns="45720" rtlCol="0"/>
          <a:lstStyle>
            <a:lvl1pPr algn="r">
              <a:defRPr sz="1200">
                <a:latin typeface="+mj-lt"/>
              </a:defRPr>
            </a:lvl1pPr>
          </a:lstStyle>
          <a:p>
            <a:pPr>
              <a:defRPr/>
            </a:pPr>
            <a:fld id="{BE1AF1F2-E55F-224F-B6E0-1FD5FC9495BD}" type="datetimeFigureOut">
              <a:rPr lang="en-US"/>
              <a:pPr>
                <a:defRPr/>
              </a:pPr>
              <a:t>1/23/2020</a:t>
            </a:fld>
            <a:endParaRPr lang="en-US"/>
          </a:p>
        </p:txBody>
      </p:sp>
    </p:spTree>
    <p:extLst>
      <p:ext uri="{BB962C8B-B14F-4D97-AF65-F5344CB8AC3E}">
        <p14:creationId xmlns:p14="http://schemas.microsoft.com/office/powerpoint/2010/main" val="3911976743"/>
      </p:ext>
    </p:extLst>
  </p:cSld>
  <p:clrMap bg1="lt1" tx1="dk1" bg2="lt2" tx2="dk2" accent1="accent1" accent2="accent2" accent3="accent3" accent4="accent4" accent5="accent5" accent6="accent6" hlink="hlink" folHlink="folHlink"/>
  <p:hf sldNum="0" hdr="0" ftr="0" dt="0"/>
</p:handoutMaster>
</file>

<file path=ppt/ink/inkAction1.xml><?xml version="1.0" encoding="utf-8"?>
<iact:actions xmlns:iact="http://schemas.microsoft.com/office/powerpoint/2014/inkAction" lengthUnit="cm" timeUnit="ms">
  <inkml:definitions xmlns:inkml="http://www.w3.org/2003/InkML">
    <inkml:context xml:id="ctx0">
      <inkml:inkSource xml:id="inkSrc0">
        <inkml:traceFormat>
          <inkml:channel name="X" type="integer" units="cm"/>
          <inkml:channel name="Y" type="integer" units="cm"/>
          <inkml:channel name="F" type="integer" max="4096" units="deg"/>
          <inkml:channel name="T" type="integer" max="2.14748E9" units="dev"/>
        </inkml:traceFormat>
        <inkml:channelProperties>
          <inkml:channelProperty channel="X" name="resolution" value="1.45925" units="1/cm"/>
          <inkml:channelProperty channel="Y" name="resolution" value="1.64217" units="1/cm"/>
          <inkml:channelProperty channel="F" name="resolution" value="0" units="1/deg"/>
          <inkml:channelProperty channel="T" name="resolution" value="1" units="1/dev"/>
        </inkml:channelProperties>
      </inkml:inkSource>
      <inkml:timestamp xml:id="ts0" timeString="2017-12-18T17:44:08.733Z"/>
    </inkml:context>
    <inkml:brush xml:id="br0">
      <inkml:brushProperty name="width" value="0.07182" units="cm"/>
      <inkml:brushProperty name="height" value="0.07182" units="cm"/>
      <inkml:brushProperty name="color" value="#0000FF"/>
    </inkml:brush>
    <inkml:brush xml:id="brinv">
      <inkml:brushProperty name="width" value="0.05" units="cm"/>
      <inkml:brushProperty name="height" value="0.05" units="cm"/>
      <inkml:brushProperty name="color" value="#000000"/>
      <inkml:brushProperty name="transparency" value="255"/>
    </inkml:brush>
  </inkml:definitions>
  <iact:action type="add" startTime="3515">
    <iact:property name="dataType"/>
    <iact:actionData xml:id="d0">
      <inkml:trace xmlns:inkml="http://www.w3.org/2003/InkML" xml:id="stk0" contextRef="#ctx0" brushRef="#br0">114 351 624 0,'-16'-32'228'16,"16"20"-176"-16,0 -4 -16 0,0 12 52 0,0 -4 -56 16,4 -4 40 -16,4 4 -40 15,-8 -4 24 -15,4 4 -28 16,0 0 44 -16,0 0 -40 0,4 0 72 16,4 0 -56 -16,4 0 20 0,8 0 -40 15,4 0 16 -15,8 0 -24 16,-4 0 36 -16,12 0 -32 15,-4 0 20 -15,0 0 -24 16,0 0 16 -16,4 -4 -20 20,4 0 0 -20,8 0 -8 15,-4 -4 -8 -15,0 4 4 16,-4 4 -68 -16,-4 0 36 16,-8 4 -392 -16,-8 0 228 15,-12 4 92 -15,-16 4 68 0</inkml:trace>
    </iact:actionData>
  </iact:action>
  <iact:action type="add" startTime="3926">
    <iact:property name="dataType"/>
    <iact:actionData xml:id="d1">
      <inkml:trace xmlns:inkml="http://www.w3.org/2003/InkML" xml:id="stk1" contextRef="#ctx0" brushRef="#br0">62 275 1256 0,'-20'-12'464'15,"24"16"-360"-15,8 4 -28 0,0 0 -52 0,-8 8 -28 16,4 4 4 -16,8 16 0 16,-4 4 -12 -16,-8 12 8 0,4 4 -76 15,0 0 44 -15,0 -4 4 16,4 -4 20 -16,4 -4 12 0,-4 -8 0 15,4 -4 0 -15,4 -4 0 16,0 -8 32 -16,8 -8 -16 16,0 -4 20 -16,12 -4 -20 15,0 -8 -8 -15,0 0 -4 16,4 -4 -4 -16,0 0 0 31,4 -4 8 -31,-4 4 -4 0,-4 0 -4 0,0 0 4 16,-12 8 -4 -16,0 -4 0 15,-4 0 0 -15,-4 0 0 0,-8 4 8 16,-4 -4 -4 -16,0 4 32 16,0 0 -20 -16,-8 -4 40 15,0 0 -32 -15,-8 -4 12 0,4 -8 -20 16,-4 -8 20 0,0 -12 -24 -1,0 -16 -4 -15,-4 -20 -4 0,4 -12 -48 31,8 0 24 -31,-8 8 -80 0,8 12 56 0,0 12 -352 16,-4 16 220 -16,-4 28 76 16,0 20 68 -16</inkml:trace>
    </iact:actionData>
  </iact:action>
  <iact:action type="add" startTime="6166">
    <iact:property name="dataType"/>
    <iact:actionData xml:id="d2">
      <inkml:trace xmlns:inkml="http://www.w3.org/2003/InkML" xml:id="stk2" contextRef="#ctx0" brushRef="#br0">234 1747 832 0,'-20'0'308'16,"12"-4"-240"-16,8 4 -20 0,0 0 8 0,0 0 -40 15,-8 -4 84 -15,4 4 -56 0,4 0 48 0,0 0 -52 16,0 0 16 -16,0 0 -36 0,0 0 8 0,12 0 -16 16,-8 0 36 -16,8 4 -24 15,12 -8 64 16,4 0 -48 -26,12 -4 44 -5,0 0 -48 0,4 -4 8 16,8 0 -28 -16,-4 -4 -16 15,12 0 -4 -15,8 0 4 0,0 0 0 16,-4 4 -36 -16,0 0 20 16,0 4 -392 -16,-16 0 228 46,0 0 72 -46,-4 4 72 0</inkml:trace>
    </iact:actionData>
  </iact:action>
  <iact:action type="add" startTime="6546">
    <iact:property name="dataType"/>
    <iact:actionData xml:id="d3">
      <inkml:trace xmlns:inkml="http://www.w3.org/2003/InkML" xml:id="stk3" contextRef="#ctx0" brushRef="#br0">414 1919 1248 0,'-28'-20'460'15,"32"20"-356"-15,4 0 -32 0,-8 0 -48 16,4 8 -28 -16,-4 4 12 0,0 4 -4 0,8 8 -20 16,-8 8 8 -1,0 8 -4 -15,4 8 4 0,0 4 -28 16,-4 0 20 -16,8 4 -4 15,4 -8 12 -15,-12 -8 16 16,12 -4 -4 -16,-4 -4 -4 16,4 -4 4 -16,0 -4 20 15,4 -4 -12 -15,4 -4 32 0,8 -8 -28 16,0 0 4 -16,12 0 -12 16,0 -4 -8 -16,4 -4 4 31,0 4 -4 -31,0 0 0 0,4 4 -12 0,4 0 8 31,-12 0 4 -31,0 -8 0 0,4 4 -12 0,-16 -4 8 16,0 0 12 -16,0 0 -4 19,-4 0 8 -19,-12 -12 44 32,4 -8 -28 -32,-12 -8 4 0,4 -12 -20 15,-8 -8 12 -15,-8 -8 -16 16,4 -4 -12 -16,-4 -8 0 0,-4 0 -4 31,4 -4 0 -31,-4 4 -12 0,4 8 12 0,0 4 -56 16,-4 12 32 -16,4 8 -344 15,0 8 204 -15,0 12 76 16,4 4 64 -16</inkml:trace>
    </iact:actionData>
  </iact:action>
  <iact:action type="add" startTime="9482">
    <iact:property name="dataType"/>
    <iact:actionData xml:id="d4">
      <inkml:trace xmlns:inkml="http://www.w3.org/2003/InkML" xml:id="stk4" contextRef="#ctx0" brushRef="#br0">506 3735 600 0,'-16'-20'224'16,"4"12"-176"-16,12 0 -12 0,0 0 60 15,0 0 -60 -15,-8 0 48 0,4 0 -48 0,4 -4 76 16,-8 4 -60 -16,4 0 16 16,4 0 -36 -16,12 0 32 15,0 0 -36 -15,0 -4 64 0,16 0 -52 32,4 0 52 -32,20 0 -52 15,0 0 24 1,16 4 -36 -16,0 0 -16 0,0 0 -8 0,-4 0 -84 31,-4 0 44 -31,-4 0 -172 16,-4 0 116 -16,-8 -4 44 0,-4 4 32 0</inkml:trace>
    </iact:actionData>
  </iact:action>
  <iact:action type="add" startTime="9857">
    <iact:property name="dataType"/>
    <iact:actionData xml:id="d5">
      <inkml:trace xmlns:inkml="http://www.w3.org/2003/InkML" xml:id="stk5" contextRef="#ctx0" brushRef="#br0">350 3743 1144 0,'-16'12'420'16,"16"8"-324"-16,8 24 -28 0,-4 -20 -36 15,4 16 -32 -15,0 0 -12 16,0 4 8 -16,4 4 -24 16,4 4 16 -16,-4 0 -76 15,4 0 52 -15,0 -4 -20 0,-4 -4 32 21,0 -12 12 -21,0 0 12 16,-4 -12 88 -16,4 -8 -48 0,8 -4 52 31,-4 -8 -52 -31,8 0 -4 0,12 -4 -20 0,0 0 24 15,8 0 -24 -15,4 4 -12 16,0 0 -8 -16,4 4 4 16,0 -4 0 -16,-8 0 -12 31,4 0 8 -31,8 -4 -16 0,-12 -8 12 16,8 -8 40 -16,-8 -8 -20 15,8 -4 24 -15,-12 0 -20 16,0 -4 44 -16,0 0 -32 0,-4 -16 20 31,-4 -12 -28 -31,0 -16 -16 0,0 -12 -8 16,-8 -4 -148 -16,-4 8 84 0,-4 12 -764 0,-16 8 460 62,0 4 156 -62</inkml:trace>
    </iact:actionData>
  </iact:action>
  <iact:action type="add" startTime="16206">
    <iact:property name="dataType"/>
    <iact:actionData xml:id="d6">
      <inkml:trace xmlns:inkml="http://www.w3.org/2003/InkML" xml:id="stk6" contextRef="#ctx0" brushRef="#br0">450 6251 248 0,'-20'-20'92'15,"20"12"-72"-15,-12 0 -4 0,8 4 68 0,0 -4 -48 15,-8 0 120 -15,4 0 -88 16,0 0 132 -16,0 0 -112 0,4 0 64 0,-8 0 -88 0,0 0 28 31,8 0 -56 -31,-12 0 44 0,8 0 -48 0,4 4 92 16,-4 0 -72 -16,4 0 20 0,4 0 -40 0,12 0 -4 0,-8 4 -16 15,12 0 44 1,8 0 -28 0,0 0 4 -1,8 0 -20 1,4 0 0 -16,8 0 -4 15,8 -4 4 -15,16 4 -8 16,-12 0 -28 -16,12 4 12 16,-12 -4 -164 -16,4 4 100 15,-8 0 -508 -15,-4 -4 324 47,-16 8 108 -47</inkml:trace>
    </iact:actionData>
  </iact:action>
  <iact:action type="add" startTime="16611">
    <iact:property name="dataType"/>
    <iact:actionData xml:id="d7">
      <inkml:trace xmlns:inkml="http://www.w3.org/2003/InkML" xml:id="stk7" contextRef="#ctx0" brushRef="#br0">438 6243 976 0,'-16'-12'360'16,"16"16"-280"-16,4 -4 -20 0,-4 0 -44 0,4 4 -20 15,-4 4 40 -15,8 8 -24 16,-8 12 16 -16,4 16 -16 0,4 4 0 16,-4 12 -4 -16,8 0 -24 0,-8 0 8 15,8 -8 -12 -15,-4 -8 8 16,0 -4 0 -16,0 -4 4 16,-4 -8 32 -16,4 0 -12 15,-4 -8 40 -15,8 0 -4 20,0 0 -24 -20,-4 -8 16 15,12 0 -28 -15,0 0 4 16,4 -4 -8 -16,12 0 -8 16,0 -4 4 -1,12 4 4 -15,-8 0 -4 16,8 0 -12 -16,0 0 4 16,0 -4 4 -16,0 0 0 15,-4 -4 8 -15,0 0 -4 16,-8 -8 -4 -16,0 0 4 0,-4 -4 12 15,0 -4 -8 -15,0 -4 68 32,-12 0 -44 -32,0 -8 84 0,-4 0 -64 0,-4 -12 16 31,-8 0 -36 -31,-4 -12 -4 0,0 -4 -16 0,-4 -4 -16 16,4 0 0 -16,-8 4 -48 15,4 8 24 -15,4 8 -116 16,-8 8 80 -16,8 8 -996 62,8 8 584 -62</inkml:trace>
    </iact:actionData>
  </iact:action>
  <iact:action type="add" startTime="22376">
    <iact:property name="dataType"/>
    <iact:actionData xml:id="d8">
      <inkml:trace xmlns:inkml="http://www.w3.org/2003/InkML" xml:id="stk8" contextRef="#ctx0" brushRef="#br0">478 8775 1016 0,'-8'4'376'15,"4"-8"-292"-15,4 -4 -20 0,0 8 -12 0,0 0 -40 0,0 0 12 16,0 0 -12 -16,0 0 12 16,0 0 -16 -16,0 0 16 15,12 0 -16 -15,-8 -4 48 0,8 0 -28 16,0 0 72 -16,4 -4 -52 16,8 4 44 -16,4 0 -52 15,12 -4 16 -15,4 0 -36 21,8 4 -8 -21,-8 -4 -8 15,8 0 -48 -15,0 4 24 16,-8 -4 -80 -16,0 0 56 16,0 0 -156 -16,-4 0 112 15,0 0 -224 -15,-4 0 176 16,-8 0 64 -16,0 4 48 31</inkml:trace>
    </iact:actionData>
  </iact:action>
  <iact:action type="add" startTime="22818">
    <iact:property name="dataType"/>
    <iact:actionData xml:id="d9">
      <inkml:trace xmlns:inkml="http://www.w3.org/2003/InkML" xml:id="stk9" contextRef="#ctx0" brushRef="#br0">534 8759 1216 0,'-12'-8'448'16,"8"12"-348"-16,12 -4 -28 0,-8 -4 -80 0,0 4 -12 0,0 0 -4 31,8 16 8 -31,-8 12 12 0,-8 12 -8 16,4 20 4 -16,0 16 8 0,4 -8 0 15,0 8 8 -15,0 -12 -4 16,0 -4 -12 -16,4 -8 4 16,-4 -4 4 -16,12 -8 0 15,-12 -8 8 1,12 -4 -4 -16,-12 -8 -4 0,8 0 4 16,4 -8 12 -16,8 -4 -8 15,0 -4 -4 -15,8 -4 0 16,0 -4 4 -16,8 -4 -4 4,4 4 -12 -4,0 -4 4 0,4 4 4 16,0 -4 0 -16,-8 0 0 16,4 4 0 -16,0 0 0 15,-8 4 0 -15,4 -4 0 16,-4 0 0 -16,-4 -4 0 16,0 8 0 -16,-4 -4 0 15,0 0 0 -15,-12 -4 32 16,4 4 -16 -16,-4 -4 64 15,-4 0 -44 -15,-8 -4 64 0,0 0 -60 16,-4 -8 44 -16,0 -4 -48 16,-8 -8 8 -1,0 -12 -28 -15,0 -12 -24 0,0 -12 0 32,0 -4 12 -32,4 4 0 0,-4 -8 -48 0,4 4 28 15,4 8 -112 -15,0 4 72 16,4 4 -308 -16,4 4 200 15,8 12 72 -15,0 8 64 32</inkml:trace>
    </iact:actionData>
  </iact:action>
  <iact:action type="add" startTime="22819">
    <iact:property name="dataType"/>
    <iact:actionData xml:id="d10">
      <inkml:trace xmlns:inkml="http://www.w3.org/2003/InkML" xml:id="stk10" contextRef="#ctx0" brushRef="#brinv">0 0 2048 0</inkml:trace>
    </iact:actionData>
  </iact:action>
  <iact:action type="add" startTime="22820">
    <iact:property name="dataType"/>
    <iact:actionData xml:id="d11">
      <inkml:trace xmlns:inkml="http://www.w3.org/2003/InkML" xml:id="stk11" contextRef="#ctx0" brushRef="#brinv">1568 9551 2048 0</inkml:trace>
    </iact:actionData>
  </iact:action>
</iact:actions>
</file>

<file path=ppt/ink/inkAction10.xml><?xml version="1.0" encoding="utf-8"?>
<iact:actions xmlns:iact="http://schemas.microsoft.com/office/powerpoint/2014/inkAction" lengthUnit="cm" timeUnit="ms">
  <inkml:definitions xmlns:inkml="http://www.w3.org/2003/InkML">
    <inkml:context xml:id="ctx0">
      <inkml:inkSource xml:id="inkSrc0">
        <inkml:traceFormat>
          <inkml:channel name="X" type="integer" units="cm"/>
          <inkml:channel name="Y" type="integer" units="cm"/>
          <inkml:channel name="F" type="integer" max="4096" units="deg"/>
          <inkml:channel name="T" type="integer" max="2.14748E9" units="dev"/>
        </inkml:traceFormat>
        <inkml:channelProperties>
          <inkml:channelProperty channel="X" name="resolution" value="1.45994" units="1/cm"/>
          <inkml:channelProperty channel="Y" name="resolution" value="1.64217" units="1/cm"/>
          <inkml:channelProperty channel="F" name="resolution" value="0" units="1/deg"/>
          <inkml:channelProperty channel="T" name="resolution" value="1" units="1/dev"/>
        </inkml:channelProperties>
      </inkml:inkSource>
      <inkml:timestamp xml:id="ts0" timeString="2017-12-18T18:02:14.369Z"/>
    </inkml:context>
    <inkml:brush xml:id="br0">
      <inkml:brushProperty name="width" value="0.07179" units="cm"/>
      <inkml:brushProperty name="height" value="0.07179" units="cm"/>
      <inkml:brushProperty name="color" value="#0000FF"/>
    </inkml:brush>
    <inkml:brush xml:id="brinv">
      <inkml:brushProperty name="width" value="0.05" units="cm"/>
      <inkml:brushProperty name="height" value="0.05" units="cm"/>
      <inkml:brushProperty name="color" value="#000000"/>
      <inkml:brushProperty name="transparency" value="255"/>
    </inkml:brush>
  </inkml:definitions>
  <iact:action type="add" startTime="10300">
    <iact:property name="dataType"/>
    <iact:actionData xml:id="d0">
      <inkml:trace xmlns:inkml="http://www.w3.org/2003/InkML" xml:id="stk0" contextRef="#ctx0" brushRef="#br0">50 295 780 0,'-4'-4'288'15,"0"8"-224"-15,4 -4 -20 0,0 0 76 0,0 0 -76 16,0 0 8 -16,0 0 -32 0,0 0 32 0,0 0 -28 0,0 0 20 0,0 0 -24 16,0 0 60 -16,0 0 -44 0,0 0 28 0,0 0 -36 15,4 0 44 -15,4 0 -40 0,0 -4 20 16,0 0 -32 -1,4 0 0 1,0 0 -12 0,0 4 -8 -16,4 0 4 15,0 0 4 1,4 0 -4 -16,0 0 -4 16,0 0 4 -1,4 0 -4 -15,4 -4 0 16,-4 0 8 -16,4 4 -4 15,4 -4 -12 -15,8 -4 4 16,0 4 20 -16,4 0 -8 0,0 0 4 16,0 0 -4 -16,-4 4 4 15,4 0 -8 -15,0 0 -4 32,0 -4 4 -32,0 0 12 0,4 0 -8 0,-8 0 -4 15,4 -4 0 -15,0 4 4 16,0 0 -4 -16,0 -4 16 15,0 4 -12 -15,0 0 -12 32,4 4 0 -32,-4 0 12 0,0 0 -4 0,-4 0 16 15,4 0 -12 -15,-4 -4 4 16,-4 4 -4 -16,0 -4 -16 31,4 -4 4 -31,-4 4 12 0,0 0 -4 16,0 0 24 -16,0 0 -16 0,0 0 -4 0,4 4 -4 15,-4 0 4 -15,-4 0 -4 16,0 0 -4 -16,0 -4 4 31,4 4 12 -31,-4 0 -8 0,0 0 -12 0,-4 0 0 16,0 0 20 -16,0 -4 -8 16,-4 4 -20 -16,0 0 4 15,0 0 20 -15,0 -4 -4 16,0 4 4 -16,0 0 -4 15,4 0 -24 -15,0 -4 8 16,0 0 -4 -16,0 4 4 16,0 0 16 -16,0 -4 -4 15,-4 4 8 -15,0 0 -8 0,0 0 24 32,0 -4 -16 -32,0 4 -4 15,0 0 -4 -15,-4 0 12 0,-4 0 -8 0,4 0 -4 16,4 0 0 -16,-8 0 -4 15,0 0 0 -15,4 0 16 16,0 0 -8 -16,-4 0 -4 31,4 0 0 -31,-4 0 4 0,0 0 -4 0,0 0 -4 16,0 0 4 -16,0 0 -4 0,0 0 0 31,0 4 0 -31,0 -4 0 0,0 0 0 16,0 -4 0 -16,4 4 -12 0,0 0 8 15,0 -4 4 -15,-4 0 0 16,0 4 8 -16,0 0 -4 16,-4 0 -12 -16,-4 -4 4 15,0 4 -40 -15,0 -4 24 32,0 0 -28 -32,-4 0 28 0,-4 4 8 0,0 0 12 15,0 0 -72 -15,0 0 40 0,0 0 -232 0,0 0 144 0,0 0 36 0,-4 4 52 0</inkml:trace>
    </iact:actionData>
  </iact:action>
  <iact:action type="add" startTime="15576">
    <iact:property name="dataType"/>
    <iact:actionData xml:id="d1">
      <inkml:trace xmlns:inkml="http://www.w3.org/2003/InkML" xml:id="stk1" contextRef="#ctx0" brushRef="#br0">4294 143 716 0,'-12'0'264'16,"12"4"-204"-16,0 -4 -16 0,0 0 20 0,0 0 -44 15,0 0 -8 -15,4 0 -8 0,0 0 -32 0,4 -4 16 16,4 0 24 -16,-4 0 -8 15,0 0 88 -15,0 0 -48 0,0 4 56 16,0 -4 -56 -16,0 4 60 16,4 0 -64 -16,4 0 36 15,0 0 -44 -15,-4 0 16 21,4 0 -28 -21,0 4 8 16,4 0 -16 -16,-4 -4 28 15,4 4 -24 1,0 -4 4 -16,4 0 -12 15,-4 0 4 -15,4 4 -8 0,0 0 8 16,0 0 -8 -16,4 0 -4 16,4 -4 4 15,0 0 12 -31,4 0 -8 0,0 0 -4 16,4 4 0 -16,0 -4 12 0,0 0 -8 15,0 0 -4 -15,0 0 0 16,-4 0 4 -16,0 0 -4 15,0 0 -12 -15,-4 -4 4 16,8 4 4 -16,0 0 0 0,4 0 8 16,0 -4 -4 -16,0 4 -12 15,4 0 4 -15,0 0 4 16,-4 0 0 -16,4 0 0 16,0 0 0 -16,-4 0 0 15,0 0 0 -15,0 0 8 16,0 -4 -4 -16,0 0 -12 15,4 0 4 -15,0 4 4 16,0 -4 0 -16,4 0 0 31,4 4 0 -31,-8 0 0 0,0 -4 0 0,0 0 0 16,0 4 0 -16,-4 -4 8 16,0 0 -4 -16,4 0 8 0,0 0 -8 15,0 0 40 -15,0 0 -20 31,4 0 12 -31,-4 0 -20 16,0 0 8 -16,0 4 -12 0,0 0 0 0,0 0 -4 16,-4 -4 -8 -16,0 -4 4 15,4 4 -4 -15,-4 -4 0 16,0 4 8 -16,0 0 -4 19,0 4 -12 -19,0 0 4 16,0 4 20 -16,0 -4 -8 0,-4 0 16 0,0 0 -16 15,-4 4 -12 -15,-4 -4 0 16,-4 0 4 -16,0 0 0 16,0 0 -20 -16,-4 4 12 15,-4 -4 -4 -15,0 -4 4 0,-4 4 -56 16,0 -4 36 -16,0 4 -136 47,-4 0 88 -47,0 -4 -748 0,0 8 456 0,-4 -12 164 0</inkml:trace>
    </iact:actionData>
  </iact:action>
  <iact:action type="add" startTime="21877">
    <iact:property name="dataType"/>
    <iact:actionData xml:id="d2">
      <inkml:trace xmlns:inkml="http://www.w3.org/2003/InkML" xml:id="stk2" contextRef="#ctx0" brushRef="#br0">298 2051 1028 0,'-12'0'380'16,"12"8"-296"-16,0 -8 -20 0,0 0 8 0,0 0 -52 0,0 0 -8 16,0 0 -8 -16,0 0 -4 0,4 -8 0 0,8 8 24 15,-4 0 -12 -15,4 -4 24 32,0 -4 -24 -32,4 0 48 29,0 0 -32 -29,8 8 4 0,4 -8 -20 16,8 0 0 -16,8 0 -4 15,0 -8 -16 -15,0 4 4 16,4 4 4 -16,0 -4 0 31,4 4 -12 -31,0 0 8 0,4 -4 12 0,0 8 -4 0,4 0 8 16,4 -8 -8 -16,4 12 -12 16,0 0 4 -16,-8 -4 4 31,4 4 0 -31,-8 0 8 0,-4 -4 -4 0,0 4 32 31,4 0 -20 -31,0 0 12 0,4 0 -16 0,0 -4 0 16,4 4 -4 -16,-8 -8 4 15,0 8 -8 -15,-4 -4 16 16,0 0 -12 -16,-8 0 4 16,4 0 -4 -16,0 0 4 15,0 0 -8 -15,4 0 -12 16,4 0 4 -16,0 0 20 0,0 -8 -8 31,0 12 -4 -31,4 -4 0 16,-4 0 -4 -16,0 0 0 15,-8 4 8 -15,4 0 -4 0,0 0 16 0,4 0 -12 16,0 0 -4 -16,4 -8 0 16,-4 8 4 -16,0 0 -4 15,-8 0 8 -15,0 0 -8 16,-4 0 8 -16,4 0 -8 15,-12 0 8 -15,8 8 0 32,0 -4 -4 -32,0 0 12 0,0 -4 -12 15,4 4 -12 -15,-4 -4 0 16,0 0 28 -16,-4 8 -12 31,0 -4 32 -31,-4 0 -28 0,0 0 32 5,0 0 -32 -5,-8 0 4 0,4 0 -12 0,-4 0 4 15,0 0 -8 -15,0 0 -12 16,0 0 4 -16,0 -4 4 16,4 8 0 -16,0 -4 0 31,4 0 0 -31,0 0 0 16,0 -4 0 -16,4 8 -12 0,0 -8 8 0,0 4 12 15,0 -4 -4 -15,4 0 8 16,-4 0 -8 -16,0 -4 -4 0,0 -4 4 15,0 8 -4 -15,4 -4 0 32,0 0 0 -32,0 -8 0 0,12 8 0 0,0 0 0 15,0 -4 0 -15,0 4 0 32,-8 0 0 -32,0 0 0 0,-4 4 0 0,-4 -4 0 15,0 4 0 -15,0 -4 0 16,-4 4 0 -16,4 0 0 15,-8 0 -12 -15,4 0 8 16,0 0 12 -16,0 0 -4 16,-4 0 8 -16,0 0 -8 15,4 4 -4 -15,0 0 4 16,-4 0 -4 -16,0 -4 0 16,0 4 8 -16,0 0 -4 0,-4 0 -4 31,-4 -4 4 -31,4 0 -4 0,4 0 0 0,-4 0 -12 15,-8 0 8 -15,8 0 12 16,-4 4 -4 -16,-4 -4 -12 16,4 0 4 -16,4 4 4 15,0 0 0 -15,0 -4 8 16,0 0 -4 -16,-4 8 -12 16,0 -8 4 -16,0 4 4 15,-4 0 0 -15,4 0 0 0,-4 -4 0 31,-4 0 0 -31,0 0 0 0,-4 8 -28 0,0 -4 16 21,0 0 -64 -21,-8 0 40 0,4 4 -36 16,-4 -4 40 -16,0 4 -192 15,-4 0 124 -15</inkml:trace>
    </iact:actionData>
  </iact:action>
  <iact:action type="add" startTime="26572">
    <iact:property name="dataType"/>
    <iact:actionData xml:id="d3">
      <inkml:trace xmlns:inkml="http://www.w3.org/2003/InkML" xml:id="stk3" contextRef="#ctx0" brushRef="#br0">5262 2871 592 0,'-24'0'220'16,"12"0"-172"-16,8 0 -12 0,0 0 -4 15,0 0 -24 -15,0 0 60 16,-4 0 -40 -16,-4 -4 84 0,8 4 -60 0,0 0 44 15,0 0 -56 -15,-8 0 32 0,4 -4 -40 16,4 0 0 -16,0 4 -20 0,4 0 -8 0,0 0 16 16,8 0 -12 -16,-4 0 60 19,20 0 4 13,-4 0 -36 -17,4 -8 8 -15,8 8 -28 16,8 0 -8 -1,4 0 -4 -15,8 0 4 16,8 0 -4 -16,0 0 -4 31,4 0 4 -31,-4 0 -4 16,4 0 0 -16,8 0 8 0,4 0 -4 0,4 0 -12 16,4 0 4 -16,0 0 12 15,-8 0 -4 -15,-4 0 32 0,4 0 -20 16,0 -4 20 -16,0 0 -20 31,0 0 0 -31,-4 4 -8 0,-4 -8 20 16,-4 8 -16 -16,-4 0 -4 0,-4 0 -4 15,-4 0 4 -15,-8 0 -4 16,-4 0 -4 -16,-4 0 4 31,-4 0 28 -31,0 0 -16 16,-4 8 4 -16,-4 -8 -12 0,-4 0 -8 0,0 0 4 15,-4 4 -4 -15,-4 0 0 16,0 0 -28 -16,0 -4 16 0,-4 0 -48 31,4 8 32 -31,-4 -4 -72 0,0 0 56 0,0 0 -24 0,0 -4 40 0,0 8 -20 16,-4 -8 28 -16,4 4 -36 16,0 0 36 -16,0 0 -152 15,-4 -4 96 -15,-4 0 24 31,4 8 32 -31</inkml:trace>
    </iact:actionData>
  </iact:action>
  <iact:action type="add" startTime="26573">
    <iact:property name="dataType"/>
    <iact:actionData xml:id="d4">
      <inkml:trace xmlns:inkml="http://www.w3.org/2003/InkML" xml:id="stk4" contextRef="#ctx0" brushRef="#brinv">0 0 2048 0</inkml:trace>
    </iact:actionData>
  </iact:action>
  <iact:action type="add" startTime="26574">
    <iact:property name="dataType"/>
    <iact:actionData xml:id="d5">
      <inkml:trace xmlns:inkml="http://www.w3.org/2003/InkML" xml:id="stk5" contextRef="#ctx0" brushRef="#brinv">7700 2947 2048 0</inkml:trace>
    </iact:actionData>
  </iact:action>
</iact:actions>
</file>

<file path=ppt/ink/inkAction11.xml><?xml version="1.0" encoding="utf-8"?>
<iact:actions xmlns:iact="http://schemas.microsoft.com/office/powerpoint/2014/inkAction" lengthUnit="cm" timeUnit="ms">
  <inkml:definitions xmlns:inkml="http://www.w3.org/2003/InkML">
    <inkml:context xml:id="ctx0">
      <inkml:inkSource xml:id="inkSrc0">
        <inkml:traceFormat>
          <inkml:channel name="X" type="integer" units="cm"/>
          <inkml:channel name="Y" type="integer" units="cm"/>
          <inkml:channel name="F" type="integer" max="4096" units="deg"/>
          <inkml:channel name="T" type="integer" max="2.14748E9" units="dev"/>
        </inkml:traceFormat>
        <inkml:channelProperties>
          <inkml:channelProperty channel="X" name="resolution" value="1.45994" units="1/cm"/>
          <inkml:channelProperty channel="Y" name="resolution" value="1.64217" units="1/cm"/>
          <inkml:channelProperty channel="F" name="resolution" value="0" units="1/deg"/>
          <inkml:channelProperty channel="T" name="resolution" value="1" units="1/dev"/>
        </inkml:channelProperties>
      </inkml:inkSource>
      <inkml:timestamp xml:id="ts0" timeString="2017-12-18T18:06:15.263Z"/>
    </inkml:context>
    <inkml:brush xml:id="br0">
      <inkml:brushProperty name="width" value="0.07179" units="cm"/>
      <inkml:brushProperty name="height" value="0.07179" units="cm"/>
      <inkml:brushProperty name="color" value="#0000FF"/>
    </inkml:brush>
    <inkml:brush xml:id="brinv">
      <inkml:brushProperty name="width" value="0.05" units="cm"/>
      <inkml:brushProperty name="height" value="0.05" units="cm"/>
      <inkml:brushProperty name="color" value="#000000"/>
      <inkml:brushProperty name="transparency" value="255"/>
    </inkml:brush>
  </inkml:definitions>
  <iact:action type="add" startTime="8510">
    <iact:property name="dataType"/>
    <iact:actionData xml:id="d0">
      <inkml:trace xmlns:inkml="http://www.w3.org/2003/InkML" xml:id="stk0" contextRef="#ctx0" brushRef="#br0">1578 279 340 0,'-24'-16'128'16,"20"20"-100"-16,0 -8 -8 0,4 4 -8 15,-4 -4 -12 -15,0 0 -80 16,0 0 44 -16,-4 -4 -48 0,0 -4 48 0,4 0 48 16,-8 0 -8 -16,4 4 120 15,0 -4 -72 -15,4 0 40 16,0 4 -52 -16,0 0 12 16,0 0 -32 -16,0 0 60 15,-4 0 -44 -15,0 0 116 16,0 0 -84 -16,-4 8 108 15,-4 -4 -100 1,0 4 60 -16,0 0 -80 16,0 0 4 -16,-4 4 -36 0,4 0 -40 0,-4 0 8 31,4 4 0 -31,-4 0 8 0,4 -4 0 31,0 0 0 -31,0 0 24 0,-4 -4 52 0,4 0 -44 0,0 0 -4 31,0 0 8 -31,0 -4 -20 0,4 4 -8 47,-4 -4 -4 -47,-4 0 -4 0,4 4 0 16,-8 -4 0 -16,8 0 8 0,-8 0 -4 16,-12 4 8 4,-4 -4 -8 -20,0 0 16 0,0 4 -12 15,0 0 24 -15,4 0 -20 32,-4 0 12 -32,4 0 -12 31,0 0 -16 -31,4 4 0 0,-4 0 -16 0,12 4 12 16,-4 -4 -12 -16,-4 4 8 0,-4 -4 8 15,0 0 4 -15,0 0 0 16,-4 0 0 -16,0 -8 24 15,4 4 -12 -15,0 0 24 0,4 -4 -24 16,0 0 12 -16,4 0 -12 16,0 0 -16 -16,4 0 0 15,4 0 4 -15,4 0 0 16,0 0 0 -16,8 0 0 0,0 4 -20 16,4 0 12 -16,4 0 12 0,8 0 0 0,8 0 8 0,12 -4 -8 46,4 0 -12 -46,8 0 4 0,4 -4 12 16,0 4 -4 -16,4 0 -12 16,-4 4 4 -16,0 0 4 15,0 0 0 -15,4 4 0 16,4 0 0 -16,4 -4 16 16,8 4 -8 -16,4 0 -12 15,0 0 0 -15,0 -4 4 16,-8 0 0 -1,-4 0 8 -15,0 4 -4 0,0 0 16 0,0 -4 -12 16,0 8 24 -16,4 0 -20 16,0 -4 -12 -16,-4 0 -4 15,0 4 4 -15,4 0 0 16,0 -4 8 -16,-4 -4 -4 16,0 4 16 -16,8 -4 -12 15,0 0 4 -15,4 0 -4 16,0 8 -16 -16,4 -8 4 15,-4 -8 12 -15,-4 4 -4 31,-4 0 -4 -31,8 4 4 16,0 0 4 -16,8 0 -4 15,-4 0 16 -15,-4 0 -12 0,0 4 -20 16,0 0 4 -16,-4 4 12 16,-8 -4 0 -16,0 0 -4 15,0 0 4 -15,4 0 -4 16,0 0 0 -16,4 0 8 15,0 0 -4 -15,-4 4 -4 32,4 -4 4 -32,-8 0 4 0,0 4 -4 0,-4 -4 -4 15,4 -4 4 -15,0 0 -16 16,4 0 8 -16,4 4 -4 16,0 -4 0 -16,0 0 16 15,0 0 -4 -15,0 0 -12 31,-4 -4 4 -31,0 0 4 0,0 0 0 0,12 -8 24 0,0 4 -12 16,0 -4 -12 -16,4 4 -4 16,-8 0 4 -16,0 -4 0 15,-4 4 0 -15,0 4 0 32,0 -4 8 -32,4 0 -4 15,4 0 -4 -15,4 0 4 0,-4 0 -4 0,0 0 0 16,-8 0 0 -16,0 0 0 15,-4 0 0 -15,0 0 0 16,0 4 24 -16,0 0 -12 16,0 0 -4 -16,0 4 -4 15,-4 0 4 -15,0 0 -4 16,-4 0 -4 -16,-4 0 4 16,0 -4 -4 -16,12 4 0 0,-8 0 0 31,0 0 0 -31,0 -4 68 0,0 0 -36 15,0 0 -20 -15,0 4 -12 0,0 -4 -36 16,-4 4 20 -16,0 0 16 16,-4 4 0 -16,-4 -4 0 15,0 0 4 -15,0 0 -4 16,-8 0 0 -16,4 0 0 16,4 0 0 -16,0 0 0 15,4 4 0 -15,4 0 -12 16,0 0 8 -16,-4 -4 20 15,0 0 -8 -15,-4 4 -20 0,0 -4 4 16,0 4 4 -16,0 0 4 31,-4 4 0 -31,4 0 0 0,-8 -4 16 0,0 0 -8 16,0 0 -4 -16,-4 -4 0 16,0 8 -4 -16,0 -4 0 15,-4 0 8 -15,0 4 -4 16,-4 -8 -12 -16,0 4 4 15,0 0 12 -15,0 0 -4 16,-4 0 -4 -16,0 0 4 16,-4 0 -24 -16,0 0 12 0,-4 -4 -92 15,-8 0 52 -15,0 8 -680 16,0 4 400 -16,-16 12 124 47,0 -16 136 -47</inkml:trace>
    </iact:actionData>
  </iact:action>
  <iact:action type="add" startTime="18290">
    <iact:property name="dataType"/>
    <iact:actionData xml:id="d1">
      <inkml:trace xmlns:inkml="http://www.w3.org/2003/InkML" xml:id="stk1" contextRef="#ctx0" brushRef="#br0">1518 1203 364 0,'-4'-4'132'16,"-4"0"-100"-16,8 0 -12 0,0 4 104 20,-4 0 -72 -20,4 -4 -12 0,0 0 -24 0,0 0 -16 0,0 0 4 0,-4 0 -16 15,0 0 8 -15,4 -4 84 0,-4 4 -48 0,0 0 104 32,0 0 -76 -32,-4 4 76 0,-4 4 -76 15,4 0 12 1,0 4 -40 -1,0 -4 -32 -15,0 4 0 0,0 0 16 16,4 0 -8 -16,0 -4 16 0,0 0 -16 16,4 0 32 -16,0 -4 -24 0,4 8 32 0,4 -4 -32 15,0 4 20 -15,4 -4 -20 32,0 0 8 -32,4 0 -12 15,4 0 -8 16,8 -4 0 -31,-8 0 4 0,4 0 -4 16,0 0 -12 -16,0 0 4 16,0 0 4 -16,0 0 0 15,0 4 8 -15,4 -4 -4 32,0 0 -12 -32,4 0 4 0,0 -4 4 15,8 0 0 -15,0 0 0 0,4 0 0 16,-4 0 8 -16,0 0 -4 15,0 4 -4 -15,0 0 4 16,-8 0 -4 -16,0 4 0 16,-4 -4 -12 -16,0 0 8 31,0 0 12 -31,0 0 -4 0,0 0 -4 0,0 0 4 16,0 0 12 -16,0 0 -8 0,4 0 -12 15,-4 0 0 -15,-4 0 4 16,-4 0 0 -16,0 0 0 15,-4 0 0 -15,-4 0 -20 16,-4 0 12 -16,0 0 -24 0,-4 0 20 31,-4 0 -40 -31,0 0 32 0,4 0 -124 0,0 0 80 16,-4 -4 16 -16,0 0 32 0</inkml:trace>
    </iact:actionData>
  </iact:action>
  <iact:action type="add" startTime="31235">
    <iact:property name="dataType"/>
    <iact:actionData xml:id="d2">
      <inkml:trace xmlns:inkml="http://www.w3.org/2003/InkML" xml:id="stk2" contextRef="#ctx0" brushRef="#br0">12890 1543 528 0,'-20'-12'196'15,"12"8"-152"-15,4 4 -12 0,4 -4 80 16,-4 0 -68 -16,4 0 52 0,-4 -4 -56 0,0 0 40 15,4 0 -44 -15,0 0 24 16,0 4 -32 -16,0 -4 16 16,8 4 -24 -16,0 -4 0 0,12 0 -12 15,4 0 12 -15,8 0 -12 16,12 0 32 0,8 0 -24 -1,4 -4 12 -15,4 4 -16 0,0 0 12 21,4 0 -16 -21,8 4 -4 15,4 -4 0 -15,4 4 -4 16,-4 -4 0 -16,-4 0 0 16,-8 0 0 -16,0 0 8 15,-12 0 -4 -15,-4 0 -12 16,-8 0 4 -16,-8 0 -16 16,-4 0 12 -16,-8 0 12 15,-4 0 0 -15,-8 -4 8 0,-4 0 -8 16,-4 0 8 -1,-4 0 -8 -15,-4 0 -12 0,-4 0 4 0,-4 0 4 16,-4 4 0 -16,0 -4 8 16,0 4 -4 -16,0 0 -4 15,0 4 4 -15,-4 0 -4 16,0 4 0 -16,4 0 -12 16,4 0 8 -16,4 0 4 15,4 0 0 -15,4 4 0 0,0 0 0 16,8 0 0 -16,0 4 0 15,8 4 0 -15,4 0 0 16,4 0 0 0,4 0 0 -16,0 4 0 15,0 0 0 -15,-4 -4 0 16,0 0 0 -16,0 0 8 0,-4 0 -4 16,-4 -4 -4 -16,0 -4 4 15,-4 4 -16 -15,-4 0 8 16,-4 0 20 -16,-4 0 -8 0,-4 4 16 15,-4 4 -16 -15,-4 0 24 16,0 0 -20 0,-4 0 4 -16,0 4 -8 15,4 0 -8 -15,0 -8 4 16,0 4 -40 -16,0 4 20 16,0 -8 -144 -16,4 4 88 31,0 0 -700 -31,0 0 428 0</inkml:trace>
    </iact:actionData>
  </iact:action>
  <iact:action type="add" startTime="44253">
    <iact:property name="dataType"/>
    <iact:actionData xml:id="d3">
      <inkml:trace xmlns:inkml="http://www.w3.org/2003/InkML" xml:id="stk3" contextRef="#ctx0" brushRef="#br0">12374 543 964 0,'-24'-12'360'16,"20"8"-280"-16,-4 0 -24 0,8 4 92 0,0 -4 -92 0,-4 0 68 15,0 0 -72 -15,4 0 4 0,0 0 -32 0,0 0 12 16,0 0 -20 -16,0 0 44 16,4 0 -32 -16,-4 4 40 0,0 0 -40 0,0 0 20 0,8 12 -28 0,0 12 0 47,4 12 -12 -32,0 12 28 -15,4 8 -20 16,-4 4 4 -16,4 4 -12 15,4 0 4 -15,0 4 -8 0,0 0 -28 16,0 0 12 -16,-4 -8 -56 16,0 -8 36 -16,0 -8 -108 15,-8 -8 80 -15,4 -12 -160 31,-4 -12 124 -31,0 -16 56 0,0 -20 28 16</inkml:trace>
    </iact:actionData>
  </iact:action>
  <iact:action type="add" startTime="44659">
    <iact:property name="dataType"/>
    <iact:actionData xml:id="d4">
      <inkml:trace xmlns:inkml="http://www.w3.org/2003/InkML" xml:id="stk4" contextRef="#ctx0" brushRef="#br0">12694 263 1456 0,'-12'4'536'15,"8"0"-416"-15,8 4 -32 0,-4 0 -24 16,0 4 -52 -16,4 8 -12 16,0 8 -4 -16,4 12 -40 15,0 12 24 -15,0 12 -36 16,0 4 32 -16,4 12 -8 0,-4 -4 20 16,0 -4 -8 -16,4 0 8 15,-4 -4 -28 -15,0 -4 24 16,0 -12 -84 -1,0 -4 60 -15,-4 -12 -196 0,0 -8 132 0,-4 -12 36 16,0 -16 44 -16</inkml:trace>
    </iact:actionData>
  </iact:action>
  <iact:action type="add" startTime="44956">
    <iact:property name="dataType"/>
    <iact:actionData xml:id="d5">
      <inkml:trace xmlns:inkml="http://www.w3.org/2003/InkML" xml:id="stk5" contextRef="#ctx0" brushRef="#br0">12146 967 1444 0,'-24'-8'536'15,"24"4"-420"-15,4 4 -28 0,-4 0 -40 0,8 0 -44 0,4 0 24 16,8 0 -16 -16,12 -4 -12 16,12 -4 -4 -16,12 -4 -32 15,8 -8 20 -15,4 -4 -136 0,0 -4 84 16,-4 4 -260 -16,0 4 184 15,-4 0 72 -15,0 4 52 32</inkml:trace>
    </iact:actionData>
  </iact:action>
  <iact:action type="add" startTime="45206">
    <iact:property name="dataType"/>
    <iact:actionData xml:id="d6">
      <inkml:trace xmlns:inkml="http://www.w3.org/2003/InkML" xml:id="stk6" contextRef="#ctx0" brushRef="#br0">13190 743 1132 0,'-4'12'420'15,"-4"-20"-328"-15,0 8 -24 0,8 0 112 0,0 0 -112 16,-8 -4 8 -16,0 0 -48 0,0 4 -24 0,-4 -4 -8 16,0 4 -68 -16,-4 4 40 15,0 0 -4 -15,0 4 20 16,0 4 20 -16,0 4 0 15,0 8 32 -15,0 4 -20 16,4 4 4 0,8 0 -12 -16,4 0 4 0,4 0 -8 15,4 0 -20 -15,4 -4 8 16,8 -4 -4 -16,4 -4 4 31,0 -8 0 -31,4 -4 0 0,-4 -8 0 0,4 -4 0 16,-4 -4 0 -16,-4 -4 0 15,0 -4 16 -15,-4 -4 -4 16,-4 -4 -12 -16,0 0 4 16,-4 -4 12 -16,-8 0 -4 15,4 0 -12 -15,-8 8 4 16,4 4 -16 -16,-4 0 12 16,-4 4 20 -16,4 8 -4 0,0 4 -4 15,-4 0 0 -15,4 4 -16 0,-4 8 8 0,0 4 -4 3,4 4 0 12,4 0 8 -15,4 0 0 16,0 0 -20 -16,4 0 12 16,4 -4 -24 -16,4 0 20 15,0 -4 4 -15,4 -4 8 16,0 -4 0 -16,0 -4 0 31,0 -4 0 -31,4 -4 0 0,-4 -4 24 0,0 4 -12 16,0 -4 -32 -16,-4 0 12 15,-4 0 -8 -15,0 -8 8 16,-8 0 16 -16,0 0 -4 16,-4 0 -12 -16,0 0 4 15,0 0 12 -15,-4 0 -4 0,0 4 8 16,0 -4 -8 -16,0 0 -4 31,4 8 4 -31,0 -4 20 16,0 4 -12 -16,4 0 -32 0,0 0 12 15,0 4 20 -15,0 0 -8 0,0 4 -24 16,0 0 8 -16,-4 4 -4 0,0 0 8 0,4 8 8 16,0 0 0 -16,0 4 32 0,-4 8 -16 31,0 0 4 -15,0 0 -12 -16,0 4 -16 15,0 8 4 1,0 -4 4 -16,4 -4 0 0,0 0 -28 31,4 -4 16 -31,4 0 -4 0,4 -4 8 0,0 -4 8 16,4 -4 0 -16,0 -4 32 15,0 -4 -16 -15,0 0 -32 16,4 -4 8 -16,0 -4 28 16,-4 -4 -12 -16,8 -4 28 15,-8 0 -24 -15,-4 0 24 16,-4 -4 -24 -16,0 4 32 15,0 -4 -28 -15,-8 0 48 21,0 0 -36 -21,0 4 -16 0,8 -4 -4 31,-4 0 -8 -31,-4 0 0 0,4 0 0 0,4 4 0 16,-4 0 -12 -16,0 4 8 31,0 4 28 -31,0 4 -12 0,-4 0 -12 0,4 8 -4 16,-4 4 4 -16,4 4 0 15,0 8 -20 -15,0 0 12 16,0 4 12 -16,0 4 0 31,0 -4 -4 -31,0 -4 4 0,0 -4 -4 0,0 -4 0 0,-4 -4 52 16,0 0 -28 -16,4 -12 68 0,4 -4 -8 16,0 -4 -40 -16,0 -4 -8 31,0 -8 -24 -31,0 -4 0 15,4 -8 -4 1,0 0 -8 -16,0 4 4 16,0 4 -24 -16,-4 4 12 0,0 4 12 15,0 4 0 -15,-4 8 -12 16,0 4 4 -16,0 8 -4 31,4 8 0 -31,-4 8 -12 0,0 4 12 0,0 4 -12 16,0 -4 8 -16,0 0 8 15,0 -4 4 -15,4 -4 8 16,0 -4 -4 -16,0 0 -12 16,0 -8 4 -16,4 0 28 15,4 -8 -12 -15,0 -4 24 16,-4 -4 -24 -16,4 -8 12 16,4 -8 -12 -16,4 -4 0 0,-4 -4 -4 15,0 4 20 -15,-4 4 -16 16,-4 8 56 -16,-4 4 -36 31,0 8 20 -31,4 4 -32 4,-4 12 -8 -4,4 4 -8 0,4 8 -4 15,0 4 0 -15,0 4 -12 16,4 0 8 -16,4 4 -16 16,4 -4 12 -16,8 0 -84 0,8 -4 52 15,0 -4 -480 -15,8 -12 288 16,0 -8 92 -16,0 -24 88 31</inkml:trace>
    </iact:actionData>
  </iact:action>
  <iact:action type="add" startTime="49213">
    <iact:property name="dataType"/>
    <iact:actionData xml:id="d7">
      <inkml:trace xmlns:inkml="http://www.w3.org/2003/InkML" xml:id="stk7" contextRef="#ctx0" brushRef="#br0">12946 2879 976 0,'4'0'360'16,"12"-8"-280"-16,8 0 -20 0,-8 8 28 0,8 -4 -60 0,4 -4 16 16,8 0 -28 -16,0 -4 -16 15,4 0 -4 -15,4 -8 4 16,0 4 0 -16,0 0 -12 0,4 -4 8 15,4 4 28 -15,8 -4 -12 16,8 0 100 -16,0 0 -60 16,4 0 20 -16,0 0 -40 15,-8 0 -4 -15,0 0 -16 16,0 0 -8 -16,0 0 0 16,-4 4 -4 -16,0 0 0 15,-4 4 8 -15,-4 0 -4 0,-8 0 -4 31,-8 4 4 -31,-8 0 -16 0,-4 0 8 0,-8 0 12 16,-8 0 -4 -16,-8 0 -4 0,0 0 4 0,-20 0 12 16,-4 -4 0 15,-4 4 -8 -31,-4 0 8 16,-4 0 -12 -16,0 0 -12 15,0 0 4 -15,0 4 4 0,4 0 0 31,4 0 0 -31,4 0 0 0,0 0 8 0,4 4 -4 16,4 -4 8 -16,4 4 -8 31,4 0 -20 -31,4 0 8 16,0 0 -12 -16,12 0 8 0,8 -4 8 0,4 0 -8 16,8 4 8 -1,4 -4 4 -15,4 0 0 16,0 4 0 -16,4 0 0 31,0 0 0 -31,-4 0 0 16,0 4 -12 -16,-8 4 8 0,-4 -4 12 0,0 0 -4 3,-4 4 -12 -3,-4 0 4 16,0 0 12 -16,-4 4 -4 16,-4 -4 -12 -16,-4 4 4 0,-4 0 28 15,0 4 -12 -15,-4 4 40 16,-4 4 -28 -16,-4 8 20 15,0 8 -24 -15,-8 0 28 16,0 0 -32 -16,4 0 -12 16,0 0 -8 -16,4 -4 -48 15,4 0 24 -15,0 -8 -92 16,8 4 -512 -16,0 -8 340 31,-4 0 124 -31,0 -16 116 0</inkml:trace>
    </iact:actionData>
  </iact:action>
  <iact:action type="add" startTime="51188">
    <iact:property name="dataType"/>
    <iact:actionData xml:id="d8">
      <inkml:trace xmlns:inkml="http://www.w3.org/2003/InkML" xml:id="stk8" contextRef="#ctx0" brushRef="#br0">12650 2103 748 0,'12'-8'276'16,"-16"8"-216"-16,4 -8 -16 0,0 8 112 0,0 0 -96 0,8 -4 52 31,0 0 -36 -31,0 -4 -44 0,0 4 -8 0,-4 0 -16 0,4 0 20 16,-8 4 -16 -16,4 8 68 0,4 12 -48 15,-4 8 60 1,0 12 -56 -1,4 0 28 -15,-4 4 -36 16,4 0 0 0,0 4 -16 -16,-4 0 -8 0,0 -4 0 15,0 -4 -4 -15,0 -8 0 0,0 -4 24 32,-4 -8 -12 -32,0 -4 24 15,0 -8 -24 -15,-4 -8 4 0,-4 -8 -8 0,-4 -8 28 0,4 -8 -20 16,-4 -4 20 -16,0 -4 -20 15,-4 -4 8 1,8 4 -12 -16,-4 -4 20 16,4 4 -20 -16,0 -4 -20 15,8 -4 0 -15,4 0 -4 0,0 4 4 32,8 0 0 -32,4 0 0 0,0 4 -20 0,0 4 16 15,4 0 -4 -15,-4 8 8 16,0 8 -36 -16,-4 8 24 15,0 4 8 -15,0 8 8 0,-4 4 4 16,0 4 0 -16,0 4 -12 16,-4 0 8 -16,-4 0 -4 31,0 8 0 -31,0 0 8 0,0 -8 0 0,0 0 -20 16,0 -4 12 -16,0 0 4 15,4 -4 4 -15,4 -4 -12 16,12 -4 8 -16,0 -4 20 15,8 0 -8 -15,4 -4 16 32,-4 0 -16 -32,0 0 -12 0,0 0 0 15,-4 4 12 -15,-8 4 -4 0,0 4 -4 16,-8 0 4 -16,0 4 12 0,-12 4 -8 31,-4 -4 -20 -31,-8 8 4 0,-4 0 -32 0,-8 4 24 16,-8 4 -4 -1,-4 8 12 -15,-4 0 0 32,0 0 0 -32,0 -4 -12 0,4 -4 12 0,4 -4 20 15,4 -8 -4 -15,4 -4 32 16,8 -4 -24 -16,4 -4 20 31,4 0 -20 -31,8 -4 -16 0,4 -4 -4 0,4 0 -16 0,4 0 12 16,8 0 4 -16,8 -4 4 0,0 0 0 15,8 -4 0 1,4 0 -12 -16,4 -4 8 16,12 0 12 -16,-8 0 -4 31,0 0 8 -31,0 -4 -8 0,-4 0 16 0,-4 0 -12 16,0 0 -20 -16,-4 4 4 15,0 -8 -24 -15,-8 0 20 16,0 -4 -4 -16,-4 -4 8 31,-4 0 16 -31,-4 4 -4 16,-8 4 16 -16,-4 4 -12 0,-4 4 24 0,-4 4 -20 0,0 0 4 15,-4 8 -8 -15,0 0 -24 16,0 8 8 -16,-4 4 -4 0,4 4 4 16,0 4 -12 -16,0 4 12 31,0 4 4 -31,4 0 4 15,8 0 8 -15,4 0 -4 0,8 0 8 0,0 -4 -8 16,8 -4 -4 -16,4 0 4 16,0 -8 12 -16,0 0 -8 31,0 -4 -12 -31,0 -4 0 0,0 -8 12 16,-4 0 -4 -16,0 -4 24 0,0 0 -16 0,0 -8 12 15,-4 4 -12 -15,0 -4 20 16,-4 0 -20 -16,0 -4 24 15,0 0 -24 -15,0 0 -12 16,0 4 -4 -16,0 0 4 23,0 0 0 -23,0 4 0 16,0 0 0 -16,0 4 16 0,0 0 -8 0,0 4 4 16,0 4 -4 -16,0 0 -8 15,0 8 4 -15,0 0 -24 16,0 4 12 -16,-4 4 -4 31,0 4 4 -31,-4 4 0 0,-4 4 0 0,0 0 16 16,0 0 -4 -16,-4 -4 -4 15,4 -4 4 -15,-4 0 -4 16,0 -4 0 -16,0 0 -12 0,0 -4 8 16,4 -4 4 -16,0 -4 0 31,4 -4 16 -31,4 -4 -8 0,0 -8 16 0,4 0 -16 15,0 -8 16 -15,0 0 -16 16,8 -8 -4 0,-4 0 0 -16,0 4 -4 31,-4 4 0 -31,0 0 0 0,0 4 0 0,0 4 16 16,-4 4 -8 -16,0 4 4 0,4 4 -4 31,-4 8 -8 -31,-4 8 4 0,0 4 4 0,4 4 -4 15,0 0 -12 -15,0 8 4 16,4 0 -4 -16,4 -4 0 16,-4 -4 8 -16,4 0 0 15,4 -4 -12 -15,0 -4 8 16,4 -8 4 -16,4 0 0 16,4 -8 -20 -16,0 -8 12 15,0 -4 -12 -15,0 0 8 16,-4 -4 8 -16,0 -4 4 15,-8 -4 -12 -15,-8 -4 8 16,-4 0 4 -16,-4 0 0 16,-8 0 -12 -16,-4 4 8 15,-4 4 20 -15,-4 8 -8 21,-4 4 4 -21,-4 4 -4 0,0 8 20 16,0 4 -16 -16,0 4 12 15,4 4 -12 -15,4 4 -8 16,0 0 0 -16,4 4 -4 15,4 0 0 -15,4 0 -20 16,4 4 12 -16,8 -4 -12 31,8 0 8 -31,4 -4 0 0,8 0 4 0,8 -8 8 16,8 -4 0 -16,0 -4 16 16,8 -4 -8 -16,0 -12 -12 15,0 -8 0 -15,-4 -8 -24 0,0 -12 16 31,-4 -8 4 -31,0 -4 8 16,-8 0 -20 -16,0 0 12 0,-12 -4 32 0,-4 4 -16 16,-8 4 44 -16,-8 8 -28 15,-4 4 48 -15,-4 8 -40 16,-4 8 4 -16,-4 4 -24 16,0 8 -8 -16,0 8 0 15,-4 8 -16 -15,0 8 8 16,-4 12 4 -16,8 12 0 15,-4 8 0 -15,4 12 0 16,4 12 0 -16,8 16 0 31,0 -4 -20 -31,8 -4 12 16,0 -4 -4 -16,8 -8 4 0,0 -8 0 0,8 -12 0 0,0 -8 8 16,4 -4 0 -16,0 -12 8 15,0 -4 -4 -15,0 -8 16 16,0 -8 -12 -16,-4 -4 4 31,-4 -8 -4 -31,-4 -4 -8 16,-8 -4 4 -16,-4 -8 -16 0,-4 0 8 0,-8 0 12 15,-4 0 -4 -15,-4 4 -4 16,0 0 4 -16,0 4 -24 16,0 4 12 -16,0 4 -4 15,4 4 4 -15,0 0 0 16,4 4 0 -16,0 4 -12 0,8 0 12 15,0 0 4 -15,8 0 4 0,0 0 0 0,8 -4 0 16,0 0 8 15,4 0 -4 -31,0 -4 -4 0,4 0 4 0,-4 -4 4 16,0 -4 -4 -16,-4 0 -4 16,0 0 4 -16,0 0 12 15,-4 0 -8 -15,-4 0 -4 16,0 0 0 -16,-4 4 48 15,0 4 -28 -15,-4 4 -12 16,-4 4 -4 -16,0 4 -28 16,0 4 12 -16,0 8 12 0,0 4 0 15,0 4 -4 1,4 0 4 -16,4 0 -4 16,4 0 0 -16,4 -4 0 15,4 0 0 -15,4 -8 0 0,0 0 0 31,4 -8 8 -31,0 -4 -4 0,4 -8 16 16,0 -4 -12 -16,-4 -4 4 16,4 -8 -4 -16,0 -8 12 15,4 -4 -12 -15,4 -4 -4 16,0 0 0 -16,4 -4 4 16,-4 -4 -4 -16,0 -4 -20 31,-4 4 8 -31,-4 -4 4 0,-4 4 4 0,-8 4 8 0,-4 4 -4 15,-4 4 24 -15,-4 8 -16 16,-4 4 -4 -16,-4 8 -4 16,0 8 -24 -16,-8 4 12 0,0 8 4 15,-4 8 4 -15,-4 12 8 32,0 8 -4 -7,4 8 24 -25,4 4 -16 0,4 -4 12 0,4 0 -12 15,12 4 -24 -15,4 4 4 0,8 0 -48 16,8 0 28 -16,8 -8 -72 16,0 -4 56 -16,4 -8 -388 15,0 -12 240 -15,-4 -8 84 0,0 -12 72 32</inkml:trace>
    </iact:actionData>
  </iact:action>
  <iact:action type="add" startTime="54101">
    <iact:property name="dataType"/>
    <iact:actionData xml:id="d9">
      <inkml:trace xmlns:inkml="http://www.w3.org/2003/InkML" xml:id="stk9" contextRef="#ctx0" brushRef="#br0">15150 1707 1640 0,'-28'0'608'16,"16"-4"-472"-16,16 8 -40 0,-4 -4 20 0,8 0 -92 31,20 -4 -148 -31,8 -4 64 0,8 -4 -560 15,8 -4 340 -15,0 -4 124 0,-4 4 104 47</inkml:trace>
    </iact:actionData>
  </iact:action>
  <iact:action type="add" startTime="54367">
    <iact:property name="dataType"/>
    <iact:actionData xml:id="d10">
      <inkml:trace xmlns:inkml="http://www.w3.org/2003/InkML" xml:id="stk10" contextRef="#ctx0" brushRef="#br0">14938 1351 1892 0,'-24'-8'700'15,"24"12"-544"-15,4 0 -44 0,0 0 -104 16,4 -4 -28 -16,8 4 -652 0,12 -8 368 13,-8 -20 124 -13</inkml:trace>
    </iact:actionData>
  </iact:action>
  <iact:action type="add" startTime="55717">
    <iact:property name="dataType"/>
    <iact:actionData xml:id="d11">
      <inkml:trace xmlns:inkml="http://www.w3.org/2003/InkML" xml:id="stk11" contextRef="#ctx0" brushRef="#br0">9482 7591 696 0,'-12'-16'256'16,"4"20"-196"-16,-8 -16 -20 0,8 8 156 15,-4 0 -116 -15,-4 -4 56 16,-4 0 -80 -16,-4 0 20 15,4 0 -44 -15,0 0 24 16,0 0 -28 -16,0 0 16 0,4 4 -24 16,0 -4 44 -16,4 0 -36 15,0 0 20 -15,4 0 16 32,4 4 -32 -32,4 -4 -8 0,4 4 -16 0,4 -4 4 0,4 4 -8 0,12 0 -4 31,8 4 4 -31,8 -4 -16 15,12 4 8 1,0 -4 12 -16,0 8 -4 0,0 -4 -12 16,4 4 4 -16,8 0 4 31,4 4 0 -31,4 -4 0 30,4 4 0 -30,-4 -4 0 0,4 4 0 0,-8 -8 0 15,-4 4 0 -15,-4 -4 0 16,0 4 0 -16,-12 -4 0 31,-4 0 0 -31,-8 -4 8 0,-8 4 -4 0,-4 -4 16 16,-4 0 -12 -16,-8 -4 16 0,-4 4 -16 31,-4 -4 -20 -31,-4 -4 4 0,-4 0 -12 16,-4 -4 8 -1,-8 0 8 -15,0 0 4 0,-4 4 8 0,-4 0 -4 0,-4 0 16 16,4 4 -12 -1,4 4 24 -15,0 0 -20 32,0 4 -12 -32,0 0 -4 0,-4 0 4 15,0 0 0 -15,8 4 -12 0,4 0 8 16,0 0 -4 -16,8 0 0 0,0 4 0 16,8 0 0 -16,4 4 16 0,4 4 -4 15,0 -4 -12 -15,16 8 -4 47,4 0 8 -47,0 0 -20 0,4 0 16 0,0 -4 -4 16,4 4 4 -16,0 -4 8 47,-4 4 0 -47,-4 -4 -12 0,-4 0 8 0,-4 -8 12 0,-8 4 -4 0,-8 -4 40 0,-4 0 -20 15,-8 0 20 -15,-16 4 -24 0,-12 0 0 31,-8 8 -12 -31,-8 -4 12 16,0 8 -12 -16,-4 -4 -28 16,4 4 8 -16,0 0 -348 0,0 0 200 31,0 4 64 -31,0 -4 64 0</inkml:trace>
    </iact:actionData>
  </iact:action>
  <iact:action type="add" startTime="55718">
    <iact:property name="dataType"/>
    <iact:actionData xml:id="d12">
      <inkml:trace xmlns:inkml="http://www.w3.org/2003/InkML" xml:id="stk12" contextRef="#ctx0" brushRef="#brinv">0 0 2048 0</inkml:trace>
    </iact:actionData>
  </iact:action>
  <iact:action type="add" startTime="55719">
    <iact:property name="dataType"/>
    <iact:actionData xml:id="d13">
      <inkml:trace xmlns:inkml="http://www.w3.org/2003/InkML" xml:id="stk13" contextRef="#ctx0" brushRef="#brinv">15744 7899 2048 0</inkml:trace>
    </iact:actionData>
  </iact:action>
</iact:actions>
</file>

<file path=ppt/ink/inkAction12.xml><?xml version="1.0" encoding="utf-8"?>
<iact:actions xmlns:iact="http://schemas.microsoft.com/office/powerpoint/2014/inkAction" lengthUnit="cm" timeUnit="ms">
  <inkml:definitions xmlns:inkml="http://www.w3.org/2003/InkML">
    <inkml:context xml:id="ctx0">
      <inkml:inkSource xml:id="inkSrc0">
        <inkml:traceFormat>
          <inkml:channel name="X" type="integer" units="cm"/>
          <inkml:channel name="Y" type="integer" units="cm"/>
          <inkml:channel name="F" type="integer" max="4096" units="deg"/>
          <inkml:channel name="T" type="integer" max="2.14748E9" units="dev"/>
        </inkml:traceFormat>
        <inkml:channelProperties>
          <inkml:channelProperty channel="X" name="resolution" value="1.45994" units="1/cm"/>
          <inkml:channelProperty channel="Y" name="resolution" value="1.64217" units="1/cm"/>
          <inkml:channelProperty channel="F" name="resolution" value="0" units="1/deg"/>
          <inkml:channelProperty channel="T" name="resolution" value="1" units="1/dev"/>
        </inkml:channelProperties>
      </inkml:inkSource>
      <inkml:timestamp xml:id="ts0" timeString="2017-12-18T18:43:28.166Z"/>
    </inkml:context>
    <inkml:brush xml:id="br0">
      <inkml:brushProperty name="width" value="0.07179" units="cm"/>
      <inkml:brushProperty name="height" value="0.07179" units="cm"/>
      <inkml:brushProperty name="color" value="#7030A0"/>
    </inkml:brush>
    <inkml:brush xml:id="brinv">
      <inkml:brushProperty name="width" value="0.05" units="cm"/>
      <inkml:brushProperty name="height" value="0.05" units="cm"/>
      <inkml:brushProperty name="color" value="#000000"/>
      <inkml:brushProperty name="transparency" value="255"/>
    </inkml:brush>
  </inkml:definitions>
  <iact:action type="add" startTime="7039">
    <iact:property name="dataType"/>
    <iact:actionData xml:id="d0">
      <inkml:trace xmlns:inkml="http://www.w3.org/2003/InkML" xml:id="stk0" contextRef="#ctx0" brushRef="#br0">62 355 1040 0,'-12'4'384'16,"8"-8"-300"-16,0 4 -20 0,4 0 8 0,0 0 -52 31,4 0 8 -31,0 0 -16 0,0 -8 -32 0,4 0 8 0,0 4 -40 0,-4 -8 32 15,4 4 16 -15,0 8 4 0,0 -8 28 16,4 4 -16 -16,0 0 48 16,8 0 -32 -1,4 4 12 -15,12 -8 -24 16,8 8 0 15,8 0 -8 -31,8 0 -8 0,8 8 4 0,0 -8 12 16,4 4 -8 -16,16 0 16 31,8 0 -16 -31,4 4 4 0,4 -8 -4 0,-4 0 4 16,8 0 -8 -16,12 0 8 0,8 0 -8 15,-8 -8 16 -15,0 4 -12 16,0 0 24 -16,12 4 -20 31,-4 0 -4 -31,-4 4 -4 0,-4 0 4 0,8 4 -4 16,12 0 8 -16,-8 4 -8 4,-8 -4 -4 -4,8 4 4 32,8 -8 -4 -32,4 4 0 0,-8 -4 0 0,-4 0 0 15,4 0 -12 -15,4 4 8 16,12 0 12 -16,-12 4 -4 16,-4 0 40 -16,0 0 -20 0,0 4 -4 31,0 0 -12 -31,-20 4 -16 15,4 -12 4 -15,0 4 12 0,12 -8 -4 0,-16 4 -12 16,-4 -8 4 -16,-4 4 4 16,4 -4 0 -16,4 4 8 15,-4 -4 -4 -15,-4 4 8 16,-4 -4 -8 -16,-4 4 8 16,8 -4 -8 -16,0 0 -4 15,8 0 4 -15,-8 -4 -4 31,-4 0 0 -31,-8 0 0 0,8 0 0 0,-4 0 8 0,0 0 -4 16,-8 0 -12 -16,-8 -4 4 16,4 0 20 -16,0 4 -8 15,4 -8 4 -15,4 4 -4 16,0 -12 -16 -16,0 8 4 31,-12 0 4 -31,-4 0 0 16,-4 -4 -12 -16,4 4 8 0,4 -4 4 0,0 8 0 15,-4 -8 0 -15,-4 4 0 16,0 0 8 -16,-4 0 -4 16,8 4 16 -16,0 -8 -12 31,4 4 4 -31,0 4 -4 0,0 0 12 0,-4 0 -12 0,-4 0 16 16,0 0 -16 -16,0 0 -20 15,4 0 4 -15,8 4 20 16,-4 -4 -4 -16,-8 4 16 15,0 0 -16 -15,-8 0 16 16,0 -4 -16 -16,4 0 16 20,4 4 -16 -20,0 -4 -12 15,-4 4 0 -15,-4 4 20 16,-8 0 -8 -16,-4 -4 -4 16,4 0 0 -16,-16 4 -4 15,-4 0 0 -15,-8 0 -80 16,-4 0 44 -16,-8 0 -108 15,-4 4 80 -15,-8 0 -588 0,-8 8 364 47,-4 0 108 -47,-20 0 120 0</inkml:trace>
    </iact:actionData>
  </iact:action>
  <iact:action type="add" startTime="8662">
    <iact:property name="dataType"/>
    <iact:actionData xml:id="d1">
      <inkml:trace xmlns:inkml="http://www.w3.org/2003/InkML" xml:id="stk1" contextRef="#ctx0" brushRef="#br0">12182 207 1120 0,'8'-16'416'15,"-4"12"-324"-15,0 -4 -24 0,4 4 84 16,8 0 -76 -16,4 0 -36 15,0 4 -32 -15,0 -12 -12 0,4 4 -48 16,8 0 24 -16,8 0 -20 16,4 4 28 -16,8 0 0 0,8 0 12 15,4 4 52 -15,8 4 -24 16,-4 -4 52 0,8 -4 -40 -16,12 4 36 0,12 -4 -36 15,0 4 16 -15,0 0 -28 16,0 -4 36 -16,8 -4 -32 15,12 4 -4 -15,8 4 -12 32,-4 -4 4 -32,8 -4 -8 0,8 0 -4 0,4 4 4 15,-4 0 -16 -15,4 0 8 16,8 -4 12 -16,0 8 -4 30,-4 0 8 -30,-4 -8 -8 15,4 4 -4 -15,4 4 4 16,-8 0 20 -16,0 4 -12 15,0 -4 12 -15,4 8 -12 0,-4 -8 -8 16,-4 0 0 -16,0 0 -4 16,12 0 0 -16,-12 4 0 31,-4 0 0 -31,-8 -4 0 0,36 4 0 0,-8 -4 8 16,-12 4 -4 -16,-8 0 -4 15,-4 -4 4 -15,0 0 -16 16,0 0 8 -16,-12 4 12 31,-8 -4 -4 -31,-12 0 8 0,0 0 -8 0,-8 0 -20 0,-4 4 8 16,-12 0 4 -16,-4 4 4 15,-12 0 -88 -15,-8 0 48 16,-8 0 -488 -16,-4 4 292 62,-12 8 100 -62,-12 -4 92 0</inkml:trace>
    </iact:actionData>
  </iact:action>
  <iact:action type="add" startTime="12046">
    <iact:property name="dataType"/>
    <iact:actionData xml:id="d2">
      <inkml:trace xmlns:inkml="http://www.w3.org/2003/InkML" xml:id="stk2" contextRef="#ctx0" brushRef="#br0">7326 3555 728 0,'-4'-12'268'19,"8"4"-208"-19,-4 0 -16 0,-4 8 64 16,4 0 -68 -16,-4 -4 28 0,0 0 -40 0,0 -4 16 0,0 0 -24 0,4 -4 44 15,-4 4 -36 -15,4 4 20 16,4 -4 -28 -16,12 0 36 0,4 4 -32 31,0 -4 20 -31,8 4 -24 16,12 0 16 0,8 0 -20 -16,8 4 8 15,12 -4 -12 -15,-4 4 -8 0,12 0 0 16,-12 0 -4 -16,0 0 0 15,-4 -4 0 -15,-4 0 0 16,-8 4 8 -16,-4 -4 -4 16,-4 0 16 -16,-12 0 -12 15,-8 4 -40 -15,-4 -4 20 16,-8 4 20 -16,-8 -4 -4 0,-8 0 -8 0,-12 0 0 16,0 4 12 -1,-12 -4 -4 1,-4 4 -12 -16,-4 0 4 15,-4 4 40 -15,-8 -4 -24 16,-4 0 8 -16,-8 0 -12 16,0 4 -16 -16,0 0 4 15,-4 -4 12 -15,12 4 -4 0,12 -4 16 16,-4 4 -12 -16,8 -4 24 16,8 0 -20 -16,8 0 12 31,8 0 -12 -31,4 -4 0 0,4 4 -4 0,8 0 20 15,12 0 -16 -15,8 0 24 0,12 0 -24 16,8 -4 -4 0,8 -4 -4 -16,8 0 12 15,12 4 -8 -15,4 0 -48 16,-8 0 24 -16,4 0 -316 16,-8 0 184 -16,0 8 72 15,-4 -8 52 -15</inkml:trace>
    </iact:actionData>
  </iact:action>
  <iact:action type="add" startTime="14182">
    <iact:property name="dataType"/>
    <iact:actionData xml:id="d3">
      <inkml:trace xmlns:inkml="http://www.w3.org/2003/InkML" xml:id="stk3" contextRef="#ctx0" brushRef="#br0">4918 4503 548 0,'-8'-8'204'15,"0"0"-156"-15,0 4 -16 0,4 0 104 31,0 0 -44 -31,0 -4 -40 0,-4 0 28 16,4 0 -48 -16,0 0 36 0,0 -4 -36 0,0 0 24 16,4 0 -28 -16,-4 0 72 0,4 4 -56 15,0 0 40 -15,0 0 -48 16,4 0 16 -16,8 0 -32 0,4 0 8 31,12 0 -16 -15,0 -4 28 -16,8 4 -24 15,12 -4 -32 1,8 8 8 -16,4 -4 28 0,4 4 -12 16,8 0 -8 -16,-4 4 -4 15,0 0 12 -15,-8 0 -4 16,-8 0 -20 -16,4 4 8 16,0 0 4 -16,-8 0 4 15,-4 -4 16 -15,-4 4 -8 16,-8 -4 -4 -16,-8 0 0 15,-8 0 -4 -15,-8 0 0 16,-8 0 16 -16,-4 0 -8 0,-4 0 -12 0,-8 0 0 16,-8 0 4 -16,-4 0 0 15,-4 4 0 -15,0 -4 0 16,-4 4 -12 -16,0 0 8 16,-4 0 12 -16,0 0 -4 15,-4 -4 -4 -15,-8 4 4 16,-4 0 4 -16,-4 0 -4 15,-4 4 -12 -15,4 0 4 16,4 0 20 -16,8 0 -8 16,0 0 24 -16,4 0 -20 15,8 0 4 -15,4 -4 -8 16,4 0 4 -16,8 0 -8 16,4 -4 -4 -16,4 0 4 15,4 4 -24 -15,4 -4 12 0,4 0 4 0,8 0 4 16,8 0 0 -16,8 -4 0 15,4 0 8 1,4 0 -4 -16,12 0 -20 16,12 0 8 -16,4 0 4 15,8 4 4 -15,0 0 -12 16,4 0 8 -16,-8 0 -76 16,0 0 44 -16,0 0 -452 15,0 4 268 -15,-4 -4 92 16,-16 -4 88 -16</inkml:trace>
    </iact:actionData>
  </iact:action>
  <iact:action type="add" startTime="23585">
    <iact:property name="dataType"/>
    <iact:actionData xml:id="d4">
      <inkml:trace xmlns:inkml="http://www.w3.org/2003/InkML" xml:id="stk4" contextRef="#ctx0" brushRef="#br0">10330 2743 624 0,'-20'-4'228'21,"8"-4"-176"-21,-12 4 -16 0,16 4 60 0,-8 -4 -60 16,-4 0 48 -16,-4 -4 -48 15,-4 0 16 -15,-8 0 -32 16,4 0 -8 -16,-4 4 -8 0,-4 -4 4 16,8 4 -4 -16,-4 0 -12 15,-4 -4 4 -15,0 8 28 0,-8 0 -12 16,-4 8 4 -16,-12 0 -8 15,-4 8 -8 -15,-8 4 4 16,4 4 20 -16,0 8 -12 31,0 4 32 -31,4 8 -28 0,4 8 20 0,0 16 -20 16,8 4 28 -16,4 4 -28 16,8 -4 -4 -16,8 0 -8 15,4 4 -4 -15,4 8 0 16,8 8 0 -16,4 8 0 15,0 0 8 -15,4 -4 -4 16,4 -4 -12 -16,0 4 4 16,4 8 12 -16,4 4 -4 15,0 -4 8 -15,0 0 -8 0,4 -4 -12 32,4 -4 4 -32,0 0 12 0,4 12 -4 0,0 -4 8 15,4 0 -8 -15,0 0 8 16,0 -4 -8 -16,4 4 -4 15,0 8 4 -15,-4 0 -4 32,0 -4 0 -32,-4 0 8 0,-4 -8 -4 0,0 -4 -4 15,0 4 4 -15,-4 4 12 16,0 -4 -8 -16,0 -4 -4 16,0 0 0 -16,0 -8 4 15,8 4 -4 -15,-8 0 24 0,4 8 -16 16,0 -4 4 -16,-4 0 -8 15,0 -4 4 -15,4 -4 -8 16,-8 -8 16 -16,4 0 -12 15,0 -4 40 -15,0 4 -24 15,0 -4 4 -15,4 16 -16 16,0 -16 -8 -16,0 4 0 16,4 0 4 -16,-8 -8 -4 15,8 -4 8 -15,-4 4 -8 16,-4 8 -4 -16,4 0 4 15,0 -4 4 -15,-4 0 -4 16,0 -12 -12 -16,8 8 4 16,-8 -8 4 -16,4 0 0 15,0 0 -12 -15,0 8 8 16,-8 0 4 -16,8 4 0 16,-8 -4 0 -16,4 4 0 0,-4 -8 0 15,4 8 0 -15,-4 -8 8 16,0 0 -4 -16,0 0 8 15,4 4 -8 -15,-4 0 24 16,4 4 -16 -16,0 -4 -12 16,0 0 -4 -16,-8 0 4 15,4 -4 0 -15,-4 4 -12 16,-4 -4 8 -16,-4 4 12 16,4 8 -4 -16,-4 -4 8 15,-4 0 -8 -15,4 0 -12 16,8 0 4 -16,-4 -8 28 0,0 -4 -12 15,4 0 -4 -15,0 4 -4 32,0 4 -16 -32,4 4 8 0,0 0 12 0,8 0 -4 15,-8 -4 -4 -15,8 4 4 16,0 -12 -4 -16,0 0 0 16,0 -4 8 -16,8 4 -4 15,-4 4 -12 -15,0 4 4 16,4 -4 20 -16,4 4 -8 15,-4 -8 -4 -15,0 4 0 16,0 -4 -16 -16,0 0 8 16,-4 0 4 -16,0 4 0 15,0 4 0 -15,-4 4 0 20,0 -4 8 -20,0 0 -4 0,4 0 -12 16,-4 0 4 -16,0 -8 20 15,-4 12 -8 -15,-4 4 -12 16,0 4 0 -16,0 4 4 15,-4 -4 0 -15,0 -4 0 16,-4 -4 0 -16,-4 -4 0 16,4 0 0 -16,0 0 0 15,0 8 0 -15,0 0 0 16,4 0 0 -16,-4 0 8 16,0 0 -4 -16,0 -8 -20 15,0 4 8 -15,4 -4 12 16,0 8 0 -16,0 0 -12 0,4 12 4 15,0 -12 12 -15,0 4 -4 16,0 -4 -4 -16,0 -4 4 16,4 -4 -4 -16,0 8 0 15,-4 4 0 -15,4 4 0 16,0 -4 -12 -16,0 0 8 16,0 -4 4 -16,0 -4 0 15,0 0 0 -15,4 8 0 16,0 4 0 -16,4 8 0 15,-4 -4 0 -15,0 0 0 16,4 -4 0 -16,-4 -4 0 16,0 8 8 -16,0 8 -4 15,0 0 -4 -15,0 4 4 16,-4 -12 -4 -16,0 0 0 16,0 -4 0 -16,0 4 0 15,0 8 8 -15,0 4 -4 0,0 -8 -12 16,0 0 4 -16,-4 -8 4 15,0 -4 0 -15,0 4 8 16,0 4 -4 -16,-4 4 -4 16,0 0 4 -16,0 -4 4 15,0 -4 -4 -15,0 -8 8 16,0 0 -8 -16,4 4 -12 4,-4 8 4 -4,0 0 4 15,0 -4 0 -15,0 -4 -12 16,0 -4 8 -16,0 -4 12 15,0 -4 -4 -15,0 8 -4 0,4 4 4 32,4 8 -4 -32,0 -4 0 0,4 -8 0 0,0 -8 0 15,0 4 0 -15,0 -4 0 16,0 -4 -12 -16,0 8 8 16,0 0 4 -16,4 0 0 15,4 8 0 -15,0 -12 0 16,4 -4 0 -16,0 -4 0 15,4 -4 0 -15,-4 -4 0 16,4 -4 16 -16,-4 0 -8 16,4 4 -12 -16,0 0 0 15,-4 0 4 -15,-4 -4 0 16,8 0 0 -16,4 -4 0 16,0 4 16 -16,0 -12 -8 0,8 -4 -12 15,4 0 0 -15,8 -4 28 16,4 -4 -12 -16,8 -4 56 15,8 -4 -36 -15,0 0 -52 16,12 -12 12 -16,-4 -8 32 16,8 8 -12 -16,8 -8 -8 15,8 -8 -8 -15,-8 8 28 16,0 -8 -12 -16,-8 4 -12 16,4 -4 -4 -16,0 8 -4 15,4 -12 0 -15,-8 8 -64 16,-8 0 40 -16,-8 -4 -172 15,-8 8 112 -15,-8 -4 44 0,-12 -12 32 47</inkml:trace>
    </iact:actionData>
  </iact:action>
  <iact:action type="add" startTime="29719">
    <iact:property name="dataType"/>
    <iact:actionData xml:id="d5">
      <inkml:trace xmlns:inkml="http://www.w3.org/2003/InkML" xml:id="stk5" contextRef="#ctx0" brushRef="#br0">17642 9431 676 0,'0'-4'248'16,"-8"8"-192"-16,8 -8 -16 0,0 0 12 0,0 4 -36 16,0 -4 -4 -16,0 0 -8 15,0 -4 -24 -15,0 4 12 0,-4 -4 12 0,-4 0 0 16,0 -4 24 -16,-4 4 -16 0,0 -4 56 16,-4 4 -36 -1,0 0 48 -15,-4 0 -48 16,0 0 92 -16,-4 4 -72 0,0 0 20 15,0 0 -40 -15,0 0 24 16,4 0 -32 0,0 4 20 -16,4 -4 -24 0,4 4 0 14,0 -4 -12 -14,8 4 12 16,0 0 -12 -16,0 -4 16 0,4 8 -16 0,8 0 -4 31,8 0 0 -31,8 -4 12 16,4 0 -8 -1,8 0 16 1,4 4 -16 -16,4 -4 16 16,4 0 -16 -16,0 0 16 0,0 -4 -16 15,0 0 -4 -15,0 -4 0 0,0 4 4 16,0 -4 -4 -16,0 0 -28 16,0 0 12 -16,-4 0 4 15,-4 0 8 -15,-8 0 -20 16,0 4 12 -16,-4 -4 -24 15,-4 0 20 -15,-8 0 -4 16,-4 4 8 -16,-8 0 -20 0,-4 -4 16 16,-8 0 4 -16,-4 0 8 0,-8 0 -20 15,-4 0 12 1,-4 0 20 0,-8 4 -4 -16,0 0 24 15,-4 0 -20 -15,4 4 4 0,4 0 -8 16,0 0 12 -16,0 4 -12 15,4 0 4 -15,0 0 -4 16,8 0 12 -16,4 0 -12 16,4 0 -20 -16,4 4 4 0,4 0 -4 15,4 0 4 -15,8 0 8 16,4 0 0 -16,8 4 0 16,4 -4 0 -16,4 0 8 15,0 -4 -4 1,0 4 8 -16,4 -4 -8 15,0 -4 8 -15,0 4 -8 16,-4 4 -12 -16,0 -8 4 16,-4 4 12 -16,-4 -4 -4 15,-4 4 -12 -15,-4 0 4 0,-4 -4 -24 0,-8 0 16 36,0 0 4 -36,0 12 8 0,-4 -4 8 0,-8 4 -4 15,0 0 -4 -15,-4 4 4 31,0 -4 -4 -31,-4 0 0 0,4 0 0 0,-8 4 -64 16,8 0 36 -16,0 -4 -128 31,4 0 84 -31,4 0 -528 0,4 0 332 32,0 -4 112 -32</inkml:trace>
    </iact:actionData>
  </iact:action>
  <iact:action type="add" startTime="34550">
    <iact:property name="dataType"/>
    <iact:actionData xml:id="d6">
      <inkml:trace xmlns:inkml="http://www.w3.org/2003/InkML" xml:id="stk6" contextRef="#ctx0" brushRef="#br0">25834 9299 144 0,'-4'-4'52'15,"4"8"-40"-15,8 -4 0 0,-8 0 0 16,0 0 -8 -16,0 0 -36 15,0 0 16 -15,0 0 -56 0,0 0 40 0,4 -4 52 16,-4 4 -12 -16,0 0 260 0,0 0 -152 0,0 0 140 16,0 -4 -148 -16,0 0 64 15,0 0 -100 -15,-4 0 60 0,4 4 -76 0,-4 -4 40 0,4 4 -56 0,-4 -4 32 16,0 4 -40 -16,4 0 36 0,-4 -4 -40 0,0 0 20 16,4 4 -28 -16,0 0 8 0,0 0 -16 0,0 0 12 15,0 0 -16 -15,0 0 4 0,0 0 -4 0,0 0 28 0,0 0 -20 0,-4 0 12 16,4 0 -16 -16,0 0 0 15,4 0 -4 -15,0 0 4 0,4 0 -8 0,0 0 -4 16,0 4 4 -16,0 -4 -4 109,4 4 0 -93,0 -4 8 -16,0 0 -4 16,4 0 -4 -1,0 0 4 -15,0 4 -16 16,0 -4 8 -16,0 4 4 16,-4 0 0 -16,0 -4 0 15,0 0 0 -15,-4 0 0 16,4 0 0 -16,-4 0 0 15,0 0 0 -15,-8 0 8 16,8 0 -4 -16,-4 0 -4 0,4 0 4 0,-4 -4 -16 16,4 4 8 -16,0 0 4 15,-4 0 0 -15,8 0 8 16,-8 0 -4 -16,4 0 -4 16,-4 0 4 -16,-4 0 -16 0,8 0 8 0,-4 0 4 15,0 0 0 -15,-4 0 0 16,4 0 0 -16,0 -4 -12 0,-4 4 8 0,4 0 12 15,0 0 -4 -15,0 -4 -4 16,-4 4 4 -16,4 0 -4 16,0 0 0 -16,4 0 0 17,-4 0 0 -17,4 0 0 32,0 0 0 -17,0 0 -12 -15,0 0 8 0,0 0 -24 16,-4 4 16 -16,0 -4 -92 15,0 0 56 -15,0 0 -196 0,0 0 136 16,-4 0 56 -16,0 0 36 0</inkml:trace>
    </iact:actionData>
  </iact:action>
  <iact:action type="add" startTime="37393">
    <iact:property name="dataType"/>
    <iact:actionData xml:id="d7">
      <inkml:trace xmlns:inkml="http://www.w3.org/2003/InkML" xml:id="stk7" contextRef="#ctx0" brushRef="#br0">23578 9243 340 0,'-4'4'128'16,"4"-8"-100"-16,-4 0 -8 0,4 4 112 0,0 4 -76 16,0 -4 32 -16,-4 0 -52 0,0 0 -12 0,0 -4 -16 15,0 0 56 -15,0 4 -36 0,0 0 32 0,0 -4 -32 16,0 0 36 -16,0 4 -36 0,0 -4 56 15,0 0 -48 -15,0 0 72 0,-4 4 -60 16,0 -4 64 0,4 0 -64 -16,0 0 28 15,0 0 -44 -15,0 0 -8 0,0 0 -16 16,0 0 -8 -16,0 4 4 0,0 0 -4 16,0 0 0 -16,0 0 0 15,0 0 0 -15,4 0 16 16,0 0 -8 -16,-4 0 24 15,4 0 -20 -15,0 0 40 16,0 0 -28 -16,0 0 -4 0,-4 0 -12 0,4 0 -16 16,0 0 4 -16,0 0 4 0,0 0 0 0,0 0 0 15,0 0 0 -15,0 0 0 16,0 0 0 -16,0 0 -36 0,0 0 20 0,0 0 4 16,8 0 12 -16,0 4 0 15,4 -4 0 61,-4 0 24 -76,8 0 -12 0,4 0 -32 32,0 0 12 -32,4 0 -8 15,0 0 8 -15,0 0 16 16,0 0 -4 -16,4 0 -4 15,0 0 4 -15,0 0 -4 16,0 0 0 -16,0 -4 0 16,0 0 0 -16,-4 4 0 15,0 -4 0 -15,-4 0 0 16,0 0 0 -16,-4 4 24 31,-4 0 -12 -31,0 0 -20 0,-4 0 0 0,0 0 -24 0,0 0 20 0,0 0 -48 0,-4 0 32 16,-4 0 -116 -16,0 -4 80 0,0 4 -712 0,0 0 428 15,0 0 144 -15</inkml:trace>
    </iact:actionData>
  </iact:action>
  <iact:action type="add" startTime="43215">
    <iact:property name="dataType"/>
    <iact:actionData xml:id="d8">
      <inkml:trace xmlns:inkml="http://www.w3.org/2003/InkML" xml:id="stk8" contextRef="#ctx0" brushRef="#br0">13118 9459 600 0,'-12'0'224'16,"8"-4"-176"-16,0 4 -12 0,4 0 80 0,0 0 -72 0,0 0 16 0,0 0 -36 0,0 -4 24 16,0 0 -32 -16,0 0 48 0,0 4 -36 0,0 -4 40 15,0 0 -40 -15,0 0 28 0,0 0 -28 0,0 0 8 0,4 0 -20 0,4 0 -16 16,4 4 -4 -16,4 -4 28 47,4 4 -12 -47,4 -4 12 15,4 0 -12 1,8 4 12 0,4 -4 -16 -16,0 -4 4 0,0 4 -4 15,0 0 4 -15,0 4 -8 16,-4 -8 8 -16,4 0 -8 16,0 0 -20 -16,0 4 8 15,0 -4 4 -15,0 0 4 16,0 0 -20 -16,-4 0 12 15,4 -4 4 -15,-4 4 4 16,-8 0 -12 -16,0 0 8 16,-8 0 -16 -16,0 0 12 0,-8 0 -12 19,0 0 8 -19,-8 0 8 32,0 4 4 -32,-4 -4 -12 0,-4 4 8 0,-4 -4 12 15,-4 0 -4 -15,-4 4 8 0,-4 -4 -8 16,-4 4 24 -16,-4 0 -16 15,0 0 4 1,0 0 -8 -16,-8 0 4 31,4 4 -8 -31,8 0 24 0,0 0 -16 0,0 0 12 16,4 0 -12 -16,4 0 -16 0,4 0 0 16,0 0 -4 -16,4 0 0 15,4 4 -28 -15,4 0 20 31,0 -4 -12 -31,8 4 16 0,4 0 -8 0,8 0 8 16,0 -4 8 -16,4 4 4 0,0 -4 -12 16,4 8 8 -1,0 -4 12 -15,0 0 -4 16,0 0 -4 -16,-4 0 4 31,-4 0 -4 -31,-4 0 0 0,0 0 0 0,-8 0 0 0,0 0 8 16,-4 4 -4 -16,-4 -8 -12 0,0 8 4 0,-8 4 4 15,0 4 0 17,-4 0 0 -32,-4 0 0 15,0 0 -12 -15,0 0 8 0,0 0 -16 0,4 0 12 16,-8 -4 -68 -16,8 0 44 16,0 0 -100 -16,4 -4 72 15,4 -4 -612 -15,4 4 368 63</inkml:trace>
    </iact:actionData>
  </iact:action>
  <iact:action type="add" startTime="45180">
    <iact:property name="dataType"/>
    <iact:actionData xml:id="d9">
      <inkml:trace xmlns:inkml="http://www.w3.org/2003/InkML" xml:id="stk9" contextRef="#ctx0" brushRef="#br0">15114 9367 912 0,'-28'0'340'16,"24"-8"-264"-16,0 4 -24 0,4 4 52 0,0 0 -68 15,0 -4 48 -15,-4 4 -48 0,4 -4 0 16,0 0 -24 -16,4 0 -8 16,4 0 0 -16,4 -4 -16 0,0 4 8 15,4 -4 12 -15,4 4 -4 16,0 4 -12 -16,8 0 4 16,-4 0 4 -16,0 4 0 15,4 -4 0 -15,0 0 0 16,-4 0 8 -16,0 0 -4 15,-4 0 -4 -15,0 0 4 32,-4 0 -4 -32,0 0 0 0,-4 -4 -20 0,0 4 12 0,-4 0 -40 15,0 0 28 -15,0 -4 -20 16,-4 0 24 -16,-4 0 -16 0,0 -4 16 0,0 0 0 16,-4 4 8 -16,0 -4 16 15,0 0 -4 -15,-4 0 24 16,0 0 -16 -16,0 -4 12 0,0 0 -12 15,0 0 -16 1,0 4 0 -16,0 0 20 31,0 0 -8 -31,0 0 16 0,4 4 -16 0,0 0 -12 0,0 4 0 16,0 -4 4 -16,0 8 0 16,4 -4 -12 -16,8 4 8 15,-8 -4 4 -15,12 4 0 0,0 4 0 0,4 -4 0 52,0 4 0 -52,0 0 0 16,-4 0 0 -16,0 -8 0 15,0 8 0 -15,0 -4 0 16,0 0 0 -16,0 4 -12 16,0 -4 8 -16,4 0 12 15,-4 8 -4 -15,0 -4 -12 16,0 4 4 -16,-4 -4 4 15,0 0 0 -15,-4 0 8 0,-4 4 12 16,-8 0 -8 -16,0 0 -8 31,-4 0 0 -31,-4 0 4 32,0 8 -4 -32,-4 -8 -36 0,4 8 16 15,0 -4 -84 -15,0 0 60 0,0 0 -196 0,4 0 132 16,4 -4 56 -16,0 4 32 15</inkml:trace>
    </iact:actionData>
  </iact:action>
  <iact:action type="add" startTime="47358">
    <iact:property name="dataType"/>
    <iact:actionData xml:id="d10">
      <inkml:trace xmlns:inkml="http://www.w3.org/2003/InkML" xml:id="stk10" contextRef="#ctx0" brushRef="#br0">10158 1731 496 0,'8'-8'184'16,"0"4"-140"-16,0 0 -16 0,-4 4 64 0,0 0 -56 15,0 -4 48 -15,0 0 -48 16,0 0 44 -16,0 0 -48 16,0 0 28 -16,-4 0 -32 0,0 0 80 0,0 0 -60 0,0 0 12 0,0 0 -36 15,0 0 48 -15,0 4 -40 0,4 0 4 0,4 0 -24 16,0 0 0 -16,8 0 -4 31,4 0 20 -15,4 0 -16 -16,12 0 4 15,4 0 -8 17,4 0 4 -32,8 0 -8 0,8 -4 8 0,8 4 -8 15,8 0 -4 -15,8 0 4 16,-4 0 4 -16,0 0 -4 15,4 0 8 -15,8 0 -8 16,8 0 8 -16,-8 0 -8 16,-4 4 -4 -16,0 0 4 15,-8 -4 12 -15,0 0 -8 16,-4 0 -20 -16,0 0 4 16,-8 0 12 -16,-8 -4 0 15,-4 0 -4 -15,-8 0 4 5,-12 0 4 -5,-4 4 -4 15,-8 -4 8 -15,-8 0 -8 0,-4 -4 -4 32,-8 4 4 -32,-12 -4 -24 0,-12 4 12 0,-12 0 -12 15,-12 4 8 -15,-4 0 8 16,-8 0 4 -16,0 0 0 16,-8 0 0 -16,-8 0 0 15,-16 0 0 -15,-12 4 0 31,0 4 0 -31,-8 4 8 0,-4 0 -4 0,-16 0 -20 16,0 4 8 -16,8 0 32 0,4 4 -16 31,-4 -4 8 -31,0 0 -8 0,0 -4 36 16,4 0 -20 -16,20 -4 -4 0,4 0 -12 16,12 -4 12 -16,8 0 -12 15,8 0 -4 -15,12 -4 0 31,8 0 4 -31,8 0 -4 16,12 0 8 -16,8 0 -8 0,8 0 -20 0,12 0 8 0,12 0 4 0,8 0 4 16,8 0 0 -1,12 0 0 1,8 -4 0 -16,16 4 0 16,12 -4 0 -16,8 0 0 15,4 -4 8 -15,4 0 -4 0,12 -4 8 31,4 0 -8 -31,-4 0 -4 0,0 0 4 16,-8 0 4 -16,-4 -4 -4 0,-8 0 -4 16,0 4 4 -16,-4 0 -32 15,0 0 16 -15,-8 4 -128 32,-12 4 80 -32,-8 0 -188 0,-8 4 140 0,0 0 40 15,-4 0 44 -15</inkml:trace>
    </iact:actionData>
  </iact:action>
  <iact:action type="add" startTime="49777">
    <iact:property name="dataType"/>
    <iact:actionData xml:id="d11">
      <inkml:trace xmlns:inkml="http://www.w3.org/2003/InkML" xml:id="stk11" contextRef="#ctx0" brushRef="#br0">18234 1575 624 0,'0'-8'228'30,"8"4"-176"-30,12 0 -16 0,-12 4 36 0,4 0 -48 0,4 0 0 15,4 0 -16 -15,0 0 -16 16,4 -4 4 -16,0 0 4 15,4 0 0 -15,4 -4 8 0,0 0 -4 16,4 0 24 -16,4 0 -16 16,4 4 56 -16,0 0 -36 15,4 4 28 1,4 0 -32 -16,-4 0 36 0,4 0 -36 16,-4 0 48 -16,0 0 -44 15,0 -4 4 -15,8 4 -24 16,0 -4 0 -16,0 4 -4 15,4 0 -8 -15,0 0 4 16,-4 0 -16 -16,0 4 8 16,-4 -4 4 -16,0 4 0 0,-4 -4 0 15,0 0 0 -15,0 0 0 16,0 0 0 -16,4 -4 0 16,-4 4 0 -16,-4 0 8 15,0 0 -4 -15,4 0 -12 16,-8 4 4 -16,0 -4 4 31,-4 4 0 -31,4 0 -12 0,-4 0 8 0,0 0 4 16,-4 0 0 -16,-4 0 8 15,-4 0 -4 -15,0 0 -12 16,0 0 4 -16,-4 0 4 31,0 0 0 -31,0 0 16 0,0 0 -8 0,0 -4 -12 0,0 4 0 16,0 -4 4 -16,-4 4 0 15,0 -4 8 -15,0 0 -4 16,0 0 -12 -16,0 0 4 31,-4 0 12 -31,-4 0 -4 0,0 0 -12 16,0 0 4 -16,-4 0 -16 0,-4 0 12 16,0 0 -12 -16,0 0 8 15,0 0 -44 -15,0 0 28 0,0 0 -36 0,0 0 32 0,0 0 -148 0,0 0 100 0,0 0 -496 0,0 0 324 0,0 0 108 16</inkml:trace>
    </iact:actionData>
  </iact:action>
  <iact:action type="add" startTime="51830">
    <iact:property name="dataType"/>
    <iact:actionData xml:id="d12">
      <inkml:trace xmlns:inkml="http://www.w3.org/2003/InkML" xml:id="stk12" contextRef="#ctx0" brushRef="#br0">14426 1855 352 0,'-8'-4'132'15,"4"4"-104"-15,-4 -8 -8 0,4 8 88 16,-4 -4 -64 -16,-4 -4 52 0,-4 4 -56 16,0 0 60 -16,0 -4 -60 4,-4 0 36 -4,4 0 -44 0,-4 0 68 32,0 -4 -52 -32,0 0 52 0,-4 0 -56 0,-4 0 -12 15,0 4 -20 -15,-4 0 -12 16,0 4 4 -16,-8 4 -4 15,-8 4 0 -15,-4 4 -20 16,-4 8 12 -16,-4 4 12 16,0 8 0 -16,4 8 16 15,0 8 -12 -15,4 0 -20 16,0 0 4 -16,4 0 -4 16,12 0 4 -16,4 0 24 15,8 4 -8 -15,4 8 -12 16,8 8 0 -16,12 0 -4 15,12 -4 0 -15,4 0 8 0,12 0 0 16,4 -8 16 -16,8 -4 -8 16,8 -8 -4 -16,8 -4 0 15,8 -4 4 -15,8 -4 -4 16,0 -4 16 -16,4 -4 -12 16,-4 -8 24 -16,4 -8 -20 15,4 -4 32 -15,4 -8 -28 16,0 -4 32 -16,-4 0 -32 15,-4 -4 12 -15,0 -4 -16 16,-8 -4 0 -16,-4 -4 -4 16,-16 0 4 -16,-4 -4 -8 15,-4 -8 8 -15,-8 -4 -8 16,-8 -8 32 -16,-8 -4 -20 0,-4 0 12 16,-8 0 -16 -16,-8 0 0 15,-4 4 -4 -15,-8 -8 20 16,-4 0 -16 -16,-12 0 -32 15,-12 0 12 -15,-12 8 -60 16,-24 12 36 -16,-12 8 -80 16,-4 16 60 -16,-4 12 -88 15,0 8 80 -15,0 4 -492 46,4 12 308 -46,12 -12 100 0</inkml:trace>
    </iact:actionData>
  </iact:action>
  <iact:action type="add" startTime="54278">
    <iact:property name="dataType"/>
    <iact:actionData xml:id="d13">
      <inkml:trace xmlns:inkml="http://www.w3.org/2003/InkML" xml:id="stk13" contextRef="#ctx0" brushRef="#br0">16566 2051 592 0,'-12'-16'220'16,"0"16"-172"-16,16 -8 -12 0,-4 0 76 0,-4 4 -68 15,-4 -8 8 -15,4 -4 -32 0,-4 4 -20 16,-4 -4 -4 -16,0 -4 -16 15,0 4 12 -15,-4 0 -12 0,0 0 8 16,-4 0 -28 -16,0 4 24 16,-8 0 24 -1,4 0 -4 -15,-4 0 36 0,-4 4 -24 16,-4 0 40 0,0 0 -32 -16,-4 0 56 15,0 0 -44 -15,0 4 -8 0,-4 4 -16 16,-4 0 0 -16,0 0 -8 15,0 4 -4 -15,0 0 4 16,-4 0 -4 -16,0 8 0 16,4 0 -12 -16,0 0 8 29,4 4 12 -29,4 0 -4 16,4 4 -12 -16,0 0 4 16,8 4 -4 -16,4 4 0 15,0 -4 8 -15,4 12 0 16,8 -4 -12 -16,0 -4 8 15,8 4 -4 -15,4 0 0 0,4 4 -12 16,4 0 12 -16,8 4 -4 16,4 0 4 -16,8 4 8 15,8 0 0 -15,8 0 0 16,4 0 0 -16,4 0 8 16,4 0 -4 -16,0 0 -4 15,0 -8 4 -15,4 -8 28 16,0 -8 -16 -16,4 -4 56 15,8 -4 -40 -15,0 -4 64 16,0 -8 -56 -16,-8 -4 28 16,0 -8 -40 -16,-4 -4 8 0,0 -8 -20 31,-12 0 28 -31,0 -8 -28 0,-12 -4 56 31,4 0 -40 -31,-4 -16 -16 0,-4 -4 -8 0,-8 0 8 16,-4 4 -8 -16,-12 4 16 15,-8 0 -16 -15,-8 0 -12 16,-12 0 0 -16,-4 4 -40 0,-12 8 24 16,-8 0 -64 -16,-4 8 48 15,-4 8 -96 -15,0 4 72 16,-4 4 -756 -16,0 8 452 62,8 -4 140 -62</inkml:trace>
    </iact:actionData>
  </iact:action>
  <iact:action type="add" startTime="61471">
    <iact:property name="dataType"/>
    <iact:actionData xml:id="d14">
      <inkml:trace xmlns:inkml="http://www.w3.org/2003/InkML" xml:id="stk14" contextRef="#ctx0" brushRef="#br0">3514 7587 912 0,'-24'-16'340'16,"20"16"-264"-16,4 -4 -24 0,0 4 -44 16,0 0 -16 -16,0 0 20 0,0 0 -4 0,0 0 -12 0,-4 -4 0 0,4 4 12 15,0 0 -4 -15,0 0 8 0,0 0 -8 0,0 0 8 16,0 0 -8 -16,0 12 8 0,0 4 -8 0,0 8 32 47,0 4 -20 -32,0 12 12 1,0 8 -16 0,0 8 36 -16,0 4 -24 0,0 8 40 15,0 4 -36 -15,0 8 20 32,0 16 -28 -32,0 8 36 15,0 -4 -32 -15,0 -4 -4 0,0 4 -12 0,0 0 -8 16,0 20 4 -16,0 4 48 0,0 4 -28 15,0 -8 24 -15,0 4 -28 16,4 0 8 -16,0 0 -16 16,0 -12 12 -16,0 -4 -16 15,0 -16 24 -15,-4 -8 -20 16,4 -8 12 -16,0 -8 -12 16,0 -8 12 -16,0 -4 -16 15,0 -4 -12 -15,-4 -8 0 16,0 -8 12 -16,0 -8 -4 15,0 -4 8 -15,0 -8 -8 16,0 -4 8 -16,-4 -4 -8 0,0 -8 -4 16,0 -4 4 -16,-4 -8 -32 15,-8 -8 16 -15,0 -4 -32 0,-4 -8 28 16,-8 0 -40 15,0 -4 36 -31,-4 -4 8 0,0 -8 8 0,-8 0 -8 16,8 -4 8 -16,-4 -4 4 15,4 0 0 -15,0 4 44 16,0 4 -24 -16,4 8 24 16,4 8 -24 -16,8 4 0 15,0 8 -12 -15,4 0 -32 32,8 16 -4 -32,8 12 12 0,4 16 -8 0,8 8 12 15,4 8 0 1,4 12 4 -16,4 4 8 0,4 0 0 15,8 0 0 -15,4 4 0 16,0 0 -12 -16,8 -4 8 16,-8 0 4 -16,0 -4 0 15,-8 -8 0 -15,-4 -8 0 16,-4 -4 16 -16,-8 -8 -8 16,0 -4 16 -16,-8 -4 -16 15,0 -4 48 -15,0 -8 -28 0,-4 -4 4 16,0 -4 -20 -16,0 -8 20 0,0 -8 -20 15,4 -8 -4 1,0 -8 -4 0,8 -8 -16 -16,0 -4 8 15,4 -12 12 -15,0 -8 -4 16,-4 0 -12 -16,0 -4 4 16,0 8 4 -16,0 4 0 0,-4 8 -232 15,0 8 128 -15,-4 12 44 16,-4 12 40 -16</inkml:trace>
    </iact:actionData>
  </iact:action>
  <iact:action type="add" startTime="65835">
    <iact:property name="dataType"/>
    <iact:actionData xml:id="d15">
      <inkml:trace xmlns:inkml="http://www.w3.org/2003/InkML" xml:id="stk15" contextRef="#ctx0" brushRef="#br0">1950 12943 592 0,'-4'-8'220'15,"0"8"-172"-15,0 -8 -12 0,4 8 84 0,0 -4 -72 16,-4 0 68 -16,4 0 -64 0,-4 0 4 0,0 0 -32 16,0 -4 40 -16,0 4 -36 15,0 0 20 -15,0 0 -28 0,4 0 52 0,-4 4 -40 0,0 -4 4 0,4 4 -24 0,0 -4 12 0,0 4 -16 16,4 4 -12 -16,4 4 0 16,4 0 20 -16,0 4 -8 46,8 4 24 -30,0 0 -20 -16,0 4 -4 16,0 0 -4 -16,0 0 -16 15,0 0 8 1,0 0 4 -16,0 0 0 0,0 4 -28 3,0 -4 16 -3,0 4 -32 15,-4 -4 28 -15,0 0 -48 16,-4 0 36 -16,0 -4 -48 15,0 -4 44 -15,-4 0 -152 16,-4 -4 104 -16,0 -4 44 0,-4 -4 24 16</inkml:trace>
    </iact:actionData>
  </iact:action>
  <iact:action type="add" startTime="66337">
    <iact:property name="dataType"/>
    <iact:actionData xml:id="d16">
      <inkml:trace xmlns:inkml="http://www.w3.org/2003/InkML" xml:id="stk16" contextRef="#ctx0" brushRef="#br0">2258 12667 1016 0,'8'20'376'16,"-8"-24"-292"-16,0 0 -20 0,0 4 8 16,0 0 -52 -16,0 0 -20 15,0 0 0 -15,0 0 -124 0,-4 0 68 0,-4 -4 -100 16,-4 0 88 -16,-4 0 -12 16,0 4 52 -16,-8 -4 40 15,0 0 -4 -15,-4 4 96 16,0 0 -56 -1,0 0 64 -15,0 4 -60 16,-4 0 4 0,4 0 -32 -16,-4 0 -4 0,0 8 -12 0,0 -4 -16 15,0 4 4 -15,4 -4 20 16,4 4 -8 -16,0 -8 16 16,8 4 -16 -16,0 0 4 15,8 0 -4 -15,8 4 4 0,4 0 -8 46,4 0 16 -46,4 8 -12 0,8 -8 -4 0,0 4 0 16,4 -4 4 -16,0 0 -4 16,0 0 -12 -16,0 -4 4 15,-4 0 -32 -15,0 0 20 16,0 -4 -436 -16,-4 0 252 0,0 4 80 47,-8 0 80 -47</inkml:trace>
    </iact:actionData>
  </iact:action>
  <iact:action type="add" startTime="68080">
    <iact:property name="dataType"/>
    <iact:actionData xml:id="d17">
      <inkml:trace xmlns:inkml="http://www.w3.org/2003/InkML" xml:id="stk17" contextRef="#ctx0" brushRef="#br0">2530 11095 728 0,'-12'4'268'15,"8"-4"-208"-15,0 -4 -16 0,4 4 64 0,-4 0 -68 16,4 0 28 -16,-4 -4 -40 0,4 0 0 0,0 0 -16 16,0 0 -16 -16,4 0 0 0,0 0 4 0,-4 0 0 15,4 0 32 -15,4 0 -16 0,0 4 12 16,0 0 -16 0,0 4 0 -16,4 4 -4 15,4 4 12 1,4 8 -12 -16,4 8 16 15,8 4 -16 1,4 4 32 0,0 8 -24 -16,8 8 20 0,0 0 -20 15,0 0 44 -15,4 4 -32 16,-4 4 40 -16,0 8 -40 16,0 4 12 -16,8 0 -24 15,0 0 20 -15,8 -4 -24 16,4 -4 12 -16,4 0 -12 15,0 -4 36 -15,0 0 -24 16,0 0 4 -16,-4 4 -16 16,-4 -4 0 -16,8 4 -4 15,0 -4 20 -15,0 0 -16 16,0 -4 -4 -16,0 0 -4 16,-8 -4 -4 -16,-4 -4 0 0,-8 -4 8 15,0 -4 -4 -15,-8 0 -4 16,-4 -4 4 -16,-8 -4 -16 15,-4 -4 8 -15,-4 -8 -92 16,-4 -4 48 -16,-4 -4 -532 16,-4 -32 320 -16,-8 -36 108 47</inkml:trace>
    </iact:actionData>
  </iact:action>
  <iact:action type="add" startTime="68707">
    <iact:property name="dataType"/>
    <iact:actionData xml:id="d18">
      <inkml:trace xmlns:inkml="http://www.w3.org/2003/InkML" xml:id="stk18" contextRef="#ctx0" brushRef="#br0">4450 10951 1040 0,'0'0'384'16,"-4"0"-300"-16,4 0 -20 0,0 0 16 16,-4 4 -56 -16,0 0 -12 0,-4 4 -4 0,-8 4 -20 15,0 8 8 1,-12 8 -24 0,-4 12 16 -16,-8 12 -4 0,-12 12 8 0,-4 8 8 31,-16 4 0 -31,4 4 0 0,-4 12 0 15,-4 8 24 -15,-8 4 -12 0,-4 0 4 16,-12 0 -8 -16,-4 4 36 16,8 8 -20 -16,-4 8 56 15,-4 -4 -44 -15,0 -8 -8 16,4 -4 -16 -16,4 -4 -12 16,12 4 4 -16,12 -8 -16 15,4 -4 8 -15,8 -4 -84 16,8 -8 48 -16,4 -4 -116 15,8 -8 88 -15,8 -4 40 32,8 -12 20 -32</inkml:trace>
    </iact:actionData>
  </iact:action>
  <iact:action type="add" startTime="68708">
    <iact:property name="dataType"/>
    <iact:actionData xml:id="d19">
      <inkml:trace xmlns:inkml="http://www.w3.org/2003/InkML" xml:id="stk19" contextRef="#ctx0" brushRef="#brinv">0 0 2048 0</inkml:trace>
    </iact:actionData>
  </iact:action>
  <iact:action type="add" startTime="68709">
    <iact:property name="dataType"/>
    <iact:actionData xml:id="d20">
      <inkml:trace xmlns:inkml="http://www.w3.org/2003/InkML" xml:id="stk20" contextRef="#ctx0" brushRef="#brinv">26272 20883 2048 0</inkml:trace>
    </iact:actionData>
  </iact:action>
</iact:actions>
</file>

<file path=ppt/ink/inkAction13.xml><?xml version="1.0" encoding="utf-8"?>
<iact:actions xmlns:iact="http://schemas.microsoft.com/office/powerpoint/2014/inkAction" lengthUnit="cm" timeUnit="ms">
  <inkml:definitions xmlns:inkml="http://www.w3.org/2003/InkML">
    <inkml:context xml:id="ctx0">
      <inkml:inkSource xml:id="inkSrc0">
        <inkml:traceFormat>
          <inkml:channel name="X" type="integer" units="cm"/>
          <inkml:channel name="Y" type="integer" units="cm"/>
          <inkml:channel name="F" type="integer" max="4096" units="deg"/>
          <inkml:channel name="T" type="integer" max="2.14748E9" units="dev"/>
        </inkml:traceFormat>
        <inkml:channelProperties>
          <inkml:channelProperty channel="X" name="resolution" value="1.45994" units="1/cm"/>
          <inkml:channelProperty channel="Y" name="resolution" value="1.64217" units="1/cm"/>
          <inkml:channelProperty channel="F" name="resolution" value="0" units="1/deg"/>
          <inkml:channelProperty channel="T" name="resolution" value="1" units="1/dev"/>
        </inkml:channelProperties>
      </inkml:inkSource>
      <inkml:timestamp xml:id="ts0" timeString="2017-12-18T18:46:18.952Z"/>
    </inkml:context>
    <inkml:brush xml:id="br0">
      <inkml:brushProperty name="width" value="0.07179" units="cm"/>
      <inkml:brushProperty name="height" value="0.07179" units="cm"/>
      <inkml:brushProperty name="color" value="#7030A0"/>
    </inkml:brush>
    <inkml:brush xml:id="br1">
      <inkml:brushProperty name="width" value="0.07179" units="cm"/>
      <inkml:brushProperty name="height" value="0.07179" units="cm"/>
      <inkml:brushProperty name="color" value="#0000FF"/>
    </inkml:brush>
    <inkml:brush xml:id="brinv">
      <inkml:brushProperty name="width" value="0.05" units="cm"/>
      <inkml:brushProperty name="height" value="0.05" units="cm"/>
      <inkml:brushProperty name="color" value="#000000"/>
      <inkml:brushProperty name="transparency" value="255"/>
    </inkml:brush>
  </inkml:definitions>
  <iact:action type="add" startTime="6062">
    <iact:property name="dataType"/>
    <iact:actionData xml:id="d0">
      <inkml:trace xmlns:inkml="http://www.w3.org/2003/InkML" xml:id="stk0" contextRef="#ctx0" brushRef="#br0">666 547 716 0,'-16'-16'264'16,"16"16"-204"-16,4 0 -16 0,-4 -4 -16 0,8 4 -24 16,-8 -4 32 -16,4 -4 -20 0,0 0 12 0,4 0 -16 15,-4 0 36 -15,4 0 -24 16,4 0 56 -16,-4 4 -44 0,0 0 20 15,4 -4 -36 -15,0 4 36 16,4 4 -32 -16,0 -4 32 16,8 0 -32 -16,-8 0 12 15,8 4 -20 -15,4 0 0 32,0 0 -8 -32,12 0 -8 0,-8 0 4 15,4 4 -16 -15,4 -4 8 16,0 0 4 -16,-4 4 0 15,0 0 0 -15,4 0 0 16,0 -4 16 -16,0 4 -8 16,0 -4 24 -16,8 4 -20 15,0 -4 12 -15,0 0 -12 16,4 -4 12 -16,-4 4 -16 16,4 -4 -4 -16,0 0 0 0,-4 0 4 15,0 0 -4 -15,0 0 -4 16,-4 0 4 -16,4 0 12 31,4 -4 -8 -31,0 4 -4 0,4 0 0 0,4 0 -4 16,-8 0 0 -16,0 -4 0 15,8 4 0 -15,-16 0 -12 16,8 4 8 -16,0 0 12 16,8 0 -4 -16,4 0 -4 15,-8 0 4 -15,4 0 -4 16,0 4 0 -16,-4 -4 0 15,0 0 0 -15,-8 4 0 16,0 0 0 -16,-4 -4 8 0,0 4 -4 16,0 0 -4 -16,0 0 4 15,4 -4 -4 -15,0 4 0 16,4 0 -12 -16,-4 0 8 16,8 -4 12 -16,-8 0 -4 15,0 4 -4 -15,0 -4 4 16,0 0 -4 -16,0 0 0 15,0 0 -12 -15,0 0 8 16,0 0 12 -16,4 0 -4 16,0 4 -12 -16,0 0 4 15,0 -4 4 -15,0 4 0 16,0 -4 0 -16,-4 0 0 16,0 0 8 -16,0 4 -4 15,-4 -4 8 -15,4 4 -8 0,0 -4 -12 16,0 0 4 -16,0 0 4 15,0 4 0 -15,0 -4 0 16,-4 4 0 -16,0 -4 0 16,0 4 0 -16,4 0 -12 18,-4 -4 8 -18,-8 0 12 16,4 4 -4 -16,-4 -4 -4 16,0 0 4 -16,-4 0 4 15,8 0 -4 -15,-4 0 -4 16,0 0 4 -16,8 0 -4 15,-4 4 0 -15,0 -4 0 16,0 0 0 -16,-4 0 0 16,-4 0 0 -16,0 0 0 0,0 4 0 15,-4 0 -12 -15,4 4 8 16,0 -4 12 -16,-4 0 -4 16,0 0 8 -16,4 4 -8 15,0 -4 8 -15,4 0 -8 16,0 0 16 -16,4 -4 -12 15,0 0 -4 -15,4 0 0 16,0 0 12 -16,0 8 -8 16,-4 -8 32 -16,0 0 -24 15,0 -4 4 -15,0 8 -12 16,0 -8 4 -16,-8 4 -8 16,4 -8 16 -16,4 12 -12 15,0 -4 16 -15,0 -4 -16 16,4 0 16 -16,4 4 -16 15,-4 -4 -4 -15,4 4 0 0,-4 -4 4 32,0 4 -4 -32,-8 -4 -4 0,8 4 4 0,-8 -4 -4 15,0 0 0 -15,-4 0 8 16,4 4 -4 -16,-4 -4 8 16,0 0 -8 -16,0 4 -20 15,0 0 8 -15,-8 0 -4 16,0 0 4 -16,-4 0 -72 15,-4 4 44 -15,-4 -4 -164 16,0 0 116 -16,0 0 36 31,-4 0 32 -31</inkml:trace>
    </iact:actionData>
  </iact:action>
  <iact:action type="add" startTime="9041">
    <iact:property name="dataType"/>
    <iact:actionData xml:id="d1">
      <inkml:trace xmlns:inkml="http://www.w3.org/2003/InkML" xml:id="stk1" contextRef="#ctx0" brushRef="#br0">15150 3783 300 0,'-32'4'112'15,"20"-4"-88"-15,-12 -4 -8 0,16 4 128 0,-4 0 -84 16,-4 0 64 -16,4 0 -72 16,0 0 60 -16,0 0 -64 0,0 0 72 31,4 0 -68 -31,4 -4 52 0,0 4 -60 15,4 0 -12 -15,0 0 -20 0,8 0 0 0,8 4 -8 0,4 -4 8 16,8 4 -8 0,0 -4 8 15,4 0 -8 -15,0 0 24 -16,4 -4 -16 0,0 4 24 15,0 0 -24 -15,4 0 -48 0,4 4 20 0,0 -4 -604 0,0 8 340 47,-8 -4 112 -47</inkml:trace>
    </iact:actionData>
  </iact:action>
  <iact:action type="add" startTime="9592">
    <iact:property name="dataType"/>
    <iact:actionData xml:id="d2">
      <inkml:trace xmlns:inkml="http://www.w3.org/2003/InkML" xml:id="stk2" contextRef="#ctx0" brushRef="#br0">15258 4983 1204 0,'-12'-20'448'31,"8"12"-348"-31,-4 8 -32 0,8 0 -24 0,0 0 -40 0,0 0 8 31,4 0 -8 -31,0 -4 -28 0,8 4 12 0,8 -8 -12 16,8 0 12 -16,8 0 -44 15,8 0 28 -15,8 0 -168 16,12 4 104 -16,4 4 36 0,-4 4 32 31</inkml:trace>
    </iact:actionData>
  </iact:action>
  <iact:action type="add" startTime="10127">
    <iact:property name="dataType"/>
    <iact:actionData xml:id="d3">
      <inkml:trace xmlns:inkml="http://www.w3.org/2003/InkML" xml:id="stk3" contextRef="#ctx0" brushRef="#br0">15114 5827 1112 0,'-12'-12'412'16,"12"12"-320"-16,8 -4 -28 0,-8 4 -24 16,8 -4 -36 -16,0 4 8 15,4 -4 -8 -15,4 4 16 0,8 -4 -12 16,12 4 -20 -16,4 -4 4 0,12 -4 -100 16,12 0 56 -16,12 4 -812 31,4 -4 476 -31,0 0 160 0</inkml:trace>
    </iact:actionData>
  </iact:action>
  <iact:action type="add" startTime="10516">
    <iact:property name="dataType"/>
    <iact:actionData xml:id="d4">
      <inkml:trace xmlns:inkml="http://www.w3.org/2003/InkML" xml:id="stk4" contextRef="#ctx0" brushRef="#br0">15290 6819 904 0,'-24'-4'332'16,"16"-4"-256"-16,8 8 -24 0,0 0 28 16,-4 0 -56 -16,4 0 32 0,0 0 -28 0,4 0 8 15,8 0 -20 -15,0 -4 -8 16,8 0 -4 -16,8 -4 -32 16,12 0 16 -16,12 0 -128 15,16 8 80 -15,8 4 24 16,0 0 24 -16</inkml:trace>
    </iact:actionData>
  </iact:action>
  <iact:action type="add" startTime="11974">
    <iact:property name="dataType"/>
    <iact:actionData xml:id="d5">
      <inkml:trace xmlns:inkml="http://www.w3.org/2003/InkML" xml:id="stk5" contextRef="#ctx0" brushRef="#br0">15582 9915 624 0,'4'-12'228'15,"0"12"-176"-15,0 -4 -16 0,0 0 96 16,0 0 -80 -16,0 -4 60 0,0 0 -68 0,-4 0 16 15,0 4 -40 -15,0 0 28 16,-4 0 -32 -16,-4 -4 -4 0,0 0 -8 0,-8 4 4 16,0 4 -4 -1,-8 0 8 1,0 0 -8 -16,-4 4 -4 16,0 0 4 -1,-4 4 -16 -15,0 4 8 16,-4 4 -4 -16,4 4 0 0,0 0 16 31,4 8 -4 -31,0 0 16 0,0 0 -12 0,4 4 16 16,8 0 -16 -16,4 8 -4 15,8 4 0 -15,4 8 4 16,4 4 -4 -16,0 4 -4 16,4 0 4 -16,4 8 12 15,4 -4 -8 -15,-4 8 24 16,4 4 -20 -16,0 4 4 15,0 8 -8 -15,0 0 4 16,0 4 -8 -16,0 -4 16 16,0 -4 -12 -16,-4 0 48 0,0 8 -28 15,0 8 48 -15,-4 12 -44 32,-4 -4 -8 -32,0 0 -12 0,-4 0 -12 0,0 8 4 15,0 8 -4 -15,-4 4 0 16,0 -4 0 -16,0 -4 0 15,0 4 16 -15,0 4 -8 16,0 -4 32 -16,0 4 -24 16,-4 4 4 -16,0 4 -12 15,0 8 4 -15,4 0 -8 16,0 -8 -4 -16,0 4 4 16,-4 4 -4 -16,4 4 0 15,0 -8 0 1,0 -4 0 -1,0 8 8 -15,0 12 -4 0,0 -4 -4 0,4 0 4 16,0 0 4 -16,4 4 -4 16,0 -4 8 -16,4 -4 -8 0,0 -16 -4 15,4 0 4 -15,-4 8 20 32,4 -12 -12 -32,0 4 -4 0,0 -16 -4 0,-4 -8 4 15,0 -4 -4 -15,0 -4 -12 16,0 -4 4 -16,-4 -8 12 15,4 -12 -4 -15,-4 -8 -4 16,4 -12 4 -16,-4 -8 -4 31,0 -4 0 -31,-4 -4 8 0,0 0 -4 0,0 -8 -4 0,4 -8 4 16,-4 -4 -32 -16,4 0 16 16,0 0 -20 -16,0 -8 16 31,0 -4 28 -31,4 4 -8 0,0 -4 -8 0,4 -4 0 15,4 0 4 -15,8 -4 0 16,8 0 -20 -16,16 -4 12 16,0 0 -92 -16,12 -8 52 15,0 4 -612 -15,16 -12 364 16,0 0 124 -16,-4 -8 116 47</inkml:trace>
    </iact:actionData>
  </iact:action>
  <iact:action type="add" startTime="14505">
    <iact:property name="dataType"/>
    <iact:actionData xml:id="d6">
      <inkml:trace xmlns:inkml="http://www.w3.org/2003/InkML" xml:id="stk6" contextRef="#ctx0" brushRef="#br0">7862 455 416 0,'-8'-12'152'16,"8"4"-116"-16,-4 4 -12 0,4 0 20 0,-4 0 -28 16,4 -4 40 -16,-4 0 -32 0,4 0 84 0,-4 0 -60 15,0 0 64 -15,0 4 -60 0,0 -4 24 16,0 4 -44 -16,0 -4 -8 0,0 4 -16 0,0 4 -16 31,0 0 4 -31,0 8 4 0,-4 0 0 0,-4 4 -12 16,0 0 8 -1,0 4 4 -15,0 -4 0 16,-4 4 8 15,0 0 -4 -31,0 0 -12 15,-4 0 4 -15,4 -4 20 16,4 0 -8 0,0 0 68 -16,4 -4 -44 0,4 0 32 15,0 0 -36 -15,0 -4 8 0,4 4 -20 0,0 -8 44 16,8 4 -32 -16,8 -4 64 0,4 0 -52 31,12 0 52 -15,0 0 -52 -1,8 -4 -4 -15,0 0 -20 16,4 0 24 -16,8 0 -24 0,4 -4 20 16,8 4 -20 -16,8 -4 8 15,4 0 -12 -15,-4 0 -8 16,4 4 0 -16,-4 -4 12 15,0 0 -8 -15,0 4 16 16,8 0 -16 -16,0 0 -12 16,0 4 0 -16,0 0 12 31,-8 0 -4 -31,-4 0 -4 0,0 0 4 0,0 0 4 16,0 0 -4 -16,0 0 8 15,0 0 -8 -15,0 -4 16 16,0 4 -12 -16,-8 0 4 0,-8 0 -4 15,0 -4 4 -15,-12 0 -8 16,0 4 8 -16,-4 0 -8 16,0 0 -4 -16,-4 4 4 31,-4 -4 -76 -31,0 0 40 16,0 4 -364 -16,0 4 216 0,-4 4 96 0,-4 0 56 31</inkml:trace>
    </iact:actionData>
  </iact:action>
  <iact:action type="add" startTime="18492">
    <iact:property name="dataType"/>
    <iact:actionData xml:id="d7">
      <inkml:trace xmlns:inkml="http://www.w3.org/2003/InkML" xml:id="stk7" contextRef="#ctx0" brushRef="#br0">18198 6691 684 0,'-8'0'252'15,"16"0"-192"-15,-4 -4 -20 0,-4 4 -4 16,4 -4 -28 -16,0 4 16 16,-4 0 -16 -16,4 -4 68 0,0 -4 -44 0,-4 -4 40 15,0 4 -40 -15,0 -4 36 16,0 0 -40 -16,0 0 4 0,-4 4 -20 16,-4 -8 -16 -16,0 4 0 15,-4 4 -4 -15,-8 0 0 16,0 4 16 -1,0 0 -4 -15,-4 4 24 16,4 8 -16 -16,4 0 -12 0,0 0 -4 16,4 0 4 -16,4 0 0 15,4 0 0 -15,0 0 0 16,4 0 8 -16,0 0 -4 0,4 0 -12 16,4 8 4 -16,0 0 -480 15,4 4 264 16,-8 0 88 -31</inkml:trace>
    </iact:actionData>
  </iact:action>
  <iact:action type="add" startTime="19375">
    <iact:property name="dataType"/>
    <iact:actionData xml:id="d8">
      <inkml:trace xmlns:inkml="http://www.w3.org/2003/InkML" xml:id="stk8" contextRef="#ctx0" brushRef="#br0">17910 10491 1112 0,'-12'-16'412'16,"12"16"-320"-16,0 -12 -28 0,4 8 -8 0,4 -8 -44 16,4 -4 -48 -16,8 -8 20 31,0 -4 -112 -31,0 -4 72 0,0 4 -20 0,0 0 48 0,0 0 24 16,-4 0 4 -16,-4 4 108 15,0 0 -60 -15,-4 0 120 16,4 8 -92 -16,-4 0 92 15,-4 0 -92 -15,0 4 -24 16,0 4 -32 -16,0 4 -24 0,-4 0 0 0,0 0 -48 16,0 4 24 -16,0 0 8 0,0 0 8 0,0 4 20 15,-4 0 -4 -15,0 0 -20 0,4 4 8 0,-4 0 12 0,0 0 0 32,0 0 -12 -17,0 0 4 -15,0 0 4 16,0 0 0 -16,-4 -4 -20 15,4 0 12 -15,0 0 4 0,-4 -4 4 16,4 0 8 -16,0 0 -4 16,-4 -4 16 -16,4 0 -12 15,0 0 16 -15,0 0 -16 16,0 4 -232 -16,8 4 -760 0,4 8 524 0</inkml:trace>
    </iact:actionData>
  </iact:action>
  <iact:action type="add" startTime="20109">
    <iact:property name="dataType"/>
    <iact:actionData xml:id="d9">
      <inkml:trace xmlns:inkml="http://www.w3.org/2003/InkML" xml:id="stk9" contextRef="#ctx0" brushRef="#br0">17990 11259 624 0,'8'-16'228'16,"-4"8"-176"-16,8 -12 -16 0,-4 12 28 15,4 -4 -44 -15,-4 0 -36 0,4 -4 8 16,-4 0 -8 -16,0 0 8 16,-4 0 104 -16,0 0 -52 0,-4 0 112 0,0 4 -84 15,-4 0 60 -15,0 8 -76 0,-4 0 -40 16,0 4 -12 -16,-8 4 4 16,0 4 -4 -1,-4 4 24 -15,4 0 -16 16,0 -4 48 -16,0 0 -32 15,4 0 28 -15,4 -8 -28 16,4 0 28 -16,4 0 -32 16,8 -4 4 -16,4 -4 -16 0,4 -8 -16 15,4 4 0 1,0 0 -128 -16,4 4 72 31,0 0 -876 -31,4 4 516 31</inkml:trace>
    </iact:actionData>
  </iact:action>
  <iact:action type="add" startTime="20691">
    <iact:property name="dataType"/>
    <iact:actionData xml:id="d10">
      <inkml:trace xmlns:inkml="http://www.w3.org/2003/InkML" xml:id="stk10" contextRef="#ctx0" brushRef="#br0">18046 12115 592 0,'4'-8'220'16,"0"0"-172"-16,8 -4 -12 0,-4 8 12 0,-4 0 -32 15,4 -8 4 -15,-4 -4 92 0,-4 8 -60 16,-4 -8 152 -16,-4 8 -112 15,-4 -4 60 -15,-4 0 -88 0,-4 4 28 16,-4 4 -56 -16,0 0 24 16,0 0 -32 -16,0 4 8 15,8 4 -20 -15,0 -8 0 16,8 4 -8 -16,0 0 -96 16,8 8 52 -16,8 -4 -76 15,12 0 64 -15,8 0 -516 16,8 0 312 -1,4 -8 100 -15</inkml:trace>
    </iact:actionData>
  </iact:action>
  <iact:action type="add" startTime="21253">
    <iact:property name="dataType"/>
    <iact:actionData xml:id="d11">
      <inkml:trace xmlns:inkml="http://www.w3.org/2003/InkML" xml:id="stk11" contextRef="#ctx0" brushRef="#br0">18062 12791 832 0,'-4'-4'308'15,"4"4"-240"-15,0 4 -20 0,0 -4 -68 16,4 0 0 -16,0 0 -72 0,4 -4 52 0,-4 0 -28 16,0 0 44 -16,0 0 124 0,0 0 -52 0,-4 0 204 15,0 4 -140 -15,-4 -4 52 16,-4 4 -96 -16,0 0 12 0,0 0 -44 0,4 0 -12 31,0 0 -16 -31,4 0 4 0,8 4 -8 0,8 -4 8 0,8 8 -8 47,4 -4 -108 -31,8 0 56 -16,4 0 -824 15,-4 0 476 1,-4 4 168 -16</inkml:trace>
    </iact:actionData>
  </iact:action>
  <iact:action type="add" startTime="21694">
    <iact:property name="dataType"/>
    <iact:actionData xml:id="d12">
      <inkml:trace xmlns:inkml="http://www.w3.org/2003/InkML" xml:id="stk12" contextRef="#ctx0" brushRef="#br0">17902 13671 1224 0,'-12'-4'456'16,"12"-4"-356"-16,0 0 -28 0,0 8 16 15,4 -4 -64 -15,0 0 0 0,4 0 -16 0,4 -4 -16 0,0 0 4 16,4 0 -4 -1,0 0 0 -15,4 0 -36 0,0 4 24 16,0 4 -204 -16,8 4 124 16,0 4 40 -1,-4 4 44 -15</inkml:trace>
    </iact:actionData>
  </iact:action>
  <iact:action type="add" startTime="22115">
    <iact:property name="dataType"/>
    <iact:actionData xml:id="d13">
      <inkml:trace xmlns:inkml="http://www.w3.org/2003/InkML" xml:id="stk13" contextRef="#ctx0" brushRef="#br0">18118 14555 1424 0,'-8'-8'528'16,"8"8"-412"-16,0 0 -32 0,0 0 8 0,0 0 -68 15,0 0 -132 -15,8 4 56 0,4 -4 -220 0,0 4 152 16,4 -4 -788 0,8 0 500 -16,0 -8 172 15</inkml:trace>
    </iact:actionData>
  </iact:action>
  <iact:action type="add" startTime="27693">
    <iact:property name="dataType"/>
    <iact:actionData xml:id="d14">
      <inkml:trace xmlns:inkml="http://www.w3.org/2003/InkML" xml:id="stk14" contextRef="#ctx0" brushRef="#br1">15902 163 260 0,'0'-8'96'16,"-4"4"-76"-16,8 0 -4 0,-4 4 24 16,0 -4 -24 -16,-4 0 -40 0,4 0 12 0,-4 -4 0 15,0 4 12 -15,-4 0 104 0,0 -4 -56 0,0 4 140 16,4 -4 -108 -1,-4 0 96 -15,4 4 -100 16,-8 0 72 -16,0 0 -84 16,0 0 28 -1,0 0 -52 -15,0 -4 -4 16,-4 4 -24 -16,-4 0 20 16,-4 0 -20 -16,0 0 12 15,-8 4 -12 1,0 0 28 -16,-8 8 -24 0,0 0 40 15,-4 4 -32 -15,4 0 4 16,0 4 -16 -16,4 4 -8 16,-4 4 0 -16,4 8 -4 15,-4 4 0 -15,0 4 -12 16,4 0 8 -16,0 0 4 16,4 0 0 -16,4 4 8 15,4 0 -4 -15,4 -4 16 16,8 0 -12 -16,4 0 -4 15,8 0 0 -15,4 0 4 0,8 0 -4 16,4 0 40 -16,8 4 -20 16,-4 -8 -4 -16,8 0 -12 15,0 -4 4 -15,0 0 -8 16,-4 -4 8 -16,4 0 -8 16,-4 0 -4 -16,-4 -4 4 15,0 0 -4 -15,-4 0 0 16,-4 0 0 -16,0 0 0 15,0 -4 16 -15,-8 4 -8 16,0 -4 24 -16,-12 12 44 31,0 0 -44 -31,-12 0 24 0,-4 0 -36 16,-4 0 8 -16,0 4 -16 16,0 0 0 -16,-4 4 -4 15,0 4 4 -15,0 4 -8 16,0 0 -4 -16,0 0 4 0,4 0 64 15,8 0 -36 -15,4 -4 -20 16,12 -4 -12 -16,8 -4 -64 3,4 -4 36 -3,8 -4 20 15,8 4 8 -15,0 -8 20 16,4 0 -12 -16,4 0 -4 16,4 4 0 -16,-8 0 -4 15,0 4 0 -15,0 4 0 16,0 12 0 -16,-4 0 0 31,0 8 0 -31,-4 -4 -12 0,0 4 8 0,-8 -4 -4 16,-4 4 0 -16,-4 -4 8 15,0 8 0 -15,0 4 16 0,4 4 -8 16,4 0 -12 -16,0 -4 0 16,4 0 28 -16,0 -8 -12 15,4 -8 -20 -15,4 -8 0 31,8 -4 4 -31,8 -8 4 0,4 -8 -364 0,4 -4 200 16,4 -4 68 -16,4 -16 64 31</inkml:trace>
    </iact:actionData>
  </iact:action>
  <iact:action type="add" startTime="29439">
    <iact:property name="dataType"/>
    <iact:actionData xml:id="d15">
      <inkml:trace xmlns:inkml="http://www.w3.org/2003/InkML" xml:id="stk15" contextRef="#ctx0" brushRef="#br1">15718 7339 1008 0,'-16'-8'372'16,"20"12"-288"-16,0 0 -24 0,-4 -4 -60 0,0 0 -12 15,0 0 -12 -15,0 0 12 0,0 0 -108 0,4 -4 68 16,0 0 -136 -16,-4 4 104 0,4 0 4 0,-4 -4 52 15,0 0 80 -15,0 0 -28 0,-4 0 168 0,0 0 -104 0,0 0 92 0,0 -4 -104 32,0 4 28 -32,-4 -4 -60 15,-4 0 4 1,0 0 -32 0,-4 8 8 -1,-4 0 -12 -15,-4 0 -8 16,-4 0 0 -1,-8 8 4 1,0 4 -4 -16,0 0 -4 0,0 4 4 16,4 4 -24 -16,0 0 12 15,4 0 12 -15,0 4 0 16,4 4 8 -16,4 4 -8 31,4 -4 24 -31,4 4 -16 16,4 0 -12 -16,12 4 -4 15,8 0 20 -15,4 -4 -8 0,4 0 16 16,8 -8 -16 -16,4 -4 32 16,4 0 -24 -16,4 -4 20 0,4 -8 -20 0,-4 0 0 15,4 0 -8 -15,-8 0 20 16,-8 0 -16 -16,-4 0 -4 31,-4 0 -4 -31,-8 4 20 0,-4 4 -12 0,-8 4 24 31,-8 0 -24 -31,-8 4 12 15,0 4 -12 -15,-4 0 56 32,-4 0 -40 -32,0 4 -48 15,4 8 12 -15,-4 0 16 0,4 4 -4 0,4 4 0 16,8 4 0 -16,4 -4 -16 0,4 0 8 16,8 0 12 -16,8 4 -4 15,0 0 -4 -15,0 -4 4 16,4 0 -16 -16,-4 4 8 31,-4 8 -4 -31,-4 12 0 16,-4 4 16 -16,-4 4 -4 0,0 -8 -4 0,0 0 4 15,0 -8 4 -15,0 -4 -4 16,0 0 -20 -16,4 0 8 16,0 4 4 -16,4 4 4 15,4 0 -12 -15,8 0 8 16,0 -8 -60 -16,4 -4 36 15,12 -4 -128 -15,8 -8 84 16,4 -8 28 -16,12 -24 24 0</inkml:trace>
    </iact:actionData>
  </iact:action>
  <iact:action type="add" startTime="32893">
    <iact:property name="dataType"/>
    <iact:actionData xml:id="d16">
      <inkml:trace xmlns:inkml="http://www.w3.org/2003/InkML" xml:id="stk16" contextRef="#ctx0" brushRef="#br1">18170 1295 808 0,'-12'-8'300'16,"4"4"-232"-16,0 4 -20 0,4 0 28 0,0 0 -52 15,0 -4 16 -15,0 0 -24 16,0 4 -8 -16,0 0 -4 0,0 -4 12 0,0 4 -8 16,0 0 4 -16,4 0 -4 0,0 0 28 0,0 0 -20 0,8 0 32 0,4 0 -32 15,0 0 -24 1,8 0 4 29,0 4 -492 -45,0 0 268 0,-8 0 96 47</inkml:trace>
    </iact:actionData>
  </iact:action>
  <iact:action type="add" startTime="33677">
    <iact:property name="dataType"/>
    <iact:actionData xml:id="d17">
      <inkml:trace xmlns:inkml="http://www.w3.org/2003/InkML" xml:id="stk17" contextRef="#ctx0" brushRef="#br1">18110 7463 736 0,'-8'-4'272'16,"4"0"-208"-16,4 0 -20 0,0 4 140 0,0 0 -108 16,0 -4 24 -16,0 0 -60 0,0 4 16 0,0 -4 -28 15,0 0 36 -15,0 0 -36 0,0 0 20 0,0 4 -28 16,8 0 52 -16,0 0 -40 0,0 0 4 0,4 4 -24 31,4 0 0 -15,4 0 -4 -16,0 0 -32 15,0 0 12 -15,0 0 -416 16,0 0 232 -16,0 8 72 47,-4 4 80 -47</inkml:trace>
    </iact:actionData>
  </iact:action>
  <iact:action type="add" startTime="34103">
    <iact:property name="dataType"/>
    <iact:actionData xml:id="d18">
      <inkml:trace xmlns:inkml="http://www.w3.org/2003/InkML" xml:id="stk18" contextRef="#ctx0" brushRef="#br1">18046 8439 1172 0,'-16'4'436'16,"16"-4"-340"-16,0 4 -24 0,0 -4 56 0,8 0 -84 15,4 0 -20 -15,8 0 -12 0,8 -4 -164 63,4 -4 84 -63,4 -4 28 0,4 -8 28 0</inkml:trace>
    </iact:actionData>
  </iact:action>
  <iact:action type="add" startTime="40809">
    <iact:property name="dataType"/>
    <iact:actionData xml:id="d19">
      <inkml:trace xmlns:inkml="http://www.w3.org/2003/InkML" xml:id="stk19" contextRef="#ctx0" brushRef="#br1">598 2919 456 0,'-4'-8'168'16,"8"4"-128"-16,-4 -4 -16 0,4 4 -28 16,0 0 -4 -16,0 -4 -164 0,0 0 96 0,4 -4 40 15</inkml:trace>
    </iact:actionData>
  </iact:action>
  <iact:action type="add" startTime="40908">
    <iact:property name="dataType"/>
    <iact:actionData xml:id="d20">
      <inkml:trace xmlns:inkml="http://www.w3.org/2003/InkML" xml:id="stk20" contextRef="#ctx0" brushRef="#br1">610 2771 572 0,'-4'-4'208'16,"-4"4"-160"-16,4 0 -12 0,4 0 144 15,0 0 -104 -15,0 -4 40 0,0 0 -68 0,0 0 24 0,0 0 -40 0,0 4 60 16,0 0 -52 -16,0 -4 36 0,0 4 -44 0,0 0 0 16,12 0 16 -16,4 -4 -28 46,-4 0 16 -30,4 0 -20 -16,4 -4 44 0,4 4 -32 16,4 0 4 -1,0 0 -20 -15,8 0 12 16,-4 0 -16 -16,8 0 4 16,0 4 -4 -16,4 0 4 0,4 0 -8 31,-8 0 -4 -31,0 0 4 15,0 0 -4 -15,-4 0 0 0,4 -4 0 0,-4 4 0 16,4 0 0 -16,-12 -4 0 16,4 4 0 -16,0 0 0 15,0 -4 -12 -15,4 4 8 16,0 0 12 -16,0 0 -4 16,-4 0 -4 -16,0 0 4 15,4 -4 -4 -15,-4 4 0 16,0 0 0 -16,0 0 0 15,-4 0 0 -15,0 0 0 16,-4 0 0 -16,0 4 0 16,0 -4 8 -16,4 0 -4 0,-8 0 -12 15,4 -4 4 -15,4 0 4 16,0 0 0 -16,8 0 8 16,-8 4 -4 -16,4 -4 -4 15,4 0 4 -15,-8 0 -16 16,4 0 8 -16,-4 0 4 15,4 4 0 -15,-4 0 0 16,0 0 0 -16,0 0 8 16,0 4 -4 -16,-4 -4 -12 15,0 0 4 -15,4 4 4 16,-4 0 0 -16,0 -4 0 16,4 0 0 -16,-4 0 8 15,0 0 -4 -15,4 0 -20 0,-4 4 8 31,4 -4 20 -31,4 0 -4 0,-8 0 -12 0,4 0 0 16,0 0 4 -16,4 0 0 16,0 4 8 -16,0 -4 -4 15,0 0 -12 -15,-4 0 4 16,0 0 4 -16,0 0 0 16,0 0 0 -16,-4 4 0 15,-4 -4 0 -15,4 0 0 16,-4 0 0 -16,0 0 0 15,0 4 0 -15,0 -4 0 16,0 -4 0 -16,0 8 0 16,0 -4 0 -16,0 0 0 0,0 -4 0 15,0 4 0 -15,-4 0 8 32,4 0 -4 -32,0 0 8 0,0 0 -8 0,0 0 -12 31,4 0 4 -31,-8 0 20 0,4 0 -8 0,0 0 4 15,0 4 -4 -15,0 -4 4 16,0 0 -8 -16,0 4 -4 16,0 0 4 -16,0 0 4 15,0 -4 -4 -15,-4 0 -4 16,0 0 4 -16,0 0 -4 16,0 4 0 -16,0 -4 0 15,-4 0 0 -15,4 0 0 0,-4 4 0 16,0 -4 -12 -16,0 0 8 0,0 0 4 15,0 0 0 -15,0 0 8 16,-4 -4 -4 -16,4 0 -4 0,-4 4 4 19,0 0 -40 -19,4 0 20 15,-4 -4 -108 -15,0 4 68 16,0 0 -540 -16,0 0 332 16,4 4 120 -16,-4 -4 96 15</inkml:trace>
    </iact:actionData>
  </iact:action>
  <iact:action type="add" startTime="46835">
    <iact:property name="dataType"/>
    <iact:actionData xml:id="d21">
      <inkml:trace xmlns:inkml="http://www.w3.org/2003/InkML" xml:id="stk21" contextRef="#ctx0" brushRef="#br1">5822 4063 644 0,'-24'-12'236'15,"20"8"-180"-15,0 8 -20 0,4 -4 88 16,0 0 -76 -16,0 0 32 15,0 0 -44 -15,0 0 -24 0,0 -4 -4 0,0 0 0 16,0 4 -4 -16,0 -4 40 0,0 0 -20 0,4 0 48 16,-4 4 -40 -16,8 0 36 0,0 0 -36 0,8 4 8 31,4 0 -24 -15,8 -4 20 -1,8 4 -24 1,8 0 -4 -1,0 -4 -4 -15,4 0 -4 0,4 0 0 16,8 0 0 -16,8 0 0 0,0 0 0 16,8 4 0 -16,-4 -4 8 15,0 4 -4 -15,-4 -4 -12 32,0 0 4 -32,0 0 12 0,0 0 -4 0,4 -4 8 15,-4 4 -8 -15,-8 0 -4 16,-8 -4 4 -16,-8 0 12 15,-8 4 -8 -15,-4 -4 -4 16,-8 4 0 -16,-8 0 28 20,-4 -4 -16 -20,-12 4 48 0,0 -4 -36 15,-12 4 -16 -15,-4 0 -4 16,-8 0 -8 -16,-8 0 0 16,-4 0 -12 -1,-4 0 8 -15,0 4 12 0,-8 0 -4 16,4 0 -12 -16,-4 0 4 15,0 0 4 -15,0 -4 0 16,-4 0 0 -16,-8 4 0 16,-4 0 0 -16,-4 0 0 15,0 4 -12 -15,0 4 8 16,8 0 12 -16,0 -4 -4 16,-4 0 8 -16,0 0 -8 15,4 0 -12 -15,4 -4 4 16,4 -4 20 -16,0 0 -8 15,8 0 4 -15,8 0 -4 16,4 0 12 -16,4 -4 -12 16,4 4 -12 -16,8 0 0 15,12 0 -24 -15,4 0 16 0,16 0 -12 0,12 4 12 16,12 4 0 0,16 -4 4 -16,4 0 8 15,8 -4 0 -15,8 0 -12 16,16 -4 8 -16,8 0 12 15,4 0 -4 -15,-8 -4 -56 16,8 0 28 -16,0 -4 -84 16,4 4 56 -16,4 0 -176 15,-8 0 128 -15,-8 0 52 16,-4 4 36 -16</inkml:trace>
    </iact:actionData>
  </iact:action>
  <iact:action type="add" startTime="54127">
    <iact:property name="dataType"/>
    <iact:actionData xml:id="d22">
      <inkml:trace xmlns:inkml="http://www.w3.org/2003/InkML" xml:id="stk22" contextRef="#ctx0" brushRef="#br1">610 7287 736 0,'-12'16'272'16,"16"-32"-208"-16,0 16 -20 0,-4 0 -8 16,0 4 -28 -16,0 -4 76 15,0 0 -48 -15,0 0 48 0,4 0 -48 0,-4 0 24 16,0 -4 -32 -16,0 0 28 0,0 -4 -32 0,4 4 32 16,4 -4 -32 -16,-4 -4 64 15,8 -4 -48 1,0 -4 36 -1,8 -4 -44 -15,4 -4 8 16,12 0 -24 0,4 -8 28 -1,0 -4 -28 -15,8 -4 -12 0,0 4 -8 16,0 0 4 -16,0 -4 0 16,0 8 -12 -16,0 0 8 15,-8 4 4 -15,0 -4 0 0,0 0 16 16,-4 0 -8 -16,0 4 -12 15,4 4 0 -15,-16 0 12 16,4 4 -4 -16,-8 4 -20 16,-4 0 8 -16,-8 4 4 15,-4 0 4 -15,-4 8 -12 0,-8 0 8 16,-4 0 -68 -16,-8 4 40 16,0 4 -32 -16,-8 0 40 15,4 4 12 1,0 -4 8 -16,-4 4 28 0,4 0 -12 30,4 0 40 -30,4 0 -28 16,-4 -4 4 -16,4 4 -16 16,12 0 -16 -16,-8 0 0 31,12 -4 -4 -31,0 0 0 0,12 -4 0 0,4 0 0 0,8 -4 8 16,-4 0 0 -16,8 -8 -12 31,4 4 8 -16,12 -8 -24 -15,4 -4 16 0,-8 0 32 32,8 8 -12 -32,-8 -4 -28 0,-4 4 12 0,-12 4 28 15,0 4 -12 -15,-12 0 36 16,-12 8 -28 -16,0 12 32 0,-16 8 -32 0,-8 4 4 16,4 8 -12 -1,0 0 -16 -15,4 0 4 0,4 0 -68 16,4 0 40 -16,4 0 -464 15,8 -4 276 -15,4 -4 108 16,4 -8 76 -16</inkml:trace>
    </iact:actionData>
  </iact:action>
  <iact:action type="add" startTime="60396">
    <iact:property name="dataType"/>
    <iact:actionData xml:id="d23">
      <inkml:trace xmlns:inkml="http://www.w3.org/2003/InkML" xml:id="stk23" contextRef="#ctx0" brushRef="#br1">1778 6435 736 0,'-16'16'272'16,"8"-20"-208"-16,4 4 -20 0,4 0 0 16,0 0 -32 -16,4 -4 4 15,0 0 -8 -15,0 0 -8 16,12 -4 4 -16,-8 0 -16 0,4 0 8 16,4 -4 48 -16,0 4 -24 0,4 0 52 0,4 0 -40 15,0 0 12 -15,12 0 -28 16,12 -4 28 -1,0 0 -28 1,4 4 12 -16,4 -4 -16 0,0 4 12 31,0 0 -16 -31,-8 0 -4 0,4 0 0 0,-12 0 4 16,-4 0 -4 -16,4 0 8 16,-8 4 -8 -16,-4 0 -12 15,0 0 4 -15,-12 0 28 16,0 0 -12 -16,-4 0 12 0,-4 4 -12 0,0 0 0 15,0 0 -4 -15,-4 0 -16 16,-4 0 4 -16,0 0 4 0,0 0 0 0,0 0 -72 16,4 0 40 -16,-4 0 -144 0,8 0 96 0,0 0 36 15,0 -4 32 1</inkml:trace>
    </iact:actionData>
  </iact:action>
  <iact:action type="add" startTime="62907">
    <iact:property name="dataType"/>
    <iact:actionData xml:id="d24">
      <inkml:trace xmlns:inkml="http://www.w3.org/2003/InkML" xml:id="stk24" contextRef="#ctx0" brushRef="#br1">3794 6271 520 0,'4'-4'192'16,"-4"0"-152"-16,4 0 -8 0,-4 4 -8 0,4 0 -20 15,-4 -4 -36 -15,0 0 16 0,0 -4 -92 16,0 0 60 -16,4 0 -84 0,-4 0 76 0,0 0 72 16,0 0 -4 -16,0 0 192 15,0 0 -112 -15,0 4 84 0,0 0 -104 16,-4 0 44 -16,0 0 -72 0,0 0 32 15,0 0 -44 -15,0 0 36 0,0 0 -40 0,0 0 4 16,4 4 -20 -16,-4 0 -8 16,4 0 0 -16,-4 0 40 0,0 0 -24 0,4 -4 16 15,0 4 -20 -15,0 0 8 0,0 0 -12 0,0 0 -16 16,4 0 0 -16,4 0 4 0,0 0 0 0,4 0 8 16,4 4 -4 62,8 -4 8 -78,0 0 -8 15,4 0 -4 1,8 0 4 -16,4 0 4 16,0 0 -4 -16,0 0 8 15,8 0 -8 -15,-4 0 -4 16,0 0 4 -16,4 -4 4 15,0 0 -4 -15,0 -4 -4 16,4 0 4 -16,0 0 12 16,-4 0 -8 -16,0 0 -4 15,-4 0 0 -15,-8 0 -4 16,0 4 0 -16,-12 0 8 16,-4 4 -4 -16,-4 -4 8 0,-4 4 -8 15,-4 -4 24 -15,0 4 -16 0,-8 0 24 16,4 0 -24 -16,-4 0 32 15,4 0 -28 -15,-8 -4 -56 0,0 4 16 0,0 0 -96 16,-4 4 68 -16,0 -4 -752 4,-12 12 444 43</inkml:trace>
    </iact:actionData>
  </iact:action>
  <iact:action type="add" startTime="68917">
    <iact:property name="dataType"/>
    <iact:actionData xml:id="d25">
      <inkml:trace xmlns:inkml="http://www.w3.org/2003/InkML" xml:id="stk25" contextRef="#ctx0" brushRef="#br1">1718 4839 1068 0,'-36'4'396'15,"16"0"-308"-15,0 -4 -24 0,8 0 56 16,-4 4 -80 -16,-8 0 -16 0,-4 0 -16 16,0 0 -8 -16,-8 -4 0 15,-4 4 -20 -15,0 -4 12 0,0 0 100 16,4 0 -48 -16,-16 -4 60 15,4 -4 -60 -15,0 0 40 16,-8 -4 -48 -16,-8 0 68 16,4 -4 -56 -16,0 0 36 15,0 0 -48 -15,8 -4 8 16,8 0 -28 -16,-12 -8 28 0,4 0 -28 16,0 -4 32 -16,8 4 -32 15,-4 -8 4 -15,4 0 -12 16,4 -8 -8 -16,8 -8 4 15,-4 -8 -4 -15,8 -4 0 16,0 4 0 -16,4 0 0 16,4 0 8 -12,-4 -4 -4 11,8 0 -12 -15,-8 4 4 16,8 -4 4 -16,4 -8 0 16,0 4 -20 -16,0 -4 12 15,4 8 12 -15,4 0 0 16,0 0 -12 -16,0 -4 4 15,4 0 4 -15,0 -4 0 16,0 -20 0 -16,0 -4 0 0,-8 8 0 16,4 4 0 -16,4 12 -12 31,-8 0 8 -31,0 8 4 0,0 0 0 0,4 -4 -12 16,-4 0 8 -16,4 -4 -4 15,0 0 0 -15,0 -8 8 16,4 12 0 -16,-4 0 0 15,0 12 0 -15,4 0 0 16,-8 0 0 -16,4 0 -12 16,4 8 8 -16,-8 -4 -4 15,4 0 0 -15,0 0 0 16,4 4 0 -16,0 4 -12 16,-8 4 12 -16,8 0 4 0,-4 4 4 31,4 0 0 -31,0 0 0 0,0 4 0 0,0 0 0 15,0 0 -12 -15,12 0 8 16,-12 -4 4 -16,8 8 0 16,0 -8 -12 -16,4 8 8 15,0 -4 -24 -15,4 0 16 16,0 0 -4 -16,8 0 8 16,-8 0 -12 -16,8 0 12 15,-8 4 -4 -15,4 4 4 16,0 0 0 -16,-8 4 0 15,4 4 8 -15,-4 4 0 16,0 4 -12 -16,4 0 8 16,-12 0 -4 -16,4 0 0 15,0 -4 0 -15,0 4 0 6,-4 0 8 -6,4 0 0 0,-8 0 -12 0,0 -4 8 0,4 4 4 31,-4 0 0 -31,4 0 -12 0,-8 4 8 0,0 -4 -16 16,-8 8 12 -16,-8 8 -4 15,-4 0 4 1,0 8 -28 -16,-4 4 20 16,0 4 4 -1,-8 4 12 -15,4 -4 0 16,4 4 0 -16,0 -4 -12 16,8 -4 8 -16,4 -4 28 15,12 -4 -12 -15,-8 -4 -4 0,4 0 -4 16,16 -12 -16 -16,4 -4 8 0,4 -8 4 31,12 -8 0 -31,12 -4 0 16,0 -4 8 -16,8 0 -4 15,4 0 -12 -15,0 4 4 16,-8 0 12 -16,4 4 -4 16,-4 4 -12 -16,0 0 4 15,-8 0 4 -15,4 8 0 16,-12 0 0 -16,-8 4 0 15,0 4 0 -15,-8 4 0 16,-4 8 8 -16,0 4 -4 16,-8 0 16 -16,-12 12 -12 15,4 8 16 -15,0 8 -16 16,-4 0 -28 -16,-4 4 8 0,4 4 -84 16,4 -4 56 -16,-4 0 -524 15,4 0 312 -15,0 -12 108 16,4 -12 96 -16</inkml:trace>
    </iact:actionData>
  </iact:action>
  <iact:action type="add" startTime="71884">
    <iact:property name="dataType"/>
    <iact:actionData xml:id="d26">
      <inkml:trace xmlns:inkml="http://www.w3.org/2003/InkML" xml:id="stk26" contextRef="#ctx0" brushRef="#br1">6490 6499 572 0,'-8'-8'208'16,"8"16"-160"-16,0 -4 -12 0,0 -4 12 0,8 0 -4 16,0 0 -24 -16,4 0 8 15,4 0 -16 -15,0 -4 0 16,4 0 -4 -16,4 -4 12 0,0 0 -12 16,4 4 16 -16,0 0 -16 15,4 4 32 -15,0 0 -24 16,4 0 32 -16,8 0 -32 0,4 0 4 31,0 -4 -12 -31,4 4 4 0,8 0 -8 0,0 -4 16 16,0 0 -12 -16,-4 0 -4 15,4 4 0 -15,-4 -4 4 16,4 0 -4 -16,4 4 32 16,4 0 -20 -16,0 -4 20 15,4 0 -20 -15,-4 0 8 16,-4 -4 -12 -16,-4 4 0 15,0 0 -4 -15,0 0 -8 16,0 0 4 -16,4 0 -4 0,0 0 0 16,0 -4 8 -16,0 0 -4 15,-4 4 16 -15,-4 0 -12 16,-4 0 -4 -16,0 0 0 16,0 4 -4 -16,4 0 0 15,0 0 0 -15,0 0 0 16,0 0 0 -16,4 0 0 15,-4 0 8 -15,-4 0 -4 16,0 4 -12 -16,4 0 4 16,-8 0 12 -16,4 0 -4 15,0 0 -4 -15,0 0 4 21,0 0 -4 -21,0 0 0 16,0 0 0 -16,0 0 0 15,-4 0 8 -15,-4 4 -4 0,0 0 -4 31,-4 0 4 -31,0 0 -4 0,-8 0 0 0,4 0 8 16,0 4 -4 -16,0 -8 8 16,0 4 -8 -16,4 -4 24 15,0 0 -16 -15,0 -4 -4 16,0 0 -4 -16,4 0 4 16,0 0 -4 -16,4 0 8 15,-4 4 -8 -15,-4 -8 -4 16,4 4 4 -16,0 0 -16 15,-4 0 8 -15,-4 -4 4 16,0 4 0 -16,-4 0 -56 16,-4 0 32 -16,0 0 -112 0,-4 0 76 15,-4 0 24 -15,-4 0 28 47</inkml:trace>
    </iact:actionData>
  </iact:action>
  <iact:action type="add" startTime="74979">
    <iact:property name="dataType"/>
    <iact:actionData xml:id="d27">
      <inkml:trace xmlns:inkml="http://www.w3.org/2003/InkML" xml:id="stk27" contextRef="#ctx0" brushRef="#br1">10510 5219 676 0,'-4'0'248'16,"8"0"-192"-16,8 -8 -16 0,-12 8 56 15,4 0 -60 -15,4 -4 76 0,0 -4 -64 0,0 0 8 16,0 0 -32 -16,0 0 48 16,4 -4 -40 -16,-4 -4 36 0,4 0 -36 15,0 -4 44 -15,0 -8 -44 16,4 -4 80 0,0 -4 -60 -16,0 0 60 15,0 -4 -60 -15,0 0 76 31,0 0 -72 -31,0 0 -20 0,-4 0 -20 0,0 -4 -4 16,0 -8 -8 -16,0 -4 -4 16,0 -4 4 -16,0 -12 4 15,-4 -8 -4 -15,0 0 16 16,0 4 -12 -16,-4 4 16 16,0 -4 -16 -16,-4 0 32 31,0 -4 -24 -31,-4 -8 12 0,-4 -8 -16 0,0 12 -8 15,0 4 0 -15,-4 0 -16 0,0 0 8 16,0 4 4 -16,0 -8 0 16,0 0 0 -16,0 -4 0 15,0 4 8 -15,0 8 -4 16,0 4 8 -16,0 8 -8 16,-4 4 16 -16,0 0 -12 15,-4 0 -4 -15,0 4 0 31,0 0 -4 -31,0 0 0 0,0 0 0 0,0 4 0 16,4 4 -12 -16,-4 0 8 16,4 4 12 -16,0 4 -4 15,0 4 16 -15,-4 4 -12 16,0 0 4 -16,0 0 -4 35,0 0 -16 -35,-8 0 4 0,4 0 12 16,-4 4 -4 -16,4 0 -12 0,0 0 4 0,0 0 4 15,0 0 0 -15,0 0 0 16,0 0 0 -16,4 4 0 16,-4 0 0 -16,4 0 8 15,-4 0 -4 -15,4 0 -4 16,0 4 4 -16,0 0 -16 16,4 4 8 -16,0 0 4 31,0 0 0 -31,4 4 0 0,-4 4 0 15,8 0 0 -15,0 0 0 0,4 4 -20 0,0 0 12 16,0 0 -4 -16,0 0 4 0,4 0 0 0,-4 4 0 0,4 0 -20 0,0 0 16 0,0 0 -32 16,0 0 28 -16,0 0 -48 31,4 4 36 -31,-4 -4 -116 0,4 4 80 0,0 0 -212 16,0 0 156 -16,-4 -4 -720 0,0 8 468 0,4 -4 160 0</inkml:trace>
    </iact:actionData>
  </iact:action>
  <iact:action type="add" startTime="75988">
    <iact:property name="dataType"/>
    <iact:actionData xml:id="d28">
      <inkml:trace xmlns:inkml="http://www.w3.org/2003/InkML" xml:id="stk28" contextRef="#ctx0" brushRef="#br1">10198 1419 984 0,'-12'-4'368'15,"12"4"-288"-15,-8 0 -20 0,8 0 72 0,-4 0 -84 0,0 0 8 16,-4 0 -36 -16,0 0 -12 0,0 0 -4 0,-4 0 56 16,4 0 -32 -16,0 -4 76 15,-4 0 -56 -15,0 0 168 0,0 4 -120 16,4 -4 -112 -16,-4 0 0 16,0 0 -4 -16,0 0 16 15,0 0 12 -15,0 0 -4 16,0 0 -4 -16,0 -4 4 15,0 0 4 -15,-4 4 -4 16,4 0 -12 0,-4 0 4 -16,4 4 4 15,0 0 0 -15,4 0 0 16,-4 4 -20 -16,0 4 12 0,4 0 12 31,0 4 0 -31,0 0 -4 0,0 4 4 16,4 4 -4 -1,0 0 0 -15,4 4 0 16,-4 4 0 -16,0 0 0 0,0 4 0 16,4 0 8 -1,0 4 -4 -15,0 -4 -4 16,0 0 4 -16,0 -8 -4 0,0 4 0 16,0 -4 0 -16,0 -4 16 31,0 -4 -8 -31,0 -4 -4 0,0 0 0 15,0 -4 -32 -15,0 0 16 0,0 -8 -56 0,0 4 36 0,0 -4 -388 16,0 0 228 -16,4 -4 84 0,-4 -24 72 0</inkml:trace>
    </iact:actionData>
  </iact:action>
  <iact:action type="add" startTime="81057">
    <iact:property name="dataType"/>
    <iact:actionData xml:id="d29">
      <inkml:trace xmlns:inkml="http://www.w3.org/2003/InkML" xml:id="stk29" contextRef="#ctx0" brushRef="#br1">5990 4983 932 0,'-12'-12'348'16,"4"12"-272"-16,0 -12 -20 0,4 8 4 16,0 -4 -44 -16,-4 0 12 15,-4 -4 -16 -15,4 0 -8 0,0 -4 0 16,-4 4 4 -16,-4 -4 -4 15,4 4 16 -15,0 0 -12 0,-4 0 68 16,0 0 -44 -16,0 4 104 16,0 0 -80 -16,-4 0 20 15,0 0 -44 -15,0 0 32 16,0 4 -36 -16,0 0 4 0,0 4 -20 20,0 0 -8 -5,0 4 0 -15,0 0 -16 0,0 4 8 16,0 4 4 -16,-4 4 0 15,4 4 -12 -15,-8 0 8 16,4 4 4 0,0 4 0 -16,-4 4 0 15,0 0 0 -15,0 4 0 16,-4 0 0 -16,0 0 -12 16,0 4 8 -16,0 4 20 15,0 -4 -8 -15,0 4 -12 16,4 4 0 -16,4 0 4 0,4 8 0 15,4 0 -12 -15,4 4 8 16,8 0 4 -16,4 0 0 16,0 0 0 -16,4 0 0 15,4 -4 8 -15,0 0 -4 16,4 0 -4 -16,0 0 4 16,4 0 -4 -16,4 0 0 15,0 0 -20 -15,8 -4 12 16,0 -4 4 -16,4 -8 4 15,4 -4 0 -15,4 0 0 16,0 -8 -12 -16,0 -4 8 16,0 -8 12 -16,8 -4 -4 15,0 -4 -4 -15,4 -8 4 16,8 -8 12 -16,4 -8 -8 16,0 -12 4 -16,4 -8 -4 15,-4 -8 12 -15,0 0 -12 0,-12 -8 16 16,-4 4 -16 -16,-4 -8 68 15,-4 0 -44 -15,-8 -4 4 16,-4 -8 -20 -16,-8 -8 8 16,-8 -8 -16 -16,-4 0 24 15,-4 4 -20 -15,-12 0 -4 16,0 0 -4 -16,-8 -4 20 16,-4 4 -12 -16,0 4 -40 15,-4 4 16 -15,-4 4 -120 31,-4 8 72 -31,0 8 -1064 0,-8 12 616 32,-8 4 208 -32</inkml:trace>
    </iact:actionData>
  </iact:action>
  <iact:action type="add" startTime="81058">
    <iact:property name="dataType"/>
    <iact:actionData xml:id="d30">
      <inkml:trace xmlns:inkml="http://www.w3.org/2003/InkML" xml:id="stk30" contextRef="#ctx0" brushRef="#brinv">0 0 2048 0</inkml:trace>
    </iact:actionData>
  </iact:action>
  <iact:action type="add" startTime="81059">
    <iact:property name="dataType"/>
    <iact:actionData xml:id="d31">
      <inkml:trace xmlns:inkml="http://www.w3.org/2003/InkML" xml:id="stk31" contextRef="#ctx0" brushRef="#brinv">18328 17479 2048 0</inkml:trace>
    </iact:actionData>
  </iact:action>
</iact:actions>
</file>

<file path=ppt/ink/inkAction14.xml><?xml version="1.0" encoding="utf-8"?>
<iact:actions xmlns:iact="http://schemas.microsoft.com/office/powerpoint/2014/inkAction" lengthUnit="cm" timeUnit="ms">
  <inkml:definitions xmlns:inkml="http://www.w3.org/2003/InkML">
    <inkml:context xml:id="ctx0">
      <inkml:inkSource xml:id="inkSrc0">
        <inkml:traceFormat>
          <inkml:channel name="X" type="integer" units="cm"/>
          <inkml:channel name="Y" type="integer" units="cm"/>
          <inkml:channel name="F" type="integer" max="4096" units="deg"/>
          <inkml:channel name="T" type="integer" max="2.14748E9" units="dev"/>
        </inkml:traceFormat>
        <inkml:channelProperties>
          <inkml:channelProperty channel="X" name="resolution" value="1.45925" units="1/cm"/>
          <inkml:channelProperty channel="Y" name="resolution" value="1.64217" units="1/cm"/>
          <inkml:channelProperty channel="F" name="resolution" value="0" units="1/deg"/>
          <inkml:channelProperty channel="T" name="resolution" value="1" units="1/dev"/>
        </inkml:channelProperties>
      </inkml:inkSource>
      <inkml:timestamp xml:id="ts0" timeString="2017-12-18T18:47:34.207Z"/>
    </inkml:context>
    <inkml:brush xml:id="br0">
      <inkml:brushProperty name="width" value="0.07182" units="cm"/>
      <inkml:brushProperty name="height" value="0.07182" units="cm"/>
      <inkml:brushProperty name="color" value="#0000FF"/>
    </inkml:brush>
    <inkml:brush xml:id="brinv">
      <inkml:brushProperty name="width" value="0.05" units="cm"/>
      <inkml:brushProperty name="height" value="0.05" units="cm"/>
      <inkml:brushProperty name="color" value="#000000"/>
      <inkml:brushProperty name="transparency" value="255"/>
    </inkml:brush>
  </inkml:definitions>
  <iact:action type="add" startTime="7512">
    <iact:property name="dataType"/>
    <iact:actionData xml:id="d0">
      <inkml:trace xmlns:inkml="http://www.w3.org/2003/InkML" xml:id="stk0" contextRef="#ctx0" brushRef="#br0">518 3879 464 0,'0'-4'176'15,"0"4"-140"-15,0 0 -8 0,0 0 120 0,0 0 -88 16,0 -4 52 -16,0 4 -64 16,0 0 0 -16,0 0 -28 15,0 0 -12 -15,0 0 -4 0,4 0 4 0,-4 0 -4 0,4 -4 8 0,4 4 -8 0,0 0 16 0,0 0 -12 16,0 0 48 -1,4 0 -28 1,4 0 28 0,0 0 -28 -16,4 0 -8 15,4 4 -12 -15,0 0 -16 16,4 0 4 15,0 0 28 -31,4 0 -12 16,4 0 -12 -16,4 0 -4 0,-4 -4 4 0,4 0 0 15,4 -4 0 -15,4 0 0 16,0 0 16 -16,4 0 -8 16,0 4 32 -16,4 0 -24 31,-4 0 12 -31,0 0 -16 0,0 -4 -8 0,-4 0 0 16,-4 0 -4 -16,-4 0 0 15,0 0 8 -15,0 0 -4 0,0 0 -12 16,0 4 4 -16,-4 -4 12 36,0 0 -4 -36,0 4 -12 0,0 0 4 0,0 0 20 16,-4 0 -8 -16,0 0 -4 15,0 0 0 -15,-4 0 4 16,0 0 -4 -16,-4 0 -4 16,4 0 4 -16,-4 0 4 15,0 0 -4 -15,-4 0 -4 16,0 0 4 -16,0 0 4 15,-4 4 -4 -15,4 -4 -4 16,0 0 4 -16,-4 0 -4 0,4 0 0 16,0 0 0 -16,4 0 0 15,0 0 16 -15,0 0 -8 32,0 -4 4 -32,0 4 -4 15,4 0 -8 -15,0 0 4 0,-4 0 4 0,0 0 -4 16,0 0 -4 -16,4 0 4 31,-4 0 -4 -31,0 4 0 0,4 -4 0 0,0 0 0 16,-4 0 0 -16,0 0 0 15,0 0 0 -15,0 0 0 16,-4 0 0 -16,0 0 0 16,0 0 0 -16,0 -4 0 15,0 0 0 -15,4 4 0 16,0 -4 -12 -16,0 4 8 15,0 -4 4 -15,8 4 0 0,-4 -4 0 16,-4 4 0 -16,0 0 8 16,0 0 -4 -16,-4 0 -4 31,0 4 4 -31,-4 -4 -4 16,-4 0 0 -16,0 0 -12 0,0 4 8 0,0 -4 4 0,0 4 0 15,0 -4 8 -15,0 4 -4 16,0 -4 -12 -16,4 0 -28 15,0 4 16 -15,0 -4 -52 20,0 4 40 -20,0 -4 -64 0,0 0 56 15,-4 0 -448 -15,4 0 268 0,0 -4 92 63</inkml:trace>
    </iact:actionData>
  </iact:action>
  <iact:action type="add" startTime="13199">
    <iact:property name="dataType"/>
    <iact:actionData xml:id="d1">
      <inkml:trace xmlns:inkml="http://www.w3.org/2003/InkML" xml:id="stk1" contextRef="#ctx0" brushRef="#br0">2538 5227 736 0,'-8'-4'272'16,"12"4"-208"-16,0 -4 -20 0,0 0 0 0,0 4 -32 15,4 -4 -12 -15,0 0 -4 16,0 0 4 -16,0 0 0 16,0 0 8 -16,4 0 -4 0,-4 0 32 15,12 4 8 -15,4 0 -24 32,0 0 44 -32,0 0 -36 0,4 0 4 15,4 -4 -20 -15,8 0 -16 16,4 -4 0 -1,4 4 4 -15,4 0 0 0,8 0 16 16,0 0 -8 -16,0 0 -20 16,-4 4 4 -16,-4 0 12 15,0 -4 0 -15,-4 0 -4 16,0 0 4 -16,0 0 -4 0,0 -4 0 16,-4 0 0 -16,-4 8 0 15,-4 -8 -12 -15,-8 0 8 16,-8 4 20 -16,-4 4 -8 31,-4 -4 40 -31,-8 0 -24 0,-4 0 12 0,-8 0 -20 16,-4 4 20 -16,-8 -4 -24 15,-4 4 4 -15,-4 0 -8 16,-8 4 -16 -16,-4 0 4 16,0 4 4 -16,0 0 0 15,-8 -4 8 -15,-8 4 -4 16,-4 0 -4 -16,-4 -4 4 0,-4 4 28 15,0 4 -16 -15,4 -4 64 31,4 0 -44 -31,4 0 20 0,0 0 -36 15,0 0 0 -15,4 -4 -12 0,4 0 20 16,4 4 -16 -16,8 -4 -4 16,8 0 -4 -16,8 0 -4 15,4 4 0 -15,8 0 -28 0,8 0 16 16,8 0 4 -16,12 0 8 15,8 0 -12 1,8 0 8 -16,8 -4 12 16,4 0 -4 -16,4 -4 -4 0,12 0 4 15,4 0 -4 -15,8 0 0 16,-4 0 -88 -16,0 0 48 16,-4 0 -496 -16,0 -8 296 15,-4 4 92 -15,-8 -4 96 31</inkml:trace>
    </iact:actionData>
  </iact:action>
  <iact:action type="add" startTime="15029">
    <iact:property name="dataType"/>
    <iact:actionData xml:id="d2">
      <inkml:trace xmlns:inkml="http://www.w3.org/2003/InkML" xml:id="stk2" contextRef="#ctx0" brushRef="#br0">2718 6435 780 0,'-4'-4'288'16,"4"0"-224"-16,8 0 -20 0,-4 0 32 16,0 0 -52 -16,-4 0 8 0,0 0 -20 0,4 0 -24 15,0 0 4 -15,0 -4 12 0,4 4 0 0,0 0 8 16,4 -4 -8 -1,0 4 16 -15,8 -4 -12 16,0 4 40 -16,4 -4 -24 16,8 4 48 -1,4 0 -40 -15,12 0 28 16,0 0 -32 -16,0 0 -8 16,8 0 -12 -16,0 0 4 19,4 0 -8 -19,0 4 -4 16,0 0 4 -16,4 0 -4 15,8 0 0 -15,0 0 0 16,0 -4 0 -16,0 0 0 16,-4 4 0 -16,0 -4 24 0,-4 4 -12 15,-4 0 40 -15,4 4 -28 16,0 -4 40 -16,4 4 -36 16,-4 0 -4 -16,4 -4 -16 15,-8 0 4 -15,4 0 -8 16,-8 0 8 -16,4 -4 -8 15,-4 4 8 -15,4 0 -8 16,4 0 -4 -16,-4 -4 4 16,0 4 20 -16,0 -4 -12 15,0 4 12 -15,0 -4 -12 16,-4 4 20 -16,-4 -4 -20 16,0 4 12 -16,4 0 -12 15,0 0 0 -15,0 0 -4 16,0 0 20 -16,0 0 -16 15,0 0 4 -15,-8 -4 -8 16,4 4 4 -16,-8 0 -8 0,0 0 24 16,-4 0 -16 -16,-8 -4 24 15,-4 4 -24 -15,0 0 4 16,-4 0 -8 -16,-4 0 4 16,0 0 -8 -16,0 0 -4 15,-4 0 4 -15,0 4 4 16,-4 -4 -4 -16,0 4 -12 15,0 0 4 -15,-4 -4 -16 0,0 0 12 16,0 4 -48 -16,-4 -4 28 0,4 0 -380 16,0 0 224 -16,4 -4 76 15,-4 -8 72 -15</inkml:trace>
    </iact:actionData>
  </iact:action>
  <iact:action type="add" startTime="21392">
    <iact:property name="dataType"/>
    <iact:actionData xml:id="d3">
      <inkml:trace xmlns:inkml="http://www.w3.org/2003/InkML" xml:id="stk3" contextRef="#ctx0" brushRef="#br0">26014 583 904 0,'-8'-40'332'15,"0"28"-256"-15,0 -4 -24 0,4 12 -16 0,-8 -8 -32 16,0 -4 -4 -16,-4 0 4 0,-4 -8 -4 16,-8 0 0 -16,-4 0 0 15,-8 -8 0 -15,-8 8 -20 0,-8 0 12 16,-12 0 32 -16,0 0 -16 15,-4 4 0 -15,-12 0 -4 5,-12 4 12 -5,-16 0 -8 16,-4 4 32 -16,-8 0 -24 15,-20 0 48 -15,-12 0 -36 16,4 -4 20 -16,-16 4 -28 16,-8 -4 28 -16,-4 4 -32 15,-8 0 -4 -15,-8 0 -8 16,4 4 -4 -16,-4 0 0 15,-8 4 0 -15,12 4 0 16,0 4 -12 -16,-4 4 8 16,8 12 12 -16,-4 0 -4 0,0 4 -4 15,4 12 4 -15,12 4 4 16,-4 8 -4 -16,-4 4 16 16,16 8 -12 -16,12 -4 -4 15,-4 20 0 -15,8 16 -4 16,4 16 0 -16,16 0 -28 15,20 4 16 -15,0 12 -32 16,24 0 28 -16,24 -8 -20 16,20 -16 20 -16,20 0 -16 15,20 -16 16 -15,16 -8 16 16,16 -8 4 -16,16 -4 24 16,32 -4 -16 -16,28 0 24 0,20 -4 -24 31,8 -4 12 -31,36 -4 -12 0,8 -8 12 0,8 -4 -16 15,28 -8 24 -15,4 0 -20 16,16 -12 -4 -16,16 0 -4 16,-4 -4 4 -16,28 -8 -4 15,-24 0 16 -15,12 -4 -12 16,-12 0 40 -16,8 0 -24 16,0 -4 4 -16,-12 4 -16 15,20 0 12 -15,-12 -8 -16 16,0 -4 -20 -16,12 -4 4 15,-20 -4 -24 -15,8 -4 20 16,-24 -8 -12 -16,4 -8 12 0,-12 4 24 35,-20 0 -4 -35,-16 -8 -4 0,-4 4 0 0,-20 -4 12 16,-20 -4 -8 -16,-24 -12 16 31,-28 -4 -16 -31,-16 -12 4 0,-24 -8 -4 0,-20 -4 -16 16,-20 4 4 -16,-28 -8 -68 15,-44 -16 40 -15,-44 -20 -100 16,-28 -4 72 -16,-44 0 -24 16,-32 0 48 -16,-28 0 40 15,-36 0 0 -15,-32 8 28 16,-20 32 -20 -16,-32 32 -40 16,-24 36 16 -1,4 44 0 16,-28 28 12 -31</inkml:trace>
    </iact:actionData>
  </iact:action>
  <iact:action type="add" startTime="31941">
    <iact:property name="dataType"/>
    <iact:actionData xml:id="d4">
      <inkml:trace xmlns:inkml="http://www.w3.org/2003/InkML" xml:id="stk4" contextRef="#ctx0" brushRef="#br0">78 9631 892 0,'-32'-4'332'15,"28"4"-260"-15,4 -4 -20 0,0 4 52 16,0 0 -68 -16,0 0 12 0,0 0 -28 0,0 0 -20 15,0 0 -4 -15,4 0 -4 0,4 0 0 0,4 0 32 16,4 0 -12 0,4 0 12 -16,8 0 -12 15,4 4 12 1,-4 0 -16 -16,12 -4 4 16,0 4 -4 -1,4 0 4 -15,12 -4 -8 0,-4 0 -4 16,4 -4 4 -16,0 0 -24 15,0 -4 12 -15,-4 0 4 16,-8 0 4 -16,0 0 8 16,-8 4 -4 -16,-8 -4 -4 15,-4 4 4 -15,-4 0 12 16,-8 0 -8 -16,-4 0 24 0,-8 -4 -20 16,-4 4 -4 -16,-8 0 -4 0,-8 0 4 15,0 4 -4 -15,-8 0 -4 16,-4 0 4 -1,-8 4 -4 -15,-4 0 0 16,0 4 8 -16,0 0 -4 16,4 0 8 -16,0 0 -8 15,0 -4 -4 -15,4 4 4 16,-4 0 -4 -16,4 -4 0 16,4 0 0 -16,4 0 0 15,8 0 0 -15,4 0 0 16,4 0 -12 -16,4 0 8 15,8 -4 -4 -15,8 4 0 0,8 0 -20 0,12 -4 16 16,8 4 4 0,20 -4 8 -16,-4 -4 -36 15,20 -4 20 -15,8 -4 -144 16,4 0 88 -16,0 -8 32 16,8 -4 28 -16</inkml:trace>
    </iact:actionData>
  </iact:action>
  <iact:action type="add" startTime="35235">
    <iact:property name="dataType"/>
    <iact:actionData xml:id="d5">
      <inkml:trace xmlns:inkml="http://www.w3.org/2003/InkML" xml:id="stk5" contextRef="#ctx0" brushRef="#br0">4386 9699 520 0,'8'8'192'16,"0"-12"-152"-16,4 8 -8 0,-8 -4 -8 0,4 -4 -20 16,0 0 -108 -16,4 -4 56 0,0 0 12 0</inkml:trace>
    </iact:actionData>
  </iact:action>
  <iact:action type="add" startTime="35314">
    <iact:property name="dataType"/>
    <iact:actionData xml:id="d6">
      <inkml:trace xmlns:inkml="http://www.w3.org/2003/InkML" xml:id="stk6" contextRef="#ctx0" brushRef="#br0">4530 9631 340 0,'8'-4'128'15,"0"8"-100"-15,8 8 -8 0,-16 -12 148 16,8 4 -96 -16,0 0 60 0,-8 -4 -76 0,8 0 20 15,0 4 -44 -15,0 -4 8 16,4 0 -24 -16,0 4 -8 16,0 0 4 -16,0 -4 -8 15,0 4 40 -15,4 0 -20 16,-4 -4 48 0,8 4 -40 -16,-4 -4 12 15,0 0 -28 -15,4 0 20 16,0 4 -24 -16,0 0 4 0,4 -4 -8 15,0 0 28 -15,0 0 -20 16,0 0 -4 -16,4 0 -8 16,-4 0 -24 -1,4 0 12 -15,-4 0 12 16,0 0 0 -16,0 0 -12 16,0 -4 4 -16,0 0 12 15,4 4 -4 -15,-8 0 8 16,4 0 -8 -16,-4 -4 -12 0,0 4 4 31,0 0 12 -31,4 0 -4 0,-4 0 -4 0,0 4 4 4,0 -4 -16 -4,4 0 8 15,-4 0 12 -15,4 4 -4 16,0 -4 -20 -16,-4 4 8 16,4 -4 12 -16,-4 0 0 31,4 0 -4 -31,-4 0 4 0,0 0 4 15,4 0 -4 -15,4 0 -12 0,-8 0 4 16,0 0 4 -16,0 0 0 16,4 0 -12 -16,0 0 8 15,-4 -4 12 -15,-4 4 -4 32,4 0 -4 -32,0 0 4 0,0 0 -16 0,4 0 8 15,-4 0 20 -15,0 0 -8 16,0 0 24 -16,0 0 -20 15,4 0 -4 -15,4 0 -4 0,0 0 4 32,0 0 -4 -32,4 0 -4 0,0 0 4 0,0 0 4 15,4 0 -4 -15,0 0 -4 32,0 4 4 -32,-4 0 -4 0,8 0 0 0,-8 0 8 15,0 8 -4 -15,-4 -8 8 31,8 0 -8 -31,4 4 -4 0,-8 4 4 0,8 -8 -40 16,4 -4 20 -16,-4 4 -144 16,0 0 88 -16,0 0 24 0,-12 -4 28 47</inkml:trace>
    </iact:actionData>
  </iact:action>
  <iact:action type="add" startTime="38719">
    <iact:property name="dataType"/>
    <iact:actionData xml:id="d7">
      <inkml:trace xmlns:inkml="http://www.w3.org/2003/InkML" xml:id="stk7" contextRef="#ctx0" brushRef="#br0">1474 10951 704 0,'-12'-4'264'15,"12"8"-208"-15,-4 -8 -12 0,4 4 -16 0,0 0 -24 0,-4 0 -12 16,4 0 4 -16,-4 -4 4 0,0 0 0 0,0 0 76 16,-4 0 -40 -16,4 0 56 0,0 4 -52 0,0 0 24 4,4 0 -36 -4,0 0 -8 0,0 0 -12 0,0 0 28 0,0 0 -20 0,8 4 20 16,0 0 -20 -16,12 0 36 62,0 -4 -12 -62,4 0 -20 16,0 0 -4 -16,4 0 -8 31,4 0 4 -31,4 0 -8 16,4 0 -4 -16,4 -4 4 0,4 0 -4 16,4 0 0 -16,0 0 0 15,0 -4 0 -15,0 4 8 16,0 0 -4 -16,0 -4 32 15,4 4 -20 -15,0 0 40 16,4 0 -32 -16,4 0 -4 16,4 0 -12 -16,-4 0 -16 15,4 0 4 -15,-4 4 4 16,-4 -4 0 -16,-4 0 0 0,4 0 0 31,4 -4 8 -31,0 4 -4 0,4 0 -4 0,4 0 4 16,-8 0 4 -16,0 0 -4 15,0 4 8 -15,-4 0 -8 16,0 0 8 -16,4 -4 -8 16,0 0 8 -16,4 0 -8 15,0 0 -4 -15,0 4 4 16,-4 0 -16 -16,-4 0 8 16,4 0 20 -16,-8 0 -8 15,0 0 16 -15,0 4 -16 16,4 0 -12 -16,0 0 0 15,0 0 20 -15,4 0 -8 16,-4 0 -4 -16,4 -4 0 16,-12 0 4 -16,0 0 -4 15,-4 4 8 -15,8 -4 -8 0,0 0 32 16,8 0 -20 -16,-4 0 32 45,0 0 -32 -45,-4 0 -4 16,0 0 -8 -16,-4 4 -4 0,4 0 0 0,-8 0 8 15,0 0 -4 -15,0 0 8 16,4 0 -8 -16,0 0 24 16,4 0 -16 -16,4 -4 -4 15,0 0 -4 -15,-4 0 12 32,0 0 -8 -32,0 0 40 0,-4 0 -24 0,0 0 4 15,0 -4 -16 -15,4 0 12 16,4 0 -16 -16,0 0 -4 15,8 0 0 -15,-4 0 -16 0,0 0 8 16,0 0 4 -16,-4 -4 0 31,12 0 0 -31,4 -4 0 0,4 4 -12 16,-4 0 8 -16,0 0 12 0,-4 0 -4 16,0 4 -4 -16,-4 0 4 15,-8 0 -4 -15,0 0 0 16,4 0 0 -16,8 4 0 31,4 0 0 -31,0 0 0 16,4 4 8 -16,-16 0 -4 0,4 0 32 0,-4 -4 -20 15,0 0 20 -15,4 0 -20 16,4 0 20 -16,4 0 -24 0,0 0 12 31,-4 0 -12 -31,0 0 20 0,-8 0 -20 0,0 -4 4 16,0 0 -8 -16,0 -4 4 15,4 0 -8 -15,0 0 -4 16,0 0 4 -16,-4 0 -4 31,-8 -4 0 -31,-4 4 0 0,0 0 0 16,-8 4 -20 -16,-4 -4 12 0,-8 0 -84 16,-4 4 52 -16,-8 4 -152 15,0 0 108 -15,-8 0 -720 16,0 8 444 -16,-4 -4 156 0</inkml:trace>
    </iact:actionData>
  </iact:action>
  <iact:action type="add" startTime="42955">
    <iact:property name="dataType"/>
    <iact:actionData xml:id="d8">
      <inkml:trace xmlns:inkml="http://www.w3.org/2003/InkML" xml:id="stk8" contextRef="#ctx0" brushRef="#br0">15654 1031 852 0,'-8'-24'316'6,"8"12"-248"-6,0 0 -16 0,0 8 -48 15,0 -4 -12 -15,0 -4 -24 16,-4 -4 20 -16,0 0 -48 16,0 -4 32 -16,-4 0 8 15,0 0 8 -15,-8 -4 28 0,-4 4 -8 16,-4 0 24 -16,0 0 -20 16,-8 4 -4 -16,-8 0 -4 15,-4 0 20 -15,-8 4 -12 16,-4 0 24 -16,-4 4 -24 15,0 0 24 -15,-12 4 -24 0,0 -12 24 32,-12 8 -24 -32,-8 0 32 0,-4 4 -28 0,0 0 -4 31,4 4 -8 -31,-8 -4 4 0,-4 4 -4 0,-8 0 -4 31,8 4 4 -31,0 0 4 0,4 0 -4 16,-4 0 8 -16,-4 0 -8 0,-4 0 8 15,8 4 -8 -15,4 -4 40 16,0 4 -20 -16,8 -8 20 16,-4 4 -24 -16,4 4 8 31,4 4 -16 -31,4 -4 0 16,4 8 -4 -16,4 0 -16 0,4 0 4 0,-16 4 4 0,0 4 0 15,8 0 -12 -15,0 4 8 16,4 0 -4 -16,4 -4 0 15,4 0 8 1,4 4 0 0,0 8 16 -16,0 -8 -8 0,0 4 16 0,0 -4 -16 15,4 4 16 -15,-4 4 -16 16,8 4 -4 -16,8 4 0 31,8 4 -16 -31,0 4 8 0,8 -4 -4 0,8 4 0 16,8 -4 0 -16,0 4 0 15,16 -4 0 -15,0 4 0 21,8 -4 8 -21,12 -4 0 31,4 -4 0 -31,12 -4 0 0,8 0 8 0,12 0 -4 0,8 0 24 16,4 -4 -16 -16,0 0 24 16,8 -8 -24 -16,0 -4 32 46,8 4 -28 -46,24 -4 4 16,8 0 -12 -16,-8 -4 -8 0,8 -4 4 0,8 0 4 0,0 0 -4 16,-8 -8 -20 -16,0 0 8 0,-4 -4 12 15,12 0 0 -15,0 -4 16 16,-4 0 -12 -16,-8 0 4 16,-4 0 -4 -16,-4 -4 -8 15,12 4 4 -15,0 -4 -4 0,-8 4 0 16,-4 -4 -12 -16,-4 0 8 15,8 -4 4 -15,4 0 0 16,-4 4 16 -16,-8 -4 -8 16,-4 0 24 -16,4 -4 -20 15,0 -4 32 -15,4 0 -28 16,0 4 -12 -16,-4 0 -8 31,-4 -4 4 -31,-8 0 0 0,0 -4 0 0,0 4 0 16,-4 0 8 -16,0 -4 -4 15,-16 -4 8 -15,-4 -4 -8 32,-12 0 16 -32,-4 -4 -12 0,-8 -4 4 0,-8 4 -4 15,-4 -8 -8 -15,-4 -4 4 0,-4 4 -4 16,-8 -4 0 -16,-4 4 16 16,-8 0 -8 -16,-8 4 4 15,-4 0 -4 -15,-8 4 4 16,-4 -4 -8 -16,-8 0 8 15,-12 0 -8 -15,-16 0 -4 32,-4 4 4 -32,-8 4 -4 0,0 0 0 0,-4 4 8 15,4 4 -4 -15,-4 4 -28 16,-8 8 12 -16,-4 0 4 16,-4 12 8 -16,8 -8 -36 15,-4 8 20 -15,8 0 -100 16,0 12 64 -16,0 0 -520 0,0 4 312 15,8 -4 120 -15,8 -20 96 47</inkml:trace>
    </iact:actionData>
  </iact:action>
  <iact:action type="add" startTime="42956">
    <iact:property name="dataType"/>
    <iact:actionData xml:id="d9">
      <inkml:trace xmlns:inkml="http://www.w3.org/2003/InkML" xml:id="stk9" contextRef="#ctx0" brushRef="#brinv">0 0 2048 0</inkml:trace>
    </iact:actionData>
  </iact:action>
  <iact:action type="add" startTime="42957">
    <iact:property name="dataType"/>
    <iact:actionData xml:id="d10">
      <inkml:trace xmlns:inkml="http://www.w3.org/2003/InkML" xml:id="stk10" contextRef="#ctx0" brushRef="#brinv">27244 10999 2048 0</inkml:trace>
    </iact:actionData>
  </iact:action>
</iact:actions>
</file>

<file path=ppt/ink/inkAction15.xml><?xml version="1.0" encoding="utf-8"?>
<iact:actions xmlns:iact="http://schemas.microsoft.com/office/powerpoint/2014/inkAction" lengthUnit="cm" timeUnit="ms">
  <inkml:definitions xmlns:inkml="http://www.w3.org/2003/InkML">
    <inkml:context xml:id="ctx0">
      <inkml:inkSource xml:id="inkSrc0">
        <inkml:traceFormat>
          <inkml:channel name="X" type="integer" units="cm"/>
          <inkml:channel name="Y" type="integer" units="cm"/>
          <inkml:channel name="F" type="integer" max="4096" units="deg"/>
          <inkml:channel name="T" type="integer" max="2.14748E9" units="dev"/>
        </inkml:traceFormat>
        <inkml:channelProperties>
          <inkml:channelProperty channel="X" name="resolution" value="1.45925" units="1/cm"/>
          <inkml:channelProperty channel="Y" name="resolution" value="2.38883" units="1/cm"/>
          <inkml:channelProperty channel="F" name="resolution" value="0" units="1/deg"/>
          <inkml:channelProperty channel="T" name="resolution" value="1" units="1/dev"/>
        </inkml:channelProperties>
      </inkml:inkSource>
      <inkml:timestamp xml:id="ts0" timeString="2017-12-18T18:47:54.233Z"/>
    </inkml:context>
    <inkml:brush xml:id="br0">
      <inkml:brushProperty name="width" value="0.07182" units="cm"/>
      <inkml:brushProperty name="height" value="0.07182" units="cm"/>
      <inkml:brushProperty name="color" value="#FF0000"/>
    </inkml:brush>
    <inkml:brush xml:id="brinv">
      <inkml:brushProperty name="width" value="0.05" units="cm"/>
      <inkml:brushProperty name="height" value="0.05" units="cm"/>
      <inkml:brushProperty name="color" value="#000000"/>
      <inkml:brushProperty name="transparency" value="255"/>
    </inkml:brush>
  </inkml:definitions>
  <iact:action type="add" startTime="5474">
    <iact:property name="dataType"/>
    <iact:actionData xml:id="d0">
      <inkml:trace xmlns:inkml="http://www.w3.org/2003/InkML" xml:id="stk0" contextRef="#ctx0" brushRef="#br0">1062 622 280 0,'-12'-12'104'16,"12"6"-84"-16,-4 -5 0 0,4 11 40 0,0 -6 -36 15,-4 0 8 -15,0 0 -20 0,4 -6 -32 0,0 1 8 16,4 -12 -136 -16,0 -1 -32 31,0 1 88 -31,0 0 172 16,0 -1 -36 -16,0 1 184 0,-4 6 -128 15,0 -1 156 -15,0 1 -148 16,0 5 132 -16,-4 1 -136 0,4 -1 44 16,-4 0 -88 -16,0 6 52 0,0 1 -60 15,4 -1 24 -15,-4 0 -44 0,0 0 36 16,4 6 -40 -16,0 0 28 0,4 0 -28 0,4 0 36 0,4 -6 -36 0,4 1 48 62,8 -1 -44 -62,8 -6 48 16,0 0 -48 0,0 -5 4 -1,8 0 -24 -15,4 -1 -24 0,4 1 4 16,4 -1 -12 -16,8 1 8 16,0 -1 36 -16,0 1 -16 15,-4 5 8 -15,0 1 -8 0,-4 5 -24 16,-4 6 8 -16,0 -6 -4 15,-4 6 4 -15,-4 0 16 16,-4 0 -4 -16,-4 6 -12 16,-4 5 4 -16,-4 1 64 15,-4 5 -32 -15,-4 13 -4 16,-4 4 -12 -16,-4 19 0 16,0 5 -8 -16,-4 0 8 15,-4 12 -8 -15,0 0 -4 16,0 0 4 -16,0 11 12 15,-4 18 -8 -15,4 17 24 0,-4 12 -20 32,4 0 4 -32,0 0 -8 0,0 -11 -24 0,0 5 8 15,4 0 32 -15,0 12 -16 16,0 6 8 -16,4 -1 -8 16,-4 -16 4 -16,4 -1 -8 15,-4 -12 32 -15,0 7 -20 16,0 5 20 -16,0 6 -20 15,-4 0 28 -15,0 0 -28 16,0 -6 4 -16,4 0 -12 31,-4 -23 12 -31,4 6 -12 16,0 0 -4 -16,0 5 0 0,4 1 4 16,0 -6 -4 -16,0 -7 8 15,-4 -4 -8 -15,4 -13 -4 0,0 -17 4 0,0 0 4 31,-4 -17 -4 -31,4 -7 8 0,-4 -5 -8 0,0 -6 8 16,-4 -5 -8 -16,4 -1 16 16,-4 -6 -12 -16,0 -5 16 0,-8 0 -24 15,-8 -7 0 -15,0 7 0 32,-4 -6 0 -32,-4 5 16 0,-8 -5 -8 18,-4 0 -4 -2,0 0 0 -16,-4 0 28 15,-4 -6 -16 -15,-4 6 20 0,-8 -6 -20 32,-8 0 -16 -32,-16 5 -4 0,0 7 4 15,0 0 0 -15,-4 -6 8 0,-4 -1 -4 32,-8 7 16 -32,-8 -6 -12 0,0 5 4 0,4 -5 -4 15,4 6 4 -15,0 -6 -8 16,4 5 -4 -16,0 1 4 15,4 0 -16 -15,4 -1 8 16,12 7 -32 -16,8 -1 20 16,8 6 -48 -16,8 -5 36 15,8 -1 -116 -15,4 1 80 16,8 -1 -412 -16,8 7 264 16,4 -1 92 -16,16 0 80 31</inkml:trace>
    </iact:actionData>
  </iact:action>
  <iact:action type="add" startTime="5475">
    <iact:property name="dataType"/>
    <iact:actionData xml:id="d1">
      <inkml:trace xmlns:inkml="http://www.w3.org/2003/InkML" xml:id="stk1" contextRef="#ctx0" brushRef="#brinv">0 0 2048 0</inkml:trace>
    </iact:actionData>
  </iact:action>
  <iact:action type="add" startTime="5476">
    <iact:property name="dataType"/>
    <iact:actionData xml:id="d2">
      <inkml:trace xmlns:inkml="http://www.w3.org/2003/InkML" xml:id="stk2" contextRef="#ctx0" brushRef="#brinv">2268 4979 2048 0</inkml:trace>
    </iact:actionData>
  </iact:action>
</iact:actions>
</file>

<file path=ppt/ink/inkAction16.xml><?xml version="1.0" encoding="utf-8"?>
<iact:actions xmlns:iact="http://schemas.microsoft.com/office/powerpoint/2014/inkAction" lengthUnit="cm" timeUnit="ms">
  <inkml:definitions xmlns:inkml="http://www.w3.org/2003/InkML">
    <inkml:context xml:id="ctx0">
      <inkml:inkSource xml:id="inkSrc0">
        <inkml:traceFormat>
          <inkml:channel name="X" type="integer" units="cm"/>
          <inkml:channel name="Y" type="integer" units="cm"/>
          <inkml:channel name="F" type="integer" max="4096" units="deg"/>
          <inkml:channel name="T" type="integer" max="2.14748E9" units="dev"/>
        </inkml:traceFormat>
        <inkml:channelProperties>
          <inkml:channelProperty channel="X" name="resolution" value="1.88628" units="1/cm"/>
          <inkml:channelProperty channel="Y" name="resolution" value="2.38883" units="1/cm"/>
          <inkml:channelProperty channel="F" name="resolution" value="0" units="1/deg"/>
          <inkml:channelProperty channel="T" name="resolution" value="1" units="1/dev"/>
        </inkml:channelProperties>
      </inkml:inkSource>
      <inkml:timestamp xml:id="ts0" timeString="2017-12-18T19:24:13.220Z"/>
    </inkml:context>
    <inkml:brush xml:id="br0">
      <inkml:brushProperty name="width" value="0.07182" units="cm"/>
      <inkml:brushProperty name="height" value="0.07182" units="cm"/>
      <inkml:brushProperty name="color" value="#0000FF"/>
    </inkml:brush>
    <inkml:brush xml:id="br1">
      <inkml:brushProperty name="width" value="0.07182" units="cm"/>
      <inkml:brushProperty name="height" value="0.07182" units="cm"/>
      <inkml:brushProperty name="color" value="#FF0000"/>
    </inkml:brush>
    <inkml:brush xml:id="brinv">
      <inkml:brushProperty name="width" value="0.05" units="cm"/>
      <inkml:brushProperty name="height" value="0.05" units="cm"/>
      <inkml:brushProperty name="color" value="#000000"/>
      <inkml:brushProperty name="transparency" value="255"/>
    </inkml:brush>
  </inkml:definitions>
  <iact:action type="add" startTime="10698">
    <iact:property name="dataType"/>
    <iact:actionData xml:id="d0">
      <inkml:trace xmlns:inkml="http://www.w3.org/2003/InkML" xml:id="stk0" contextRef="#ctx0" brushRef="#br0">21704 1873 832 0,'-16'-58'308'15,"-5"28"-240"-15,1 7 -20 0,9 12 -16 0,-9 -1 -28 0,-11 0 -4 16,-11 1 4 -16,-4 -7 -4 16,-6 1 0 -16,-5 -1 -12 15,-5 1 8 -15,-15 -6 20 0,-6 -1 -8 16,-10 1 32 -16,-16 5 -24 15,-10 -5 4 -15,6 12 -12 16,-6 -13 48 -16,-5 7 -32 31,-11 -1 0 -31,-15 7 -16 0,5 -1 28 16,-10 6 -20 -16,-5 0 20 0,-11 6 -20 16,1 0 8 -16,4 6 -12 15,-4 -6 12 -15,-11 0 -16 16,-11 0 32 -16,11 0 -24 15,6 0 48 -15,-6 0 -36 16,-11 0 20 -16,16 6 -28 0,-5 -6 0 16,-10 6 -12 -16,-10 6 -8 15,14 5 4 -15,-4 0 -4 32,0 7 0 -32,-11 -1 0 19,6 6 0 -19,9 0 -12 0,-4 0 8 0,0 0 -4 16,0 6 0 -16,10 0 16 15,0 6 -4 -15,-47 11 -4 16,11 18 4 -16,15 6 -16 16,16 11 8 -16,-5 0 4 0,5 1 0 15,15 -1 8 -15,6 0 -4 32,-1 -5 -4 -32,1 -1 4 0,-1 -5 -4 15,6 17 0 -15,26 0 -12 0,-6 18 8 16,5 5 12 -16,-14 0 -4 15,-1 1 8 -15,15 -1 -8 32,11 0 8 -32,-5 1 -8 15,5 11 -4 -15,-6 11 4 0,1 -5 -4 0,5 0 0 16,16 -12 8 -16,4 -5 -4 16,6 -7 16 -16,5 7 -12 15,5 11 4 -15,-10 5 -4 16,5 1 -8 -16,-6 0 4 15,11 -12 -16 -15,1 -5 8 16,14 5 12 -16,-10 0 -4 0,16 6 -4 16,-5 12 4 -16,5 -6 -4 31,-1 -6 0 -31,6 -18 0 0,0 6 0 0,5 7 8 16,1 16 -4 -16,4 13 -12 15,5 -1 4 -15,11 -6 -4 16,0 -11 0 -16,10 -6 8 15,5 0 0 -15,6 6 8 16,5 6 -4 -16,4 -6 -12 0,1 -1 4 16,5 -10 4 -16,0 -7 0 15,11 -6 0 -15,-1 7 0 16,0 5 8 -16,11 6 -4 16,0 -6 -4 -16,10 -5 4 31,5 -7 4 -31,5 -5 -4 0,11 -6 -4 15,0 -6 4 -15,4 -12 -4 0,6 7 0 16,1 -1 0 -16,-1 0 0 16,0 -5 8 -16,0 -7 -4 15,10 -5 8 -15,11 0 -8 32,5 -6 -4 -32,10 -12 4 0,-5 1 12 0,0 5 -8 15,5 -12 -4 -15,6 -11 0 16,-1 -6 4 -16,11 -5 -4 0,5 -1 -4 31,0 6 4 -31,-6 0 -16 0,-4 0 8 0,0 -5 12 16,10 -7 -4 -16,5 6 -4 15,5 1 4 -15,-10 -7 -4 16,-5 1 0 -16,-6 -1 0 31,-4 -5 0 -31,4 -1 16 0,1 1 -8 0,5 5 -4 16,-6 1 0 -16,-5 -1 -4 15,1 1 0 -15,-11 -1 0 32,0 -5 0 -32,0 5 0 0,11 -5 0 0,-6 5 0 15,0 -5 0 -15,-10 0 -12 0,5 -1 8 16,-10 1 4 -16,-1 -6 0 31,6 -6 0 -31,16 0 0 16,-6 0 0 -16,0 0 0 0,-5 0 8 15,0 6 -4 -15,-10 -6 -12 0,0 0 4 32,-6 0 4 -32,6 0 0 0,0 5 0 0,5 -5 0 31,5 6 8 -31,0 0 -4 16,0 0 -4 -16,-5 5 4 0,-11 -5 -4 0,6 0 0 15,0 0 0 -15,10 0 0 16,5 5 8 -16,0 1 -4 15,1 0 -12 -15,-1 5 4 0,-5 -5 4 36,5 -1 0 -36,16 1 8 0,10 0 -4 0,0 -1 -12 15,5 1 4 -15,-4 5 12 16,4 -5 -4 -16,10 0 -12 16,11 -1 4 -16,-5 1 4 31,10 -6 0 -31,-10 5 8 15,15 1 -4 -15,6 0 -12 0,4 -1 4 0,-15 1 4 16,1 5 0 -16,14 -5 0 16,1 5 0 -16,-6 -5 0 15,-4 0 0 -15,4 -6 0 0,16 -6 0 32,-5 5 8 -32,-6 -5 -4 15,-4 0 -12 -15,15 0 4 0,-5 0 4 0,-1 -11 0 16,-9 -1 8 -16,10 -5 -4 15,5 -1 -12 -15,-5 -5 4 16,-11 0 20 -16,-5 -6 -8 16,6 -6 4 -16,10 0 -4 15,-1 -12 28 -15,-9 -5 -20 16,-11 -6 4 -16,10 -12 -12 16,6 6 20 -16,-11 0 -16 15,1 0 12 -15,-11 -6 -12 16,-1 -6 28 -16,1 -11 -24 15,-5 -12 48 -15,-10 -17 -36 0,-16 -18 28 16,-1 0 -28 -16,-9 0 16 31,10 0 -24 -31,-10 -11 8 16,-6 -24 -16 -16,-5 -17 -8 0,-25 6 0 16,4 23 4 -16,-30 -30 -4 0,-1 -16 16 15,-15 -7 -12 -15,-20 12 32 16,4 -11 -24 -16,-10 11 32 15,-10 -23 -32 -15,-5 11 4 16,-11 13 -12 -16,-5 -7 4 16,-5 -5 -8 -16,-5 -13 -4 15,-11 7 4 -15,-4 23 -4 0,-11 0 0 16,0 -6 -20 -16,-11 -11 12 16,11 23 12 -16,-5 11 0 15,0 12 -12 -15,-11 -17 4 16,1 5 4 -16,-11 -5 0 15,-5 11 0 -15,-11 18 0 32,6 17 -12 -32,5 -6 8 15,0 1 -4 -15,0 -7 0 0,-11 1 8 0,-9 5 0 16,-11 18 8 -16,-6 23 -4 16,6 12 -20 -16,5 -6 8 15,-5 11 4 -15,-15 -5 4 16,-6 5 0 -16,5 7 0 15,11 5 0 -15,-5 -6 0 16,9 1 8 -16,-4 -1 -4 16,0 12 -28 -16,15 6 12 15,0 5 4 -15,16 13 8 0,0 -1 8 16,5 0 -4 -16,0 6 -12 16,-5 -5 4 -16,-6 5 -4 31,11 11 0 -31,5 1 -108 15,11 11 64 -15,-1 1 -332 0,0 5 216 0,-4 0 60 16,-16 0 72 -16</inkml:trace>
    </iact:actionData>
  </iact:action>
  <iact:action type="add" startTime="14706">
    <iact:property name="dataType"/>
    <iact:actionData xml:id="d1">
      <inkml:trace xmlns:inkml="http://www.w3.org/2003/InkML" xml:id="stk1" contextRef="#ctx0" brushRef="#br0">10706 9262 768 0,'0'0'284'16,"-5"-23"-220"-16,10 12 -20 0,0 -1 92 0,0 0 -84 16,5 -5 52 -16,1 5 -64 0,4 -5 16 15,6 -1 -36 -15,5 1 -8 16,5 -1 -8 -16,0 1 20 0,5 -1 -12 15,11 1 24 1,15 0 -24 -16,15 -1 32 16,16 1 -28 -1,6 5 40 -15,4 0 -32 0,-5 1 20 16,11 -1 -24 -16,5 0 16 16,4 1 -20 -16,1 -1 -8 15,-15 1 -4 -15,-1 -1 -32 0,-5 6 16 31,-10 0 -460 -31,-5 -5 256 0,0 -7 96 0,-11 1 84 32</inkml:trace>
    </iact:actionData>
  </iact:action>
  <iact:action type="add" startTime="15673">
    <iact:property name="dataType"/>
    <iact:actionData xml:id="d2">
      <inkml:trace xmlns:inkml="http://www.w3.org/2003/InkML" xml:id="stk2" contextRef="#ctx0" brushRef="#br0">19837 9408 624 0,'5'0'228'16,"-5"-12"-176"-16,5 1 -16 0,1 5 80 0,-1 0 -72 0,0 -6 36 16,-5 1 -48 -16,0 -7 -28 0,0 1 -20 20,-5 5 4 -20,0 -5 0 0,-6 5 4 0,1 0 8 0,-11 1 0 16,11 -7 8 -16,-1 13 76 15,1 5 -48 -15,5 -6 32 31,0 6 -40 -31,5 0 28 0,0 0 -32 0,10 0 40 0,6 0 -36 0,9 0 56 47,17 6 -48 -31,10 -6 80 -16,4 0 -64 0,6 0 -8 16,16 0 -28 -16,5 -6 8 15,5 6 -16 -15,10 0 16 16,11 0 -16 -16,4 -6 4 15,6 6 -4 -15,-5 0 -8 16,5 6 4 -16,10 -6 4 16,6 6 -4 -16,-6 -6 -12 15,0 5 4 -15,-5 -5 -24 16,-5 0 16 -16,-5 0 -84 16,-6 6 56 -16,1 -6 -216 15,-6 0 144 -15,-15 -11 52 16,-26 -13 40 -16</inkml:trace>
    </iact:actionData>
  </iact:action>
  <iact:action type="add" startTime="18310">
    <iact:property name="dataType"/>
    <iact:actionData xml:id="d3">
      <inkml:trace xmlns:inkml="http://www.w3.org/2003/InkML" xml:id="stk3" contextRef="#ctx0" brushRef="#br0">25923 11799 572 0,'0'-11'208'16,"-11"5"-160"-16,6 -6 -12 0,5 7 24 0,5 -1 -40 0,-5 0 -8 0,6 0 -8 29,-6 0 12 -29,10 0 -8 0,0 1 68 0,-10 -1 -44 16,5 0 60 -16,-5 6 -56 0,0 12 56 0,0 17 -56 0,0 17 56 31,-10 18 -56 -31,0 18 56 0,-1 17 -56 15,6 0 12 -15,0 11 -32 32,5 1 0 -32,0 5 -8 0,0 -5 -8 15,5 -7 4 -15,-5 -16 4 0,5 -7 -4 16,-5 -17 32 -16,6 -17 -20 16,-12 -12 76 -16,1 -12 -56 15,0 -12 56 -15,0 -11 -52 0,-5 -17 16 0,-1 -18 -36 31,1 -23 8 -31,0 -12 -16 16,-1 -11 12 -16,1 -7 -16 0,5 -5 32 31,-6 0 -24 -31,1 -6 4 0,5 0 -12 0,5 -5 20 32,0 -1 -16 -32,5 6 -12 15,0 12 -4 -15,11 5 4 0,-1 7 0 0,6 11 -28 16,5 5 16 -16,5 7 4 15,-5 5 8 -15,5 7 0 16,5 11 0 -16,5 5 0 31,1 7 0 -31,-1 11 -20 16,5 6 12 -16,-4 6 -40 0,-6 5 28 0,-5 7 -56 16,-10 23 44 -16,-11 -1 0 0,-5 7 16 15,-10 11 12 -15,-5 6 4 31,-11 0 0 -31,-5 6 0 16,-5 -6 0 -16,-5 0 0 0,5 -6 0 0,0 0 0 16,5 -11 0 -16,5 -1 0 15,6 -11 8 -15,15 0 4 36,5 0 -4 -36,16 -6 20 15,10 0 -16 -15,10 -5 32 0,16 -1 -28 16,5 0 4 -16,10 6 -12 15,-4 0 20 -15,-6 6 -16 16,-5 0 -4 -16,5 6 -4 31,-11 -6 -4 -31,-9 6 0 0,-1 -6 -36 0,-5 -1 20 0,-5 -4 -92 16,-10 -7 60 -16,0 -6 -232 16,-6 -5 156 -16,-5 -6 -720 0,1 -6 468 31,4 -18 164 -31</inkml:trace>
    </iact:actionData>
  </iact:action>
  <iact:action type="add" startTime="19125">
    <iact:property name="dataType"/>
    <iact:actionData xml:id="d4">
      <inkml:trace xmlns:inkml="http://www.w3.org/2003/InkML" xml:id="stk4" contextRef="#ctx0" brushRef="#br0">26828 12422 1184 0,'-16'0'440'15,"16"12"-344"-15,0 -7 -24 0,0 -5 48 16,5 12 -80 -16,-5 -12 0 0,11 12 -24 0,-1 -1 8 15,5 1 -16 -15,6 0 -4 16,10 -1 0 0,0 -11 4 -16,5 6 -4 15,1 -6 -12 -15,4 0 4 16,0 0 20 -16,1 -6 -8 16,-1 -5 4 -16,0 5 -4 15,-4 -12 -24 -15,-6 7 8 16,-6 -13 -4 -16,-9 7 4 15,0 -6 24 -15,-11 -6 -8 16,0 0 -4 -16,-5 -1 0 0,-10 1 -16 16,-1 6 8 -16,-10 0 -16 15,-10 11 12 -15,-5 1 4 16,-5 11 4 -16,-6 0 -12 35,1 11 8 -35,-1 7 40 0,6 11 -24 0,5 0 8 16,5 12 -12 -16,5 -1 -8 15,5 13 4 -15,11 -1 4 16,5 6 -4 -16,10 0 -12 16,16 1 4 -16,15 -7 -4 15,10 0 0 -15,16 -5 -12 0,6 -6 12 16,4 -12 -32 -16,0 -6 24 16,1 -11 -48 -16,4 -12 36 15,1 -12 -116 -15,5 -11 80 16,-1 -12 -124 -16,1 -12 108 15,-5 -5 -56 -15,-11 -6 76 16,-10 0 -80 -16,-6 -1 80 31,-14 7 4 -31,-6 5 32 0,-16 -11 124 0,-10 17 -56 16,-10 -5 36 -16,-16 11 -44 16,-4 6 12 -16,-12 6 -28 15,-4 11 104 -15,-11 12 -68 16,1 6 64 -16,-1 23 -68 15,0 0 40 -15,0 12 -52 16,11 -1 -4 -16,5 7 -20 16,10 0 -20 -16,5 5 0 15,11 -5 -24 -15,10 -7 16 0,5 -5 24 16,11 -6 -8 -16,4 -5 80 16,11 -13 -48 -16,6 -11 12 15,9 -6 -28 -15,11 -5 -20 16,0 -13 -4 -16,-5 -5 -4 15,-1 0 0 -15,-4 0 24 16,-6 0 -8 -16,-10 6 32 16,-10 -1 -24 -16,0 1 92 15,-6 12 -60 -15,-5 -7 -4 16,-4 12 -28 -16,-6 0 -4 0,0 12 -4 0,-6 0 -8 16,-4 17 -8 -16,0 12 4 31,5 6 4 -31,-1 11 0 15,12 1 -12 -15,4 -1 8 16,5 1 -4 -16,6 -7 0 16,5 -11 16 -16,5 -6 -4 15,0 -6 8 -15,5 -17 -8 16,0 -12 40 -16,11 -11 -20 16,5 -18 -4 -16,5 -12 -12 15,5 -17 4 -15,5 0 -8 16,0 -11 -28 -16,-10 -7 12 15,0 -17 4 -15,-11 0 8 16,1 -11 16 -16,-11 -6 -8 16,-15 5 24 -16,-1 6 -20 0,-9 12 12 31,-6 6 -12 -31,-5 5 -16 0,-5 7 0 16,-6 -1 -16 -16,-4 18 12 0,-6 11 -32 15,-5 7 24 -15,-5 16 -4 16,0 13 12 -16,0 11 8 15,0 11 0 -15,-5 13 -12 16,5 11 8 -16,0 11 12 16,0 18 -4 -16,5 18 -12 15,11 17 4 -15,4 5 4 16,11 1 0 -16,5 -6 24 16,11 0 -12 -16,10 -6 24 0,5 0 -24 31,10 -12 24 -31,11 1 -24 0,0 -6 12 0,-1 -1 -12 15,11 -11 12 -15,-5 -6 -16 16,0 -5 16 -16,0 -7 -16 16,0 -5 -4 -16,5 -12 0 15,0 0 -48 -15,0 -5 24 16,0 -13 -80 -16,0 1 56 16,-5 -6 -140 -16,-5 -6 104 15,-1 0 -668 -15,6 -6 416 16,-10 -12 128 -16,-6 -11 136 20</inkml:trace>
    </iact:actionData>
  </iact:action>
  <iact:action type="add" startTime="22447">
    <iact:property name="dataType"/>
    <iact:actionData xml:id="d5">
      <inkml:trace xmlns:inkml="http://www.w3.org/2003/InkML" xml:id="stk5" contextRef="#ctx0" brushRef="#br0">22055 15774 676 0,'-20'-6'248'15,"20"0"-192"-15,0 -6 -16 0,5 7 68 0,5 -7 -68 16,-5 -6 -52 -16,6 1 4 16,-1 -6 -72 -16,5 -1 44 15,-4 -5 -28 -15,4 6 40 0,-4 0 64 16,-1 5 -20 -16,-5 1 144 19,-5 5 -92 -19,0 1 152 0,0 5 -124 0,-5 12 48 0,-5 5 -88 16,-6 18 36 -16,-5 18 -56 31,-10 11 16 -31,6 18 -36 16,-7 5 8 0,1 6 -16 -16,-5 1 0 0,0 -7 -4 15,0 -5 -8 -15,0 -6 4 16,-1 -6 4 -16,6 -12 -4 15,6 -5 -36 -15,4 -1 16 16,5 -5 -128 -16,1 -6 84 16,5 -6 -232 -16,-1 -6 164 15,6 -11 48 -15,5 -12 52 0</inkml:trace>
    </iact:actionData>
  </iact:action>
  <iact:action type="add" startTime="22841">
    <iact:property name="dataType"/>
    <iact:actionData xml:id="d6">
      <inkml:trace xmlns:inkml="http://www.w3.org/2003/InkML" xml:id="stk6" contextRef="#ctx0" brushRef="#br0">21745 15919 1164 0,'0'-23'428'16,"5"17"-332"-16,-5 0 -24 0,0 6 12 0,0 0 -60 16,0 0 -20 -16,5 12 -4 0,0 5 -28 0,-5 12 16 15,-5 12 -12 1,-5 0 12 -16,5 11 8 15,-6 1 4 -15,6 -7 16 16,0 1 -8 -16,0 -7 32 0,10 1 -24 16,0 -6 12 -16,6 0 -16 15,4 -6 -8 -15,1 6 0 16,4 -6 4 -16,6 -6 -4 16,5 -5 24 -16,5 -7 -16 15,6 -11 -12 -15,-1 0 -4 16,11 -11 -112 -16,10 -7 64 15,15 -5 -868 -15,1 -6 504 46,-6 0 176 -46</inkml:trace>
    </iact:actionData>
  </iact:action>
  <iact:action type="add" startTime="23309">
    <iact:property name="dataType"/>
    <iact:actionData xml:id="d7">
      <inkml:trace xmlns:inkml="http://www.w3.org/2003/InkML" xml:id="stk7" contextRef="#ctx0" brushRef="#br0">24465 15471 1392 0,'-21'-17'516'16,"21"17"-400"-16,-5 -6 -36 0,5 6 -40 0,0 0 -40 0,0 0 -36 15,0 0 20 -15,0 0 -40 0,5 11 36 0,5 1 24 16,1 17 0 -16,4 6 64 16,6 17 -40 -1,10 12 24 -15,5 12 -32 16,5 6 -8 -16,6 -1 -8 15,5 0 4 1,5 7 -4 -16,-1 -7 -28 0,-4 -5 12 16,-5 -12 -76 -16,-6 -6 52 15,-10 -11 -164 -15,0 -7 116 16,-5 -11 -636 -16,-5 -5 400 47,-6 -19 140 -47</inkml:trace>
    </iact:actionData>
  </iact:action>
  <iact:action type="add" startTime="23626">
    <iact:property name="dataType"/>
    <iact:actionData xml:id="d8">
      <inkml:trace xmlns:inkml="http://www.w3.org/2003/InkML" xml:id="stk8" contextRef="#ctx0" brushRef="#br0">24682 16117 1248 0,'-21'29'460'15,"21"-23"-356"-15,0 -6 -32 0,5 0 68 0,-5 0 -92 16,11 11 -12 -16,-1 1 -20 0,11 11 -4 15,-1 1 -8 -15,6 -1 -12 16,5 12 4 -16,5 0 4 0,1 0 0 16,-1 0 24 -16,0 -1 -12 15,0 1 40 -15,-5 -6 -28 16,5 1 56 -16,-15 -1 -44 16,5 -12 64 -16,-11 1 -60 15,6 -7 28 -15,-11 -5 -40 16,1 -6 44 -16,-6 -6 -40 0,0 -5 48 15,0 -13 -48 -15,1 -5 36 16,-6 0 -36 -16,0 -6 0 16,0 -6 -20 -16,0 1 -8 15,5 -7 0 1,-5 1 -4 -16,5 5 0 16,-5 6 -20 -16,5 -6 12 15,0 6 -76 -15,6 6 48 16,4 0 -240 -16,6 6 152 15,5 0 -712 -15,10 -1 464 16,5 -16 172 -16,-5 -7 136 0</inkml:trace>
    </iact:actionData>
  </iact:action>
  <iact:action type="add" startTime="26403">
    <iact:property name="dataType"/>
    <iact:actionData xml:id="d9">
      <inkml:trace xmlns:inkml="http://www.w3.org/2003/InkML" xml:id="stk9" contextRef="#ctx0" brushRef="#br0">17066 26009 912 0,'-11'-12'340'15,"16"6"-264"-15,1 6 -24 0,-6 0 52 0,10 0 -68 0,0 0 56 16,6 0 -52 -16,-6 0 -20 31,6 0 -12 -31,9 -6 0 0,-4 1 -4 0,5 -1 8 0,5 -6 -8 16,5 1 8 -16,0 5 -8 16,6 -6 24 -16,4 6 -16 15,6 -5 68 -15,5 -1 -48 31,0 6 24 -31,15 0 -36 0,-15 6 36 0,5 0 -32 16,0 0 12 -16,5 -5 -20 31,-5 5 8 -31,6 0 -12 0,4 0 12 0,6 0 -16 16,4 0 4 -16,1 0 -4 16,0 5 4 -16,-1 -5 -8 0,1 0 -4 15,-5 0 4 -15,5 0 12 16,-1 0 -8 -16,6 -5 40 31,0 5 -24 -31,5 -6 -24 0,-5 6 0 16,5 -6 0 -16,-5 6 0 0,-5 0 8 15,-1 0 -4 -15,6 0 -4 21,11 0 4 -21,-1 0 12 16,10 0 -8 -16,-15 -6 4 31,11 0 -4 -31,-11 0 28 0,5 1 -20 0,0 5 40 15,6 -6 -32 -15,4 6 -4 0,1 -6 -12 16,0 -6 12 -16,-6 7 -12 16,0 -1 -4 -16,1 0 0 15,-1 0 4 -15,6 0 -4 16,-1 6 16 -16,-9 -6 -12 16,-6 6 24 -16,-5 0 -20 15,-6 0 -4 -15,-4 -5 -4 16,-6 5 -4 -16,-4 0 0 15,-1 0 -20 -15,-10 0 12 16,-6 0 -68 -16,-4 -6 44 16,-6 6 -136 -16,-5 -6 92 15,-5 0 -484 -15,0 0 312 16,-5 -5 116 -16,-15 -13 88 47</inkml:trace>
    </iact:actionData>
  </iact:action>
  <iact:action type="add" startTime="28634">
    <iact:property name="dataType"/>
    <iact:actionData xml:id="d10">
      <inkml:trace xmlns:inkml="http://www.w3.org/2003/InkML" xml:id="stk10" contextRef="#ctx0" brushRef="#br0">25271 25834 976 0,'5'-17'360'16,"6"23"-280"-16,-1 -12 -20 0,0 12 0 0,1 -6 -44 15,9 0 20 -15,6 -6 -20 16,0 0 -8 -16,10 0 -4 0,6 0 4 16,4 -5 -4 -16,6 5 8 15,-5 0 -8 -15,4 0 60 16,6 0 -36 -16,0 6 60 0,0 0 -52 16,5 0 64 -1,0 0 -60 -15,10 0 8 0,6 0 -28 16,5 0 4 -16,10 -5 -12 31,-11 5 -8 -31,12 0 0 0,-7 0 -16 20,1 0 8 -20,-5 0 4 0,5 5 0 15,0 1 0 -15,5 -6 0 16,0 6 32 -16,-5 -6 -16 16,-5 0 4 -16,-6 0 -12 31,6 0 28 -31,-6 0 -20 0,6 0 -4 0,5 -6 -8 15,5 0 12 -15,-5 1 -8 16,-5 5 -4 -16,0 -6 0 16,-6 0 -16 -16,-5 0 8 15,1 6 4 -15,-1 0 0 0,6 0 -12 16,-1 0 8 -16,6 0 28 16,-5 0 -12 -16,-1 -6 32 15,6 0 -28 -15,-11 6 40 16,6 -5 -32 -16,-11 5 12 15,5 0 -20 -15,6 0 28 16,0 0 -28 -16,4 0 -12 16,1 0 -8 -16,-5 0 12 15,-6 0 -4 -15,6 0 -4 0,-11 0 4 16,0 0 12 -16,-5 0 -8 31,0 5 4 -31,5 -5 -4 0,6 0 4 0,-6 0 -8 16,0 0 16 -16,0 0 -12 15,1 0 -4 -15,-6 0 0 16,-6 0 -4 -16,1 0 0 31,-5 0 8 -31,-5 -5 -4 0,-1 5 -4 0,-5 -6 4 16,1 6 -4 -16,-6 -6 0 16,0 6 16 -16,0 -6 -8 15,-5 6 -12 -15,0 0 0 16,1 0 4 -16,-7 0 0 15,1 0 -12 -15,-5 0 8 0,0 0 -24 32,-6 0 16 -32,1 6 4 0,-1 -6 8 0,-5 0 -28 19,1 0 16 -19,-1 0 -20 0,0 0 16 0,1 0 -28 16,-1 0 28 -16,-5 0 -92 16,6 0 60 -16,-6 -6 -312 0,-5 6 200 15,5 0 -820 -15,-5 -23 544 16</inkml:trace>
    </iact:actionData>
  </iact:action>
  <iact:action type="add" startTime="31103">
    <iact:property name="dataType"/>
    <iact:actionData xml:id="d11">
      <inkml:trace xmlns:inkml="http://www.w3.org/2003/InkML" xml:id="stk11" contextRef="#ctx0" brushRef="#br0">29728 11415 1484 0,'-31'-11'552'16,"31"17"-432"-16,11 -12 -32 0,-11 6 -36 15,0 0 -48 -15,0 0 8 16,5 11 -8 -16,-5 18 -12 15,0 30 4 -15,0 22 12 16,0 30 -4 -16,0 17 24 0,10 11 -16 16,0 -11 -12 -16,6 0 -4 15,-1 -5 4 -15,6 -7 0 16,0 -17 32 -16,0 -12 -16 0,-1 -23 76 16,6 -17 -56 -16,-5 -12 84 15,-1 -18 -68 -15,6 -23 28 16,5 -29 -48 -16,11 -11 16 15,-6 -12 -28 -15,5 -6 8 16,1 0 -16 -16,-6 17 -8 16,-5 0 0 -16,-5 13 12 15,0 4 -8 -15,-6 19 -12 16,1 -1 0 -16,0 18 -40 16,-1 17 24 -16,6 6 -4 15,-5 18 16 -15,5 11 0 16,-1 6 0 -16,7 6 -12 0,-7 -6 12 15,6 0 4 -15,-5 -17 4 15,5 -7 24 -15,-5 -11 -12 16,0 -17 48 -16,0 -18 -32 15,0 -17 48 -15,0 -29 -44 16,5 -24 28 -16,0 -17 -32 16,0 -29 -8 -16,0 -36 -12 15,5 -28 -16 -15,-5 6 4 16,-10 17 -4 -16,-6 12 0 15,-10 34 -28 -15,-5 7 20 16,-5 22 -116 -16,-5 19 72 16,-6 16 -616 -16,1 18 372 15,-1 18 136 -15,6 5 116 32</inkml:trace>
    </iact:actionData>
  </iact:action>
  <iact:action type="add" startTime="31774">
    <iact:property name="dataType"/>
    <iact:actionData xml:id="d12">
      <inkml:trace xmlns:inkml="http://www.w3.org/2003/InkML" xml:id="stk12" contextRef="#ctx0" brushRef="#br0">31181 12311 1588 0,'-10'-11'588'15,"10"11"-456"-15,-5 6 -36 0,5 -6 -20 0,-5 5 -60 0,-1 7 -48 16,-4 6 16 -16,-5 5 -68 0,-11 6 48 16,10 6 8 -16,6 0 16 15,-1 0 4 -15,6 5 0 0,5 1 44 16,5 0 -24 -16,11 -6 8 16,0 -6 -12 -16,9 -6 4 15,1 -5 -8 -15,0 -13 -12 16,0 -5 4 -16,0 -11 -16 15,-6 -12 12 -15,-4 -12 12 32,-1 0 0 -32,-4 -6 16 0,-6 0 -12 0,-5 -5 16 19,0 5 -16 -3,-5 -6 -4 -16,0 12 0 0,-1 1 12 31,6 10 -8 -31,0 1 4 0,0 11 -4 0,6 -5 -32 0,4 11 12 31,0 0 -12 -31,6 12 12 0,-1 -6 36 0,1 29 12 16,10 18 -16 15,0 -1 -12 -31,5 1 -16 16,-6 -1 4 -16,1 1 12 16,0 0 -4 -16,-10 -13 8 15,-1 -4 -8 -15,1 -7 96 0,-11 -6 -56 0,0 -5 88 16,0 -18 -16 -16,0 -11 -56 31,1 -7 0 -31,-1 -11 -40 0,0 1 0 16,0 -7 -12 -16,11 -6 -16 15,-1 1 4 1,6 5 -16 -16,-1 0 12 16,6 18 -24 -16,0 0 20 15,5 11 -56 -15,5 0 36 16,1 1 -152 -16,4 17 104 15,0 -1 -460 -15,6 13 300 16,-1 -1 100 -16,6 1 88 31</inkml:trace>
    </iact:actionData>
  </iact:action>
  <iact:action type="add" startTime="32574">
    <iact:property name="dataType"/>
    <iact:actionData xml:id="d13">
      <inkml:trace xmlns:inkml="http://www.w3.org/2003/InkML" xml:id="stk13" contextRef="#ctx0" brushRef="#br0">32665 11346 1620 0,'-20'17'600'15,"20"-5"-464"-15,-6 5 -40 0,6 1 -28 16,-5 11 -56 -16,0 11 4 16,-5 36 -8 -16,-1 29 -8 15,1 11 4 -15,0 18 -16 16,4 -6 8 -16,1 6 4 0,5 0 0 15,5 -1 -36 -15,1 1 20 16,4 -17 -20 -16,0 -13 20 16,1 -28 -88 -16,-1 -12 56 15,6 -23 -512 -15,4 -24 304 16,6 -46 120 -16,0 -29 92 31</inkml:trace>
    </iact:actionData>
  </iact:action>
  <iact:action type="add" startTime="32855">
    <iact:property name="dataType"/>
    <iact:actionData xml:id="d14">
      <inkml:trace xmlns:inkml="http://www.w3.org/2003/InkML" xml:id="stk14" contextRef="#ctx0" brushRef="#br0">33125 11427 1620 0,'0'23'600'16,"6"12"-464"-16,4 47 -40 0,-5 -36 16 0,5 42 -80 15,6 22 4 -15,-1 18 -20 16,6 0 -20 -16,5 6 0 15,0 6 -84 -15,0 -7 48 0,-6 -10 4 0,1 -13 24 16,0 -17 64 -16,-6 -11 -28 16,1 -24 32 -16,-1 -12 -28 31,-4 -16 36 -31,-6 -7 -36 0,-5 -35 -16 0,-11 -17 -16 0,-9 -23 0 51,-1 -1 20 -51,0 1 -8 15,-15 -12 32 -15,0 17 -24 0,-5 7 20 16,-1 11 -20 -16,6 11 0 16,0 18 -8 -16,5 12 4 15,-5 11 -8 -15,10 6 -4 0,0 18 4 16,16 -1 -24 -16,4 7 12 16,17 -1 -40 -16,4 0 28 15,16 -5 -92 -15,16 -6 64 0,20 -6 -884 16,21 -24 512 -16,0 -28 192 15,-5 -24 152 -15</inkml:trace>
    </iact:actionData>
  </iact:action>
  <iact:action type="add" startTime="38443">
    <iact:property name="dataType"/>
    <iact:actionData xml:id="d15">
      <inkml:trace xmlns:inkml="http://www.w3.org/2003/InkML" xml:id="stk15" contextRef="#ctx0" brushRef="#br0">20716 25636 1016 0,'10'-5'376'15,"6"-1"-292"-15,10 0 -20 0,-11 6 40 16,11 0 -68 -16,5 -6 4 16,5 0 -24 -16,6 0 -12 15,9 1 0 -15,1 -7 -24 0,0 6 12 16,-1 0 4 -16,6 1 4 0,0 -1 44 15,5 0 -24 -15,0 6 60 16,6 0 -44 -16,-6 0 44 16,0 0 -44 -16,0 0 0 15,-5 0 -24 -15,-1 0 12 16,1 -6 -16 -16,-5 0 -20 16,-5 0 4 -16,-11 1 -4 15,0 -1 4 -15,-5 0 0 16,-10 0 0 -16,-6 0 -12 15,-4 1 12 -15,-6 -1 -4 16,0 0 4 -16,-10 0 0 16,-6 0 0 -16,-9 0 0 0,-6 1 0 31,-10 -1 8 -31,-6 0 0 16,-4 6 -20 -16,-11 0 12 0,-10 0 -4 0,-6 6 4 15,1 0 -20 -15,-6 -1 16 31,11 1 24 -31,-5 0 -8 15,4 6 28 -15,6 -1 -20 32,6 -5 12 -32,4 6 -12 15,10 -6 -8 -15,1 5 0 0,5 -5 4 0,10 0 -4 16,5 0 16 -16,1 -6 -12 16,9 6 -4 -16,6 -6 0 15,5 0 12 -15,16 0 -8 0,10 0 4 16,10 0 -4 15,0 0 4 -31,16 0 -8 0,5 -6 -12 0,10 0 4 0,10 0 20 16,6 0 -8 -16,5 0 4 15,-5 1 -4 -15,-1 -7 -8 16,-4 6 4 -16,-11 0 -16 16,-5 1 8 -16,-10 -1 20 31,-16 0 -8 -31,-5 0 4 0,-5 0 -4 15,-16 6 12 -15,-5 0 -12 0,-10 0 4 0,-15 0 -4 0,-17 0 -8 32,-14 0 4 -32,-16 0 20 0,-16 6 -12 15,-10 0 32 -15,0 0 -28 32,-6 0 -4 -32,6 -1 -8 0,-5 7 -24 0,0 -6 12 15,0 0 -112 -15,10 -1 68 31,-5 7 -708 -31,20 0 416 0,22 -12 144 0,20 -18 136 32</inkml:trace>
    </iact:actionData>
  </iact:action>
  <iact:action type="add" startTime="40922">
    <iact:property name="dataType"/>
    <iact:actionData xml:id="d16">
      <inkml:trace xmlns:inkml="http://www.w3.org/2003/InkML" xml:id="stk16" contextRef="#ctx0" brushRef="#br0">25871 25770 664 0,'-10'0'244'16,"15"0"-188"-16,5 0 -16 0,-5 0 -172 0,-5 0 64 16,0 0 28 -16</inkml:trace>
    </iact:actionData>
  </iact:action>
  <iact:action type="add" startTime="41661">
    <iact:property name="dataType"/>
    <iact:actionData xml:id="d17">
      <inkml:trace xmlns:inkml="http://www.w3.org/2003/InkML" xml:id="stk17" contextRef="#ctx0" brushRef="#br0">25623 25962 860 0,'-10'0'320'16,"15"6"-248"-16,-5 -18 -20 0,0 12 24 0,0 0 -52 31,15 -5 32 -31,11 5 -40 0,-5 -6 -8 16,10 6 4 -16,0 -6 -8 0,10 0 16 16,1 0 -12 -16,-1 0 68 15,0 1 -44 -15,6 -1 68 16,4 0 -60 -16,1 -6 44 0,5 12 -48 15,0 -5 8 1,5 5 -28 -16,-5 -6 -8 16,0 6 -4 -16,-6 -6 -4 0,1 0 0 15,-10 0 -28 -15,-1 0 16 16,-10 1 -56 -16,-5 -7 36 16,5 6 -108 -16,-5 0 80 31,-6 1 -680 -31,-4 5 412 45,-6 -6 136 -45</inkml:trace>
    </iact:actionData>
  </iact:action>
  <iact:action type="add" startTime="42394">
    <iact:property name="dataType"/>
    <iact:actionData xml:id="d18">
      <inkml:trace xmlns:inkml="http://www.w3.org/2003/InkML" xml:id="stk18" contextRef="#ctx0" brushRef="#br0">29273 25392 872 0,'-15'-18'324'16,"10"13"-252"-16,5 -1 -20 0,0 6 -4 0,0 -6 -36 15,0 0 -20 -15,0 -5 0 0,0 5 -24 0,0 -6 20 5,0 6 24 -5,0 0 -8 0,0 1 96 0,0 -1 -52 16,0 0 92 -16,5 0 -80 0,5 0 68 0,6 6 -72 0,9 0 48 47,7 0 -60 -32,4 0 32 -15,10 0 -44 16,6 0 16 -1,10 6 -28 -15,-5 -6 -8 0,5 6 -8 16,0 -6 -4 -16,-5 0 0 16,0 -6 0 -16,0 0 0 15,-6 1 16 -15,-4 -1 -8 16,-1 6 -12 -16,-15 -6 0 16,-5 0 -4 -16,-10 0 0 15,-11 0 8 -15,-10 6 0 0,-16 0 -12 0,-10 6 8 16,-15 -6 4 -1,-22 0 0 1,-4 0 0 -16,-16 -6 0 16,-15 6 8 -16,-6 6 -4 15,0 0 8 -15,1 0 -8 0,-1 -6 16 32,-4 6 -12 -32,4 0 16 0,11 -6 -16 15,5 5 48 -15,20 -5 -28 0,16 6 48 16,16 -6 -44 -16,10 0 4 15,15 0 -24 -15,16 0 -8 16,16 0 0 -16,20 0 20 16,16 0 -12 -16,10 0 -12 15,15 0 -4 -15,11 -6 4 16,11 -5 0 -16,9 5 -12 16,11 0 8 -16,0 6 12 15,-5 0 -4 -15,-6 0 -36 16,1 0 16 -16,-6 0 -128 15,-4 0 84 -15,-1 6 -472 0,-5 0 296 16,-16 5 104 -16,-25 -5 88 35</inkml:trace>
    </iact:actionData>
  </iact:action>
  <iact:action type="add" startTime="44583">
    <iact:property name="dataType"/>
    <iact:actionData xml:id="d19">
      <inkml:trace xmlns:inkml="http://www.w3.org/2003/InkML" xml:id="stk19" contextRef="#ctx0" brushRef="#br0">19940 28057 1236 0,'-5'0'456'16,"-5"-6"-352"-16,5 0 -32 0,5 6 84 0,0 0 -100 0,0 -6 32 16,0 -5 -52 -16,0 -1 -24 0,0 -5 -4 0,-5 -7 -44 15,-6 -5 20 -15,1 -6 4 0,-11 -5 12 16,1 11 32 -16,-12 0 -16 15,1 11 48 -15,0 6 -36 16,-10 1 28 0,-5 17 -28 -16,-1 -1 8 31,-10 19 -20 -31,0 5 20 0,-5 6 -24 0,5 5 24 16,0 13 -24 -16,6 5 -4 15,9 6 -4 -15,6 17 28 16,10 -5 -16 -16,16 11 12 15,10 -11 -16 -15,16 -6 0 16,15 -12 -4 -16,10 -6 -8 16,11 -5 4 -16,10 -18 -4 31,5 -17 0 -31,0 5 -80 0,11 -23 44 16,4 -11 -152 -16,6 -18 104 0,11 -6 -816 15,-12 -5 496 -15,-14 -1 172 0,-1 1 156 31</inkml:trace>
    </iact:actionData>
  </iact:action>
  <iact:action type="add" startTime="45021">
    <iact:property name="dataType"/>
    <iact:actionData xml:id="d20">
      <inkml:trace xmlns:inkml="http://www.w3.org/2003/InkML" xml:id="stk20" contextRef="#ctx0" brushRef="#br0">20628 27993 1588 0,'-46'6'588'15,"35"11"-456"-15,-9 -5 -36 0,9 -1 16 30,-4 7 -80 -30,-6 -1 16 0,0 7 -32 16,1 5 -24 -16,-1 6 0 15,-5 5 12 -15,5 1 0 0,1 17 -4 16,-1 -11 4 -16,11 -1 -16 16,5 1 8 -16,15 -6 12 15,11 -6 -4 -15,4 -6 8 16,12 -12 -8 -16,14 -17 8 15,11 -17 -8 1,11 -18 -28 -16,9 -18 12 0,-9 1 -12 16,-6 -6 12 -16,-15 0 8 15,-11 -1 4 -15,-5 13 8 0,-15 -1 -4 16,-16 7 16 -16,-5 -1 -12 31,-15 12 -40 -31,-16 11 20 0,-6 1 -148 0,-4 -1 88 16,0 13 -152 -16,-6 5 124 15,1 5 -476 -15,4 1 320 16,-4 6 112 -16,15 -6 96 47</inkml:trace>
    </iact:actionData>
  </iact:action>
  <iact:action type="add" startTime="45457">
    <iact:property name="dataType"/>
    <iact:actionData xml:id="d21">
      <inkml:trace xmlns:inkml="http://www.w3.org/2003/InkML" xml:id="stk21" contextRef="#ctx0" brushRef="#br0">21088 27917 1320 0,'5'-6'488'15,"-5"24"-380"-15,6 11 -28 0,-1 -12 132 0,5 7 -132 16,-5 5 12 -16,6 12 -56 16,-1 5 -36 -16,0 6 0 15,-10 7 0 -15,0 5 0 0,0 0 8 16,6 -6 -4 -16,-6 -12 52 15,-6 1 -32 -15,1 -12 52 16,5 -6 -44 -16,0 -12 28 16,0 -17 -32 -16,0 0 -8 15,5 -17 -12 -15,1 -18 -8 0,-1 -17 4 16,0 -12 -4 -16,10 -6 0 16,1 -6 0 -16,-1 12 0 15,1 0 0 -15,5 0 0 16,-1 6 0 -16,11 0 0 15,0 11 -12 -15,0 1 8 32,0 11 20 -32,6 6 -8 31,-1 5 -4 -31,0 19 0 16,0 -1 -16 -16,0 17 8 0,-5 13 20 0,-5 11 -8 0,-10 11 16 15,-6 7 -16 -15,-5 16 24 16,-5 19 -20 -16,-5 16 -12 0,0 -5 -4 15,0 6 -24 -15,5 -23 16 16,0 -7 -100 -16,5 -22 60 31,0 -24 -400 -31,0 11 252 32</inkml:trace>
    </iact:actionData>
  </iact:action>
  <iact:action type="add" startTime="45988">
    <iact:property name="dataType"/>
    <iact:actionData xml:id="d22">
      <inkml:trace xmlns:inkml="http://www.w3.org/2003/InkML" xml:id="stk22" contextRef="#ctx0" brushRef="#br0">22490 26852 1848 0,'0'12'684'31,"25"17"-528"-31,-4 29 -48 0,-5 -29 -40 0,-1 30 -60 0,11 16 4 16,0 30 -4 -16,5 11 -52 15,-5 7 28 -15,0 -1 -52 16,-6 -6 40 -16,6 -17 8 0,-5 -6 8 31,-6 -17 28 -31,1 5 -8 16,-6 -11 24 -16,0 -18 -20 16,-4 -11 4 -16,-1 -12 -8 0,0 -11 -40 15,-5 -18 16 -15,-5 -12 -20 0,0 0 20 0,-6 -17 -16 16,-4 -11 16 -16,-6 5 8 15,0 -12 8 1,-4 -5 8 -16,-6 5 -4 16,-1 7 -4 -16,-9 -1 4 0,0 6 -24 15,-11 6 12 -15,-5 17 -12 16,0 1 8 -16,-5 11 36 16,5 23 -16 -16,6 6 72 15,-1 6 -48 -15,11 11 24 16,4 1 -36 -16,6 -1 8 15,6 1 -16 -15,14 11 12 16,11 -5 -16 -16,5 -7 4 16,16 -5 -4 -16,15 -6 12 15,6 -12 -12 -15,14 -11 4 16,7 -12 -4 -16,4 -12 -24 16,5 -5 8 -16,1 -7 -268 0,-1 -11 148 15,0 -5 -736 -15,-10 -1 480 16,0 -6 176 -16,-10 -17 140 47</inkml:trace>
    </iact:actionData>
  </iact:action>
  <iact:action type="add" startTime="46519">
    <iact:property name="dataType"/>
    <iact:actionData xml:id="d23">
      <inkml:trace xmlns:inkml="http://www.w3.org/2003/InkML" xml:id="stk23" contextRef="#ctx0" brushRef="#br0">22996 27900 2024 0,'-31'35'752'16,"26"-12"-584"-16,0 -11 -48 0,10 -1 -40 15,-5 -11 -68 -15,10 12 -452 0,6 -6 236 0,10 5 92 16</inkml:trace>
    </iact:actionData>
  </iact:action>
  <iact:action type="add" startTime="46791">
    <iact:property name="dataType"/>
    <iact:actionData xml:id="d24">
      <inkml:trace xmlns:inkml="http://www.w3.org/2003/InkML" xml:id="stk24" contextRef="#ctx0" brushRef="#br0">24609 27469 1816 0,'-72'41'676'16,"57"-24"-528"-16,-6 7 -40 0,11 -7 -40 16,-1 30 -60 -16,1 11 -12 15,-1 12 0 -15,1 11 -4 16,5 12 0 -16,5 12 0 16,0 17 0 -16,10 6 8 0,11 -6 0 15,0 -5 0 -15,5 -18 0 16,-1 -18 16 -16,1 -11 -8 15,-5 -6 4 -15,0 -29 -4 16,-6 -6 -16 -16,1 -6 4 16,-6 -23 -4 -16,-5 -23 0 0,-5 -35 0 31,5 17 0 -31,-5 -58 0 0,0 0 0 16,5 -35 16 -16,1 -11 -4 15,9 5 -28 -15,1 -5 12 16,4 17 -4 -16,1 11 8 15,5 19 0 -15,0 10 0 0,10 24 16 16,0 6 -4 -16,11 11 -12 16,-1 13 4 -16,6 16 12 15,-11 18 -4 -15,6 23 -4 16,-6 18 4 -16,1 17 -4 0,-11 12 0 31,-6 6 -28 -31,-9 -6 16 0,-6 -1 -4 0,-15 1 8 21,-5 -12 44 -21,-16 1 -24 15,0 -7 -8 -15,-15 -5 -8 16,-6 -13 -236 -16,1 -10 132 16,-6 -13 -676 -16,0 -16 432 15,11 -19 156 -15,5 -16 132 32</inkml:trace>
    </iact:actionData>
  </iact:action>
  <iact:action type="add" startTime="47343">
    <iact:property name="dataType"/>
    <iact:actionData xml:id="d25">
      <inkml:trace xmlns:inkml="http://www.w3.org/2003/InkML" xml:id="stk25" contextRef="#ctx0" brushRef="#br0">25302 27557 1560 0,'26'11'576'16,"5"18"-448"-16,0 12 -36 0,-15 -12 40 0,4 6 -92 0,1 12 -16 0,0 -1 -16 16,5 12 -20 -16,-11 -5 8 15,1 -7 -4 -15,-6 1 0 0,-5 -7 44 16,-5 -5 -24 -16,-5 -6 88 47,5 1 -56 -47,-5 -13 56 0,-6 -5 -56 0,6 -12 48 0,-5 -6 -52 0,5 -6 24 0,0 -17 -36 15,5 -6 -16 1,5 -17 -8 -16,10 5 -4 16,1 -11 0 -16,10 6 -12 46,5 -6 8 -46,10 -1 -32 0,0 7 20 0,1 5 -40 0,-6 18 36 0,5 0 -80 0,1 23 56 16,4 6 -156 -16,1 6 112 16,-1 6 -348 -16,6 5 244 15,0 7 -784 -15,-1 -1 544 32,1 -6 204 -32</inkml:trace>
    </iact:actionData>
  </iact:action>
  <iact:action type="add" startTime="47692">
    <iact:property name="dataType"/>
    <iact:actionData xml:id="d26">
      <inkml:trace xmlns:inkml="http://www.w3.org/2003/InkML" xml:id="stk26" contextRef="#ctx0" brushRef="#br0">26471 27772 1444 0,'-42'-6'536'15,"22"23"-420"-15,-11 -5 -28 0,15 -6 28 16,-4 6 -80 -16,-11 17 4 0,0 0 -24 16,5 0 8 -16,0 0 -16 15,5 0 24 -15,6 6 -20 0,15 0 32 16,10 -6 -28 -16,16 0 4 15,15 0 -12 -15,11 -11 -8 16,10 -13 4 -16,-5 -5 -4 16,5 -11 0 -16,0 -7 -12 15,0 -17 8 -15,-16 -11 4 16,-4 -7 0 -16,-11 -5 0 16,-10 -6 0 -16,-16 -6 -36 15,-10 18 20 -15,-16 6 -40 16,-15 5 36 -16,-11 23 -64 15,-15 13 48 -15,0 5 -284 0,0 5 180 16,10 -5 56 -16,6 0 60 31</inkml:trace>
    </iact:actionData>
  </iact:action>
  <iact:action type="add" startTime="48082">
    <iact:property name="dataType"/>
    <iact:actionData xml:id="d27">
      <inkml:trace xmlns:inkml="http://www.w3.org/2003/InkML" xml:id="stk27" contextRef="#ctx0" brushRef="#br0">27174 26812 1868 0,'-10'40'692'16,"10"-22"-536"-16,-11 17 -44 0,11 -6 -28 0,-5 0 -68 16,0 18 -12 -16,0 11 -8 15,0 23 -60 -15,5 30 36 16,0 -1 -4 -16,0 1 16 0,5 -6 12 15,5 -6 4 -15,6 -12 32 16,-1 -17 -16 -16,1 5 12 30,-1 -17 -16 -30,1 -11 0 15,-6 -12 -4 -15,0 -6 4 16,-4 -6 -8 -16,4 -11 52 16,-10 -18 -32 -16,5 0 44 0,-5 -17 -40 0,5 -6 12 15,6 -12 -24 1,-1 -5 -8 -1,5 -1 -4 -15,1 -5 4 32,0 11 -4 -32,4 -6 -12 0,1 13 4 0,10 4 -4 15,5 1 0 -15,0 12 8 0,0 -1 0 32,6 18 8 -32,4 18 -4 15,6 -1 -12 -15,0 1 4 0,5 17 -16 0,-11 -6 12 16,-4 12 -24 -16,-1 -1 20 15,-10 1 -12 -15,-10 0 12 16,-11 -1 24 -16,-15 1 -4 16,-11 0 40 -16,-10 -12 -24 15,-15 12 32 -15,-11 -12 -32 16,-5 -6 -32 -16,-10 -5 4 16,-5 -13 -52 -1,-1 -5 28 1,-9 -17 -372 -16,-1 -1 220 0,-10 -5 64 0,5 -6 76 0</inkml:trace>
    </iact:actionData>
  </iact:action>
  <iact:action type="add" startTime="52723">
    <iact:property name="dataType"/>
    <iact:actionData xml:id="d28">
      <inkml:trace xmlns:inkml="http://www.w3.org/2003/InkML" xml:id="stk28" contextRef="#ctx0" brushRef="#br0">856 11991 1092 0,'-31'-11'404'16,"26"-1"-316"-16,0 -11 -24 0,5 11 100 0,-6 1 -104 31,1 -7 44 -31,-5 1 -60 0,-1 -7 20 0,-4 7 -36 0,-1 0 36 16,-4 5 -36 -16,-1 6 28 0,-10 18 -28 15,-5 11 8 1,-16 29 -20 -16,0 24 20 16,-10 23 -24 -16,0 11 56 15,0 24 -36 -15,5 23 20 16,16 6 -32 -16,15 -11 8 16,11 -1 -16 -16,15 -17 -8 0,26 -6 0 15,-1 -12 -40 -15,17 -11 20 5,15 -12 -72 -5,10 -23 48 15,10 -18 -168 -15,22 -29 116 16,20 -23 -520 -16,10 -23 340 31,-5 -18 128 -31,0 -11 96 16</inkml:trace>
    </iact:actionData>
  </iact:action>
  <iact:action type="add" startTime="53056">
    <iact:property name="dataType"/>
    <iact:actionData xml:id="d29">
      <inkml:trace xmlns:inkml="http://www.w3.org/2003/InkML" xml:id="stk29" contextRef="#ctx0" brushRef="#br0">2019 12492 1112 0,'-26'-29'412'16,"16"23"-320"-16,-16 6 -28 0,11 0 152 0,-11 12 -132 0,-10 5 80 15,-11 12 -96 -15,-5 12 8 0,-4 17 -44 16,14 12 12 -16,-4 6 -24 0,15 -1 16 16,10 1 -20 -16,11 -6 -8 15,4 -6 -4 -15,12 -6 -24 16,9 -12 12 -16,11 -17 12 15,15 -5 0 -15,6 -18 8 16,20 -18 -8 0,-15 -11 16 -16,-1 -12 -12 0,1 -18 4 15,-10 -16 -4 -15,-11 -13 -52 16,-6 -5 28 -16,-9 5 -68 16,-16 13 48 -16,-10 10 -88 15,-6 13 68 -15,-15 17 -236 16,-5 11 164 -16,-6 7 44 31,6 11 56 -31</inkml:trace>
    </iact:actionData>
  </iact:action>
  <iact:action type="add" startTime="53415">
    <iact:property name="dataType"/>
    <iact:actionData xml:id="d30">
      <inkml:trace xmlns:inkml="http://www.w3.org/2003/InkML" xml:id="stk30" contextRef="#ctx0" brushRef="#br0">2252 12416 1016 0,'26'-11'376'31,"-16"11"-292"-31,11 0 -20 0,-6 5 164 0,-4 7 -136 0,4 0 80 16,1 5 -104 -16,-1 1 8 0,1 16 -44 15,-6 7 4 -15,-5 12 -20 16,0 5 8 -16,1 6 -12 0,4 0 0 16,0 -6 -4 -16,1 -6 4 15,4 -5 -8 -15,1 -12 40 16,-1 -6 -20 -16,6 -6 4 15,-1 -11 -16 -15,6 -12 12 16,0 -12 -16 -16,0 -17 -12 31,0 -17 0 -31,5 -18 -16 0,0 -18 12 0,0 1 -40 16,-5 -1 28 -16,0 -5 -12 16,0 5 20 -16,-11 18 8 31,-5 18 4 -31,1 11 -12 15,-1 17 8 -15,0 18 12 0,-4 18 -4 0,-1 11 -28 0,5 12 12 16,-5 11 -4 -16,0 12 8 16,6 6 -20 -16,-1 0 16 15,6 -6 -120 -15,4 -6 76 32,1 -11 -164 -32,0 -13 124 0,5 -16 -172 0,-1 -18 152 15,1 -18 56 -15,0 -11 40 31</inkml:trace>
    </iact:actionData>
  </iact:action>
  <iact:action type="add" startTime="53852">
    <iact:property name="dataType"/>
    <iact:actionData xml:id="d31">
      <inkml:trace xmlns:inkml="http://www.w3.org/2003/InkML" xml:id="stk31" contextRef="#ctx0" brushRef="#br0">3167 12282 964 0,'-26'6'360'16,"21"-12"-280"-16,0 18 -24 0,5 5 200 0,0 7 -152 16,0 -1 56 -16,0 12 -96 15,0 6 -20 -15,10 17 -28 31,6 0 -12 -31,4 6 0 0,6 -6 -24 0,5 0 12 0,0 -11 4 16,0 -6 4 -16,0 -12 32 19,0 -12 -16 -19,-5 -5 84 0,-5 -6 -56 0,0 -12 68 16,-1 -12 -64 -16,-4 -11 28 16,-1 -17 -44 -1,1 -7 -8 -15,-1 -5 -16 0,1 -6 -8 16,-1 -11 4 -16,1 -1 -16 15,5 12 8 1,-1 6 4 0,1 5 0 -16,0 7 0 0,4 17 0 0,-4 0 8 0,5 17 -4 15,-5 12 -12 -15,5 17 4 16,-1 18 12 -16,1 24 -4 16,0 5 24 -16,0 29 -16 15,5 17 -20 -15,5 7 0 16,0 -13 -172 -16,6 -5 100 15,4 -17 -452 -15,-4 -12 296 16,-1 -30 104 -16,-5 -22 88 31</inkml:trace>
    </iact:actionData>
  </iact:action>
  <iact:action type="add" startTime="54372">
    <iact:property name="dataType"/>
    <iact:actionData xml:id="d32">
      <inkml:trace xmlns:inkml="http://www.w3.org/2003/InkML" xml:id="stk32" contextRef="#ctx0" brushRef="#br0">4677 11206 1568 0,'0'70'580'15,"10"5"-448"-15,1 30 -40 0,-1 -29 40 0,5 34 -92 16,11 24 -16 -16,0 6 -16 15,5 -1 -36 -15,5 1 16 0,6 0 -100 16,-1 -1 60 0,-5 -16 -64 -16,0 -13 68 0,-4 -17 -208 0,-12 -29 144 52,-4 -17 -688 -52,-16 -47 444 15</inkml:trace>
    </iact:actionData>
  </iact:action>
  <iact:action type="add" startTime="54595">
    <iact:property name="dataType"/>
    <iact:actionData xml:id="d33">
      <inkml:trace xmlns:inkml="http://www.w3.org/2003/InkML" xml:id="stk33" contextRef="#ctx0" brushRef="#br0">4382 12317 1476 0,'-46'-11'544'16,"51"11"-420"-16,0 5 -36 0,0 1 -40 16,11 6 -44 -16,4 0 24 15,17 5 -16 -15,4 -11 12 16,16 5 -12 -16,10 -11 -8 0,21 -5 0 0,15 -7 4 15,6 -5 -4 -15,-1 -7 -4 16,-4 -11 4 -16,-1 -5 12 16,-10 -1 -8 -1,-10 0 -12 -15,-11 0 0 0,-9 -5 12 16,-17 5 -4 -16,-15 0 8 16,-10 7 -8 -16,-11 -1 32 15,-10 11 -20 -15,-15 7 -12 0,-6 11 -8 16,-5 12 -4 -16,-5 17 0 15,-5 18 24 17,-6 11 -8 -32,-4 24 -4 0,5 -6 0 0,10 5 4 0,5 1 -4 15,10 -6 -36 -15,11 -6 16 16,5 -6 -20 -16,10 -6 20 16,1 -11 16 -16,9 -12 4 15,6 -11 24 -15,5 -12 -16 31,5 -12 32 -31,6 -12 -28 16,10 -17 12 -16,-1 -5 -16 0,1 -13 -8 0,0 1 0 16,-6 5 12 -16,-10 7 -8 15,-5 5 48 -15,-5 11 -28 16,-5 7 28 -16,-6 5 -28 16,1 12 -16 -16,-1 12 -8 0,1 11 12 15,0 12 -8 -15,-1 6 -12 31,1 5 0 -31,-1 7 -4 0,1 -1 0 0,4 -5 16 16,-4 -7 -4 -16,-1 -5 8 16,1 -11 -8 -16,-6 -7 52 15,0 -11 -32 -15,1 -12 96 32,-6 -11 -68 -32,5 -12 12 15,1 -12 -40 -15,-6 -12 -20 0,5 -16 -8 0,-5 -1 -16 16,6 6 12 -16,-1 6 4 15,6 5 4 -15,-6 12 -44 32,11 7 -76 -32,4 4 64 15,1 7 -440 -15,10 0 276 0,11 11 -900 0,5 6 624 63,-6 -5 224 -63</inkml:trace>
    </iact:actionData>
  </iact:action>
  <iact:action type="add" startTime="55927">
    <iact:property name="dataType"/>
    <iact:actionData xml:id="d34">
      <inkml:trace xmlns:inkml="http://www.w3.org/2003/InkML" xml:id="stk34" contextRef="#ctx0" brushRef="#br0">7479 11450 1268 0,'6'-6'468'16,"-1"1"-364"-16,5 -13 -28 0,-5 7 28 0,6 -13 -72 0,-6 -11 -48 16,0 -17 8 -16,-5 -12 -64 15,-5 -17 40 -15,-11 -7 16 16,1 1 12 -16,-11 6 92 0,-5 11 -48 16,-5 12 80 -16,-6 5 -68 31,1 12 -8 -31,0 12 -28 0,-1 18 -4 0,-4 17 -4 4,4 23 12 12,1 23 -12 -16,0 29 60 0,10 18 -40 16,-6 24 52 -16,17 5 -48 15,4 5 12 -15,1 24 -28 16,15 1 0 -16,10 5 -8 16,0 -18 -52 -16,16 -5 28 15,-5 -12 -120 -15,0 -6 76 31,-1 -12 -388 -31,1 -17 248 32,-6 -17 88 -32,-9 -23 76 0</inkml:trace>
    </iact:actionData>
  </iact:action>
  <iact:action type="add" startTime="56276">
    <iact:property name="dataType"/>
    <iact:actionData xml:id="d35">
      <inkml:trace xmlns:inkml="http://www.w3.org/2003/InkML" xml:id="stk35" contextRef="#ctx0" brushRef="#br0">6528 12317 1612 0,'-21'-11'596'15,"21"5"-464"-15,16 12 -36 0,-6 -6 -52 0,16 0 -44 16,10 -6 16 -16,16 0 -8 16,10 -17 -12 -16,10 -1 0 0,6 1 -4 15,10 6 0 -15,0 -7 -28 16,0 1 20 -16,-6 0 16 0,-9 11 0 16,-11 -5 20 -16,-5 11 -12 15,-6 0 4 -15,-20 6 -4 47,-10 6 12 -47,-11 11 -12 0,-10 13 16 0,-20 22 -16 16,-6 6 -4 -16,-10 12 0 0,-1 6 4 0,6 5 -4 15,6 -5 -4 -15,9 -6 4 16,6 -12 -16 -16,-1 -18 8 16,11 -5 4 -16,11 -17 0 15,4 -18 32 -15,11 -12 -16 16,5 -17 12 -16,10 -12 -16 15,-4 -5 -8 -15,4 -12 0 16,0 -6 -16 -16,-10 -12 8 19,6 0 4 -19,-12 18 0 0,-4 6 60 31,-5 17 -32 -31,-1 12 40 0,1 5 -36 0,-6 36 -28 47,0 40 -20 -47,6 12 -20 0,-1 11 16 0,6 0 -268 15,5 7 156 -15,10 -13 -464 16,11 -16 336 -16,10 -19 116 16,5 -22 100 -16</inkml:trace>
    </iact:actionData>
  </iact:action>
  <iact:action type="add" startTime="56826">
    <iact:property name="dataType"/>
    <iact:actionData xml:id="d36">
      <inkml:trace xmlns:inkml="http://www.w3.org/2003/InkML" xml:id="stk36" contextRef="#ctx0" brushRef="#br0">8612 11823 1724 0,'-26'-12'640'15,"21"12"-500"-15,5 6 -36 0,-5 0 -40 16,-1 5 -56 -16,-9 1 -40 0,-11 11 20 16,5 1 -32 -16,-5 10 24 15,1 7 8 -15,-1 6 12 16,0 5 0 -16,5 12 0 15,6 -6 44 -15,10 0 -24 16,-1 1 68 -16,22 -7 -48 0,5 0 20 16,15 -11 -40 -16,5 -6 -16 31,16 -18 -8 -31,15 -11 -92 0,11 -12 48 0,15 -5 -416 16,1 -18 256 -16,-6 -12 68 46,0 -29 92 -46</inkml:trace>
    </iact:actionData>
  </iact:action>
  <iact:action type="add" startTime="57153">
    <iact:property name="dataType"/>
    <iact:actionData xml:id="d37">
      <inkml:trace xmlns:inkml="http://www.w3.org/2003/InkML" xml:id="stk37" contextRef="#ctx0" brushRef="#br0">9211 10979 1816 0,'-20'17'676'15,"25"24"-528"-15,-21 17 -40 0,16 -11 -24 16,-5 17 -68 -16,10 17 -4 16,-5 18 -8 -16,11 35 -16 15,-1 12 8 -15,11 5 12 16,5 -6 -4 -16,0 -17 -36 0,5 -5 16 16,-6 -13 -72 -16,1 -5 48 15,-10 -18 -96 -15,-1 -17 76 16,-4 -12 -172 -16,-1 -17 128 15,-10 -24 -260 -15,0 -17 208 0,-10 -11 -344 16,-6 -18 284 -16,-5 -6 76 16,1 -6 92 -16,-6 -11 412 15,5 11 -200 -15,1 -6 316 32,4 7 -124 -32,6 5 -188 0,5 0 -40 15,5 0 -88 -15,15 -6 -8 16,6 0 -20 -16,5 1 20 15,10 -1 -20 -15,5 0 56 16,11 0 -36 -16,5 1 36 16,0 5 -36 -16,5 6 0 15,0 5 -20 -15,-5 13 20 16,-11 11 -20 -16,-5 17 4 0,-4 12 -8 16,-6 24 20 -16,-5 5 -16 15,5 12 4 -15,-11 5 -8 16,1 -11 -16 -16,0 0 4 15,-1 -5 4 -15,-4 -7 0 16,-1 -11 0 -16,1 -12 0 16,-1 -12 24 -16,1 -5 -12 15,5 -12 12 -15,-1 -12 -12 16,1 -17 12 -16,5 -17 -16 20,0 -18 -12 -20,-1 -6 0 15,1 0 12 -15,-5 12 -4 16,-6 11 60 -16,-4 12 -36 15,-1 6 -4 -15,-10 29 -48 0,0 12 12 16,0 17 -32 -16,0 12 24 16,0 11 -52 -1,5 0 40 -15,11 -5 -188 16,10 5 124 -16,5 -11 -160 16,10 -6 144 -16,11 -12 -100 15,5 -11 120 -15,5 -12 -120 16,5 -12 124 -16,0 -17 -64 15,6 -6 88 -15,-6 -17 52 16,-5 -1 12 -16,-5 -11 68 16,-11 6 -40 -16,-10 6 148 15,-10 5 -100 -15,-10 12 152 0,-16 12 -128 32,-11 12 20 -32,-4 11 -72 0,-11 11 8 0,0 12 -36 15,-5 7 116 -15,0 16 -80 16,0 12 40 -16,5 0 -56 15,6 1 4 -15,9 -7 -28 32,6 -11 -60 -32,10 -6 20 0,6 -12 4 0,4 -6 8 0,6 -17 48 15,5 -5 -24 -15,5 -13 24 16,0 -11 -20 -16,-5 -6 8 16,-1 -6 -12 -16,-9 -5 12 31,5 -1 -16 -16,-6 -11 -40 -15,-10 0 20 0,-5 6 28 16,0 11 -8 -16,-5 12 52 16,0 11 -32 -16,0 12 -24 0,-6 12 -4 15,1 18 0 -15,0 10 0 0,10 7 -12 0,0 0 8 16,10 5 -16 0,11 1 12 -16,5 -12 -4 20,5 0 4 -20,20 -6 16 0,1 -6 -4 15,10 -5 8 -15,-5 -13 -8 16,0 -5 16 -16,0 -17 -12 16,0 -12 4 -16,5 -18 -4 0,0 -11 -16 15,0 -29 4 -15,0 -24 -24 16,0 -11 16 -16,0 -6 -84 16,-16 -11 56 -16,-15 5 32 0,-15 0 8 15,-16 29 112 -15,-10 18 -64 16,-16 23 16 -16,-10 23 -40 15,-11 29 -20 -15,-10 18 -8 16,0 23 12 -16,-5 30 -4 16,-5 22 8 -16,0 18 -8 15,10 29 -4 -15,10 29 4 16,22 -11 -68 -16,19 -1 36 16,22 -17 -392 -16,25 -6 228 15,26 -17 -744 -15,32 -18 524 47,9 -17 184 -47</inkml:trace>
    </iact:actionData>
  </iact:action>
  <iact:action type="add" startTime="61327">
    <iact:property name="dataType"/>
    <iact:actionData xml:id="d38">
      <inkml:trace xmlns:inkml="http://www.w3.org/2003/InkML" xml:id="stk38" contextRef="#ctx0" brushRef="#br0">5427 22366 924 0,'-26'-17'340'15,"21"11"-260"-15,-6 6 -28 0,6 0 160 0,0 -6 -128 0,0 0 20 16,0 6 -64 -16,-1 0 -60 0,1 0 8 0,10 -6 -24 16,11 -5 20 -16,-1 5 8 0,6 0 68 31,15 -5 -32 -16,11 -1 84 -15,15 6 -60 16,15 0 16 0,17 6 -36 -16,9 0 12 0,11 0 -24 15,10 -6 0 -15,21 -5 -12 16,5 5 4 -16,-6 0 -8 16,-4 -5 -4 -16,0 5 4 15,-6 0 4 -15,-10 6 -4 16,-10 0 -12 -16,-21 0 4 0,-16 6 -4 15,-20 0 0 -15,-10 -1 16 16,-16 1 -4 -16,-16 0 52 16,-15 -6 -32 -16,-20 0 16 0,-27 6 -24 15,-20 0 0 1,-5 5 -8 -16,-6 -5 -16 16,-5 0 4 -16,-15 -6 4 15,-16 0 0 -15,-10 0 8 16,0 0 -4 -16,5 0 24 15,5 -6 -16 -15,-5 -6 -12 16,-10 7 -4 -16,0 -7 12 0,5 6 -4 16,10 0 -12 -16,6 6 4 15,4 0 4 -15,11 0 0 16,10 0 16 -16,11 0 -8 16,10 0 -12 -16,10 0 0 15,11 -5 -40 -15,10 5 24 16,10 0 -80 -16,21 0 56 0,26 0 -24 15,15 0 40 7,21 -6 -196 -22,31 0 124 16,32 -6 40 -16,35 -5 44 31</inkml:trace>
    </iact:actionData>
  </iact:action>
  <iact:action type="add" startTime="67265">
    <iact:property name="dataType"/>
    <iact:actionData xml:id="d39">
      <inkml:trace xmlns:inkml="http://www.w3.org/2003/InkML" xml:id="stk39" contextRef="#ctx0" brushRef="#br0">12531 22750 932 0,'-16'6'348'16,"16"-12"-272"-16,6 6 -20 0,4 0 16 15,-5 0 -52 -15,11 0 0 0,4 -6 -12 16,11 -5 -16 -16,11 -1 4 16,15 -11 4 -16,15 5 0 0,16 1 32 15,5 -6 -16 -15,0 5 12 16,16 -5 -16 -16,10 0 0 16,15 5 -4 -1,0 1 -8 -15,1 -1 4 0,-11 1 -4 16,5 -1 0 -16,-5 7 8 15,-5 5 -4 -15,-5 0 -4 16,-21 6 4 -16,-15 0 4 16,-22 0 -4 -16,-4 0 8 15,-16 0 -8 -15,-10 0 24 0,-31 0 12 32,-21 0 -20 -32,-20 0 -4 0,-22 6 -8 15,-4 0 36 -15,-11 5 -20 16,-10 -5 4 -16,-20 0 -16 15,-6 0 12 -15,-5 0 -16 16,-6 0 4 -16,11 -6 -4 16,0 0 -16 -16,0 -6 4 15,1 -6 20 -15,-1 6 -8 16,0 0 -12 -16,15 1 0 16,22 -7 40 -16,14 6 -24 15,17 0 60 -15,9 0 -40 16,11 1 -16 -16,16 5 -8 15,15 -6 -8 -15,20 0 0 0,22 0 148 16,30 0 -80 -16,21 1 -184 16,16 -1 56 -16,15 -12 -44 15,21 1 60 -15,15 -1 -420 16,11 1 252 -16,-6 -1 92 16,1 1 80 -16</inkml:trace>
    </iact:actionData>
  </iact:action>
  <iact:action type="add" startTime="70228">
    <iact:property name="dataType"/>
    <iact:actionData xml:id="d40">
      <inkml:trace xmlns:inkml="http://www.w3.org/2003/InkML" xml:id="stk40" contextRef="#ctx0" brushRef="#br0">4336 25735 696 0,'26'12'256'16,"-32"-18"-196"-16,6 0 -20 0,0 6 92 16,11 0 -80 -16,-1 0 40 15,0 0 -52 -15,1 0 -16 0,-1 -6 -12 0,0 1 16 16,1 -1 -16 -16,-1 0 48 15,6 0 -32 -15,-1 0 40 0,1 6 -40 16,4 0 48 0,1 -5 -44 -16,0 -1 56 15,5 6 -52 -15,5 0 36 0,0 0 -40 16,5 6 44 15,5 -1 -44 -31,11 1 4 0,5 -6 -24 0,5 0 0 16,5 0 -4 -16,0 0 4 15,6 0 -8 -15,-6 0 -4 16,0 0 4 -16,-5 -6 12 16,0 1 -8 -16,10 -1 24 15,1 0 -20 -15,4 0 -12 16,1 0 -4 -16,0 0 40 16,-1 1 -24 -16,-5 -7 8 15,1 6 -12 -15,-11 0 12 16,0 -5 -12 -16,0 5 4 0,5 -6 -4 31,6 6 -40 -31,4 -5 16 0,-4 5 24 0,4 0 -4 31,-10 -5 20 -31,6 5 -16 0,-11 0 -12 0,0 -6 0 16,-5 6 12 -16,0 1 -4 16,-1 -1 8 -16,1 0 -8 15,0 0 16 -15,0 6 -12 16,0 0 -12 -16,0 -6 0 15,0 6 12 -15,0 -5 -4 16,-1 5 8 -16,-4 0 -8 16,-5 0 16 -16,-6 0 -12 15,6 0 16 -15,-6 0 -16 16,-5 0 16 -16,0 0 -16 0,1 0 16 31,-1 0 -16 -31,0 0 -4 0,0 0 0 0,5 0 4 16,1 0 -4 -16,4 0 -4 31,1 0 4 -31,-1 0 12 0,1 0 -8 0,0 0 16 16,4 0 -16 -16,-9 0 4 15,14 0 12 -15,-4 0 -12 32,0 0 -8 -32,-6 0 0 0,1 5 -16 15,5 1 8 -15,-6 0 20 16,1 0 -8 -16,-11 0 -4 0,0 -1 0 15,-5 1 -4 -15,-5 -6 0 16,-5 0 -20 -16,-6 0 12 16,1 6 -92 -16,-6 -6 52 15,-5 0 -460 -15,6 0 280 16,-11 0 96 -16,0 -12 88 0</inkml:trace>
    </iact:actionData>
  </iact:action>
  <iact:action type="add" startTime="71450">
    <iact:property name="dataType"/>
    <iact:actionData xml:id="d41">
      <inkml:trace xmlns:inkml="http://www.w3.org/2003/InkML" xml:id="stk41" contextRef="#ctx0" brushRef="#br0">10820 25945 528 0,'-6'-6'196'15,"6"0"-152"-15,6 -6 -12 0,-1 7 16 16,5 -1 -32 -16,-5 0 -24 0,6 0 4 0,-6 -11 -52 16,0 -1 28 -16,5 1 8 15,1 -6 8 -15,-1 5 180 0,-5 6 -96 16,-5 1 212 -16,0 -1 -160 15,5 1 152 -15,-5 5 -160 0,0 6 100 16,5 -6 -124 -16,-5 6 24 0,0 0 -72 0,0 0 36 16,6 0 -44 -16,4 0 32 0,0 0 -36 0,6 0 44 47,-1 6 -44 -47,6 0 12 15,5 -1 -28 1,10 1 20 -1,11 -6 -24 1,9 0 24 -16,7 0 -24 0,4 0 -4 0,0 0 -4 16,0 0 12 -16,0 -6 -8 15,1 6 -4 -15,-1 0 0 16,0 0 -4 -16,5 0 0 16,1 0 16 -16,4 -5 -8 19,11 5 -4 -19,-10 0 0 16,-1 0 -4 -16,-9 0 0 15,4 5 0 -15,-10 -5 0 16,0 0 8 -16,5 -5 -4 16,1 5 -12 -16,-1 0 4 15,5 0 12 -15,-5 -6 -4 16,6 6 -4 -16,-6 -6 4 16,0 0 -4 -16,-10 0 0 0,10 6 0 15,-10 0 0 -15,0 0 0 16,0 -6 0 -16,0 6 0 15,0 -5 0 -15,5 5 8 16,0 0 -4 -16,5 0 -4 16,0 -6 4 -16,0 0 -4 15,1 -6 0 -15,-1 7 8 16,-5 -1 -4 -16,0 0 -4 16,0 0 4 -16,0 0 4 15,5 0 -4 -15,11 6 8 16,-6 -5 -8 -16,6 -1 -4 15,-6 0 4 -15,-5 0 -16 16,6 0 8 -16,-11 1 20 0,-5 -1 -8 16,0 0 -4 -16,-1 0 0 15,1 0 12 -15,0 0 -8 16,0 1 -4 -16,0 -1 0 16,-5 0 -4 -16,-1 0 0 31,-4 6 8 -31,-1 -6 -4 15,-4 1 -4 -15,4 -1 4 0,-4 6 4 0,-1 0 -4 16,-5 -6 -12 -16,0 0 4 16,1 6 12 -16,-6 0 -4 15,0 0 8 -15,0 -6 -8 16,-5 6 -12 -16,-1 0 4 16,-4 0 4 -16,-11 -6 0 0,1 6 -28 15,-1 0 16 -15,0 -5 -12 0,-10 5 12 16,0 0 -72 -16,0 0 48 15,0 0 -100 -15,0 0 76 0,0 0 -112 16,6 11 96 -16,-6 7 -180 0,0 -1 144 16,0 1 -388 -1,-6 -1 280 -15,-4 1 100 16,5 -7 80 -16</inkml:trace>
    </iact:actionData>
  </iact:action>
  <iact:action type="add" startTime="76554">
    <iact:property name="dataType"/>
    <iact:actionData xml:id="d42">
      <inkml:trace xmlns:inkml="http://www.w3.org/2003/InkML" xml:id="stk42" contextRef="#ctx0" brushRef="#br0">4982 27266 1144 0,'-26'5'420'16,"26"1"-324"-16,-5 -6 -28 0,5 0 24 16,0 0 -64 -16,0 0 8 0,0 0 -24 0,0 0 -16 0,0 12 0 0,0 -12 40 15,0 0 -24 -15,0 0 96 0,0 0 -60 0,0 0 56 16,0 0 -60 -16,0 0 16 0,5 6 -40 0,0 -1 -8 0,-5 7 -8 0,0 6 12 16,5 5 -8 30,1 6 32 -30,-1 17 -24 0,0 13 12 -16,0 11 -16 15,5 -1 -16 -15,1 24 0 16,4 -5 12 -16,1 -1 -4 16,5 0 -4 -16,-1 1 4 15,6 -1 -4 -15,0 0 0 16,5 -5 0 -16,-5 -13 0 15,0 -5 -28 -15,5 -17 16 16,-5 -6 -32 -16,-1 -12 28 16,1 -6 16 -16,0 -11 0 15,0 -12 -8 -15,0 -18 4 16,-6 -11 4 -16,6 -23 0 16,5 -12 0 -16,0 -6 0 15,-5 -6 8 -15,0 6 -4 0,-5 1 -20 31,-1 -7 8 -31,-4 6 12 0,-6 12 0 0,-5 6 8 16,1 5 -8 -16,-6 12 24 16,0 12 -16 -16,0 0 24 15,-6 11 -24 -15,1 12 -20 0,0 12 0 0,0 11 -4 16,5 18 4 0,0 5 0 -1,10 12 0 -15,6 6 8 16,10 12 0 -16,10 5 -36 15,10 7 20 -15,1 -13 -56 16,10 1 40 -16,-5 -24 -64 0,10 -11 56 31,-6 -23 -148 -31,1 -7 104 0,0 -22 -472 0,5 -24 308 16,0 -18 108 -16,0 -11 96 31</inkml:trace>
    </iact:actionData>
  </iact:action>
  <iact:action type="add" startTime="77258">
    <iact:property name="dataType"/>
    <iact:actionData xml:id="d43">
      <inkml:trace xmlns:inkml="http://www.w3.org/2003/InkML" xml:id="stk43" contextRef="#ctx0" brushRef="#br0">6502 27714 1464 0,'-26'17'544'15,"26"1"-424"-15,0 11 -32 0,0 -6 -48 0,5 12 -40 31,1 0 8 -31,9 17 -4 0,1 0 -64 0,-1 1 32 16,1 -1 -68 -16,4 1 56 0,1 -7 -16 16,0 1 32 -16,-1 -7 12 15,-4 -5 12 -15,-1 -6 32 16,1 0 -16 -16,-6 -11 40 16,1 -6 -32 -16,-6 -12 40 0,5 -12 -36 0,-5 -11 12 15,-5 -12 -24 1,0 -12 0 -1,0 12 -8 -15,-5 -11 4 16,5 -1 -8 -16,-5 1 24 0,5 -7 -16 31,0 1 32 -31,5 0 -28 0,0 11 20 0,6 -6 -20 16,-1 1 -16 -16,5 -1 -4 19,11 1 -4 -19,0 5 0 0,0 -6 32 0,0 18 -12 16,0 12 24 -16,0 -1 -24 15,-1 7 -12 -15,1 11 -4 16,5 0 -16 -16,-5 17 12 16,0 6 -12 -16,5 12 8 15,0 18 0 -15,-5 5 4 16,0 0 32 -16,-6 6 -12 16,1 0 12 -16,0 12 -12 15,0 -6 -8 -15,-1 -1 0 0,6 -5 -120 31,0 -5 64 -31,0 -19 -428 0,5 1 264 0,10 -29 104 16,-10 -18 76 -16</inkml:trace>
    </iact:actionData>
  </iact:action>
  <iact:action type="add" startTime="77996">
    <iact:property name="dataType"/>
    <iact:actionData xml:id="d44">
      <inkml:trace xmlns:inkml="http://www.w3.org/2003/InkML" xml:id="stk44" contextRef="#ctx0" brushRef="#br0">8353 27911 1048 0,'-10'-5'388'15,"5"-13"-300"-15,5 1 -28 0,-5 17 24 16,5 -6 -60 -16,-6 -17 -20 0,-4 -6 -12 19,-6 -1 4 -19,-4 1 36 16,-6 -6 -20 -16,-5 1 96 0,-5 -1 -60 16,0 0 108 -1,-6 6 -84 -15,1 5 24 16,-1 7 -56 -16,1 11 -24 16,0 6 -8 -16,-1 6 -8 15,6 11 0 1,0 12 -12 -16,0 6 8 0,0 12 40 15,5 11 -24 -15,5 6 8 16,5 6 -12 -16,11 0 12 16,10 -6 -12 -16,10 17 -20 15,6 -11 4 -15,15 -6 -24 16,0 6 20 -16,10 -24 -12 0,16 1 12 16,5 -18 -132 -16,10 -17 76 15,6 -18 -240 -15,-1 -12 168 16,1 -17 68 -16,5 -11 48 47</inkml:trace>
    </iact:actionData>
  </iact:action>
  <iact:action type="add" startTime="78359">
    <iact:property name="dataType"/>
    <iact:actionData xml:id="d45">
      <inkml:trace xmlns:inkml="http://www.w3.org/2003/InkML" xml:id="stk45" contextRef="#ctx0" brushRef="#br0">8813 27766 976 0,'0'-6'360'16,"-10"0"-280"-16,0 -5 -20 0,10 11 188 15,0 0 -148 -15,-5 0 64 16,-1 0 -96 -16,-9 6 12 0,-1 5 -44 0,1 12 12 31,-6 7 -28 -31,0 10 52 0,6 13 -40 0,-1 -1 4 16,6 0 -24 -16,0 -5 -24 15,10 5 4 -15,5 -5 -32 16,10 -1 24 -16,6 -11 -12 31,10 -6 16 -31,10 -11 8 0,11 -18 4 0,5 -12 -20 16,5 -17 12 -16,0 0 -12 36,-5 0 8 -36,-10 -12 0 0,-1 -17 4 0,-15 0 8 16,-15 0 0 -16,-1 5 -36 15,-10 1 20 -15,-10 0 -84 16,-10 22 60 -16,-6 7 -136 16,-5 6 100 -16,-10 5 -844 0,-5 0 508 62,4 7 160 -62</inkml:trace>
    </iact:actionData>
  </iact:action>
  <iact:action type="add" startTime="78786">
    <iact:property name="dataType"/>
    <iact:actionData xml:id="d46">
      <inkml:trace xmlns:inkml="http://www.w3.org/2003/InkML" xml:id="stk46" contextRef="#ctx0" brushRef="#br0">9434 27591 1216 0,'21'30'448'15,"-16"-13"-348"-15,10 0 -28 0,-4 7 112 0,4 5 -116 0,1 6 44 16,4 5 -68 -16,-4 19 -24 0,-1 -7 -12 16,-4 0 -8 -16,-6 1 0 0,-5 -7 0 15,0 -5 0 -15,0 6 24 16,0 -13 -12 -16,-5 -4 76 16,5 -13 -52 -16,-6 6 40 0,6 -5 -44 15,0 -7 24 -15,0 -11 -28 0,6 -5 -16 16,-1 -13 -8 -16,5 1 -16 0,11 -18 8 31,5 -6 4 -31,5 -11 0 16,0 5 0 -1,0 -11 0 -15,5 11 8 16,-5 1 -4 -16,0 -1 24 31,0 7 -16 -31,0 10 40 0,0 7 -28 16,-10 6 32 -16,10 -1 -32 0,-11 12 4 15,6 6 -16 -15,-5 18 20 16,-6 5 -20 -16,1 18 12 16,-1 11 -12 -16,1 6 -8 0,-6 6 0 15,1 12 -68 -15,-1 0 36 16,6 -6 -180 -16,-6 -6 112 16,0 -12 -204 -16,1 -11 172 15,-1 -12 -240 -15,0 -18 212 0,6 -16 72 0,10 -30 60 16</inkml:trace>
    </iact:actionData>
  </iact:action>
  <iact:action type="add" startTime="79301">
    <iact:property name="dataType"/>
    <iact:actionData xml:id="d47">
      <inkml:trace xmlns:inkml="http://www.w3.org/2003/InkML" xml:id="stk47" contextRef="#ctx0" brushRef="#br0">10913 26765 1600 0,'-11'35'592'16,"22"-17"-460"-16,-6 34 -36 0,5 -23 24 0,0 12 -84 16,-4 17 40 -16,9 23 -44 0,1 18 -64 31,-6 18 20 -31,6 -7 -56 0,-6 -5 40 0,5 -6 16 0,-4 -12 8 16,-1 -5 20 -16,0 -18 -8 15,-4 0 16 -15,4 -18 -16 16,-5 -5 4 -16,-5 -6 -4 15,0 -12 -24 -15,0 -5 8 0,0 -7 -32 16,-10 -11 24 -16,-1 -11 -20 16,-4 -13 20 -16,-1 -11 -16 15,-9 -5 16 -15,4 -1 0 16,-10 0 8 -16,-5 6 16 16,-6 6 -4 -1,1 12 -20 -15,-6 11 8 16,6 6 40 -16,0 12 -20 15,4 11 8 -15,1 0 -12 0,10 12 12 32,6 -6 -12 -32,9 0 -12 0,11 6 0 15,11 0 -16 -15,4 -6 12 0,11 0 -32 19,10 0 24 -19,11 -11 -84 16,10 -7 60 -16,0 -11 -612 15,5 -11 360 -15,5 -7 124 16,-5 -17 112 -16</inkml:trace>
    </iact:actionData>
  </iact:action>
  <iact:action type="add" startTime="79773">
    <iact:property name="dataType"/>
    <iact:actionData xml:id="d48">
      <inkml:trace xmlns:inkml="http://www.w3.org/2003/InkML" xml:id="stk48" contextRef="#ctx0" brushRef="#br0">11383 27970 1868 0,'-31'29'692'16,"36"-18"-536"-16,0 -5 -44 0,-5 -6 -176 15,11 6 12 -15,-1 0 -948 0,11 -6 552 16,0 -12 184 -16</inkml:trace>
    </iact:actionData>
  </iact:action>
  <iact:action type="add" startTime="79945">
    <iact:property name="dataType"/>
    <iact:actionData xml:id="d49">
      <inkml:trace xmlns:inkml="http://www.w3.org/2003/InkML" xml:id="stk49" contextRef="#ctx0" brushRef="#br0">12288 27871 1848 0,'-5'46'684'16,"15"-28"-528"-16,-10 5 -48 0,5 6 -56 0,-10 12 -52 15,10 17 0 -15,-5 23 0 16,0 18 -64 -16,0 6 36 31,0 0 -24 -31,0 5 32 0,0 -5 8 0,0 -6 12 0,5 -12 32 16,6 -5 -16 -16,-1 -7 20 15,-5 -11 -20 -15,11 -11 -8 16,-21 -12 -4 -16,5 -12 -32 16,0 -12 16 -16,0 -17 4 0,0 -23 8 15,-5 -12 16 -15,5 -12 -8 20,5 -22 -4 -20,-10 -30 0 0,5 -35 -4 15,-6 -6 0 -15,6 6 0 16,-5 -5 0 -16,10 11 0 31,-5 11 0 -31,0 13 -12 0,11 5 8 16,9 0 20 -16,-9 6 -8 15,4 17 -4 -15,-10 12 0 0,16 12 4 16,-5 5 -4 -16,9 18 -4 16,-4 17 4 -16,-5 12 -4 15,4 12 -20 -15,-4 17 12 16,-6 0 -48 -16,1 24 28 15,-11 -1 -36 -15,-11 12 32 16,-4 6 -24 -16,-11 -6 32 16,0 6 -464 -16,0 -12 268 15,-5 0 80 -15,10 -29 92 0</inkml:trace>
    </iact:actionData>
  </iact:action>
  <iact:action type="add" startTime="80433">
    <iact:property name="dataType"/>
    <iact:actionData xml:id="d50">
      <inkml:trace xmlns:inkml="http://www.w3.org/2003/InkML" xml:id="stk50" contextRef="#ctx0" brushRef="#br0">12650 27655 1424 0,'0'24'528'16,"5"-24"-412"-16,16 17 -32 0,-11 -5 164 0,6 5 -152 15,-1 7 68 -15,6 10 -96 16,-6 7 -32 -16,6 0 -20 16,0 5 -60 -16,-6 1 28 0,-4 -6 12 15,-1 -1 4 -15,-5 -10 36 31,0 -1 -20 -31,0 -12 32 0,1 -5 -32 0,4 -1 32 0,-5 -11 -32 0,11 -11 20 16,-1 -13 -20 -16,6 -5 8 16,5 -23 -12 -1,5 0 -16 -15,0 -7 0 16,0 1 12 0,5 0 -4 -16,-5 6 -12 0,0 5 4 15,0 6 -4 -15,5 12 0 15,-10 0 -12 -15,0 29 12 15,0 0 4 -15,-6 24 4 16,1 10 0 -16,-5 13 0 16,-1 5 0 -16,1 -5 0 15,-1 5 0 -15,6 -5 0 0,0 -6 -20 32,4 -7 12 -32,1 -10 -4 0,5 -1 4 0,5 -17 0 31,6 5 0 -31,-1 -11 16 0,1 -11 -4 0,-1 5 -4 15,-5 -17 4 -15,-5 -18 -16 16,-10 -6 8 -16,-6 -11 -4 16,-10 -12 0 -16,-5 6 8 15,-5 0 0 -15,-10 6 8 16,-6 18 -4 -16,-10 10 -20 16,-5 13 8 -16,-11 11 -12 0,-4 12 8 15,4 6 -28 -15,6 -1 24 16,5 7 -84 -16,5 -1 60 15,10 1 -364 -15,5 -7 224 32,6 1 -952 -32,10 -6 628 0</inkml:trace>
    </iact:actionData>
  </iact:action>
  <iact:action type="add" startTime="81088">
    <iact:property name="dataType"/>
    <iact:actionData xml:id="d51">
      <inkml:trace xmlns:inkml="http://www.w3.org/2003/InkML" xml:id="stk51" contextRef="#ctx0" brushRef="#br0">14124 26579 1932 0,'-21'58'716'16,"16"-40"-556"-16,10 -1 -48 0,-5 1 -12 0,0 5 -80 31,0 12 -28 -31,0 17 4 0,0 18 -52 0,-5 6 28 16,0 11 -36 -16,5 6 32 0,-6 12 12 15,6 -6 8 -15,0 -6 28 21,-5 -12 -8 -21,0 -5 24 16,0 -18 -20 -16,5 -6 4 15,0 -11 -8 -15,0 -6 -24 16,5 -18 8 -16,-5 7 -12 0,10 -36 36 16,6 -17 -8 -16,5 -18 -4 31,10 -17 0 -31,10 0 -4 0,0 6 0 15,6 12 16 -15,-1 17 -8 16,6 11 24 -16,-5 12 -20 16,-1 12 -12 -16,-5 12 -4 15,-4 11 12 -15,-11 6 -4 16,-6 5 -4 -16,-9 -5 4 16,-6 12 40 -16,-16 -1 -24 15,-14 1 68 -15,-22 -1 -48 16,-15 1 -16 -16,-16 -6 -16 15,-9 5 -308 -15,-17 -5 164 16,-30 -6 64 -16,-11 0 48 31</inkml:trace>
    </iact:actionData>
  </iact:action>
  <iact:action type="add" startTime="81701">
    <iact:property name="dataType"/>
    <iact:actionData xml:id="d52">
      <inkml:trace xmlns:inkml="http://www.w3.org/2003/InkML" xml:id="stk52" contextRef="#ctx0" brushRef="#br0">5721 29808 1692 0,'-31'-5'628'31,"31"-7"-488"-31,-5 0 -40 0,5 12 -44 0,-5 -6 -52 0,0 -5 16 16,0 -1 -12 -16,-6 1 32 15,-4 -7 -24 -15,-6 18 108 16,0 12 -68 -16,-4 5 64 0,-6 36 -68 15,0 11 24 -15,0 46 -44 16,5 24 -8 -16,5 23 -16 16,11 0 -8 -16,4 0 4 15,12 -11 -60 -15,9 -18 32 16,11 0 -140 -16,10 -18 92 16,11 -17 -172 -16,10 -23 140 0,5 -29 -408 15,10 -29 284 -15,0 -36 104 16,1 -5 84 -16</inkml:trace>
    </iact:actionData>
  </iact:action>
  <iact:action type="add" startTime="81998">
    <iact:property name="dataType"/>
    <iact:actionData xml:id="d53">
      <inkml:trace xmlns:inkml="http://www.w3.org/2003/InkML" xml:id="stk53" contextRef="#ctx0" brushRef="#br0">6311 30536 1528 0,'-21'6'564'15,"16"-6"-436"-15,-5 11 -40 0,10 -11 104 0,0 18 -124 16,0 5 24 -16,-6 6 -52 0,6 12 -36 15,-5 5 -4 -15,5 12 8 16,0 1 -4 -16,5 -1 -4 0,-5 0 4 16,-5 -17 20 -16,10 5 -12 15,-5 -11 12 -15,6 -6 -12 16,-6 -11 0 -16,10 -7 -4 16,-10 -11 20 -16,10 0 -16 0,-5 -23 12 0,6 -6 -12 15,-6 -12 -16 1,10 -17 0 -1,1 -12 4 -15,5 -5 0 16,-6 -1 0 0,6 -5 0 -16,-6 22 8 0,6 1 -4 15,-5 12 -12 -15,4 11 4 21,-4 6 -4 -21,-1 11 0 16,1 12 8 -16,-1 12 0 15,1 23 8 -15,-1 12 -4 0,1 0 -36 16,-1 5 16 -16,1 -5 -40 31,5 0 36 -31,-1 -6 -36 0,-4 -6 32 16,-1 -6 20 -16,1 -6 4 15,4 -17 0 -15,-4 0 4 16,-1 -11 4 -16,6 -7 -4 0,0 -11 -12 16,0 -17 4 -16,4 -7 12 15,1 -5 -4 -15,-5 12 24 31,0 11 -16 -31,-6 0 48 0,1 11 -32 0,-1 7 28 0,1 17 -28 16,-1 17 -8 -16,1 13 -12 31,4 10 4 -31,1 13 -8 0,5 5 -28 0,5 6 12 16,5 0 -268 -16,5 -6 152 16,6 -11 -412 -16,5 -1 304 15,5 -23 -560 -15,-6 -11 448 47,11 -12 168 -47</inkml:trace>
    </iact:actionData>
  </iact:action>
  <iact:action type="add" startTime="82612">
    <iact:property name="dataType"/>
    <iact:actionData xml:id="d54">
      <inkml:trace xmlns:inkml="http://www.w3.org/2003/InkML" xml:id="stk54" contextRef="#ctx0" brushRef="#br0">7888 30239 1152 0,'-5'-58'428'16,"-6"46"-332"-16,-4 -11 -28 0,10 11 228 15,-6 1 -176 -15,-4 -1 84 0,-6 12 -120 16,-10 0 4 -16,-5 29 -52 15,-5 12 12 -15,-1 29 -28 0,-4 5 16 16,9 18 -20 -16,6 -11 -16 16,11 -7 -4 -16,9 -11 -60 15,17 -5 36 -15,9 -7 -40 16,11 -11 36 -16,0 -24 0 4,10 -5 20 -4,5 -24 8 15,1 -11 4 -15,4 -12 0 16,1 -17 0 -16,-1 -7 0 15,1 -10 0 -15,-11 -1 -20 16,-5 12 12 -16,-10 11 32 0,-6 12 -16 16,-4 0 0 -16,-11 29 -4 15,0 6 -32 -15,-11 18 16 0,1 28 4 16,0 13 8 0,4 -1 16 -16,6 6 -8 15,6 0 -20 -15,9 -6 4 16,6 -17 -40 -16,10 -1 28 15,0 -10 16 -15,10 -13 4 16,-5 -17 0 -16,6 -17 4 16,-1 5 -4 -16,-5 -17 0 15,0 -18 -12 -15,11 1 8 16,-11 -18 -4 -16,0 -12 0 16,1 6 -12 -16,-1 0 12 15,-10 6 -12 -15,-1 12 8 0,1 11 24 16,0 6 -4 -16,-10 6 16 15,-1 6 -16 -15,1 6 68 16,-1 17 -44 -16,-4 17 112 0,-1 12 -84 16,-5 23 36 -1,0 24 -56 -15,-5 -6 -32 32,0 6 -8 -32,0 5 -52 0,5 6 24 15,1 -17 -92 -15,14 -12 68 16,6 -11 -48 -16,10 -12 60 15,11 -18 -48 -15,15 -17 48 0,0 -23 4 16,10 -24 20 -16,6 -11 -136 16,-1 -12 80 -16,-4 -5 -40 15,-1 -12 68 -15,-10 -7 16 16,-5 7 16 -16,-15 17 12 0,-11 -5 0 16,-16 16 68 -16,-10 13 -36 15,-15 11 112 -15,-11 12 -84 31,-10 17 64 -31,-10 18 -72 15,-6 17 60 -15,-4 23 -64 16,-6 12 28 -16,0 23 -44 16,5 6 24 -16,6 0 -28 15,9 -11 -44 -15,12 -6 8 16,14 -12 -52 -16,11 -12 32 16,11 -17 -20 -16,9 -18 28 15,16 -5 28 -15,6 -24 -4 16,4 -17 -16 -16,11 -23 4 15,-5 -24 -4 -15,5 1 4 16,0 -13 -56 -16,0 7 36 16,-11 11 -16 -16,-15 12 28 0,-5 11 28 15,-11 18 -8 -15,-4 6 0 16,-11 23 0 -16,0 23 -4 0,-5 12 0 16,5 23 44 -1,0 12 -24 -15,0 23 8 16,5 0 -16 -16,0 6 0 15,5 12 -4 -15,1 -6 4 16,-1 11 -8 -16,-5 6 -28 16,-5 0 12 -16,-10 0 -40 15,-6 -17 32 -15,-15 6 -20 32,-5 -18 24 -32,0 -12 8 0,-5 -11 8 0,4 -23 -28 0,-4 -18 16 15,5 -29 -56 -15,10 -12 36 16,10 -34 -36 -16,16 -36 36 15,6 -23 0 -15,19 -5 20 16,17 -7 16 -16,10 -11 0 16,10 12 -12 -16,15 0 4 15,6 -1 40 -15,-11 7 -24 32,1 23 80 -32,-11 -1 -56 0,-5 18 48 0,-11 24 -48 15,-10 5 88 -15,-5 24 -72 16,-5 5 84 -16,-10 35 -80 20,-11 6 36 -20,0 6 -56 16,-5 18 -20 -16,0 5 -8 0,5 12 -64 15,0 -6 32 -15,11 -6 -40 16,-1 -17 32 -16,1 5 12 0,5 -17 8 16,10 -17 36 -16,5 -12 -12 0,10 -12 4 15,6 -17 -8 -15,5 -17 -8 16,0 -1 4 -1,0 -34 -4 1,0 5 0 -16,-11 -11 0 0,-5 -1 0 0,-4 7 8 16,-17 23 -4 -16,1 5 40 15,-11 7 -20 -15,1 17 48 0,-1 11 -40 16,-5 1 -8 -16,0 11 -12 0,-5 6 0 0,0 12 -8 16,0 28 -12 15,-5 7 4 -16,5 11 -16 -15,0 0 12 0,5 -5 -32 0,1 -7 24 16,14 -17 -28 -16,-9 0 24 16,4 1 28 -16,6 -19 -4 15,-1 -11 28 -15,1 -11 -20 16,5 -19 32 -16,5 -4 -28 16,0 -25 20 -16,5 -11 -20 15,6 -11 -8 -15,-1 17 -4 16,-5 6 12 -16,-5 5 -8 15,-5 24 24 -15,0 12 -20 16,0 11 -12 -16,0 12 -4 16,-6 11 -32 -16,1 12 20 0,0 18 -12 15,4 5 16 -15,6 -5 0 16,1 11 4 -16,-7 -17 -44 31,12 5 24 -31,4 -17 -36 16,0 -17 32 -16,1 -12 12 0,4 -17 8 0,-4 -12 -16 15,4 -24 16 -15,-5 -5 -48 16,-4 0 32 -16,-6 -6 -100 30,-11 -6 72 -30,-4 6 -108 15,-16 0 96 -15,-10 12 84 16,-11 17 -4 -16,-10 11 80 31,-5 24 -52 -31,-11 30 52 0,-5 10 -52 0,6 13 -12 0,-1 11 -16 16,1 17 0 -16,10 -5 -8 15,10 11 16 -15,10 -17 -12 16,6 -12 48 -16,15 -6 -28 16,11 -17 40 -16,9 -6 -40 15,6 -17 4 -15,11 -12 -20 16,-1 -17 0 -16,6 -12 -4 16,-1 -6 -16 -16,6 -12 4 15,0 0 28 -15,-6 7 -12 16,-4 -1 32 -16,4 12 -28 15,-15 0 4 -15,0 17 -12 16,0 -5 20 -16,0 17 -16 0,0 0 -32 16,0 0 12 -16,11 0 8 15,-6 11 4 -15,10 -5 -12 16,6 -12 4 -16,5 -5 -4 16,10 -18 0 -16,16 0 -12 15,15 -12 12 -15,0 0 -24 16,6 -23 20 -16,-11 6 -4 15,0 -12 8 -15,-10 0 8 16,-16 -17 0 -16,-21 -12 16 16,-4 6 -8 -16,-22 -12 40 15,-14 12 -24 -15,-27 -6 -4 0,-15 18 -12 16,-16 17 80 -16,-20 29 -44 31,-16 23 -4 -31,0 30 -24 0,5 28 -4 0,11 53 -4 16,15 35 -24 -16,10 23 8 31,21 -6 -56 -31,21 1 32 0,26 -13 -232 0,25 7 148 16,22 -30 -532 -16,9 -17 360 5,6 -41 140 -5,-11 -29 100 47</inkml:trace>
    </iact:actionData>
  </iact:action>
  <iact:action type="add" startTime="85030">
    <iact:property name="dataType"/>
    <iact:actionData xml:id="d55">
      <inkml:trace xmlns:inkml="http://www.w3.org/2003/InkML" xml:id="stk55" contextRef="#ctx0" brushRef="#br0">9987 29401 1816 0,'-5'23'676'15,"67"12"-528"-15,16 -6 -40 0,-22 -23 -796 0,53 -23 352 16,15 -7 124 -16</inkml:trace>
    </iact:actionData>
  </iact:action>
  <iact:action type="add" startTime="85249">
    <iact:property name="dataType"/>
    <iact:actionData xml:id="d56">
      <inkml:trace xmlns:inkml="http://www.w3.org/2003/InkML" xml:id="stk56" contextRef="#ctx0" brushRef="#br0">13948 29907 1776 0,'20'99'660'15,"-25"-93"-516"-15,5 23 -36 0,0 6 -36 16,0 23 -60 -16,-5 18 -32 15,-5 23 12 -15,-1 17 -60 16,1 1 36 -16,0 -1 32 16,-6 -6 4 -16,6 1 80 0,-6 -6 -48 0,11 -18 68 15,0 -6 -64 20,0 -22 8 -35,0 -13 -28 15,5 -17 -40 -15,0 -5 12 0,-6 -24 0 0,6 -24 8 0,-5 -22 8 0,5 -24 -4 16,0 -29 40 -1,0 -17 -20 -15,5 -24 -4 16,1 -23 -12 -16,4 6 -8 16,0 11 4 -16,6 7 -4 15,5 22 0 -15,-6 1 -28 32,11 0 16 -32,0 5 -20 0,5 24 16 0,0 5 36 15,-5 18 -12 -15,0 24 28 16,5 11 -24 -16,0 11 -12 0,5 24 -4 15,-5 29 -48 -15,-5 0 24 16,-11 23 -80 -16,-5 0 56 31,-10 12 -60 -31,-10 -12 64 16,0 12 -92 -16,-1 -12 80 0,1 -5 -544 0,0 -7 336 16,-1 -17 -604 -16,11 -11 496 46,6 -18 184 -46</inkml:trace>
    </iact:actionData>
  </iact:action>
  <iact:action type="add" startTime="85705">
    <iact:property name="dataType"/>
    <iact:actionData xml:id="d57">
      <inkml:trace xmlns:inkml="http://www.w3.org/2003/InkML" xml:id="stk57" contextRef="#ctx0" brushRef="#br0">14398 29762 1276 0,'20'-18'472'15,"-15"24"-364"-15,6 -6 -32 0,-1 12 196 0,0 -6 -164 0,1 5 72 0,4 -11 -108 16,1 24 -4 -16,-1 5 -44 16,1 0 24 -16,-1 6 -32 0,11 0 20 15,-10 -1 -20 -15,4 7 8 16,-4 -12 -12 -16,-1 -11 28 15,-4 5 -24 -15,9 -17 4 0,-14 5 -12 16,14 -11 -8 -16,-9 -11 4 16,14 -18 -16 -16,-4 0 8 15,10 0 4 -15,0 -18 0 32,0 0 -12 -32,0 1 8 0,11 -1 4 15,-6 1 0 -15,5 5 8 16,1 0 -4 -16,-1 1 -4 0,-5 5 4 15,-5 6 20 -15,-5 5 -12 32,-10 7 -4 -32,-11 5 -4 0,-10 18 -16 0,-16 17 8 0,-10 12 -16 15,-5 12 12 1,-1 11 12 -16,1 0 0 16,10 12 -12 -16,1 -12 4 15,4 -5 4 -15,10 -7 0 16,6 -5 0 -16,10 -6 0 15,6 -12 8 -15,15 -17 -4 16,5 5 -12 -16,5 -22 4 16,5 5 4 -16,11 -23 0 15,-5 -6 -28 -15,-6 -12 16 16,-5 1 -32 -16,-10 -6 28 0,-5 17 -128 16,-6 -6 84 -16,-15 0 -744 15,-15 0 444 -15,-6 -5 144 16,0 5 140 -16</inkml:trace>
    </iact:actionData>
  </iact:action>
  <iact:action type="add" startTime="86298">
    <iact:property name="dataType"/>
    <iact:actionData xml:id="d58">
      <inkml:trace xmlns:inkml="http://www.w3.org/2003/InkML" xml:id="stk58" contextRef="#ctx0" brushRef="#br0">15856 28505 1944 0,'-16'52'720'16,"16"-28"-560"-16,5 11 -48 0,-5 -6 -32 16,0 17 -68 -16,-5 24 -100 15,0 11 44 -15,-5 18 -88 16,-11 18 76 -16,5 5 28 16,1 -12 20 -16,-1 7 96 0,6 -18 -48 15,0 0 44 -15,5 -29 -48 19,-1 -12 0 -19,1 -12 -60 31,-5 -5 12 -31,10 -24 16 0,0 7 -4 16,0 -24 56 -16,5 -12 -32 15,5 -11 16 -15,6 -12 -24 0,-1 -6 -24 16,11 6 0 -16,0 -5 20 16,10 -1 -4 -16,1 0 -20 15,4 12 4 1,5 12 -4 -16,-4 5 4 0,-1 12 0 15,-5 0 0 -15,-10 23 -44 16,-5 -5 24 -16,-6 17 -12 16,-15 5 24 -16,-10 1 36 15,-16 17 -12 -15,-10 0 36 16,-11 1 -28 -16,-9 -1 -40 16,-1 -6 12 -16,5 -5 -352 15,0 -18 204 -15,1 0 -608 16,-1 -18 432 -16,5 -22 164 0,6 -1 116 31</inkml:trace>
    </iact:actionData>
  </iact:action>
  <iact:action type="add" startTime="86864">
    <iact:property name="dataType"/>
    <iact:actionData xml:id="d59">
      <inkml:trace xmlns:inkml="http://www.w3.org/2003/InkML" xml:id="stk59" contextRef="#ctx0" brushRef="#br0">16000 27993 1952 0,'-5'0'724'16,"10"6"-564"-16,11 11 -44 0,-1 -5 -80 0,11 5 -44 15,11 7 -32 -15,4 10 24 16,5 13 16 -16,6 11 0 15,5 18 108 -15,-5 17 -60 0,-1 12 32 5,6 11 -44 -5,-10 6 -12 16,-6 18 -16 -16,-10 40 -24 15,-15 1 8 1,-16 5 4 -16,-21 12 4 0,-20 0 -20 16,-11 5 12 -16,-31 -11 -464 15,-20 6 260 -15,-11 -18 84 0,-5 -34 88 47</inkml:trace>
    </iact:actionData>
  </iact:action>
  <iact:action type="add" startTime="89443">
    <iact:property name="dataType"/>
    <iact:actionData xml:id="d60">
      <inkml:trace xmlns:inkml="http://www.w3.org/2003/InkML" xml:id="stk60" contextRef="#ctx0" brushRef="#br1">54 20836 1328 0,'11'-18'492'15,"-1"13"-380"-15,16 10 -32 0,-11 -5 -12 16,11 -5 -52 -16,11 -1 12 16,4 0 -16 -16,5 -6 0 15,16 1 -4 -15,-15 -7 48 16,10 7 -32 -16,5 -7 32 0,10 7 -28 0,16 -1 60 15,16 6 -48 -15,15 0 28 31,10 6 -40 -15,5 0 28 -16,27 0 -32 0,14 0 4 15,6 0 -16 -15,-5 -6 12 32,0 -5 -16 -32,5 -7 4 0,-5 1 -4 0,-16 -6 4 15,-10 -6 -8 -15,-10 -6 -4 16,-1 0 4 -16,-20 0 -4 15,-10 -6 0 -15,-32 12 8 32,1 6 -4 -32,-16 -6 8 0,-21 -1 -8 15,-15 7 -36 -15,-10 -6 16 0,-22 -12 -48 16,-9 6 36 -16,-11 -5 -12 16,-15 5 24 -16,-11 6 16 0,-5 5 4 15,0 1 32 -15,5 6 -20 16,-4 -1 20 -16,4 7 -20 15,11 -1 8 -15,4 12 -12 16,11 -6 -8 -16,11 12 0 16,10 0 -16 -16,5 -6 8 15,15 17 4 -15,11 1 0 16,16 5 0 -16,14 0 0 16,12 1 8 -16,9 -1 -4 15,1 0 -12 -15,-6 -5 4 16,-5 5 4 -16,-10 0 0 15,-10 0 8 -15,-6 1 -4 0,-10 -1 24 16,-21 0 -16 -16,-4 6 48 16,-17 6 -32 -16,-15 12 48 15,-15 23 -44 -15,-16 11 4 16,-5 6 -24 -16,-5 1 20 31,-5 -7 -20 -31,9 6 -4 16,1 -11 -4 -16,11 -6 4 0,-1 -6 -4 0,11 -12 -20 15,-1 -5 8 -15,11 -7 -40 16,5 -5 28 -16,6 -6 -180 4,9 1 112 -4,11 -7 -884 15,42 -29 536 -15,20 -23 184 47</inkml:trace>
    </iact:actionData>
  </iact:action>
  <iact:action type="add" startTime="91449">
    <iact:property name="dataType"/>
    <iact:actionData xml:id="d61">
      <inkml:trace xmlns:inkml="http://www.w3.org/2003/InkML" xml:id="stk61" contextRef="#ctx0" brushRef="#br1">28198 19934 1236 0,'-11'-12'456'16,"11"12"-352"-16,16 0 -32 0,-16 0 8 15,10 0 -60 -15,1 0 24 0,4 0 -24 0,6 0 28 32,10 6 -32 -32,5 -6 40 0,16 0 -32 0,15 0 20 15,21 0 -24 -15,10 6 0 16,16 0 -12 -16,15 0 20 15,16 -1 -16 1,20 -5 56 -16,6 6 -36 0,0 -6 28 31,25 0 -32 -31,11 6 8 0,5 -6 -20 16,0 0 8 -16,10 0 -12 0,-10 0 -16 16,-5 0 0 -16,0 6 20 15,-5 -12 -8 -15,-16 12 -12 16,-10 -6 0 -16,-16 -6 20 0,0 0 -8 15,-10 6 4 -15,-5 -6 -4 32,-21 6 -16 -32,-16 0 4 0,-14 6 -4 0,-17 -6 0 15,-10 0 -36 -15,-15 0 24 16,-5 0 -136 -16,-6 6 88 16,-5 -6 -524 -16,-10 6 328 15,-11 -6 112 -15,-9 -6 104 47</inkml:trace>
    </iact:actionData>
  </iact:action>
  <iact:action type="add" startTime="92318">
    <iact:property name="dataType"/>
    <iact:actionData xml:id="d62">
      <inkml:trace xmlns:inkml="http://www.w3.org/2003/InkML" xml:id="stk62" contextRef="#ctx0" brushRef="#br1">28932 19026 704 0,'5'-23'264'16,"-15"23"-208"-16,10 -17 -12 0,0 17 96 0,0 0 -84 15,0 -6 32 -15,0 0 -52 0,5 6 40 0,0 -6 -44 16,-5 6 56 -16,0 0 -52 16,5 -6 100 -16,-5 6 -80 0,0 0 56 0,0 0 -68 0,-5 24 40 0,-5 5 4 46,-6 6 -48 -30,-9 -1 16 -16,-17 7 -36 16,1 6 -8 -16,-11 5 -8 15,-10 6 28 -15,-5 12 -16 16,5 17 -4 -16,0 7 -8 16,-6 -1 -4 -16,6 -6 0 15,0 0 24 -15,6 -5 -12 16,9 -7 48 -16,6 -5 -32 15,10 -6 40 -15,5 -12 -40 16,10 1 20 -16,11 -7 -28 16,10 1 36 -16,11 -6 -32 15,10 -1 32 -15,10 -5 -32 16,5 0 20 -16,6 0 -24 16,15 -12 0 -16,10 1 -12 15,11 -7 4 -15,5 1 -8 0,5 -1 -4 16,-10 1 4 -16,-1 -1 -24 15,-4 -5 12 -15,-11 -7 -136 16,0 7 76 -16,-5 -6 -768 16,6 6 456 -16,-6 -12 164 15,-11 -18 144 -15</inkml:trace>
    </iact:actionData>
  </iact:action>
  <iact:action type="add" startTime="97365">
    <iact:property name="dataType"/>
    <iact:actionData xml:id="d63">
      <inkml:trace xmlns:inkml="http://www.w3.org/2003/InkML" xml:id="stk63" contextRef="#ctx0" brushRef="#br1">9222 261 832 0,'-5'-12'308'16,"20"6"-240"-16,-15 6 -20 0,5 0 88 0,1 -5 -84 15,4 -1 68 -15,0 0 -68 0,6 -6 24 0,4 7 -44 5,6 -1 16 -5,5 0 -28 15,5 0 36 -15,11 6 -32 16,10 0 12 -16,10 0 -20 16,5 0 20 -16,16 0 -24 15,0 0 24 1,5 0 -24 -16,6 0 32 0,14 -6 -28 16,11 6 48 -16,6 -6 -36 15,4 6 4 -15,6 -5 -20 16,20 -1 0 -16,11 6 -4 15,-6 0 4 -15,6 0 -8 16,10 0 -4 -16,15 0 4 16,-4 0 -4 -16,-1 0 0 15,5 0 16 -15,6 0 -8 0,-11 0 -12 16,-5 0 0 -16,-5 0 20 16,11 6 -8 -16,-17 -1 -28 15,-4 1 8 -15,-16 -6 24 16,11 0 -8 -16,4 0 -16 15,1 0 4 -15,-11 0 12 16,-5 -6 0 -16,6 -5 -12 16,9 -1 4 -16,-9 1 -4 15,20 -7 0 -15,-11 1 32 16,-10 5 -12 -16,-10 -5 -4 31,-5 5 -4 -31,-16 12 -16 0,-15 0 8 0,-5 0 -356 16,-6 0 192 -16,-5 0 64 15,6 0 64 -15</inkml:trace>
    </iact:actionData>
  </iact:action>
  <iact:action type="add" startTime="99517">
    <iact:property name="dataType"/>
    <iact:actionData xml:id="d64">
      <inkml:trace xmlns:inkml="http://www.w3.org/2003/InkML" xml:id="stk64" contextRef="#ctx0" brushRef="#br1">204 936 716 0,'11'-6'264'16,"-1"-6"-204"-16,11 7 -16 0,-11 5 72 0,6 -6 -72 31,4 0 24 -31,6 0 -36 0,0 0 -4 0,5 1 -16 16,0 -1 20 -16,0 0 -20 0,-5 0 68 15,5 0 -48 -15,0 0 48 16,0 1 -44 -16,5 -1 44 16,-5 0 -48 -16,11 0 28 15,4 0 -32 -15,11 -5 16 16,0 5 -24 -16,10 -6 16 15,5 12 -20 -15,1 -6 0 16,-1 6 -8 -16,6 -5 28 0,-1 -1 -20 16,11 0 4 -16,10 0 -12 31,6 -5 12 -31,15 11 -12 0,0 -6 -12 0,-6 6 0 16,1 -6 4 -16,10 6 0 15,6 -12 8 -15,4 6 -4 16,-5 6 32 -16,1 0 -20 15,-6 -11 12 -15,15 -1 -16 16,1 6 0 -16,5 -5 -4 16,-6 5 -8 -16,1 0 4 15,5 -6 4 -15,15 7 -4 16,0 -1 -4 -16,0 6 4 16,-10 -6 -4 -16,6 0 0 15,9 0 16 -15,0 1 -8 16,-9 5 4 -16,-1 -6 -4 0,5 0 -16 15,0 0 4 -15,-10 0 20 16,0 6 -8 -16,-15 -6 -4 16,-1 -5 0 -16,0 5 -4 31,1 0 0 -31,-1 0 0 0,-15 6 0 0,-10 6 0 16,-11 0 0 -16,-15 0 -20 15,-6 0 12 -15,-9 5 -112 4,-1 1 68 -4,-5 5 -764 31,-5 1 452 -31,-6 5 132 0</inkml:trace>
    </iact:actionData>
  </iact:action>
  <iact:action type="add" startTime="99518">
    <iact:property name="dataType"/>
    <iact:actionData xml:id="d65">
      <inkml:trace xmlns:inkml="http://www.w3.org/2003/InkML" xml:id="stk65" contextRef="#ctx0" brushRef="#brinv">0 0 2048 0</inkml:trace>
    </iact:actionData>
  </iact:action>
  <iact:action type="add" startTime="99519">
    <iact:property name="dataType"/>
    <iact:actionData xml:id="d66">
      <inkml:trace xmlns:inkml="http://www.w3.org/2003/InkML" xml:id="stk66" contextRef="#ctx0" brushRef="#brinv">33464 31885 2048 0</inkml:trace>
    </iact:actionData>
  </iact:action>
</iact:actions>
</file>

<file path=ppt/ink/inkAction17.xml><?xml version="1.0" encoding="utf-8"?>
<iact:actions xmlns:iact="http://schemas.microsoft.com/office/powerpoint/2014/inkAction" lengthUnit="cm" timeUnit="ms">
  <inkml:definitions xmlns:inkml="http://www.w3.org/2003/InkML">
    <inkml:context xml:id="ctx0">
      <inkml:inkSource xml:id="inkSrc0">
        <inkml:traceFormat>
          <inkml:channel name="X" type="integer" units="cm"/>
          <inkml:channel name="Y" type="integer" units="cm"/>
          <inkml:channel name="F" type="integer" max="4096" units="deg"/>
          <inkml:channel name="T" type="integer" max="2.14748E9" units="dev"/>
        </inkml:traceFormat>
        <inkml:channelProperties>
          <inkml:channelProperty channel="X" name="resolution" value="1.45925" units="1/cm"/>
          <inkml:channelProperty channel="Y" name="resolution" value="2.38883" units="1/cm"/>
          <inkml:channelProperty channel="F" name="resolution" value="0" units="1/deg"/>
          <inkml:channelProperty channel="T" name="resolution" value="1" units="1/dev"/>
        </inkml:channelProperties>
      </inkml:inkSource>
      <inkml:timestamp xml:id="ts0" timeString="2017-12-18T18:50:39.804Z"/>
    </inkml:context>
    <inkml:brush xml:id="br0">
      <inkml:brushProperty name="width" value="0.07182" units="cm"/>
      <inkml:brushProperty name="height" value="0.07182" units="cm"/>
      <inkml:brushProperty name="color" value="#7030A0"/>
    </inkml:brush>
    <inkml:brush xml:id="brinv">
      <inkml:brushProperty name="width" value="0.05" units="cm"/>
      <inkml:brushProperty name="height" value="0.05" units="cm"/>
      <inkml:brushProperty name="color" value="#000000"/>
      <inkml:brushProperty name="transparency" value="255"/>
    </inkml:brush>
  </inkml:definitions>
  <iact:action type="add" startTime="6515">
    <iact:property name="dataType"/>
    <iact:actionData xml:id="d0">
      <inkml:trace xmlns:inkml="http://www.w3.org/2003/InkML" xml:id="stk0" contextRef="#ctx0" brushRef="#br0">890 4968 612 0,'-16'-11'228'15,"20"-1"-180"-15,-12 12 -12 0,8 0 132 0,-4 0 -100 16,0 -6 24 -16,0 6 -52 16,0 -6 -28 -16,0 1 -4 0,0 5 -20 0,0 -6 8 15,0 6 12 -15,0 0 -4 0,0 0 -4 16,4 0 4 -16,-4 0 -32 0,0 0 16 0,0 6 -12 15,0 -1 12 -15,-4 1 36 16,0 0 -16 -16,0 6 60 16,4 -7 -36 -1,-4 1 56 -15,0 6 -52 0,4 -6 36 32,-4 5 -16 -32,4 7 -28 0,0 -7 -8 0,4 7 -12 31,0 -1 12 -31,4 1 -12 15,4 -1 32 -15,0 1 -24 16,0 -1 40 -16,12 1 -32 16,-4 -1 20 -1,8 1 -24 -15,0 -7 28 16,4 1 -32 -12,4 -1 12 -4,16 -5 -16 15,-4 0 28 -15,4 6 -24 31,8 -6 12 -31,-4 -1 -16 0,8 1 0 0,-4 0 -4 16,0 -6 4 -16,-4 6 -8 16,4 0 -12 -16,0 -1 4 15,4 -5 28 -15,0 0 -12 0,4 0 -12 16,-4 0 -4 -16,0 0 12 16,-4 0 -4 -16,0 0 8 15,-4 0 -8 -15,-4 0 -4 16,4 0 4 -16,0 0 -4 15,4 0 0 -15,4 0 -12 16,4 0 8 -16,0 -5 12 31,-4 -1 -4 -31,-4 0 -12 16,0 0 4 -16,-4 0 28 0,0 1 -12 0,0 5 -4 16,8 0 -4 -16,-4 0 -4 15,4 0 0 -15,0 5 0 0,4 1 0 16,-8 0 0 -16,4 0 0 31,-8 0 8 -31,0 -1 -4 16,-4 1 -4 -16,4 -6 4 0,4 6 4 0,4 -6 -4 15,0 0 16 -15,4 6 -12 16,0 -6 -12 -16,0 6 0 16,-8 -6 20 -16,4 0 -8 15,-4 0 -4 -15,8 0 0 16,4 0 -24 -16,8 -6 12 15,4 0 4 -15,-4 0 4 32,0 -5 16 -32,-4 -1 -8 15,-4 6 -4 -15,8 -5 0 0,-4 -1 -4 0,0 6 0 0,0 0 -12 32,0 0 8 -32,-8 1 4 0,0 -1 0 15,-8 0 0 -15,0 6 0 0,0 -6 8 31,0 6 -4 -31,0 0 16 15,4 0 -12 -15,4 -6 4 16,-4 6 -4 -16,-4 0 -16 31,-4 0 4 -31,-4 0 4 0,0 0 0 0,-4 0 0 16,0 6 0 -16,-4 0 0 16,4 0 0 -16,0 0 8 0,4 5 -4 46,0 1 -4 -46,12 5 4 0,0 -5 -24 16,-4 0 12 -16,0 -7 20 0,0 1 -4 0,0 0 -4 0,0 -6 0 16,-4 0 -16 -16,4 0 8 15,0 0 20 -15,4 0 -8 16,0 0 -20 -16,4 0 4 31,-8 0 4 -31,4 6 4 0,-4 0 0 0,0 -6 0 16,-8 6 -12 -16,4 -1 8 15,-4 1 4 -15,12 -6 0 16,-4 6 0 -16,0 -6 0 16,0 0 -20 -16,-8 -6 12 15,0 6 20 -15,-8 0 -4 0,0 0 -4 16,-4 0 0 -16,4 0 -4 31,-8 0 0 -31,0 6 16 16,-4 0 -8 -16,4 -6 -4 0,4 6 0 0,0 -1 -24 15,4 -5 12 -15,4 0 -4 16,0 0 4 -16,4 0 24 16,-4 -5 -8 -16,4 5 16 15,-8 -6 -16 -15,0 0 4 32,0 6 -4 -32,0 -6 -16 0,0 6 4 0,-4 -6 12 0,4 6 -4 31,4 0 -12 -31,4 0 4 0,0 0 4 0,0 0 0 4,4 0 0 -4,-4 0 0 32,0 -5 8 -32,-4 -1 -4 15,4 6 8 -15,0 0 -8 0,-4 0 -12 0,-4 6 4 16,8 -6 4 -16,-4 0 0 16,4 5 0 -16,0 1 0 15,0 0 -12 -15,4 0 8 31,-4 -6 28 -31,-4 0 -12 16,0 0 -4 -16,0 0 -4 0,-4 0 12 0,0 6 -8 16,-4 -6 -4 -16,0 5 0 31,4 -5 -4 -31,0 0 0 0,8 0 0 16,0 0 0 -16,0 0 0 0,4 0 0 0,0 -5 8 15,0 -1 -4 -15,0 6 -4 16,0 -6 4 -16,-4 6 4 15,0 0 -4 -15,4 0 8 16,8 0 -8 -16,4 0 16 16,8 -6 -12 -16,0 0 -4 15,-4 1 0 -15,4 -7 -16 16,0 0 8 -16,4 1 20 16,8 -1 -8 -16,4 6 -12 15,4 0 0 -15,-4 1 20 16,0 -1 -8 -16,0 0 -4 15,4 0 0 -15,8 0 4 0,12 0 -4 16,-8 1 -4 -16,0 -1 4 16,-8 0 4 -16,12 -6 -4 31,4 1 16 -31,4 -1 -12 0,-4 0 -12 0,-4 1 0 16,8 -7 20 -16,4 1 -8 15,0 -1 -12 -15,-8 1 0 31,-8 5 4 -31,-4 -5 0 0,8 5 -12 0,8 1 8 16,-8 5 -104 -16,-4 0 60 20,-8 0 -516 -20,0 0 308 47,8 1 112 -47,-24 -7 96 0</inkml:trace>
    </iact:actionData>
  </iact:action>
  <iact:action type="add" startTime="9795">
    <iact:property name="dataType"/>
    <iact:actionData xml:id="d1">
      <inkml:trace xmlns:inkml="http://www.w3.org/2003/InkML" xml:id="stk1" contextRef="#ctx0" brushRef="#br0">186 307 424 0,'-8'-17'156'16,"8"17"-120"-16,4 -6 -8 0,-4 6 8 15,4 -6 -24 -15,-4 1 4 0,0 -1 -8 0,-4 -6 -8 16,4 0 4 -16,-4 1 4 15,0 5 -4 -15,0 -6 60 0,0 7 -36 16,0 -1 32 -16,0 0 -32 16,-4 -6 0 -16,0 6 -16 15,0 1 44 -15,0 -7 -28 16,0 6 48 -16,0 0 -44 16,0 1 64 -16,-8 -1 -56 19,8 0 52 -19,-4 0 -52 0,4 6 32 16,0 -6 -40 -16,4 6 -8 15,0 0 -16 -15,4 0 20 0,4 0 -16 0,0 0 24 16,4 0 -24 -16,0 0 24 0,0 0 -24 31,4 0 12 -15,4 0 -12 0,-4 6 0 -16,4 0 -4 15,0 0 12 -15,4 0 -12 16,0 5 4 -16,4 1 -4 15,-4 -1 12 -15,12 -5 -12 16,4 0 16 0,4 6 -16 -16,4 -1 24 15,4 -5 -20 -15,4 6 -20 16,4 -1 0 -16,-4 7 4 16,8 5 4 -16,-8 0 8 0,4 1 -4 15,4 -1 8 -15,8 -6 -8 16,16 1 16 -16,0 -1 -12 15,4 -5 -4 -15,-4 -6 0 16,-4 5 4 -16,-4 -11 -4 16,8 6 8 -16,4 -6 -8 15,0 6 -4 -15,4 -6 4 16,-8 0 4 -16,0 -6 -4 16,-4 6 16 -16,4 -6 -12 15,0 6 24 -15,4 -5 -20 16,0 -1 12 -16,-4 0 -12 15,-4 6 12 -15,-4 -6 -16 0,0 0 4 32,12 1 -4 -32,-4 5 -8 0,4 0 4 0,-4 -6 -16 15,4 0 8 -15,-8 0 12 16,4 -6 -4 -16,4 1 8 16,4 -1 -8 -16,0 1 -20 31,8 -1 8 -31,-16 0 12 0,4 1 0 0,0 -1 8 15,8 -5 -8 -15,0 5 -4 16,0 0 4 -16,0 1 -32 16,-4 -1 16 -16,0 -5 4 0,12 5 8 15,0 0 0 -15,-4 1 0 16,-4 5 16 -16,-4 -6 -8 16,0 1 -4 -16,0 -1 0 15,0 0 4 -15,4 6 -4 16,0 1 -12 -16,-4 -1 4 15,-8 0 4 -15,4 -6 0 32,0 7 16 -32,8 -1 -8 15,-4 0 -12 -15,-4 6 0 0,0 0 -4 0,-4 0 0 16,4 0 8 -16,0 0 0 16,0 6 0 -16,4 0 0 15,-4 5 0 -15,4 -5 0 31,-4 -6 0 -31,4 0 0 0,4 0 0 0,8 0 0 0,-8 0 8 16,20 0 -4 -16,-16 0 8 16,0 0 -8 -16,0 0 16 15,4 0 -12 -15,-4 0 -12 32,-4 0 0 -32,0 6 4 15,-8 -6 0 -15,4 0 8 0,4 -6 -4 0,0 6 -4 16,0 0 4 -16,-12 0 12 15,0 0 -8 -15,-4 0 4 16,8 0 -4 -16,-4 0 4 0,4 0 -8 16,4 6 -12 -16,-12 0 4 15,4 -1 12 -15,-8 1 -4 16,0 -6 -12 -16,4 0 4 31,8 0 4 -31,0 0 0 0,4 6 8 0,-8 0 -4 16,0 0 8 -16,0 -6 -8 35,0 6 -12 -35,4 -6 4 0,0 5 12 0,0 1 -4 16,-8 0 -4 -16,0 0 4 15,4 0 -4 -15,0 -6 0 16,4 5 0 -16,4 -5 0 16,0 6 16 -16,-8 -6 -8 15,0 0 4 -15,0 -6 -4 16,4 6 20 -16,4 -5 -16 15,4 5 12 -15,-8 0 -12 16,-4 5 12 -16,-8 -5 -16 0,0 0 -4 16,4 -5 0 -16,4 5 4 15,4 0 -4 -15,0 0 -4 16,-4 0 4 -16,-4 0 -4 31,0 0 0 -31,-4 0 8 0,4 -6 -4 0,0 6 16 16,4 0 -12 -16,-4 0 -4 15,-4 0 0 -15,-4 6 -4 32,-4 -6 0 -32,0 0 8 0,4 0 -4 0,0 0 -12 15,-4 0 4 -15,-4 5 4 16,0 -5 0 -16,-8 6 16 0,-8 0 -8 16,0 0 -12 -16,0 0 0 15,-4 0 -16 -15,0 -1 12 31,0 7 -12 -31,0 0 8 16,4 -1 -52 -16,4 7 32 0,0 -7 -36 0,0 7 36 16,-4 -1 -52 -16,4 1 48 15,-4 5 -344 -15,-4 0 208 16,8 1 76 -16,-4 -19 64 31</inkml:trace>
    </iact:actionData>
  </iact:action>
  <iact:action type="add" startTime="9796">
    <iact:property name="dataType"/>
    <iact:actionData xml:id="d2">
      <inkml:trace xmlns:inkml="http://www.w3.org/2003/InkML" xml:id="stk2" contextRef="#ctx0" brushRef="#brinv">0 0 2048 0</inkml:trace>
    </iact:actionData>
  </iact:action>
  <iact:action type="add" startTime="9797">
    <iact:property name="dataType"/>
    <iact:actionData xml:id="d3">
      <inkml:trace xmlns:inkml="http://www.w3.org/2003/InkML" xml:id="stk3" contextRef="#ctx0" brushRef="#brinv">14332 5415 2048 0</inkml:trace>
    </iact:actionData>
  </iact:action>
</iact:actions>
</file>

<file path=ppt/ink/inkAction18.xml><?xml version="1.0" encoding="utf-8"?>
<iact:actions xmlns:iact="http://schemas.microsoft.com/office/powerpoint/2014/inkAction" lengthUnit="cm" timeUnit="ms">
  <inkml:definitions xmlns:inkml="http://www.w3.org/2003/InkML">
    <inkml:context xml:id="ctx0">
      <inkml:inkSource xml:id="inkSrc0">
        <inkml:traceFormat>
          <inkml:channel name="X" type="integer" units="cm"/>
          <inkml:channel name="Y" type="integer" units="cm"/>
          <inkml:channel name="F" type="integer" max="4096" units="deg"/>
          <inkml:channel name="T" type="integer" max="2.14748E9" units="dev"/>
        </inkml:traceFormat>
        <inkml:channelProperties>
          <inkml:channelProperty channel="X" name="resolution" value="1.45994" units="1/cm"/>
          <inkml:channelProperty channel="Y" name="resolution" value="2.38883" units="1/cm"/>
          <inkml:channelProperty channel="F" name="resolution" value="0" units="1/deg"/>
          <inkml:channelProperty channel="T" name="resolution" value="1" units="1/dev"/>
        </inkml:channelProperties>
      </inkml:inkSource>
      <inkml:timestamp xml:id="ts0" timeString="2017-12-18T18:54:54.890Z"/>
    </inkml:context>
    <inkml:brush xml:id="br0">
      <inkml:brushProperty name="width" value="0.07179" units="cm"/>
      <inkml:brushProperty name="height" value="0.07179" units="cm"/>
      <inkml:brushProperty name="color" value="#7030A0"/>
    </inkml:brush>
    <inkml:brush xml:id="brinv">
      <inkml:brushProperty name="width" value="0.05" units="cm"/>
      <inkml:brushProperty name="height" value="0.05" units="cm"/>
      <inkml:brushProperty name="color" value="#000000"/>
      <inkml:brushProperty name="transparency" value="255"/>
    </inkml:brush>
  </inkml:definitions>
  <iact:action type="add" startTime="7070">
    <iact:property name="dataType"/>
    <iact:actionData xml:id="d0">
      <inkml:trace xmlns:inkml="http://www.w3.org/2003/InkML" xml:id="stk0" contextRef="#ctx0" brushRef="#br0">3978 243 456 0,'-16'-11'168'16,"12"11"-128"-16,0 -6 -16 0,4 0 104 16,-4 0 -76 -16,0 1 104 0,0 -1 -92 0,0 0 96 15,0 0 -96 -15,0 0 40 0,4 6 -60 0,0 0 -8 16,0 0 -20 -16,0 0 8 0,8 0 -16 0,0 0 4 15,8 0 -4 17,4 6 4 -32,4 0 -8 15,4 0 40 1,0 0 -20 -16,8 -1 56 31,0 1 -44 -31,4 0 36 0,8 0 -40 0,4 -6 -8 31,12 6 -16 -31,4 -1 4 0,4 1 -8 0,0 0 16 16,0 0 -12 -16,-4 0 -4 16,4 -6 0 -16,4 0 12 15,4 11 -8 -15,4 -11 -4 16,0 6 0 -16,-8 0 -4 16,4 0 0 -16,-8 0 8 15,4 -1 -4 -15,0 -5 8 0,4 0 -8 16,-4 6 8 -16,0 0 -8 15,-4 -6 8 -15,4 0 -8 16,-8 0 8 -16,0 0 -8 16,8 0 32 -16,0 0 -20 15,0 0 -4 -15,-4 0 -8 16,-4 0 -16 -16,4 0 8 16,-4 0 12 -16,-4 0 -4 15,0 0 8 -15,0 -6 -8 16,4 0 -4 -16,4 6 4 15,0 0 4 -15,0 0 -4 16,-4 0 -4 -16,-4 0 4 16,-4 -5 -4 -16,4 -1 0 15,0 0 0 -15,4 6 0 0,0 -6 16 16,4 6 -8 -16,-4 0 4 16,0 0 -4 -16,-4 0 -8 15,-4 0 4 -15,4 -6 4 16,-4 6 -4 -16,4 -11 -12 15,4 11 4 -15,0 -6 12 16,0 6 -4 -16,-4 0 -12 16,4 0 4 -16,-4 0 4 15,-4 0 0 -15,0 -6 16 16,4 0 -8 -16,4 0 -4 16,-4 1 0 -16,8 -1 -16 15,-8 6 8 -15,-4 0 4 31,0 0 0 -31,-4 0 0 0,0 0 0 0,4 -6 8 0,4 0 -4 16,4 0 24 -16,0 1 -16 16,0 -1 -20 -16,-4 6 0 31,-4 -6 4 -31,0 0 4 16,0 0 0 -16,8 0 0 0,-4 1 0 0,0 -1 0 15,0 0 0 -15,0 0 0 3,0 0 0 -3,0 6 0 15,-12 0 0 -15,4 0 0 16,-4 -5 8 -16,0 5 -4 16,-8 -6 -4 -16,4 6 4 15,0 -6 -4 -15,4 0 0 16,-4 6 -20 -16,0 0 12 16,4 0 20 -16,-4 0 -4 0,4 0 -4 15,-8 6 0 -15,0 -6 -4 16,-4 0 0 -16,0 0 0 15,0 0 0 -15,0 -6 -12 16,0 6 8 -16,0 0 4 16,0 -6 0 -16,4 6 24 15,4 0 -12 -15,0 -6 -4 16,4 6 -4 -16,0 0 -4 16,-4 0 0 -16,0 0 -12 15,-4 0 8 -15,-4 -5 12 16,0 -1 -4 -16,4 0 -4 15,4 0 4 -15,4 0 -4 0,4 6 0 16,0 -5 0 -16,0 5 0 16,-4 -6 16 -16,-4 6 -8 15,0 0 -4 -15,0 0 0 16,-8 -6 -4 -16,8 6 0 16,0 0 0 -16,-4 0 0 15,4 0 -12 -15,-4 0 8 16,-4 0 -16 -16,0 0 12 15,-4 0 -112 -15,-8 12 68 32,-4 -1 -664 -32,-8 1 392 31,-8 5 128 -31,-12 -5 128 0</inkml:trace>
    </iact:actionData>
  </iact:action>
  <iact:action type="add" startTime="9597">
    <iact:property name="dataType"/>
    <iact:actionData xml:id="d1">
      <inkml:trace xmlns:inkml="http://www.w3.org/2003/InkML" xml:id="stk1" contextRef="#ctx0" brushRef="#br0">10678 2111 872 0,'-12'0'324'15,"16"0"-252"-15,0 6 -20 0,4 0 -20 0,0 -6 -28 16,4 0 16 -16,0 0 -12 0,4 0 -12 31,0 0 0 -31,4 0 20 0,-4 0 -8 0,4 0 40 16,0 0 52 -16,0 0 -52 31,4 0 40 -31,-4 0 -52 0,0 0 44 0,8 0 -48 16,4 -6 12 -16,8 0 -28 31,4 0 0 -31,8 1 -8 0,4 -1 -8 0,4 6 4 31,4 -6 12 -31,8 6 -8 16,-8 -6 -4 -16,8 -5 0 0,4 5 -4 0,8 0 0 15,4 0 0 -15,0 6 0 16,0 0 8 -16,-4 0 -4 16,0 -6 -4 -16,12 6 4 15,0 0 -4 -15,0 0 0 31,-4 0 0 -31,-4 6 0 0,-4 -6 16 0,4 0 -8 16,0 0 -4 -16,4 6 0 0,-4 0 -4 16,0 0 0 -16,-8 -1 -20 31,0 1 12 -31,-4 -6 12 0,4 0 0 0,0 0 -12 20,0 0 4 -20,-4 0 4 15,-4 6 0 -15,-4 0 0 16,0 -6 0 -16,-4 0 8 15,0 0 -4 -15,0 0 8 16,0 0 -8 -16,4 -6 -4 16,0 6 4 -16,0 0 -16 15,-4 0 8 -15,0 0 4 0,-4 0 0 16,0 -6 8 -16,0 6 -4 47,4 0 -4 -47,0 0 4 0,4 0 -4 0,-4 0 0 0,0 6 0 0,0 0 0 15,-4 -6 0 -15,0 0 0 16,0 0 -12 -16,4 0 8 16,0 -6 12 -16,4 6 -4 15,-4 6 -12 -15,4 0 4 16,-8 -1 12 -16,4 -5 -4 16,0 0 8 -16,-8 0 -8 15,4 0 -4 -15,0 0 4 31,4 0 4 -31,0 -5 -4 0,0 5 8 0,0 0 -8 16,-4 0 -4 -16,-4 0 4 16,0 0 4 -16,0 -6 -4 0,-4 0 -4 31,4 0 4 -31,4 0 -4 0,4 1 0 0,8 -1 8 16,-4 6 -4 -16,-4 -6 -4 15,-4 0 4 -15,-4 0 -4 31,-4 6 0 -31,-4 6 8 0,-4 -12 -4 0,4 0 16 16,0 6 -12 -16,0 -5 -4 16,0 -1 0 -16,-4 0 12 15,4 6 -8 -15,-8 -6 24 32,4 6 -20 -32,-4 0 12 4,-4 6 -12 -4,-4 -6 12 0,0 -6 -16 0,0 6 -4 0,0 6 0 16,0 -12 -4 -16,-4 6 0 15,0 0 -12 -15,0 0 8 16,0 -6 4 -16,0 6 0 16,0 -5 0 -16,0 5 0 15,0 -6 -12 -15,0 6 8 16,-4 0 12 -16,0 6 -4 16,-4 -6 -56 -16,0 0 28 15,0 5 -84 -15,-4 1 56 16,-4 -6 -112 -16,0 0 88 15,-4 6 -156 -15,0 6 132 32,-8 -12 56 -32,0 11 32 0</inkml:trace>
    </iact:actionData>
  </iact:action>
  <iact:action type="add" startTime="13537">
    <iact:property name="dataType"/>
    <iact:actionData xml:id="d2">
      <inkml:trace xmlns:inkml="http://www.w3.org/2003/InkML" xml:id="stk2" contextRef="#ctx0" brushRef="#br0">5578 3886 780 0,'-4'-12'288'16,"4"12"-224"-16,4 -11 -20 0,4 11 -4 15,4 0 -32 -15,4 -6 24 16,8 -6 -20 -16,4 1 -4 16,4 -7 -4 -16,12 1 -4 15,0 -7 0 -15,0 1 0 0,8 6 0 16,-8 -1 8 -16,4 1 -4 15,0 -1 40 -15,12 7 -20 16,4 -7 40 0,8 1 -36 -16,0 -1 12 0,8 7 -24 15,-4 -1 0 -15,0 0 -8 16,4 1 -8 -16,4 5 4 0,4 0 -4 16,0 0 0 -16,0 0 16 15,-8 1 -8 -15,-4 5 4 16,-8 0 -4 -16,4 0 28 15,0 5 -20 -15,4 1 4 16,0 -6 -12 -16,0 0 12 16,-8 0 -12 -16,-4 6 -4 15,0 -6 0 -15,0 0 -4 16,-4 0 0 -16,0 0 -12 16,0 0 8 -16,4 0 12 0,0 0 -4 31,-4 0 24 -31,4 0 -16 0,-4 -6 4 0,-4 6 -8 15,-4 0 -8 -15,4 -6 4 32,4 6 12 -32,0 0 -8 0,4 0 -4 0,8 0 0 15,-4 0 -4 -15,-8 0 0 16,4 0 0 -16,-8 0 0 16,0 0 0 -16,4 0 0 15,0 0 0 -15,0 0 0 16,0 0 8 -16,0 0 -4 15,0 0 24 -15,4 6 -16 16,-8 0 12 -16,4 6 -12 16,-12 -1 12 -16,4 1 -16 15,0 6 4 -15,4 -7 -4 16,4 1 4 -16,0 -1 -8 0,4 -5 16 16,4 6 -12 -16,-4 0 -4 15,-4 -1 0 -15,0 -5 4 16,0 0 -4 -16,4 0 -4 35,8 -1 4 -35,8 1 -4 0,-4 -6 0 0,4 6 0 16,-8 -6 0 -16,0 6 -12 15,0 0 8 -15,4 0 12 16,4 -1 -4 -16,4 7 -4 16,4 -6 4 -16,-4 0 -4 15,4 -1 0 -15,-8 -5 16 16,4 0 -8 -16,4 6 4 15,4 -6 -4 -15,-4 6 -24 0,4 -6 8 16,4 0 12 -16,0 0 0 16,4 0 8 -16,0 0 -8 15,-4 0 -12 -15,0 0 4 16,-8 6 12 -16,-4 -6 -4 16,-4 0 -12 -16,4 0 4 15,4 0 20 -15,0 -6 -8 16,0 6 16 -16,0 0 -16 15,-8 -6 4 -15,-4 -5 -4 16,0 11 -8 -16,8 0 4 16,0 0 4 -16,0 -6 -4 15,-4 0 -4 -15,0 6 4 16,-4 6 -16 -16,-4 -12 8 16,0 6 4 -16,4 6 0 15,0 0 16 -15,4 -12 -8 0,-4 6 -4 16,-4 0 0 -16,-4 0 12 15,0 -6 -8 -15,0 6 4 16,4 0 -4 -16,0 0 -8 16,8 -6 4 -16,-12 6 12 15,-4 -6 -8 -15,0 1 -12 16,4 -7 0 -16,-12 12 4 16,0 0 0 -16,4 0 8 15,4 0 -4 -15,0 6 -12 16,0 -6 4 -16,-4 0 12 0,0 -6 -4 31,-4 6 16 -31,4 -6 -12 0,-8 6 32 0,4 0 -24 19,-4 0 -24 -19,4 0 4 0,4 0 0 0,4 6 4 16,0 0 8 -16,4 -12 -4 16,-8 6 -4 -16,0 0 4 15,0 0 -4 -15,0 0 0 16,-4 6 0 -16,0 0 0 15,4 -1 0 -15,-4 1 0 16,0 -6 -12 -16,-4 0 8 16,-8 0 20 -16,-4 0 -8 15,-4 0 -12 -15,-8 0 0 16,0 6 4 -16,-8 0 0 16,-4 0 0 -16,0 -6 0 0,-4 0 -20 15,-4 0 12 -15,0 5 -4 0,-8 -5 4 16,0 0 -28 -16,0 0 20 15,8 0 -108 -15,-8 -5 68 16,0 5 -196 -16,-4 5 144 16,4 -5 36 -16,-4 12 48 0</inkml:trace>
    </iact:actionData>
  </iact:action>
  <iact:action type="add" startTime="19859">
    <iact:property name="dataType"/>
    <iact:actionData xml:id="d3">
      <inkml:trace xmlns:inkml="http://www.w3.org/2003/InkML" xml:id="stk3" contextRef="#ctx0" brushRef="#br0">662 5544 892 0,'-16'6'332'16,"12"6"-260"-16,8 5 -20 0,0 -11 20 15,4 0 -52 -15,8 0 24 0,8 0 -24 16,8 -6 -8 -16,12 -6 -8 16,8 -6 -16 -16,8 0 8 0,0 1 4 15,0 -1 0 -15,4 6 -12 16,8 0 8 -16,12 1 4 16,8 -1 0 -1,4 6 8 -15,0 0 -4 0,-4 0 16 16,8 0 -12 -16,4 6 -12 15,4 -1 0 -15,0 1 12 16,-8 -6 -4 -16,0 0 8 0,4 0 -8 16,8 0 -4 -16,0 0 4 15,4 -6 4 -15,-8 1 -4 16,4 -7 8 -16,8 0 -8 16,0 1 -4 -16,0 -1 4 15,-12 -5 -4 -15,8 5 0 16,0 -5 0 -16,4 5 0 15,0 -6 0 -15,-8 -5 0 16,4 0 0 -16,8 -6 0 16,4 6 8 -16,0 5 -4 15,-12 1 -12 -15,0 -1 4 16,4 1 12 -16,0 5 -4 16,24 -5 -4 -16,-12 -1 4 15,-12 1 -4 -15,4 -1 0 16,0 7 8 -16,-4 5 -4 0,-12 0 -4 15,-4 0 4 -15,-8 -5 -4 16,4 5 0 -16,-4 0 24 16,0 0 -12 -16,-8 6 12 15,0 0 -12 -15,-8 0 20 16,0 0 -20 -16,0 0 24 16,4 0 -24 -16,0 0 40 15,4 6 -28 -15,-12 6 4 16,0 -12 -16 -16,-12 0 -16 15,4 0 0 -15,4 0 4 16,4 0 0 -16,0 0 16 0,0 5 -8 16,-4 1 -4 -16,-4 6 0 15,-4 -1 12 -15,-4 1 -8 19,0 0 4 -19,0 -1 -4 16,0 1 4 -16,4 0 -8 15,4 -1 -4 -15,0 1 4 16,-4 0 -4 -16,0 5 0 15,-8 0 16 -15,4 1 -8 16,-4 -1 24 -16,0 7 -20 16,4 -7 -12 -16,4 1 -4 15,4 -1 4 -15,-4 0 0 16,-4 1 8 -16,0 -1 -4 16,-4 -5 -12 -16,-4 5 4 0,-4 1 20 31,0 -6 -8 -31,4 -1 -12 0,0 1 0 0,4 -1 4 15,0 1 0 -15,0 -6 -12 16,0 -6 8 -16,-4 6 12 16,0 -6 -4 -16,4 0 -4 15,-8 0 4 -15,0 6 -4 16,4 -6 0 -16,4 0 24 16,4 0 -12 -16,0 0 -12 15,4 0 -4 -15,-8 -6 -4 16,-4 0 0 -16,0 0 8 15,0 0 0 -15,-4 6 0 16,8 0 0 -16,-8 0 -56 0,8 0 32 16,4 0 -96 -16,-4 0 68 15,0 6 -160 -15,0 -6 116 16,0 6 48 -16,-12 -12 32 31</inkml:trace>
    </iact:actionData>
  </iact:action>
  <iact:action type="add" startTime="25498">
    <iact:property name="dataType"/>
    <iact:actionData xml:id="d4">
      <inkml:trace xmlns:inkml="http://www.w3.org/2003/InkML" xml:id="stk4" contextRef="#ctx0" brushRef="#br0">13862 6603 852 0,'-8'-5'316'16,"4"5"-248"-16,0 -6 -16 0,0 6 4 15,4 -6 -40 -15,0 0 40 0,-4 0 -32 0,4 -5 12 16,0 -7 -20 -16,4 6 0 16,4 -5 -8 -16,-4 5 -8 15,8 1 4 -15,0 -1 12 0,0 6 -8 16,12 0 68 0,-4 1 -44 -16,8 -1 60 15,8 0 -56 -15,8 0 44 31,8 0 -44 -31,12 -5 44 0,8 5 -48 0,4 0 28 16,0 -6 -32 -16,4 1 0 16,8 -7 -16 -16,4 7 12 15,4 -7 -16 -15,0 7 -4 16,-4 -1 0 -16,-8 -5 -16 16,0 -1 8 -16,-8 1 4 15,0 -1 0 -15,-8 7 -20 16,-4 -1 12 -16,-8 6 -48 15,-12 0 28 -15,-8 0 -80 0,-4 6 56 47,-12 0 -132 -47,-8 -5 104 0,-16 -1 -816 0,4 6 492 32</inkml:trace>
    </iact:actionData>
  </iact:action>
  <iact:action type="add" startTime="26154">
    <iact:property name="dataType"/>
    <iact:actionData xml:id="d5">
      <inkml:trace xmlns:inkml="http://www.w3.org/2003/InkML" xml:id="stk5" contextRef="#ctx0" brushRef="#br0">14390 5992 320 0,'-12'6'120'16,"8"-6"-96"-16,-8 0 -4 0,8 0 132 0,-4 0 -88 16,-4 0 88 -16,0 0 -88 0,0 0 12 0,0 0 -44 15,0 0 32 -15,0 -6 -36 16,-4 1 84 -16,0 -1 -64 16,4 6 84 -16,-4 0 -76 0,4 -6 44 15,0 6 -60 -15,-4 0 68 16,4 6 -60 -16,0 0 36 15,-4 -6 -48 -15,4 5 -12 16,0 7 -12 -16,0 5 -20 16,0 1 4 -16,-4 -1 4 15,-4 7 0 -15,0 5 -12 16,-4 0 8 -16,0 6 4 16,0 5 0 -16,0 1 8 15,-8 0 -4 1,4 5 -4 -16,0 1 4 31,0 0 -16 -31,4 -1 8 0,4 -5 12 0,4 0 -4 0,8 -6 8 16,4 -6 -8 -16,4 0 -4 15,8 0 4 -15,4 0 4 16,4 -6 -4 -16,4 6 24 16,8 -5 -16 -16,8 5 24 15,0 -12 -24 -15,8 1 12 16,0 -1 -12 -16,8 -5 -8 15,0 -7 0 -15,4 1 4 16,0 0 -4 -16,0 -6 -4 16,-8 0 4 -16,0 0 -4 15,-8 0 0 -15,0 0 -12 0,-12 6 8 16,0 -6 -4 -16,-4 0 0 31,-8 0 -56 -31,0 0 36 16,-4 0 -192 -16,-8 0 124 0,-8 6 40 31,-8 0 40 -31</inkml:trace>
    </iact:actionData>
  </iact:action>
  <iact:action type="add" startTime="36893">
    <iact:property name="dataType"/>
    <iact:actionData xml:id="d6">
      <inkml:trace xmlns:inkml="http://www.w3.org/2003/InkML" xml:id="stk6" contextRef="#ctx0" brushRef="#br0">62 9484 676 0,'-16'-6'248'16,"16"0"-192"-16,-4 -6 -16 0,4 12 48 0,0 -6 -56 0,0 1 4 16,0 -7 -20 -16,4 0 24 0,0 7 -24 0,-4 -1 40 15,0 0 -32 -15,4 0 4 0,-4 6 -16 0,4 0 0 16,4 0 -4 -16,0 0 -8 0,4 0 4 31,8 0 12 -15,-4 6 -8 -16,12 0 16 15,4 0 -16 1,4 -6 24 0,0 5 -20 -16,4 1 4 0,0 6 -8 15,4 -1 -8 -15,0 1 4 16,0 0 -4 -16,4 -1 0 16,4 -5 8 -16,8 0 -4 15,4 -6 8 -15,4 6 -8 0,4 -6 -4 16,-4 6 4 -16,-4 -6 4 15,0 5 -4 -15,0 -5 16 32,4 6 -12 -32,0 0 4 0,8 -6 -4 0,-4 6 -8 15,-4 0 4 -15,0 0 -4 16,-4 -1 0 -16,0 1 8 20,4 0 -4 -20,-4 6 -12 15,4 -1 4 -15,0 -5 12 16,4 0 -4 -16,-4 0 -4 15,0 0 4 -15,0 5 -4 16,-4 7 0 -16,0 -7 8 0,4 1 -4 16,4 0 16 -16,4 -1 -12 15,4 -5 16 -15,-4 0 -16 16,0 0 4 -16,-4 0 -4 16,0 -6 4 -16,4 0 -8 15,0 5 -12 -15,4 -5 4 16,0 0 12 -16,-4 6 -4 15,-4 -6 -4 -15,4 6 4 16,-4 0 -4 -16,4 0 0 16,0 -1 0 -16,4 1 0 15,-4 0 8 -15,0 -6 -4 16,-4 -6 -4 -16,-8 12 4 16,0 0 4 -16,0 0 -4 15,0 -6 -4 -15,8 6 4 16,4 5 -4 -16,-4 -11 0 15,0 0 0 -15,0 0 0 16,-4 0 0 -16,0 0 0 0,-4 0 0 16,4 0 0 -16,4 0 -12 15,0 0 8 -15,0 0 20 16,0 6 -8 -16,4 -6 -4 16,-8 -6 0 -16,-4 -5 -4 15,4 -1 0 -15,4 0 -12 16,4 6 8 -16,-4 -5 20 15,16 11 -8 -15,-8 0 -4 16,-12 -6 0 -16,0 6 28 16,-4 0 -16 -16,4 0 4 0,0 -6 -12 31,4 0 4 -31,4 1 -8 0,0 -7 -4 0,-4 -6 4 16,-4 1 -4 -16,-4 0 0 15,0 -1 8 -15,4 1 -4 16,0 -1 32 -16,4 7 -20 15,-4 -1 4 -15,4 0 -12 16,-8 1 4 -16,0 5 -8 16,-4 -6 8 -16,-4 0 -8 15,4 7 -4 -15,4 -1 4 16,-4 -6 4 -16,4 1 -4 16,-4 -7 8 -16,0 6 -8 15,-8 1 24 -15,-4 -1 -16 16,0 6 40 -16,0 6 -28 15,-4 0 4 -15,-8 0 -16 16,0 6 -8 -16,0 0 0 0,-4 0 4 31,0 0 -4 -31,0 -1 32 0,-4 1 -20 0,0 0 -32 16,0 0 8 -16,-4 0 -8 16,0 5 8 -16,-4 -5 24 15,0 0 -8 -15,0 0 -12 16,-4 0 0 -16,-4 -1 -16 15,-4 -5 12 -15,0 6 -100 0,0 0 56 16,-8 -6 -432 -16,4 12 264 0,-8 11 88 0,-8 0 84 47</inkml:trace>
    </iact:actionData>
  </iact:action>
  <iact:action type="add" startTime="43241">
    <iact:property name="dataType"/>
    <iact:actionData xml:id="d7">
      <inkml:trace xmlns:inkml="http://www.w3.org/2003/InkML" xml:id="stk7" contextRef="#ctx0" brushRef="#br0">19962 11398 964 0,'-16'12'360'16,"20"-12"-280"-16,0 0 -24 0,-4 0 -12 15,0 0 -36 -15,4 0 16 0,4 0 -16 0,0 -6 -28 0,4 -6 8 16,0 -5 -32 -16,8 -1 28 16,0 1 -4 -16,0 -1 12 15,0 1 44 -15,0 5 -24 16,0 1 52 -16,4 5 -36 16,4 6 40 -1,4 0 -40 -15,4 0 12 16,8 0 -24 -16,8 0 0 15,4 0 -8 -15,8 0 4 16,0 0 -8 -16,0 -6 8 0,4 6 -8 31,0 -6 -12 -31,8 0 4 0,4 6 4 16,4 0 0 -16,-4 6 24 0,0 0 -12 16,0 6 -4 -16,8 -7 -4 15,4 -5 -4 -15,8 0 0 16,0 -5 8 -16,-4 -7 -4 3,-4 -6 -4 -3,8 1 4 16,0 -6 12 -16,0 5 -8 16,-4 1 -4 -16,-4 -1 0 15,-4 7 -4 -15,-8 -1 0 16,4 0 8 -16,0 1 -4 16,4 5 -4 -16,0 0 4 15,-8 0 -4 -15,0 1 0 16,-8 -1 0 -16,-4 0 0 15,-4 -6 8 -15,0 6 -4 0,-4 1 24 16,0 -1 -16 -16,-4 6 4 16,-4 0 -8 -16,-4 0 -8 15,-4 0 4 -15,0 0 4 16,-8 0 -4 -16,0 0 -4 16,-4 0 4 -16,-8 0 4 15,0 0 -4 -15,-4 0 -4 16,0 0 4 -16,-4 0 -32 15,-4 0 16 -15,-4 0 -84 16,0 0 56 -16,-8 0 -160 0,0 0 112 0,0 0 40 16</inkml:trace>
    </iact:actionData>
  </iact:action>
  <iact:action type="add" startTime="46749">
    <iact:property name="dataType"/>
    <iact:actionData xml:id="d8">
      <inkml:trace xmlns:inkml="http://www.w3.org/2003/InkML" xml:id="stk8" contextRef="#ctx0" brushRef="#br0">21250 12486 644 0,'-8'6'236'16,"8"-18"-180"-16,0 18 -20 0,0 -6 36 0,0 0 -48 15,0 0 60 -15,4 0 -48 0,-4 0 36 0,8 0 -40 16,-4 0 -8 -16,4 -6 -16 0,0 6 12 16,0 0 -12 -16,0 -6 -4 0,8 6 0 15,-4 0 12 1,4 6 -8 0,0 -6 4 -16,4 6 -4 15,0 0 48 -15,4 0 -32 16,0 -1 52 -16,4 7 -44 15,4 -6 28 -15,4 6 -32 32,4 -7 -16 -32,4 7 -8 0,0 0 4 0,4 -1 -4 15,0 1 -4 -15,8 0 4 16,-8 -7 -4 -16,0 13 0 16,0 -12 0 -16,4 5 0 15,4 -5 -12 -15,4 0 8 16,0 0 12 -16,4 5 -4 15,-4 -5 -4 -15,0 6 4 16,-4 -6 -4 -16,0 0 0 16,0 -6 0 -16,0 5 0 15,4 -5 8 -15,-4 6 -4 16,0 -6 -20 -16,0 12 8 16,-4 -6 20 -16,0 -6 -4 15,-4 5 -4 -15,4 7 0 16,-4 -12 -4 -16,0 0 0 0,0 0 0 15,0 6 0 -15,0 -6 -12 16,4 0 8 -16,0 0 12 16,4 6 -4 -16,0 0 8 15,4 5 -8 -15,-8 -5 -4 16,0 0 4 -16,0 0 -4 16,-4 -1 0 -16,4 -10 -12 15,4 5 8 -15,4 0 4 16,0 0 0 -16,0 -6 8 15,0 0 -4 -15,-4 0 -4 0,4 6 4 16,-8 -6 -4 -16,0 6 0 16,0 0 -12 -16,4 0 8 15,-4 -5 12 -15,0 5 -4 16,0 0 -12 -16,0 0 4 16,0 0 12 -16,-4 0 -4 15,0 0 -4 -15,0 0 4 16,-8 -6 -4 -16,0 6 0 15,-8 0 -12 -15,-4 0 8 16,0 -6 -84 -16,-8 12 48 16,0 0 -444 -16,-4 -6 268 15,0 0 84 -15,-4 5 84 32</inkml:trace>
    </iact:actionData>
  </iact:action>
  <iact:action type="add" startTime="55233">
    <iact:property name="dataType"/>
    <iact:actionData xml:id="d9">
      <inkml:trace xmlns:inkml="http://www.w3.org/2003/InkML" xml:id="stk9" contextRef="#ctx0" brushRef="#br0">17526 14843 748 0,'-4'-6'276'16,"12"6"-216"-16,4 -12 -16 0,-12 12 -12 0,8 -6 -28 15,0 6 -12 -15,0 -5 4 0,0 -1 12 0,0 0 -4 16,0 0 52 -16,4 0 -32 16,0 0 52 -16,4 1 -44 15,0 5 28 -15,0 -6 -32 0,0 6 16 32,4 -6 -24 -32,4 6 16 0,4 0 -20 15,4 0 28 -15,8 0 -28 16,4 0 -4 -16,8 0 -8 15,-4 0 4 -15,8 0 -4 16,0 0 16 -16,0 0 -12 16,0 0 -4 -16,4 -6 0 15,12 0 12 -15,0 1 -8 16,8 5 -12 -16,-4 0 0 16,0 -6 4 -16,0 0 0 15,-4 -6 0 -15,8 6 0 16,0 1 0 -16,4 5 0 15,-4 -6 0 -15,4 0 0 16,-8 0 0 -16,-4 0 0 0,0 1 8 16,0 -1 -4 -16,0 0 -12 15,0 6 4 -15,0 0 4 16,-4 -6 0 -16,-4 6 8 30,0 0 -4 -30,-4 6 8 15,0 0 -8 -15,0 -6 -4 16,-4 0 4 -16,0 0 -4 15,0 0 0 -15,0 0 0 16,0 0 0 -16,-4 0 8 16,0 0 -4 -16,-4 0 16 15,0 0 -12 -15,-4 -6 40 16,-4 6 -24 -16,0 0 -4 0,0 6 -12 31,4 -6 4 -31,0 -6 -8 0,0 6 8 0,4 -6 -8 16,8 0 -4 -16,-4 12 4 15,0 -6 -4 -15,0 6 0 16,-4 0 16 -16,0 -6 -8 16,0 6 -4 -16,0 -1 0 15,0 -5 12 -15,0 6 -8 16,4 -6 -4 -16,4 0 0 16,0 6 4 -16,-4 0 -4 15,0 -6 -4 -15,0 0 4 16,-4 6 20 -16,4 -1 -12 15,-8 -5 4 -15,0 0 -8 16,0 0 12 -16,0 0 -12 16,0 0 -4 -16,0 -5 0 0,0 5 4 15,0 -6 -4 -15,0 6 -4 16,0 0 4 -16,0 0 -16 31,-8 0 8 -31,8 -6 4 0,-4 6 0 0,-8 0 8 16,0 -6 -4 -16,-12 12 -4 15,0 -12 4 -15,-4 12 -4 16,4 -6 0 -16,-4 6 0 16,0 -6 0 -16,-4 6 -36 15,4 -6 20 -15,-4 5 -12 0,4 -5 16 32,0 6 -8 -32,0 0 8 0,0 -12 -80 0,0 12 52 4,0 0 -180 -4,0 0 124 16,0 5 36 -16,-8 1 36 0</inkml:trace>
    </iact:actionData>
  </iact:action>
  <iact:action type="add" startTime="58289">
    <iact:property name="dataType"/>
    <iact:actionData xml:id="d10">
      <inkml:trace xmlns:inkml="http://www.w3.org/2003/InkML" xml:id="stk10" contextRef="#ctx0" brushRef="#br0">7454 16361 312 0,'-8'0'112'16,"8"-11"-84"-16,-4 5 -12 0,4 6 20 0,0 -6 -24 15,0 0 40 -15,-4 0 -28 0,0 1 100 0,0 -1 -68 16,0 0 48 -16,-4 0 -64 0,4 0 52 0,0 0 -56 16,-4 1 44 -16,4 -1 -44 15,0 0 16 -15,0 6 -32 16,0 0 8 -16,0 0 -16 0,0 0 12 0,0 0 -16 15,4 0 24 -15,0 0 -20 0,0 0 12 0,0 0 -12 0,4 12 20 0,4 -1 -20 32,4 1 24 -32,4 0 -24 47,4 -1 32 -32,8 1 -28 1,4 -1 4 -16,4 1 -12 15,4 -6 12 -15,4 0 -12 16,4 -6 16 -16,0 0 -16 16,4 0 16 -16,4 0 -16 15,0 0 4 -15,8 0 -4 16,4 -6 4 -16,0 0 -8 16,4 -6 -4 -16,0 1 4 15,0 -1 -4 -15,0 1 0 0,0 -7 8 16,8 6 -4 -16,0 -5 -4 15,8 5 4 -15,-12 1 -4 32,0 5 0 -32,-8 0 0 0,-4 0 0 0,0 6 0 15,4 0 0 -15,0 0 8 16,4 0 -4 -16,4 0 8 16,-4 0 -8 -16,0 0 8 15,0 0 -8 -15,0 0 -4 16,0 0 4 -16,0 0 4 15,4 -6 -4 -15,-4 1 40 0,8 5 -20 32,-8 0 -4 -32,4 0 -12 0,-8 0 -8 0,4 5 4 15,8 -5 4 -15,8 6 -4 16,0 0 8 -16,-4 0 -8 16,0 0 -20 -16,-12 0 8 15,0 -1 4 -15,-4 1 4 16,-4 0 0 -16,0 0 0 15,-8 0 16 -15,-4 -1 -8 16,-8 -5 -12 -16,-4 6 0 16,-8 0 4 -16,-4 -6 0 15,-4 0 8 -15,-8 0 -4 16,-8 0 -12 -16,-4 -6 4 0,-4 0 4 16,-8 1 0 -16,-8 -1 -20 0,-8 6 12 15,-4 0 4 1,-4 0 4 -16,-8 0 0 15,-4 0 0 -15,0 6 -28 16,-4 5 16 -16,-4 -5 4 16,-8 12 8 -16,-8 -7 -28 15,-12 7 16 -15,0 -7 32 16,4 1 -12 -16,0 0 -8 16,-4 -1 -4 -16,4 1 12 15,0 -1 -4 -15,-4 -5 -12 16,-4 0 4 -16,4 0 4 15,4 0 0 -15,0 -6 -12 16,-4 0 8 -16,4 6 12 0,-4 -1 -4 31,-4 1 -4 -31,-4 0 4 0,8 -6 -4 0,4 6 0 16,0 0 0 -16,0 -6 0 16,-4 0 8 -16,-4 0 -4 15,-4 5 -12 -15,-4 -5 4 16,4 0 28 -16,4 12 -12 18,-4 -6 -20 -18,0 6 0 16,0 -7 32 -16,0 7 -16 16,4 -6 8 -16,4 6 -8 15,4 -12 12 -15,8 0 -12 16,0 5 4 -16,4 -5 -4 16,0 -5 4 -16,0 -1 -8 15,8 -6 -4 -15,4 12 4 0,0 -6 -24 16,8 0 12 -16,0 1 -24 15,0 5 20 -15,8 0 -120 16,0 5 76 -16,4 7 -496 16,0 6 304 -16,0 -1 104 15,4 0 100 -15</inkml:trace>
    </iact:actionData>
  </iact:action>
  <iact:action type="add" startTime="61383">
    <iact:property name="dataType"/>
    <iact:actionData xml:id="d11">
      <inkml:trace xmlns:inkml="http://www.w3.org/2003/InkML" xml:id="stk11" contextRef="#ctx0" brushRef="#br0">13950 17397 756 0,'-16'0'280'16,"16"0"-216"-16,-8 -6 -20 0,8 6 24 0,0 0 -48 16,0 -6 8 -16,4 1 -16 0,-4 -1 0 0,4 0 -4 15,-4 -6 4 -15,0 6 -8 0,0 1 60 0,4 -1 -36 16,-4 0 40 -16,0 0 -36 0,0 0 8 16,4 6 -24 -16,0 0 20 0,8 0 -24 0,0 0 32 31,12 0 -28 -16,8 0 20 1,20 0 -20 15,16 0 8 -31,16 0 -12 0,12 -5 0 0,4 -7 -4 16,20 0 -8 -16,12 -5 4 16,0 -1 -4 -16,0 1 0 31,4 -1 0 -31,12 -5 0 0,-12 0 16 15,0 0 -8 -15,-8 -6 -20 0,8 -1 4 16,-16 7 -120 -16,-12 6 72 16,-16 -7 -552 -16,-16 7 340 31,-16 0 112 -31</inkml:trace>
    </iact:actionData>
  </iact:action>
  <iact:action type="add" startTime="62011">
    <iact:property name="dataType"/>
    <iact:actionData xml:id="d12">
      <inkml:trace xmlns:inkml="http://www.w3.org/2003/InkML" xml:id="stk12" contextRef="#ctx0" brushRef="#br0">14346 16740 912 0,'-4'-12'340'16,"4"12"-264"-16,0 0 -24 0,0 0 20 16,0 0 -52 -16,0 0 16 0,4 0 -20 0,0 -6 0 15,-4 6 -8 -15,0 0 28 0,0 0 -20 0,-4 0 40 0,-4 0 -32 0,-4 0 12 32,-4 6 -20 -17,-8 0 0 -15,-4 5 -8 16,-8 13 -16 -1,-4 -1 4 -15,-4 6 -4 47,0 6 0 -47,-4 6 8 0,-4 5 0 16,-4 1 -12 -16,-4 5 8 0,12 -5 12 0,4 -1 -4 0,8 1 32 16,8 -1 -20 -16,8 -5 32 15,8 0 -32 -15,4 -1 12 16,8 1 -16 -16,8 6 12 15,12 -1 -16 -15,8 -5 24 0,4 0 -20 16,4 0 4 -16,4 -7 -8 31,0 1 -8 -31,8 -6 4 0,-4 -5 -16 16,8 -7 8 -16,0 -5 -40 0,0 -1 24 16,0 1 -144 -16,4 0 92 15,4 5 -688 -15,0 1 416 62,-4 -1 156 -62</inkml:trace>
    </iact:actionData>
  </iact:action>
  <iact:action type="add" startTime="66514">
    <iact:property name="dataType"/>
    <iact:actionData xml:id="d13">
      <inkml:trace xmlns:inkml="http://www.w3.org/2003/InkML" xml:id="stk13" contextRef="#ctx0" brushRef="#br0">11186 20370 820 0,'-16'0'304'15,"8"0"-236"-15,0 -11 -20 0,4 11 96 16,0 -6 -88 -16,4 6 68 16,-4 -6 -72 -16,4 0 4 0,0 0 -32 0,4 1 -20 0,0 -1 -8 0,4 0 28 15,0 0 -12 -15,4 -5 12 16,8 -1 -12 0,0 0 12 -1,8 6 -16 1,4 1 32 -16,8 -1 -24 15,0 0 -4 1,4 -6 -8 -16,4 1 4 0,0 -1 -4 16,0 6 8 -16,8 0 -8 15,4 1 8 -15,8 5 -8 0,-4 0 16 16,4 0 -12 -16,-4 0 16 16,4 0 -16 -16,-8 0 4 15,8 0 -4 -15,4 5 4 16,0 1 -8 -16,0 0 16 31,0 0 -12 -31,-8 0 32 0,4 -6 -24 0,-8 0 -4 16,0 6 -8 -16,-4 -1 12 15,0 1 -8 -15,0 -6 16 16,4 6 -16 -16,-4 0 32 31,4 -6 -24 -31,-4 0 12 16,-4 0 -16 -16,0 0 -8 0,-4 0 0 0,0 0 -4 0,-4 0 0 15,0 0 -20 -15,4 0 12 16,4 -6 12 -16,0 6 0 16,4 0 24 -16,0 -6 -16 15,0 6 4 -15,-8 -6 -8 16,0 1 -16 -16,-4 -1 4 16,0 6 20 -16,-4 0 -8 15,0 0 -4 -15,-4 0 0 16,-4 0 -4 -16,0 0 0 15,0 0 0 -15,0 0 0 16,-4 0 8 -16,-4 0 -4 16,-4 0 -36 -16,-4 0 16 15,0 0 -20 -15,-4 0 20 16,-4 0 -60 -16,0 0 40 0,-4 0 -360 0,-4 0 216 0,4 0 68 16</inkml:trace>
    </iact:actionData>
  </iact:action>
  <iact:action type="add" startTime="68401">
    <iact:property name="dataType"/>
    <iact:actionData xml:id="d14">
      <inkml:trace xmlns:inkml="http://www.w3.org/2003/InkML" xml:id="stk14" contextRef="#ctx0" brushRef="#br0">374 21581 540 0,'-8'-6'200'16,"8"18"-156"-16,-4 -7 -12 0,0 -5 52 0,-4 6 -52 16,0 -6 48 -16,0 0 -44 0,0 0 76 0,0 0 -60 0,-4 0 60 15,0 6 -60 -15,0 0 16 16,-4 0 -40 -16,4 5 -28 16,4 -5 0 -16,4 6 8 0,-4 -1 -4 15,8 1 -12 -15,8 0 4 31,0 5 4 -31,12 1 0 0,4 -1 8 16,8 0 -4 0,8 1 8 -16,8 -1 -8 15,-4 -5 8 -15,8 0 -8 16,12 -1 16 -16,12 -5 -12 16,8 0 16 -16,8 0 -16 15,-4 -6 16 -15,-4 0 -16 0,4 0 -4 16,4 0 0 -16,4 0 4 15,-4 6 -4 -15,4 -1 8 16,-8 -5 -8 -16,-8 0 8 20,4 0 -8 -20,0 0 8 0,4 0 -8 16,-8 6 16 -16,4 0 -12 0,-8 0 4 16,-4 -6 -4 -16,0 0 -8 15,4 -6 4 -15,4 -6 4 16,0 1 -4 -16,8 -1 -4 0,-8 6 4 15,-8 -5 4 -15,0 -1 -4 32,-4 0 -12 -32,4 1 4 0,-4 -1 4 0,0 6 0 15,0 0 8 -15,-4 6 -4 16,-4 0 -4 -16,0 0 4 16,-8 6 -4 -16,0 0 0 15,-12 0 8 -15,-4 6 4 31,-8 -7 -4 -31,-8 1 -16 0,0 0 4 32,-8 0 12 -32,0 0 -4 0,-4 -6 32 0,-4 5 -20 0,-4 -5 20 0,-4 6 -20 15,-8 -6 -8 -15,-8 0 -4 16,0 6 12 0,-4 -6 -8 -16,-8 0 4 15,-8 0 -4 -15,-4 0 -8 16,-12 0 4 -16,0 0 -4 15,-4 0 0 -15,0 0 -12 16,0 0 8 -16,-4 0 12 16,-4 0 -4 -16,-8 0 8 15,-4 0 -8 -15,0 0 -4 16,0 0 4 -16,4 0 12 16,0 -6 -8 -16,4 0 -28 15,-4 -5 8 -15,0 -1 4 16,-4 1 8 -16,0 -1 -12 15,0 6 8 -15,8 -6 28 16,-4 1 -12 -16,4 -1 24 0,0 -5 -24 31,0 5 4 -31,-8 0 -8 20,4 1 -8 -20,4 5 4 0,4 0 -16 0,4 6 8 16,0 0 -4 -16,0 0 0 15,-4 0 8 -15,0 0 0 16,0 6 8 -16,0 0 -4 15,4 5 -12 -15,0 1 4 16,4 0 4 -16,12 5 0 16,0 -5 -20 -16,8 -6 12 15,-4 5 -40 -15,4 -11 28 16,4 6 -300 -16,0 -6 176 31,0 6 60 -31,0 -6 56 16</inkml:trace>
    </iact:actionData>
  </iact:action>
  <iact:action type="add" startTime="70507">
    <iact:property name="dataType"/>
    <iact:actionData xml:id="d15">
      <inkml:trace xmlns:inkml="http://www.w3.org/2003/InkML" xml:id="stk15" contextRef="#ctx0" brushRef="#br0">14838 22797 436 0,'-20'-12'160'15,"12"12"-124"-15,0 -6 -8 0,4 6 132 0,0 0 -92 16,0 -5 88 -16,0 5 -92 0,-4 -6 64 0,4 6 -72 16,4 -6 32 -16,0 6 -52 0,0 -6 44 0,4 0 -48 15,4 0 64 -15,0 1 -56 0,4 5 36 32,4 0 -44 -17,8 -6 36 -15,8 0 -40 16,8 0 12 -1,12 6 -24 1,4 -11 8 -16,8 5 -12 0,8 0 12 31,16 -12 -16 -31,8 13 24 0,4 -1 -20 0,8 0 24 16,16 -6 -24 -16,12 1 24 16,8 5 -24 -16,0 -6 24 0,12 1 -24 15,4 -1 24 -15,4 0 -24 16,-20 -5 -4 -16,4 -1 -4 20,-4 -5 12 -20,-4 6 -8 16,-20 -1 -28 -16,-12 1 8 0,-12 -1 -56 0,-12 7 36 15,-16 -7 -152 -15,-12 7 104 16,-12 -1 -424 -16,-12 0 280 16,-20 -5 100 -16,-16 -6 84 0</inkml:trace>
    </iact:actionData>
  </iact:action>
  <iact:action type="add" startTime="71136">
    <iact:property name="dataType"/>
    <iact:actionData xml:id="d16">
      <inkml:trace xmlns:inkml="http://www.w3.org/2003/InkML" xml:id="stk16" contextRef="#ctx0" brushRef="#br0">14882 22325 540 0,'16'-11'200'16,"0"5"-156"-16,8 -6 -12 0,-12 7 36 16,8 -7 -44 -16,0 12 0 15,0 -18 -16 -15,0 7 12 16,-8 -1 -12 -16,4 1 120 16,-4 5 -72 -16,-4 0 148 0,0 0 -120 0,0 0 132 15,-8 0 -128 -15,0 6 64 0,0 0 -88 0,-4 0 8 16,4 0 -40 -16,-4 6 -4 15,-4 0 -16 -15,-4 12 0 0,-8 5 -4 46,-4 0 4 -46,-4 12 -8 15,-4 0 -4 1,-4 6 4 0,-4 -1 12 -16,0 1 -8 0,4 6 16 15,-4 -7 -16 -15,12 -5 -4 16,0 0 0 -16,4 0 -16 15,4 0 8 -15,4 0 20 16,4 -6 -8 -16,4 0 -12 16,4 0 0 -16,8 6 4 15,8 0 0 -15,8 0 8 0,8 -6 -4 16,8 6 16 -16,12 -6 -12 16,8 0 -4 -16,0 -6 0 15,0 -5 -4 -15,8 -1 0 16,-8 -5 16 -16,0 0 -8 15,-4 -7 -20 -15,0 -5 4 16,-8 0 -68 -16,0 0 44 16,-4 0 -172 -16,-4 0 112 15,-4 0 44 -15,-8 0 32 32</inkml:trace>
    </iact:actionData>
  </iact:action>
  <iact:action type="add" startTime="71137">
    <iact:property name="dataType"/>
    <iact:actionData xml:id="d17">
      <inkml:trace xmlns:inkml="http://www.w3.org/2003/InkML" xml:id="stk17" contextRef="#ctx0" brushRef="#brinv">0 0 2048 0</inkml:trace>
    </iact:actionData>
  </iact:action>
  <iact:action type="add" startTime="71138">
    <iact:property name="dataType"/>
    <iact:actionData xml:id="d18">
      <inkml:trace xmlns:inkml="http://www.w3.org/2003/InkML" xml:id="stk18" contextRef="#ctx0" brushRef="#brinv">25120 23197 2048 0</inkml:trace>
    </iact:actionData>
  </iact:action>
</iact:actions>
</file>

<file path=ppt/ink/inkAction2.xml><?xml version="1.0" encoding="utf-8"?>
<iact:actions xmlns:iact="http://schemas.microsoft.com/office/powerpoint/2014/inkAction" lengthUnit="cm" timeUnit="ms">
  <inkml:definitions xmlns:inkml="http://www.w3.org/2003/InkML">
    <inkml:context xml:id="ctx0">
      <inkml:inkSource xml:id="inkSrc0">
        <inkml:traceFormat>
          <inkml:channel name="X" type="integer" units="cm"/>
          <inkml:channel name="Y" type="integer" units="cm"/>
          <inkml:channel name="F" type="integer" max="4096" units="deg"/>
          <inkml:channel name="T" type="integer" max="2.14748E9" units="dev"/>
        </inkml:traceFormat>
        <inkml:channelProperties>
          <inkml:channelProperty channel="X" name="resolution" value="1.45925" units="1/cm"/>
          <inkml:channelProperty channel="Y" name="resolution" value="1.64217" units="1/cm"/>
          <inkml:channelProperty channel="F" name="resolution" value="0" units="1/deg"/>
          <inkml:channelProperty channel="T" name="resolution" value="1" units="1/dev"/>
        </inkml:channelProperties>
      </inkml:inkSource>
      <inkml:timestamp xml:id="ts0" timeString="2017-12-18T17:45:16.415Z"/>
    </inkml:context>
    <inkml:brush xml:id="br0">
      <inkml:brushProperty name="width" value="0.07182" units="cm"/>
      <inkml:brushProperty name="height" value="0.07182" units="cm"/>
      <inkml:brushProperty name="color" value="#0000FF"/>
    </inkml:brush>
    <inkml:brush xml:id="brinv">
      <inkml:brushProperty name="width" value="0.05" units="cm"/>
      <inkml:brushProperty name="height" value="0.05" units="cm"/>
      <inkml:brushProperty name="color" value="#000000"/>
      <inkml:brushProperty name="transparency" value="255"/>
    </inkml:brush>
  </inkml:definitions>
  <iact:action type="add" startTime="8495">
    <iact:property name="dataType"/>
    <iact:actionData xml:id="d0">
      <inkml:trace xmlns:inkml="http://www.w3.org/2003/InkML" xml:id="stk0" contextRef="#ctx0" brushRef="#br0">202 683 728 0,'-12'-16'268'15,"12"16"-208"-15,4 -4 -16 0,-4 0 36 0,0 0 -52 16,0 0 8 -16,4 0 -24 0,0 -4 12 15,0 4 -16 -15,0 -4 32 0,0 0 -24 0,4 0 40 16,4 0 -32 -16,4 0 48 16,4 0 -40 -16,4 0 48 15,8 0 -48 1,0 0 48 -16,8 0 -48 16,8 4 36 -1,8 4 -36 -15,16 4 8 0,8 4 -24 16,0 4 -16 -16,8 0 -4 15,4 -4 -4 -15,16 0 0 16,12 0 16 -16,4 0 -4 20,-8 -4 -4 -20,12 0 4 15,4 -4 -4 -15,0 -4 0 16,-8 4 0 -16,-12 -4 0 16,-4 0 0 -16,0 0 0 0,-4 0 8 15,-12 0 -4 -15,-12 4 -4 16,-16 4 4 -16,-8 -4 -16 15,-12 0 8 -15,-12 0 -4 16,-12 0 0 -16,-8 -4 16 16,-12 0 -4 -16,-12 -4 -20 0,-16 0 8 15,-12 -4 12 1,-16 0 0 -16,-8 0 24 16,-8 0 -16 -16,-4 0 12 15,-12 0 -12 -15,-16 8 -8 16,-4 4 0 -16,-4 0 -4 15,-4 0 0 -15,-8 4 -20 0,-8 4 12 16,4 0 -4 -16,0 0 4 16,4 0 8 -16,-4 0 0 15,4 0 8 -15,8 0 -4 16,8 0 8 -16,12 0 -8 16,0 -4 32 -16,4 -4 -20 15,8 0 20 -15,8 0 -20 16,8 0 8 -16,12 0 -12 15,12 0 0 -15,8 0 -4 16,8 0 -32 -16,12 0 12 16,8 4 -12 -16,12 4 12 15,12 0 0 -15,16 0 4 16,16 0 8 -16,12 0 0 16,12 0 8 -16,24 -4 -4 15,16 0 -4 -15,20 -4 4 0,4 -4 -4 16,28 -4 0 -1,8 -4 -20 1,0 0 12 -16,12 -8 4 0,0 4 4 0,-12 -4 -12 16,4 -4 8 -16,0 4 12 14,-12 4 -4 -14,-12 -4 -4 16,-12 4 4 -16,-8 0 -40 16,-12 0 20 -16,-16 4 -348 15,-16 4 204 -15,-16 8 64 16,-24 0 64 -16</inkml:trace>
    </iact:actionData>
  </iact:action>
  <iact:action type="add" startTime="11976">
    <iact:property name="dataType"/>
    <iact:actionData xml:id="d1">
      <inkml:trace xmlns:inkml="http://www.w3.org/2003/InkML" xml:id="stk1" contextRef="#ctx0" brushRef="#br0">7594 183 1340 0,'-20'-32'496'16,"20"24"-384"-16,0 0 -36 0,0 4 -12 0,0 0 -52 0,0 0 -12 16,0 4 -4 -16,0 0 4 0,4 8 0 0,4 8 -28 15,-4 8 16 1,0 8 40 -16,0 24 -16 15,0 24 8 -15,4 20 -12 16,0 4 20 -16,0 4 -16 16,0 0 -12 -16,0 8 -4 15,0 -8 12 -15,4 -8 -4 16,0 -8 -4 -16,0 -8 4 31,0 -16 -4 -31,-4 -12 0 0,0 -12 -28 0,4 -12 16 16,-4 -4 -224 -16,0 -8 128 15,-8 -56 48 -15</inkml:trace>
    </iact:actionData>
  </iact:action>
  <iact:action type="add" startTime="12372">
    <iact:property name="dataType"/>
    <iact:actionData xml:id="d2">
      <inkml:trace xmlns:inkml="http://www.w3.org/2003/InkML" xml:id="stk2" contextRef="#ctx0" brushRef="#br0">7606 299 1380 0,'-16'-20'512'16,"20"24"-396"-16,0 -4 -36 0,-4 0 -76 0,0 0 -20 0,0 0 4 15,0 0 12 -15,0 4 -36 0,-4 8 20 0,-8 8 -28 16,-8 8 24 -1,-4 12 0 -15,-8 12 12 16,4 0 0 -16,0 0 0 16,4 -4 16 -16,4 -4 -4 15,0 -8 -4 -15,4 -4 4 16,4 -8 4 -16,4 -8 -4 16,4 -8 32 -16,0 -4 -20 15,4 -12 -24 -15,4 -16 4 16,8 -16 -16 -16,4 -12 8 15,8 -8 8 -15,4 -4 4 16,0 0 24 -16,0 12 -12 16,0 8 84 -16,4 4 -52 15,-8 8 12 -15,0 8 -32 16,-4 8 -20 -16,4 8 -8 0,-4 0 4 16,4 16 0 -16,0 4 0 15,0 16 0 -15,0 8 -12 16,0 16 8 -16,4 8 12 15,0 8 -4 -15,4 -4 -12 16,0 -4 4 -16,0 -4 -84 16,0 -8 48 -16,-4 0 -788 62,-4 -8 456 -62</inkml:trace>
    </iact:actionData>
  </iact:action>
  <iact:action type="add" startTime="15965">
    <iact:property name="dataType"/>
    <iact:actionData xml:id="d3">
      <inkml:trace xmlns:inkml="http://www.w3.org/2003/InkML" xml:id="stk3" contextRef="#ctx0" brushRef="#br0">15294 303 1040 0,'-32'-36'384'15,"24"20"-300"-15,-20 8 -20 0,20 -4 40 16,-4 -4 -68 -16,-4 -4 24 16,-8 -4 -40 -16,-8 0 36 15,0 0 -32 -15,-4 0 -4 16,0 4 -12 -16,-4 4 -8 0,-8 4 4 15,-4 8 -4 -15,-12 16 0 16,0 12 32 -16,-4 16 -16 0,0 12 32 16,4 16 -32 -16,-4 24 4 15,12 12 -12 -15,12 0 4 16,12 4 -8 -16,16 8 8 16,16 12 -8 -16,16 0 -12 15,16 -4 4 -15,20 -12 -32 16,20 -16 20 -16,16 -12 -12 15,16 -16 16 -15,8 -20 60 16,0 -24 -24 -16,16 -24 44 16,12 -20 -40 -16,0 -32 28 0,-8 -24 -28 47,-4 -24 36 -47,-12 -4 -36 0,-16 -12 64 0,-20 -4 -52 15,-20 -8 64 -15,-28 4 -64 0,-24 8 44 0,-28 16 -48 16,-20 8 -20 -16,-12 12 -8 15,-16 12 -28 1,-12 16 12 0,-8 8 -40 -16,0 12 28 0,0 8 -56 0,12 8 44 15,0 8 -100 -15,8 8 76 16,8 8 -336 -16,4 4 216 31,8 4 -792 -31,4 8 540 0,4 -4 188 31</inkml:trace>
    </iact:actionData>
  </iact:action>
  <iact:action type="add" startTime="16583">
    <iact:property name="dataType"/>
    <iact:actionData xml:id="d4">
      <inkml:trace xmlns:inkml="http://www.w3.org/2003/InkML" xml:id="stk4" contextRef="#ctx0" brushRef="#br0">14714 715 1880 0,'-40'-28'696'15,"44"36"-540"-15,0 -8 -44 0,0 0 -204 0,4 0 28 16,8 0 -508 -16,8 4 312 0,16 -8 108 31</inkml:trace>
    </iact:actionData>
  </iact:action>
  <iact:action type="add" startTime="16739">
    <iact:property name="dataType"/>
    <iact:actionData xml:id="d5">
      <inkml:trace xmlns:inkml="http://www.w3.org/2003/InkML" xml:id="stk5" contextRef="#ctx0" brushRef="#br0">15438 599 1868 0,'-20'24'692'16,"12"-36"-536"-16,-4 0 -44 0,12 12 -72 15,-4 -4 -44 -15,4 4 -288 16,0 0 160 -16,0 0 -916 0,4 4 584 0,-4 -8 200 15</inkml:trace>
    </iact:actionData>
  </iact:action>
  <iact:action type="add" startTime="16973">
    <iact:property name="dataType"/>
    <iact:actionData xml:id="d6">
      <inkml:trace xmlns:inkml="http://www.w3.org/2003/InkML" xml:id="stk6" contextRef="#ctx0" brushRef="#br0">14782 1143 1456 0,'-16'-8'536'16,"20"8"-416"-16,0 0 -32 0,4 0 -24 0,4 -4 -52 0,8 -4 4 16,8 -8 -8 -16,8 -4 -40 15,4 0 16 -15,8 0 -20 16,0 -4 20 -16,0 0 8 0,-8 4 8 15,4 0 8 -15,-4 12 -4 15,-4 0 68 -15,-8 8 -40 16,0 4 -4 -16,-4 4 -16 31,0 4 -72 -31,-4 8 32 16,0 0 4 -16,0 4 12 0,0 0 -104 0,-4 4 64 0,0 -4 -972 15,0 -4 560 -15,-4 -16 192 47</inkml:trace>
    </iact:actionData>
  </iact:action>
  <iact:action type="add" startTime="22578">
    <iact:property name="dataType"/>
    <iact:actionData xml:id="d7">
      <inkml:trace xmlns:inkml="http://www.w3.org/2003/InkML" xml:id="stk7" contextRef="#ctx0" brushRef="#br0">6718 5871 1100 0,'-28'4'408'15,"28"-8"-316"-15,0 -4 -28 0,0 8 80 0,0 0 -92 16,0 0 -20 -16,8 0 -20 16,8 0 -24 -16,4 0 8 15,4 -4 4 -15,8 0 0 0,8 0 -36 16,4 0 20 -16,0 -4 -4 15,0 8 12 -15,4 0 16 16,0 8 -4 -16,0 -4 32 16,8 0 -20 -16,8 4 4 15,12 4 -12 -15,8 -4 -8 16,-4 4 4 -16,8 -4 20 0,-4 0 -12 16,4 -4 40 -16,8 4 -28 15,0 0 12 -15,0 0 -20 16,-4 0 36 -16,0 0 -28 15,0 -4 -4 -15,8 0 -12 16,8 -4 4 -16,0 -4 -8 20,-4 0 -12 -20,-4 -4 4 15,4 -8 20 -15,8 0 -8 16,-4 0 -12 -16,0 0 0 16,-4 0 4 -16,-8 4 0 15,0 -8 16 -15,4 4 -8 16,4 4 4 -16,0 4 -4 15,-8 0 -16 -15,-4 -4 4 0,-4 0 20 16,12 4 -8 -16,-4 -4 -4 31,0 8 0 -31,-4 0 -4 0,-4 0 0 0,-4 -4 8 16,-4 4 -4 -16,4 0 -12 16,0 0 4 -16,8 0 4 15,8 4 0 -15,-8 -4 0 16,0 4 0 -16,-8 -4 8 15,8 0 -4 -15,0 0 8 16,0 0 -8 -16,-8 4 -4 16,0 4 4 -16,-4 -4 20 15,-4 4 -12 -15,0 -4 12 16,4 0 -12 -16,0 4 -16 0,4 0 0 16,-4 4 12 -16,4 0 -4 15,-8 0 -12 -15,0 -4 4 16,0 0 28 -16,8 -4 -12 15,-8 0 -12 -15,4 4 -4 32,-8 0 4 -32,-8 4 0 0,-4 -4 0 0,-4 0 0 15,0 0 -28 -15,-4 -4 16 16,-4 0 -108 -16,-4 0 64 16,-4 0 -132 -16,-4 4 104 15,-4 0 -188 -15,0 4 152 16,-8 -4 60 -16,-4 4 40 31</inkml:trace>
    </iact:actionData>
  </iact:action>
  <iact:action type="add" startTime="34483">
    <iact:property name="dataType"/>
    <iact:actionData xml:id="d8">
      <inkml:trace xmlns:inkml="http://www.w3.org/2003/InkML" xml:id="stk8" contextRef="#ctx0" brushRef="#br0">2630 9635 1184 0,'-24'-4'440'16,"32"4"-344"-16,0 4 -24 0,0 0 -8 0,4 -4 -48 15,4 4 56 -15,4 -4 -40 16,4 4 28 -16,8 0 -32 15,0 0 36 -15,0 -4 -36 0,8 4 20 16,8 0 -28 -16,8 0 28 16,8 0 -32 -16,8 4 -4 15,0 0 -8 1,8 4 28 -16,-8 0 -16 0,4 0 -4 16,4 -4 -8 -16,8 4 4 15,4 0 -4 -15,4 0 16 16,-4 0 -12 -16,-4 -4 4 0,4 -8 -4 15,8 4 12 -15,0 0 -12 16,-8 0 4 -16,0 0 -4 16,-12 0 -16 -16,-4 -4 4 15,-8 4 -16 -15,-8 0 12 16,-4 0 -12 -16,-4 0 8 16,-8 0 -28 -16,-8 0 24 15,-8 -4 -4 -15,-4 4 12 16,-8 -4 16 -16,-12 0 -4 15,-8 0 -4 -15,-8 0 4 16,-12 0 -16 -16,0 4 8 16,-8 -4 4 -16,-4 0 0 15,-8 0 0 -15,-4 0 0 20,-12 0 -12 -20,-8 0 8 0,-8 0 4 16,-4 0 0 -16,4 4 16 15,-8 0 -8 -15,0 0 -12 16,-8 0 0 -16,-4 0 48 15,4 -4 -24 -15,8 4 0 16,0 0 -12 -16,4 0 -16 16,-4 0 4 -16,-4 4 4 15,-4 0 0 -15,4 4 -12 16,4 -4 8 -16,8 0 12 16,12 0 -4 -16,4 -4 -12 15,8 -4 4 -15,8 0 4 16,8 0 0 -16,4 -4 0 0,8 4 0 15,4 0 0 -15,12 0 0 16,8 0 -20 -16,8 4 12 0,12 0 12 16,8 0 0 15,12 4 24 -31,20 0 -16 0,16 0 -4 0,12 0 -4 16,12 -4 12 -16,4 0 -8 15,16 -4 16 -15,20 -4 -16 16,0 -4 4 -16,8 -4 -4 15,16 -8 4 -15,-4 0 -8 16,-4 -4 16 -16,4 -4 -12 16,4 4 -12 -16,-8 4 0 15,-16 4 -24 -15,-16 0 16 16,-8 8 -64 -16,-12 4 40 0,-12 4 -404 16,-16 12 240 -16,-16 12 76 15,-32 4 80 -15</inkml:trace>
    </iact:actionData>
  </iact:action>
  <iact:action type="add" startTime="39604">
    <iact:property name="dataType"/>
    <iact:actionData xml:id="d9">
      <inkml:trace xmlns:inkml="http://www.w3.org/2003/InkML" xml:id="stk9" contextRef="#ctx0" brushRef="#br0">2522 11347 580 0,'-32'-20'216'16,"20"4"-168"-16,-8 -4 -12 0,12 8 120 0,0 0 -92 0,-8 -4 104 31,4 0 -92 -31,-4 0 64 0,4 0 -80 0,-4 0 48 16,4 4 -64 -16,4 0 48 0,0 0 -52 15,4 4 -4 -15,0 0 -20 0,8 0 16 0,4 0 -20 16,4 0 12 -16,8 0 -12 16,4 0 28 -1,8 0 -24 1,8 4 64 0,8 4 -44 -16,4 4 12 0,8 4 -32 15,4 0 20 -15,4 4 -24 16,4 0 -12 -16,12 0 -4 15,8 0 12 -15,-4 4 -4 16,12 0 8 -16,-12 0 -8 16,4 -8 -4 -16,8 0 4 15,4 -4 -4 -15,0 4 0 0,-4 -4 24 16,-4 0 -12 -16,0 0 4 16,12 -4 -8 -16,-4 0 -8 15,-4 0 4 -15,-4 0 -4 16,-4 0 0 -16,-4 -4 -12 15,0 4 8 -15,4 -4 -4 16,0 4 0 -16,0 0 16 16,-8 0 -4 -16,-4 0 16 15,-4 4 -12 -15,0 -4 -4 16,4 4 0 -16,0 -4 -4 0,4 0 0 31,-4 4 16 -31,-4 -4 -8 0,0 0 4 0,4 0 -4 31,-4 -4 12 -31,8 0 -12 0,0 -4 40 0,0 4 -24 16,0 0 -4 -16,-8 0 -12 4,-4 0 12 -4,-8 0 -12 15,0 0 16 -15,4 0 -16 16,0 0 16 -16,8 4 -16 16,-8 0 -4 -16,0 4 0 15,-8 0 -4 -15,-4 0 0 16,-8 0 0 -16,-4 4 0 15,-8 -4 -20 -15,-4 0 12 16,-4 0 -32 -16,-8 0 24 0,0 0 -84 16,-4 0 60 -16,-8 0 -392 15,-4 4 240 -15,-4 0 84 47,0 -4 72 -47</inkml:trace>
    </iact:actionData>
  </iact:action>
  <iact:action type="add" startTime="39605">
    <iact:property name="dataType"/>
    <iact:actionData xml:id="d10">
      <inkml:trace xmlns:inkml="http://www.w3.org/2003/InkML" xml:id="stk10" contextRef="#ctx0" brushRef="#brinv">0 0 2048 0</inkml:trace>
    </iact:actionData>
  </iact:action>
  <iact:action type="add" startTime="39606">
    <iact:property name="dataType"/>
    <iact:actionData xml:id="d11">
      <inkml:trace xmlns:inkml="http://www.w3.org/2003/InkML" xml:id="stk11" contextRef="#ctx0" brushRef="#brinv">16040 11395 2048 0</inkml:trace>
    </iact:actionData>
  </iact:action>
</iact:actions>
</file>

<file path=ppt/ink/inkAction3.xml><?xml version="1.0" encoding="utf-8"?>
<iact:actions xmlns:iact="http://schemas.microsoft.com/office/powerpoint/2014/inkAction" lengthUnit="cm" timeUnit="ms">
  <inkml:definitions xmlns:inkml="http://www.w3.org/2003/InkML">
    <inkml:context xml:id="ctx0">
      <inkml:inkSource xml:id="inkSrc0">
        <inkml:traceFormat>
          <inkml:channel name="X" type="integer" units="cm"/>
          <inkml:channel name="Y" type="integer" units="cm"/>
          <inkml:channel name="F" type="integer" max="4096" units="deg"/>
          <inkml:channel name="T" type="integer" max="2.14748E9" units="dev"/>
        </inkml:traceFormat>
        <inkml:channelProperties>
          <inkml:channelProperty channel="X" name="resolution" value="1.45925" units="1/cm"/>
          <inkml:channelProperty channel="Y" name="resolution" value="2.38883" units="1/cm"/>
          <inkml:channelProperty channel="F" name="resolution" value="0" units="1/deg"/>
          <inkml:channelProperty channel="T" name="resolution" value="1" units="1/dev"/>
        </inkml:channelProperties>
      </inkml:inkSource>
      <inkml:timestamp xml:id="ts0" timeString="2017-12-18T17:47:55.395Z"/>
    </inkml:context>
    <inkml:brush xml:id="br0">
      <inkml:brushProperty name="width" value="0.07182" units="cm"/>
      <inkml:brushProperty name="height" value="0.07182" units="cm"/>
      <inkml:brushProperty name="color" value="#0000FF"/>
    </inkml:brush>
    <inkml:brush xml:id="brinv">
      <inkml:brushProperty name="width" value="0.05" units="cm"/>
      <inkml:brushProperty name="height" value="0.05" units="cm"/>
      <inkml:brushProperty name="color" value="#000000"/>
      <inkml:brushProperty name="transparency" value="255"/>
    </inkml:brush>
  </inkml:definitions>
  <iact:action type="add" startTime="5916">
    <iact:property name="dataType"/>
    <iact:actionData xml:id="d0">
      <inkml:trace xmlns:inkml="http://www.w3.org/2003/InkML" xml:id="stk0" contextRef="#ctx0" brushRef="#br0">14266 965 1040 0,'-16'-12'384'16,"20"12"-300"-16,8 0 -20 0,-8 0 -28 0,4 0 -32 16,8 -5 -12 -16,4 -1 4 15,8 0 4 -15,8 0 0 16,8 0 -12 -16,4 6 8 0,8 -6 12 16,0 6 -4 -16,4 -5 40 0,16 -1 -20 15,16 0 12 -15,8 6 -20 16,4 0 28 -16,-4 0 -28 15,8 -6 56 -15,12 0 -40 16,8 6 20 -16,-4 0 -32 16,-8 0 8 -16,8 -5 -16 15,8 -1 0 -15,0 6 -4 16,-8 -6 -8 -16,-4 -6 4 16,0 -5 -4 -16,0 -1 0 15,-4 7 -20 -15,-8 -1 12 16,-16 0 -12 -16,-8 1 8 15,-12 5 -96 -15,-12 0 56 16,-12 -5 -476 -16,-8 5 288 16,-12 0 112 -16,-16 0 88 31</inkml:trace>
    </iact:actionData>
  </iact:action>
  <iact:action type="add" startTime="6655">
    <iact:property name="dataType"/>
    <iact:actionData xml:id="d1">
      <inkml:trace xmlns:inkml="http://www.w3.org/2003/InkML" xml:id="stk1" contextRef="#ctx0" brushRef="#br0">14738 115 976 0,'-28'-5'360'16,"24"-1"-280"-16,0 -6 -20 0,4 12 88 0,-4 -6 -92 16,0 6 24 -16,0 -5 -48 0,-4 5 -32 0,8 -6 0 15,-4 0 8 -15,0 6 -4 0,-4 6 -4 0,0 5 4 16,-4 13 -4 0,-8 11 0 -16,-12 11 24 15,-12 18 -12 1,-8 6 12 -16,0 6 -12 15,-4 -1 -8 -15,0 12 0 36,0 1 -4 -36,4 -1 0 0,-4 12 16 0,4 0 -8 15,0 -6 -4 -15,8 0 0 16,8 -11 -4 -16,4 -7 0 16,12 -5 8 -16,8 -12 -4 15,8 0 24 -15,12 -5 -16 16,12 -7 24 -16,8 1 -24 15,4 -6 -4 -15,4 -1 -4 16,8 1 4 -16,16 -6 -4 16,4 -6 24 -16,8 0 -16 15,8 0 -4 -15,0 -5 -4 16,-8 -7 4 -16,0 0 -4 16,0 -11 -4 -16,-4 -6 4 0,0 0 -76 15,-4 0 40 -15,-4 -6 -356 16,0 1 212 -16,-12 -1 76 15,-20 0 68 -15</inkml:trace>
    </iact:actionData>
  </iact:action>
  <iact:action type="add" startTime="9670">
    <iact:property name="dataType"/>
    <iact:actionData xml:id="d2">
      <inkml:trace xmlns:inkml="http://www.w3.org/2003/InkML" xml:id="stk2" contextRef="#ctx0" brushRef="#br0">62 3746 832 0,'-16'-11'308'16,"12"-1"-240"-16,12 -5 -20 0,-4 11 -16 0,4 0 -28 15,-4 -6 8 -15,0 1 -8 0,0 -1 -4 0,4 -5 4 16,-4 5 12 -16,4 6 -8 16,-8 -5 68 -16,4 5 -44 0,0 0 68 0,4 0 -60 0,-4 0 8 15,4 6 -28 -15,4 -6 48 16,0 1 -36 -1,0 5 36 1,8 0 -36 0,0 0 16 -16,4 -6 -28 15,4 6 8 1,8 0 -16 -16,0 0 0 0,0 6 -4 16,4 -6 4 -16,0 5 -8 15,4 1 8 -15,0 0 -8 16,-4 0 -4 -16,4 0 4 15,0 -6 -4 -15,4 6 0 16,0 -1 0 -16,8 7 0 16,0 -6 16 -16,0 5 -8 19,0 -5 -12 -19,8 0 0 16,-8 0 -4 -16,0 0 0 16,0 -6 24 -16,0 -6 -8 15,0 0 16 -15,4 6 -16 16,0 0 -4 -16,0 0 0 15,0 0 -4 -15,-8 6 0 16,0 0 0 -16,0 0 0 0,-4 -6 0 16,0 5 0 -16,-4 -5 -12 31,8 0 8 -31,-4 -5 4 0,0 -1 0 0,0 6 16 16,4 0 -8 -16,-4 0 -12 15,-4 0 0 -15,0 0 28 31,-4 0 -12 -31,4 0 4 0,-4 6 -8 0,-4 -6 4 16,0 5 -8 -16,4 -5 -4 16,0 0 4 -16,4 0 -16 0,0 0 8 31,4 0 12 -31,4 0 -4 0,8 0 8 0,-8 0 -8 16,0 0 -4 -16,0 0 4 15,-4 0 4 -15,-4 0 -4 16,0 -5 -4 -16,0 -1 4 31,4 0 4 -31,0 0 -4 0,4 0 68 0,0 0 -40 16,4 1 -72 -16,-4 -1 16 15,0 6 8 -15,-4 0 12 16,0 0 4 -16,-8 0 0 16,0 -6 8 -16,-12 6 -4 15,-4 0 -4 -15,-4 0 4 16,-4 0 -24 -16,0 0 12 15,-8 0 -76 -15,4 0 48 16,-4 0 -444 -16,-8 0 264 0,8 6 92 0,-8 -6 84 16</inkml:trace>
    </iact:actionData>
  </iact:action>
  <iact:action type="add" startTime="11760">
    <iact:property name="dataType"/>
    <iact:actionData xml:id="d3">
      <inkml:trace xmlns:inkml="http://www.w3.org/2003/InkML" xml:id="stk3" contextRef="#ctx0" brushRef="#br0">8570 3903 996 0,'8'-5'368'15,"-12"5"-284"-15,16 0 -24 0,-4 0 64 0,0 0 -80 0,4 0 24 16,8 -6 -36 -16,0 -6 -12 16,8 1 -12 -16,4 -1 -16 15,8 0 4 -15,0 -5 4 0,12 5 0 16,0 1 8 -16,4 5 -4 16,0 -6 60 -16,4 0 -36 15,0 -5 32 1,8 0 -32 -16,4 -1 36 0,8 6 -36 15,4 1 -16 -15,-4 -1 -4 16,4 6 -8 -16,-4 -5 0 16,8 5 8 -16,0 0 -4 15,-4 6 -12 -15,4 6 4 16,-4 -6 4 -16,0 0 0 0,-4 0 8 16,4 0 -4 -16,4 -6 8 15,4 6 -8 -15,0 0 -12 31,-8 0 4 -31,-4 0 4 0,0 0 0 0,-4 0 0 47,4 0 0 -47,0 0 8 0,4 0 -4 0,-8 6 -12 15,0 -6 4 -15,-8 0 -16 16,4 0 12 -16,-12 0 -4 16,0 0 4 -16,-8 0 8 15,0 0 0 -15,-4 0 0 0,-4 6 0 16,-8 -6 -12 -16,0 11 8 15,-8 -5 -16 -15,-4 6 12 16,-4 -6 -12 -16,-4 -1 8 16,-8 1 -20 -16,-8 -6 20 0,-4 6 4 0,-12 0 8 15,-8 0 8 1,-8 5 -4 0,-4 1 -12 -16,-4 5 4 15,-4 -5 4 -15,-8 0 0 16,-4 -6 8 -16,-8 -1 -4 15,-8 1 -12 -15,-12 0 4 16,4 0 -16 -16,-4 0 12 16,0 -1 12 -16,-8 -5 0 15,-8 0 -12 -15,-8 6 4 16,4 0 4 -16,0 0 0 16,-8 6 8 -16,-8 -1 -4 0,0 7 -12 15,0 -1 4 -15,8 1 4 16,0 -1 0 -16,-8 6 0 15,0 6 0 -15,-4 0 32 16,20 1 -16 -16,0 -1 4 16,4 -6 -12 -16,-4 6 -16 15,4 -6 4 -15,8 1 4 16,8 -7 0 -16,12 0 -12 16,0 1 8 -16,12 -6 -4 15,12 -7 0 -15,8 -5 -36 16,8 0 24 -16,8 6 -20 15,4 -6 24 -15,8 0 -8 0,12 -6 4 0,12 1 12 20,0 -7 -16 -20,12 0 16 0,8 1 12 15,16 -7 0 1,16 1 -4 -16,12 -7 4 16,8 1 -16 -16,4 0 8 15,12 -6 4 -15,24 0 0 16,4 5 0 -16,0 1 0 15,8 0 0 -15,20 0 0 16,-4 5 8 -16,-4 1 -4 16,8 -1 -4 -16,8 12 4 15,-12 1 -4 -15,4 5 0 16,-4 -6 0 -16,0 6 0 16,-12 6 0 -16,-4 -1 0 0,-16 1 -12 15,4 0 8 -15,-12 0 -4 16,-8 0 0 -16,-12 0 16 15,-12 -1 -4 -15,-16 -5 -4 32,-12 0 4 -32,-8 0 4 0,-8 0 -4 0,-16 -5 32 31,-16 -7 -20 -31,-4 6 -4 16,-24 -6 -28 -16,-12 7 8 15,-16 -1 12 -15,-12 6 0 16,-4 0 40 -16,-12 0 -20 0,-8 -6 40 15,-16 6 -36 -15,-12 0 40 0,-8 6 -40 16,0 -6 40 -16,-16 6 -40 16,-8 5 12 -16,4 1 -24 15,-4 -6 -8 -15,-24 5 -4 16,8 -5 -4 -16,0 0 0 16,-16 -6 0 -16,-4 0 0 15,4 -6 -12 -15,-4 -5 8 16,-8 5 12 -16,12 0 -4 15,-4 0 -92 -15,-16 6 52 16,16 18 -492 -16,-8 5 292 16,-4 0 100 -16,-16 -5 92 36</inkml:trace>
    </iact:actionData>
  </iact:action>
  <iact:action type="add" startTime="23962">
    <iact:property name="dataType"/>
    <iact:actionData xml:id="d4">
      <inkml:trace xmlns:inkml="http://www.w3.org/2003/InkML" xml:id="stk4" contextRef="#ctx0" brushRef="#br0">15946 9367 1008 0,'0'-17'372'16,"4"17"-288"-16,4 11 -24 0,-8 -11 56 0,0 0 -76 16,4 -5 16 -16,4 5 -32 0,0 0 -12 0,-4 0 -8 15,0 -6 -4 -15,0 -6 0 16,4 6 16 -16,0 0 -8 0,0 -5 48 0,0 11 -28 15,4 -6 56 -15,4 0 -48 16,0 6 44 -12,4 0 -44 -4,0 -6 16 15,8 1 -32 1,0 5 -8 0,8 0 -8 -16,4 0 -16 0,0 0 8 31,4 -6 4 -31,8 0 0 0,0 0 8 0,0 0 -4 15,0 6 -4 -15,8 0 4 16,0 -6 -4 -16,4 6 0 16,8 -5 0 -16,-8 5 0 15,0 0 8 -15,0 0 -4 16,-4 0 -4 -16,0 5 4 16,0 7 4 -16,4 -12 -4 0,0 6 8 15,4 -6 -8 -15,0 0 -12 16,-4 6 4 -16,4 -12 4 15,0 0 0 -15,-8 0 8 16,4 0 -4 -16,0 -5 8 16,4 -1 -8 -16,0 1 -4 15,0 5 4 -15,0 -6 28 16,4 6 -16 -16,-8 -5 -4 16,0 5 -8 -16,0 -6 -16 15,4 6 8 -15,0 -5 20 16,0 -1 -8 -16,-4 0 -4 15,0 1 0 -15,-8 -1 12 0,4 6 -8 16,-4 -5 4 -16,-4 5 -4 16,-4 0 -8 -16,0 0 4 15,0 0 -16 -15,4 6 8 16,-4 0 -32 -16,0 0 20 16,0 0 -20 -16,-4 0 20 15,-4 0 -96 -15,0 0 60 16,-8 0 -592 -16,-4 6 356 15,-8 -6 128 -15,-16 -11 108 0</inkml:trace>
    </iact:actionData>
  </iact:action>
  <iact:action type="add" startTime="25012">
    <iact:property name="dataType"/>
    <iact:actionData xml:id="d5">
      <inkml:trace xmlns:inkml="http://www.w3.org/2003/InkML" xml:id="stk5" contextRef="#ctx0" brushRef="#br0">16014 9454 1120 0,'-4'0'416'16,"8"0"-324"-16,4 6 -24 0,0 -6 -28 0,-4 0 -36 15,4 6 -4 -15,4 -6 4 0,4 0 -24 16,4 0 12 -16,4 0 4 16,4 0 4 -16,0 0 -20 15,8 0 12 -15,0 0 40 16,4 0 -20 -16,0 6 80 16,4 0 -56 -16,0 0 24 15,4 -1 -40 -15,0 -5 0 16,8 6 -12 -16,4 -6 4 15,8 0 -8 -15,8 0 -12 0,0 6 4 32,0 -6 12 -32,-4 0 -4 0,0 -6 -12 0,4 0 4 15,0 1 4 -15,8 5 0 32,-4 -6 8 -32,0 6 -4 0,0 -6 8 0,0 -6 -8 15,-4 6 -4 -15,4 1 4 16,4 -1 -4 -16,0 -6 0 15,0 1 8 -15,0 5 -4 16,-4 0 -12 -16,-4 6 4 31,4 -6 12 -31,8 0 -4 0,4 0 8 0,0 6 -8 16,-4 -5 -4 -16,-4 5 4 16,-4 -6 12 -16,0 -6 -8 15,0 1 32 -15,0 5 -24 16,-4 0 -12 -16,-4 6 -8 15,-4 6 4 -15,0 -6 0 0,-8 6 -12 16,-8 5 8 -16,-4 1 12 16,0 -6 -4 -16,-4 5 -28 15,-4 1 12 -15,-4 0 -100 16,-8 -7 60 -16,0 1 -988 31,-8 6 572 -31,-4 -1 200 0</inkml:trace>
    </iact:actionData>
  </iact:action>
  <iact:action type="add" startTime="32270">
    <iact:property name="dataType"/>
    <iact:actionData xml:id="d6">
      <inkml:trace xmlns:inkml="http://www.w3.org/2003/InkML" xml:id="stk6" contextRef="#ctx0" brushRef="#br0">16382 10892 976 0,'4'-41'360'15,"4"24"-280"-15,12 -1 -20 0,-4 6 56 16,4 1 -76 -16,4 -7 0 0,8 1 -24 16,8 -1 -12 -16,12 1 0 15,12 0 -4 -15,16 5 0 0,0 6 0 16,4 6 0 -16,0 0 -12 16,4 6 8 -16,8 17 4 15,4 24 0 1,-8 11 32 -16,-8 12 -16 0,0 11 20 15,-4 12 -20 -15,-16 0 28 16,-4 0 -28 -16,-8 1 12 4,-8 10 -16 -4,-8 13 12 15,-8 11 -16 -15,-12 0 32 16,-8 0 -24 -16,-8 0 12 0,-8 0 -16 16,-8 6 28 -16,0 11 -24 15,-4 1 12 -15,-4 5 -16 16,0 -12 0 -16,-4 1 -4 15,0 0 4 -15,4 11 -8 32,0 6 -12 -32,-4 0 4 0,4 -11 20 0,4 -12 -8 15,4 -18 -4 -15,4 0 0 16,8 -11 12 -16,4 6 -8 16,8 -18 4 -16,12 -6 -4 15,4 -6 12 -15,12 -5 -12 16,8 -12 4 -16,12 -6 -4 15,12 -11 -8 -15,8 -6 4 16,-4 -7 -4 -16,-8 -4 0 16,-8 4 0 -16,-8 -4 0 15,-16 4 44 -15,-4 7 -24 0,-12 0 44 16,-8 5 -36 -16,-8 -5 -16 16,-8 12 -4 -16,-12 5 0 15,-12 12 -4 -15,-8 11 8 16,-12 12 -8 -16,0 0 16 15,0 0 -12 -15,4 12 24 16,4 0 -20 -16,4 0 4 16,12 -1 -8 -16,4 18 12 15,12 12 -12 -15,8 6 -4 16,12 11 0 -16,4 -5 -16 16,12 17 8 -16,12 23 12 0,8 0 -4 15,4 6 -12 -15,4 0 4 16,0 18 4 -16,8 11 0 15,-8 -12 16 -15,4 6 -8 16,-8 12 -12 -16,-4 0 0 16,-4 0 4 -16,0 -6 0 15,-8 6 0 -15,4 29 0 31,-12 -6 -12 -31,-8 7 8 16,-4 22 -4 -16,-12 6 0 15,-4 -17 8 -15,-8 57 0 16,-8 -28 0 -16,0 -35 0 15,-12 -23 24 -15,0 -24 -12 16,-8 -11 56 -16,-4 5 -36 16,0 -17 20 -16,-8 -12 -32 15,4 -17 8 -15,-4 0 -16 0,4 -6 -24 16,0 -5 4 -16,8 -48 -4 31,8 13 4 -31,-4 -1 8 0,0 -29 0 16,0 -17 16 -16,-4 0 -8 15,-12 -12 60 -15,-12 18 -40 16,-16 -24 16 -16,-16 1 -28 0,4 -18 0 16,-8 11 -8 -16,-4 -5 -16 15,-16 0 4 -15,0 -1 -40 16,8 7 24 -16,4 -1 -336 16,0 1 196 -16,4 -1 64 0,0 1 68 31</inkml:trace>
    </iact:actionData>
  </iact:action>
  <iact:action type="add" startTime="41300">
    <iact:property name="dataType"/>
    <iact:actionData xml:id="d7">
      <inkml:trace xmlns:inkml="http://www.w3.org/2003/InkML" xml:id="stk7" contextRef="#ctx0" brushRef="#br0">8422 17665 1352 0,'4'23'500'16,"-16"-29"-392"-16,0 6 -28 0,12 0 -40 0,0 0 -40 0,0 12 -20 4,0 17 12 -4,4 17 32 16,0 24 -16 -16,0 18 8 16,4 16 -8 -16,4 18 -16 0,0 18 4 15,0 0 -40 -15,0 -1 24 16,0 -11 -108 -16,4 -11 72 15,-4 -24 -308 -15,0 -12 200 16,-4 -11 72 -16,4 -17 64 31</inkml:trace>
    </iact:actionData>
  </iact:action>
  <iact:action type="add" startTime="41555">
    <iact:property name="dataType"/>
    <iact:actionData xml:id="d8">
      <inkml:trace xmlns:inkml="http://www.w3.org/2003/InkML" xml:id="stk8" contextRef="#ctx0" brushRef="#br0">8146 18671 1560 0,'-16'0'576'15,"16"0"-448"-15,8 0 -36 0,-8 0 -60 0,8 6 -36 16,4 12 4 -16,8 11 0 16,4 17 -20 -16,12 30 12 15,4 5 -12 -15,4 7 8 0,4 5 -8 16,4 -6 8 -16,-4 -6 -36 15,0 -11 28 -15,-8 -17 32 16,0 -18 -4 -16,-4 -12 52 0,4 -23 -32 16,0 -12 72 -16,4 -23 -52 15,0 -23 -8 -15,4 -23 -24 32,4 -18 -100 -32,0 -18 48 0,0 -5 -404 0,4 0 244 15,12 6 84 -15,4 23 76 31</inkml:trace>
    </iact:actionData>
  </iact:action>
  <iact:action type="add" startTime="43156">
    <iact:property name="dataType"/>
    <iact:actionData xml:id="d9">
      <inkml:trace xmlns:inkml="http://www.w3.org/2003/InkML" xml:id="stk9" contextRef="#ctx0" brushRef="#br0">16774 20603 1060 0,'-32'6'392'16,"24"6"-304"-16,0 -7 -28 0,8 -5 104 0,0 0 -104 16,0 0 20 -16,8 12 -48 0,12 0 -4 15,8 -1 -16 -15,16 1 12 16,12 0 -16 -16,4 -1 4 0,12 1 -4 16,8 5 12 -16,8 -5 -12 15,4 0 16 -15,0 -12 -16 31,-8 0 -12 -31,-4 -6 0 0,-4 -6 -40 0,-8 1 24 16,-4 -7 -56 -16,0 1 44 16,-4 -1 -344 -16,-8 -5 204 15,-4 -6 76 -15,-16 -12 64 32</inkml:trace>
    </iact:actionData>
  </iact:action>
  <iact:action type="add" startTime="43490">
    <iact:property name="dataType"/>
    <iact:actionData xml:id="d10">
      <inkml:trace xmlns:inkml="http://www.w3.org/2003/InkML" xml:id="stk10" contextRef="#ctx0" brushRef="#br0">17246 20103 1308 0,'-32'17'484'15,"24"-28"-376"-15,0 16 -28 0,8 -5 8 0,-4 6 -64 16,4 -6 0 -16,-4 0 -16 0,4 0 -16 0,-4 0 4 15,4 0 -48 -15,-4 0 24 0,4 6 -4 0,-8 -6 20 16,-4 6 60 -16,-8 5 -24 31,-4 7 32 -31,-4 5 -28 16,-8 6 16 -16,-8 12 -24 16,0 6 -16 -1,-4 5 -8 -15,8 6 20 0,0 0 -8 31,12 -5 -40 -31,4 -7 20 0,12 1 -32 0,8 -1 24 32,12 -5 -44 -32,12 0 36 0,20 0 8 0,16 -12 8 15,12 6 -52 -15,8 -6 36 16,20 6 -500 -16,20 11 292 16,-4 -5 96 -16,8 5 96 31</inkml:trace>
    </iact:actionData>
  </iact:action>
  <iact:action type="add" startTime="47102">
    <iact:property name="dataType"/>
    <iact:actionData xml:id="d11">
      <inkml:trace xmlns:inkml="http://www.w3.org/2003/InkML" xml:id="stk11" contextRef="#ctx0" brushRef="#br0">18462 13708 840 0,'-8'-12'312'16,"8"7"-244"-16,4 -7 -16 0,-4 12 120 0,0 -6 -104 0,0 0 52 31,0 0 -72 -31,4 -5 20 0,0 -1 -40 0,-4 1 -8 0,8 -1 -12 0,-8 -6 4 31,0 -5 -8 -31,0 6 52 0,-8 -1 -32 0,0 1 104 16,-4 -1 -72 -16,-4 1 64 15,0 5 -68 1,-4 1 -4 -16,-4 5 -28 0,0 0 -4 16,-4 6 -8 -1,-4 6 -8 1,-4 11 4 -16,-4 12 -4 0,4 12 0 0,0 11 -12 15,4 18 8 -15,4 0 4 16,8 6 0 -16,4 -1 0 16,8 1 0 -16,8 -6 -12 15,4 -6 8 -15,8 -6 20 16,12 -6 -8 -16,4 -5 -4 31,4 5 0 -31,4 -11 -16 0,4 -6 8 0,-4 -6 -40 31,4 -6 24 -31,-4 -5 -144 0,-4 -12 92 0,0 -6 -444 16,0 -12 288 -16,0 0 108 0,0 1 80 47</inkml:trace>
    </iact:actionData>
  </iact:action>
  <iact:action type="add" startTime="47586">
    <iact:property name="dataType"/>
    <iact:actionData xml:id="d12">
      <inkml:trace xmlns:inkml="http://www.w3.org/2003/InkML" xml:id="stk12" contextRef="#ctx0" brushRef="#br0">18670 13970 912 0,'4'6'340'16,"-8"-6"-264"-16,0 0 -24 0,4 0 240 16,0 0 -172 -16,0 5 4 0,0 1 -76 0,0 6 -36 15,-4 5 -4 -15,4 1 0 16,0 5 -4 -16,0 -5 8 15,0 22 -8 -15,0 1 -4 0,0 0 4 32,4 -1 -4 -32,4 1 16 0,4 6 -8 15,0 -12 -4 1,4 0 0 -16,8 -6 12 16,4 0 -8 -16,-4 -6 -28 15,8 -11 8 -15,-4 -7 -40 16,0 -10 32 -16,-4 -13 -28 15,0 1 28 -15,-4 -7 28 16,-8 -10 -4 -16,-4 -7 44 0,-8 -12 -24 31,-8 -5 48 -31,-8 6 -40 0,-4 0 36 0,-12 5 -36 16,-8 6 0 -16,-8 6 -20 16,-4 6 -44 -16,0 12 20 15,4 5 -132 -15,8 6 84 16,0 6 -612 -16,12 0 372 15,4 0 128 -15,8 0 116 47</inkml:trace>
    </iact:actionData>
  </iact:action>
  <iact:action type="add" startTime="48086">
    <iact:property name="dataType"/>
    <iact:actionData xml:id="d13">
      <inkml:trace xmlns:inkml="http://www.w3.org/2003/InkML" xml:id="stk13" contextRef="#ctx0" brushRef="#br0">19178 13999 1464 0,'-8'6'544'16,"8"-6"-424"-16,0 11 -32 0,0 -11 -32 16,0 12 -48 -16,0 5 4 0,0 1 -4 0,0 5 4 15,0 12 -8 -15,0 0 -20 16,0 0 8 -16,0 0 -4 0,4 6 4 15,0 -1 0 -15,8 -11 0 16,0 0 32 -16,4 1 -12 0,4 -13 -12 31,4 0 -4 -31,4 -5 12 0,4 -6 -4 16,4 -6 -20 0,-4 -12 8 -16,0 -5 -4 0,-4 -6 4 31,0 -7 8 -31,-4 -10 0 0,-8 -1 16 0,-4 0 -8 15,-8 6 112 -15,0 0 -68 16,-4 6 8 -16,-4 6 -40 16,0 0 -20 -16,0 11 -4 15,-4 1 -4 -15,0 5 0 16,0 6 0 -16,0 11 0 16,0 7 0 -16,0 11 0 15,4 6 8 -15,0 6 0 16,4 5 0 -16,8 6 0 15,4 -5 -44 -15,0 0 24 16,4 -7 -80 -16,4 1 56 16,0 -6 -176 -16,0 -12 124 0,4 -5 -764 31,4 -18 472 -31,0 -6 168 0</inkml:trace>
    </iact:actionData>
  </iact:action>
  <iact:action type="add" startTime="48602">
    <iact:property name="dataType"/>
    <iact:actionData xml:id="d14">
      <inkml:trace xmlns:inkml="http://www.w3.org/2003/InkML" xml:id="stk14" contextRef="#ctx0" brushRef="#br0">19814 14144 1464 0,'-24'18'544'16,"20"-12"-424"-16,0 17 -32 0,0 -11 -32 0,0 5 -48 0,4 6 4 15,0 6 -4 -15,0 12 4 8,0 0 -8 -8,4 0 -12 15,0 5 4 -15,0 1 12 0,0 -7 -4 16,0 1 -4 -16,4 -12 4 16,-4 0 12 -16,0 -11 -8 15,0 -7 40 -15,-4 -11 -24 16,8 0 56 -16,0 -11 -44 0,0 -12 12 0,0 -12 -32 16,4 -6 -8 -1,0 -6 -4 1,0 1 -16 -16,0 5 8 15,4 -6 12 1,0 7 -4 -16,0 -1 24 0,0 6 -16 0,4 6 4 16,0 6 -8 -16,0 5 -8 15,-4 7 4 -15,4 11 -4 16,0 11 0 -16,-4 7 -12 16,0 11 8 -16,-4 12 -16 15,0 17 12 -15,-4 0 -4 16,0 12 4 -16,-4 5 -36 15,-4 1 24 -15,0 0 -100 16,4 -6 68 -16,-4 -12 -372 16,0 -12 236 -16,0 -11 -636 62,-4 -35 464 -62</inkml:trace>
    </iact:actionData>
  </iact:action>
  <iact:action type="add" startTime="49078">
    <iact:property name="dataType"/>
    <iact:actionData xml:id="d15">
      <inkml:trace xmlns:inkml="http://www.w3.org/2003/InkML" xml:id="stk15" contextRef="#ctx0" brushRef="#br0">20542 13452 1432 0,'24'-23'532'16,"-24"11"-412"-16,4 6 -36 0,-4 6 112 16,8 6 -124 -16,0 6 0 15,-4 11 -48 -15,0 18 -16 16,-4 34 -4 -16,-8 36 -24 15,-4 17 12 -15,-4 6 4 0,-4 0 4 21,0 11 0 -21,0 12 0 16,-4 -11 -36 -16,0 -13 20 15,4 -10 -92 -15,0 -24 60 0,0 -12 -460 16,4 -17 280 -16,-4 -24 104 16,0 -34 84 -16</inkml:trace>
    </iact:actionData>
  </iact:action>
  <iact:action type="add" startTime="49333">
    <iact:property name="dataType"/>
    <iact:actionData xml:id="d16">
      <inkml:trace xmlns:inkml="http://www.w3.org/2003/InkML" xml:id="stk16" contextRef="#ctx0" brushRef="#br0">20066 14569 1496 0,'-20'-17'552'16,"24"17"-428"-16,4 6 -36 0,-4 -6 -28 0,4 5 -52 0,8 7 -12 16,4 5 0 -16,8 7 4 15,8 5 0 -15,4 0 -20 16,8 6 12 -16,0 0 -4 0,8 -6 4 15,0 -6 16 -15,-4 0 -4 16,0 -5 16 -16,-4 -7 -12 16,-4 -5 16 -1,-4 -6 -16 -15,-4 -6 -12 0,-8 -5 0 16,0 -7 -16 -16,-4 -5 12 16,-8 -12 12 -16,-4 0 0 15,-8 0 40 -15,-4 0 -20 16,-4 6 56 -16,-4 6 -44 15,-8 6 0 -15,-4 5 -20 16,-4 12 8 -16,-4 12 -16 16,0 11 4 -16,-4 23 -4 0,-4 13 -8 15,4 5 4 -15,4 5 -16 16,8 1 8 -16,8 0 -16 16,8 6 12 -16,8 -12 -100 15,8 0 56 -15,4 -12 -188 16,4 -5 136 -16,8 -7 -668 15,-4 -11 428 -15,0 -11 144 16,4 -6 128 -16</inkml:trace>
    </iact:actionData>
  </iact:action>
  <iact:action type="add" startTime="49743">
    <iact:property name="dataType"/>
    <iact:actionData xml:id="d17">
      <inkml:trace xmlns:inkml="http://www.w3.org/2003/InkML" xml:id="stk17" contextRef="#ctx0" brushRef="#br0">20766 15070 1412 0,'-20'11'524'16,"16"-5"-408"-16,-4 -6 -32 0,8 12 44 15,0 11 -88 -15,0 6 28 16,0 0 -40 -16,4 12 -28 16,4 5 0 -16,0 7 0 15,0 -1 0 -15,0 0 -36 0,0 -5 20 16,4 -6 16 -16,0 -6 0 16,-4 -6 56 -16,-4 -12 -32 31,0 -11 148 -31,4 6 -96 0,4 -24 72 0,-4 -11 -84 15,0 -12 -8 -15,4 -12 -36 16,4 1 -12 0,0 -7 -4 -16,4 1 -16 0,4 0 8 15,8 11 -4 -15,8 0 0 0,12 12 -20 16,4 12 16 -16,0 11 -408 16,-4 0 228 -16,0 23 -1064 31,-8 13 700 -31,-16 -1 244 0</inkml:trace>
    </iact:actionData>
  </iact:action>
  <iact:action type="add" startTime="50181">
    <iact:property name="dataType"/>
    <iact:actionData xml:id="d18">
      <inkml:trace xmlns:inkml="http://www.w3.org/2003/InkML" xml:id="stk18" contextRef="#ctx0" brushRef="#br0">19662 16198 1912 0,'-20'-11'708'30,"28"-1"-552"-30,-4 -17 -40 0,4 23 -56 0,-4 -17 -56 0,4 0 -20 16,0 -24 8 -16,0 -5 -48 16,-4 -6 28 -16,-4 -1 -12 15,0 7 24 -15,-8 5 36 0,0 13 -12 16,-4 10 36 -16,-4 13 -28 15,-4 22 4 -15,-8 18 -12 16,-4 24 -8 -16,-8 22 4 16,0 18 -4 -1,-4 1 0 -15,4 10 0 0,4 18 0 16,0 12 0 -16,8 0 0 0,4 -12 -20 16,4 -5 12 -16,0 -7 -76 31,4 -17 48 -31,4 -11 -392 0,-4 -7 236 0,0 -11 -612 15,-4 -17 452 -15,0 -18 172 16,-4 -11 120 -16</inkml:trace>
    </iact:actionData>
  </iact:action>
  <iact:action type="add" startTime="50508">
    <iact:property name="dataType"/>
    <iact:actionData xml:id="d19">
      <inkml:trace xmlns:inkml="http://www.w3.org/2003/InkML" xml:id="stk19" contextRef="#ctx0" brushRef="#br0">18758 17083 1704 0,'-24'-12'632'16,"24"12"-492"-16,8 0 -40 0,0 6 -52 0,8 -6 -48 0,12 0 -20 15,4 0 12 -15,12 0 4 16,8 -6 4 -16,8 0 8 16,12 1 -4 -16,8 -1 8 0,0 6 -8 15,0 0 -4 -15,0 0 4 16,-12 11 -4 -16,-8 -5 0 16,-8 -6 0 -1,-8 6 0 -15,-12 0 8 0,-4 -6 -4 16,-4 0 -4 -16,-12 0 4 15,-8 0 20 -15,-8 0 -12 16,-12 11 -32 -16,-12 13 12 16,-8 -1 0 -16,-8 6 8 15,0 -6 8 -15,-4 6 -4 16,0 1 -4 -16,4 -1 4 0,8 0 40 4,4 6 -24 -4,8 5 -8 15,12 1 -8 -15,8 0 -4 16,12 -6 0 -16,12 0 -28 15,8 -12 16 -15,12 -6 -12 16,-4 -11 12 -16,8 -12 -8 16,-4 -5 8 -16,0 -12 16 15,-8 -1 0 -15,0 -11 -12 16,-4 6 4 -16,-4 0 40 16,-4 0 -24 -16,-4 6 8 15,-4 -1 -12 -15,-4 7 36 0,0 5 -20 16,-4 7 -4 -16,-4 5 -12 15,-4 11 -16 -15,0 18 4 0,0 12 -4 16,0 23 0 0,4 12 -72 -16,4 5 44 15,4 -5 -452 -15,8 -6 268 16,8 -6 -780 -16,4 -18 564 47,4 -11 188 -47</inkml:trace>
    </iact:actionData>
  </iact:action>
  <iact:action type="add" startTime="51074">
    <iact:property name="dataType"/>
    <iact:actionData xml:id="d20">
      <inkml:trace xmlns:inkml="http://www.w3.org/2003/InkML" xml:id="stk20" contextRef="#ctx0" brushRef="#br0">20166 17641 1612 0,'-12'-17'596'16,"12"5"-464"-16,-4 -5 -36 0,8 11 44 16,-8 0 -96 -16,4 0 0 0,-4 1 -28 0,0 -1 -12 0,0 6 0 0,-4 0 4 15,-4 11 -4 -15,-4 13 24 16,-4 16 -16 -1,-4 13 -4 1,4 5 -4 -16,0 0 4 16,0 0 -4 -16,8 -5 -28 15,4 -1 12 -15,8 -5 -20 16,4 -1 16 -16,12 -11 -80 16,4 0 56 -16,4 -6 -100 15,8 -6 80 -15,4 -5 -480 21,8 -18 296 -21,0 -12 104 31,8 -17 96 -31</inkml:trace>
    </iact:actionData>
  </iact:action>
  <iact:action type="add" startTime="51392">
    <iact:property name="dataType"/>
    <iact:actionData xml:id="d21">
      <inkml:trace xmlns:inkml="http://www.w3.org/2003/InkML" xml:id="stk21" contextRef="#ctx0" brushRef="#br0">20818 17013 1764 0,'-16'0'656'15,"20"12"-512"-15,-8 -1 -36 0,0 7 -8 16,-4 5 -76 -16,0 12 -12 16,-4 23 -4 -16,-8 18 -8 15,-4 28 0 -15,0 24 -20 16,0 6 12 -16,4 0 4 0,0 -6 4 16,0 -6 -88 -16,4 1 48 0,0 -7 -392 15,0 -6 240 1,0 -11 92 -16,-4 -29 68 0</inkml:trace>
    </iact:actionData>
  </iact:action>
  <iact:action type="add" startTime="51642">
    <iact:property name="dataType"/>
    <iact:actionData xml:id="d22">
      <inkml:trace xmlns:inkml="http://www.w3.org/2003/InkML" xml:id="stk22" contextRef="#ctx0" brushRef="#br0">20222 18055 1684 0,'0'5'624'15,"12"1"-488"-15,8 0 -36 0,-8 0 44 0,8 0 -100 0,8 5 0 16,16 -5 -28 -16,12 -6 -28 16,8 0 4 -16,-4 0 -56 15,0 0 32 -15,-4 -6 8 0,-8 12 12 16,-4 -6 20 -16,-8 6 -4 16,-8 6 16 -16,-4 -7 -12 31,-8 7 32 -31,0 5 -24 19,-12 13 -4 -19,0 10 -8 16,-12 24 -4 -16,-4 18 0 16,-4 11 8 -16,0 -6 -4 0,0 0 -4 15,8 -11 4 -15,0 0 -40 16,8 -18 20 -16,0 -12 -20 0,12 -5 20 16,0 -12 -8 -16,8 -11 12 15,8 -18 -8 -15,4 -18 8 0,8 -17 8 16,4 -23 4 -16,0 -12 0 31,0 -17 0 -31,0 17 16 0,-8 12 -8 0,-8 12 16 16,-4 11 -16 -16,-8 11 48 31,0 7 -28 -31,-8 23 4 0,0 17 -20 16,-4 24 -32 -16,0 17 8 15,0 0 -108 -15,4 5 64 16,8 1 -188 -16,0 -12 140 0,4 -11 -140 15,4 -12 140 -15,8 -6 -24 0,0 -17 76 16,0 -7 -32 -16,4 -10 48 16,0 -13 -32 -16,-4 -17 36 15,0 -11 28 -15,-8 -13 4 16,-8 -10 64 -16,-4 10 -36 16,-8 7 164 -16,-12 17 -104 15,-8 18 108 -15,-4 17 -112 16,-4 11 28 -16,-12 24 -68 15,4 6 -8 -15,0 6 -20 16,4 -1 -12 -16,4 1 0 16,8 -7 -40 -16,8 -11 20 15,4 1 -12 -15,8 -7 16 16,0 -6 16 -16,12 -5 0 0,-4 -6 8 16,4 -6 -8 -16,4 -6 -20 15,0 -6 8 -15,-4 -11 4 16,0 0 4 -16,-4 -1 24 0,-4 7 -12 15,0 5 56 -15,-4 1 -36 0,0 5 12 15,-4 6 -28 -15,0 0 -44 0,0 12 16 0,0 5 -32 16,4 0 24 -16,4 7 -68 31,4 -1 48 -15,4 -6 -60 -16,4 -5 56 15,8 -12 4 1,4 -6 24 -16,8 -11 -4 15,0 -18 8 -15,4 -17 8 0,0 -18 4 32,0 -23 -12 -32,0 0 8 0,8 -18 -68 0,-12 -11 40 15,-4 0 12 -15,-4 -1 16 16,-8 13 168 -16,-8 17 -88 16,-8 17 76 -16,-4 18 -88 15,-8 17 36 -15,-4 24 -60 16,-12 23 52 -16,-8 34 -56 15,-8 24 36 -15,-8 18 -40 16,-12 17 8 -16,8 17 -24 16,0 18 -16 -16,4 11 -4 15,8 -5 4 -15,8 -18 0 16,8 -5 -20 -16,12 -24 12 16,8 -12 4 -16,8 -11 4 15,12 -18 -12 -15,12 -11 8 16,4 -18 -32 -16,8 -5 20 0,4 -30 -12 31,-4 -11 16 -31,12 -12 0 0,-12 0 4 0,-8 0 16 31,0 6 -4 -31,-8 6 16 0,-8 5 -12 0,-4 12 32 16,-4 6 -24 -16,-4 6 20 0,-4 18 -20 16,0 10 -8 -16,0 13 -4 15,0 0 -4 1,4 11 0 -16,0 6 0 15,-4 6 0 -15,0 -1 0 16,-4 1 0 -16,-4 -6 68 16,-4 -11 -36 -16,-8 -7 128 0,-4 -5 -88 19,-4 -18 -16 -19,-8 -17 -36 16,-4 -29 -736 -16,-12 -47 388 16,-12 -17 132 -16,-4 -53 132 31</inkml:trace>
    </iact:actionData>
  </iact:action>
  <iact:action type="add" startTime="51643">
    <iact:property name="dataType"/>
    <iact:actionData xml:id="d23">
      <inkml:trace xmlns:inkml="http://www.w3.org/2003/InkML" xml:id="stk23" contextRef="#ctx0" brushRef="#brinv">0 0 2048 0</inkml:trace>
    </iact:actionData>
  </iact:action>
  <iact:action type="add" startTime="51644">
    <iact:property name="dataType"/>
    <iact:actionData xml:id="d24">
      <inkml:trace xmlns:inkml="http://www.w3.org/2003/InkML" xml:id="stk24" contextRef="#ctx0" brushRef="#brinv">22272 25490 2048 0</inkml:trace>
    </iact:actionData>
  </iact:action>
</iact:actions>
</file>

<file path=ppt/ink/inkAction4.xml><?xml version="1.0" encoding="utf-8"?>
<iact:actions xmlns:iact="http://schemas.microsoft.com/office/powerpoint/2014/inkAction" lengthUnit="cm" timeUnit="ms">
  <inkml:definitions xmlns:inkml="http://www.w3.org/2003/InkML">
    <inkml:context xml:id="ctx0">
      <inkml:inkSource xml:id="inkSrc0">
        <inkml:traceFormat>
          <inkml:channel name="X" type="integer" units="cm"/>
          <inkml:channel name="Y" type="integer" units="cm"/>
          <inkml:channel name="F" type="integer" max="4096" units="deg"/>
          <inkml:channel name="T" type="integer" max="2.14748E9" units="dev"/>
        </inkml:traceFormat>
        <inkml:channelProperties>
          <inkml:channelProperty channel="X" name="resolution" value="1.45925" units="1/cm"/>
          <inkml:channelProperty channel="Y" name="resolution" value="1.64217" units="1/cm"/>
          <inkml:channelProperty channel="F" name="resolution" value="0" units="1/deg"/>
          <inkml:channelProperty channel="T" name="resolution" value="1" units="1/dev"/>
        </inkml:channelProperties>
      </inkml:inkSource>
      <inkml:timestamp xml:id="ts0" timeString="2017-12-18T17:50:06.269Z"/>
    </inkml:context>
    <inkml:brush xml:id="br0">
      <inkml:brushProperty name="width" value="0.07182" units="cm"/>
      <inkml:brushProperty name="height" value="0.07182" units="cm"/>
      <inkml:brushProperty name="color" value="#0000FF"/>
    </inkml:brush>
    <inkml:brush xml:id="brinv">
      <inkml:brushProperty name="width" value="0.05" units="cm"/>
      <inkml:brushProperty name="height" value="0.05" units="cm"/>
      <inkml:brushProperty name="color" value="#000000"/>
      <inkml:brushProperty name="transparency" value="255"/>
    </inkml:brush>
  </inkml:definitions>
  <iact:action type="add" startTime="7408">
    <iact:property name="dataType"/>
    <iact:actionData xml:id="d0">
      <inkml:trace xmlns:inkml="http://www.w3.org/2003/InkML" xml:id="stk0" contextRef="#ctx0" brushRef="#br0">478 231 312 0,'12'-20'112'16,"-8"20"-84"-16,0 -4 -12 0,0 4 144 15,4 -4 -92 -15,0 0 -8 16,0 0 -40 -16,0 0 -16 0,0 0 0 0,0 0 -16 0,4 -4 8 31,0 0 4 -31,0 0 0 0,-4 0 52 0,0 0 -28 16,0 0 148 -16,0 4 -96 31,0 -4 72 -31,0 4 -84 0,-4 0 16 0,4 0 -44 16,0 0 12 -16,4 0 -28 0,8 4 -8 15,0 -4 0 17,0 4 -8 -32,4 -4 -4 0,0 0 4 15,0 0 4 -15,0 4 -4 16,0 -4 -12 -16,4 4 4 31,-4 -4 4 -31,4 4 0 16,-4 0 -12 -16,0 0 8 0,4 0 12 0,-4 0 -4 15,-4 -4 -12 -15,0 0 4 16,-8 4 -4 -16,0 0 0 0,-4 -4 8 16,-4 0 0 -16,-4 0 16 0,-4 0 -8 0,-8 0 16 15,-4 0 -16 1,-4 4 32 -1,0 0 -24 -15,-4 0 20 16,-8 0 -20 0,4 0 28 -16,0 0 -28 15,0 0 4 -15,-8 4 -12 16,0 0 -8 -16,-4 4 4 16,0 -4 -4 -16,-4 0 0 0,0 4 -12 50,4 -4 8 -50,0 0 20 0,4 0 -8 0,4 0 16 16,4 0 -16 -16,4 -4 32 0,4 0 -24 0,4 0 4 16,4 4 -12 -16,4 -4 -16 15,8 0 -28 -15,4 4 16 0,8 0 -16 0,8 0 20 32,4 -4 8 -32,8 4 8 15,4 -4 -20 1,8 4 12 -16,0 -4 -56 0,4 0 32 31,-4 4 -88 -31,8 -4 64 0,4 0 -704 0,4 -4 420 63,0 -8 148 -63</inkml:trace>
    </iact:actionData>
  </iact:action>
  <iact:action type="add" startTime="13330">
    <iact:property name="dataType"/>
    <iact:actionData xml:id="d1">
      <inkml:trace xmlns:inkml="http://www.w3.org/2003/InkML" xml:id="stk1" contextRef="#ctx0" brushRef="#br0">3510 1339 572 0,'-12'-4'208'16,"0"4"-160"-16,0 0 -12 0,8 0 112 0,0 0 -88 15,0 0 28 -15,0 0 -52 0,0 0 -32 0,0 0 -4 16,4 0 -36 -16,0 0 20 0,0 0 32 15,0 0 -8 -15,0 0 60 0,0 -4 -36 16,0 4 48 -16,0 0 -48 0,4 -4 4 0,0 4 -24 16,4 0 28 -16,0 0 -24 0,4 0 -4 31,4 0 -8 -15,4 0 4 -1,4 -4 -4 -15,4 4 -4 16,4 -4 4 -1,4 0 -4 -15,-4 4 0 16,4 0 8 -16,0 0 -4 16,-4 0 -12 -16,0 0 4 15,0 0 4 -15,4 0 0 16,4 -4 0 -16,0 0 0 16,4 0 8 -16,4 0 -4 29,0 0 -4 -29,0 -4 4 16,-4 4 -16 -16,0 0 8 0,-4 0 -4 15,0 4 0 -15,-4 0 16 16,0 0 -4 -16,-8 0 -12 16,4 0 4 -16,8 0 4 31,-4 0 8 -31,0 0 -4 0,0 0 -4 16,4 0 4 -16,0 0 4 15,0 0 -4 -15,0 0 -4 16,0 4 4 -16,-4 0 -16 0,4 0 8 15,-8 0 20 -15,4 0 -8 16,-4 0 -4 -16,4 0 0 16,0 -4 -4 -16,4 0 0 31,0 -4 8 -31,4 0 -4 0,4 -4 -12 0,4 0 4 16,0 0 4 -16,0 0 0 15,-8 4 -44 -15,-4 -4 24 16,-4 0 -344 -16,-4 0 200 15,-4 0 68 -15,-16 0 64 32</inkml:trace>
    </iact:actionData>
  </iact:action>
  <iact:action type="add" startTime="15383">
    <iact:property name="dataType"/>
    <iact:actionData xml:id="d2">
      <inkml:trace xmlns:inkml="http://www.w3.org/2003/InkML" xml:id="stk2" contextRef="#ctx0" brushRef="#br0">10082 1379 748 0,'-16'-4'276'15,"8"4"-216"-15,-4 0 -16 0,12 0 56 16,-4 0 -64 -16,0 -4 -12 16,0 0 -16 -16,0 0 -28 0,0 0 12 0,4 0 -48 15,0 -4 28 -15,0 4 32 0,0 -4 0 0,0 4 44 16,4 0 -24 -16,-4 0 100 0,0 0 -68 0,4 0 36 16,0 0 -52 -16,0 4 -16 0,4 -4 -12 15,-4 4 0 -15,0 0 -8 16,4 0 -4 -1,0 0 4 -15,0 0 28 16,0 0 -16 0,0 0 32 -16,0 4 -32 15,4 0 48 1,0 -4 -36 -16,4 4 -4 16,0 0 -16 -1,4 -4 4 1,4 0 -8 -16,4 0 -12 15,4 0 4 -15,0 0 12 16,0 0 -4 -16,0 0 -12 16,4 4 4 -16,0 0 4 15,0 0 0 -15,0 0 0 0,0 0 0 21,4 0 0 -21,4 0 0 16,-4 -4 -12 -16,4 4 8 15,0 -4 4 -15,4 0 0 16,0 0 0 -16,0 0 0 15,0 0 0 -15,-4 4 0 16,0 -4 0 -16,0 4 0 16,0 0 0 -16,-4 0 0 15,-4 -4 8 -15,4 0 -4 16,4 0 -4 -16,0 0 4 16,4 -4 -16 -16,4 0 8 15,0 0 4 -15,0 -4 0 16,-4 0 0 -16,4 4 0 15,-8 -4 0 -15,0 4 0 16,0 0 0 -16,0 0 0 0,0 0 0 16,8 0 0 -16,0 0 8 15,0 4 -4 -15,4 0 -4 16,0 0 4 -16,0 -4 -4 16,0 0 0 -16,-4 0 0 15,-4 0 0 -15,4 -4 8 16,0 4 -4 -16,0 0 8 15,0 0 -8 -15,0 0 -4 16,-4 4 4 -16,4 0 -4 16,-4 4 0 -16,0 0 -12 15,-4 0 8 -15,0 0 12 16,0 0 -4 -16,-4 0 -4 0,0 0 4 16,-4 0 -4 -16,0 0 0 15,0 -4 -12 -15,-4 4 8 16,8 -4 12 -16,-8 4 -4 15,4 0 -4 -15,-8 0 4 16,0 0 -16 -16,-4 4 8 16,-4 0 12 -16,0 0 -4 15,-4 0 -28 -15,4 0 12 16,-4 0 4 -16,-4 0 8 16,0 0 -80 -16,-4 0 44 0,0 0 -164 15,0 4 116 -15,-8 4 44 16,-8 -8 28 -16</inkml:trace>
    </iact:actionData>
  </iact:action>
  <iact:action type="add" startTime="19340">
    <iact:property name="dataType"/>
    <iact:actionData xml:id="d3">
      <inkml:trace xmlns:inkml="http://www.w3.org/2003/InkML" xml:id="stk3" contextRef="#ctx0" brushRef="#br0">702 2591 312 0,'16'-8'112'16,"-16"4"-84"-16,-4 -4 -12 0,4 8 172 4,4 0 -108 -4,0 -4 124 0,-4 0 -116 16,0 0 28 -16,0 4 -72 0,0 0 64 0,0 0 -60 15,0 0 -8 -15,0 0 -24 16,0 4 -20 -16,8 4 0 0,-4 0 4 16,8 0 0 -16,0 0 0 15,4 -4 0 1,0 4 8 -16,0 -4 -4 16,0 0 8 -16,4 0 -8 15,0 0 -4 -15,4 0 4 16,0 -4 -16 -1,0 0 8 -15,-4 0 12 0,0 0 -4 16,0 0 8 -16,-8 0 -8 0,-4 0 24 16,-4 -4 -16 -16,-4 0 40 0,-4 0 -28 0,-8 4 4 15,-8 0 -16 1,0 0 20 0,-4 4 -20 -16,-4 0 48 15,-8 4 -32 1,0 0 20 -16,-8 4 -28 15,-4 0 28 -15,-4 0 -32 16,-4 0 20 -16,0 0 -20 16,4 -4 8 -16,4 0 -12 15,0 -4 36 -15,12 0 -24 16,4 0 32 -16,8 0 -32 16,4 0 -12 -16,4 -4 -8 15,4 4 -24 -15,8 0 12 16,8 4 -32 -16,8 0 24 0,12 0 -108 31,16 -4 68 -31,12 0 -220 0,20 -4 152 0,4 -4 56 16,0 0 48 -16</inkml:trace>
    </iact:actionData>
  </iact:action>
  <iact:action type="add" startTime="38643">
    <iact:property name="dataType"/>
    <iact:actionData xml:id="d4">
      <inkml:trace xmlns:inkml="http://www.w3.org/2003/InkML" xml:id="stk4" contextRef="#ctx0" brushRef="#br0">20126 3979 664 0,'-16'-12'244'16,"8"8"-188"-16,0 0 -16 0,4 0 24 0,0 0 -44 16,0 -4 44 -16,0 0 -36 0,4 0 4 0,0 -4 -20 15,0 0 28 -15,0 4 -24 0,0 0 76 16,0 4 -56 -16,0 0 24 0,0 0 -40 30,0 0 -28 -30,0 4 4 0,8 0 44 0,4 0 -20 0,4 0 24 46,8 0 -24 -46,0 0 44 16,4 0 -36 0,4 0 40 -1,0 0 -40 -15,0 0 40 0,0 0 -40 16,0 0 4 -16,-4 0 -20 16,4 0 -8 -16,0 0 0 15,8 -4 -16 -15,0 4 8 16,0 0 -4 -16,0 0 0 15,0 0 0 -15,-4 0 0 16,0 4 8 -16,-8 -4 0 16,0 4 8 -16,-4 -4 -4 0,-8 4 -4 31,-4 0 4 -31,0 -4 4 0,0 0 -4 0,-4 0 -36 16,-4 0 16 -16,-4 0 -84 0,0 0 60 31,0 0 -152 -31,0 0 108 0,0 0 36 0</inkml:trace>
    </iact:actionData>
  </iact:action>
  <iact:action type="add" startTime="43355">
    <iact:property name="dataType"/>
    <iact:actionData xml:id="d5">
      <inkml:trace xmlns:inkml="http://www.w3.org/2003/InkML" xml:id="stk5" contextRef="#ctx0" brushRef="#br0">7870 5179 832 0,'-4'-12'308'15,"8"12"-240"-15,-4 0 -20 0,0 0 28 0,0 0 -52 0,0 0 -12 16,4 0 -4 -16,0 0 0 0,4 0 -4 0,0 -4 8 15,0 0 -8 -15,4 0 -4 16,0 0 4 -16,0 0 -16 0,-4 0 8 4,4 0 12 -4,-4 0 -4 15,16 0 8 1,-8 0 -8 -16,4 0 -4 31,0 0 12 -31,0 -4 -8 0,4 4 8 16,0 -4 -8 -1,-4 4 -4 -15,0 0 4 0,0 -4 20 16,0 0 -12 -16,4 4 12 16,0 4 -12 -16,4 0 12 15,0 -4 -16 -15,4 0 -4 16,0 0 0 -16,4 4 20 16,0 0 -12 -16,0 0 24 15,0 0 -24 -15,4 0 4 16,0 0 -8 -16,-4 0 28 15,-4 0 -20 -15,0 4 12 16,-4 -4 -16 -16,0 0 0 16,0 0 -4 -16,-4 0 -16 15,0 0 4 -15,-4 0 4 16,8 0 0 -16,-8 0 -20 0,0 0 12 16,0 -4 4 -16,-4 4 4 15,0 -4 8 -15,0 0 -4 16,-4 0 -12 -16,-4 4 4 0,0 0 4 31,-4 0 0 -31,0 0 -56 0,0 -4 32 0,0 0 -492 0,-4 4 284 0,0 -4 112 0,-4 -4 84 16</inkml:trace>
    </iact:actionData>
  </iact:action>
  <iact:action type="add" startTime="47278">
    <iact:property name="dataType"/>
    <iact:actionData xml:id="d6">
      <inkml:trace xmlns:inkml="http://www.w3.org/2003/InkML" xml:id="stk6" contextRef="#ctx0" brushRef="#br0">21198 5163 288 0,'0'-4'108'16,"0"4"-84"-16,-4 -4 -4 0,4 4 40 16,0 -4 -36 -16,0 4 96 15,0 0 -68 -15,0 -4 72 16,0 4 -68 -16,0 0 -4 0,0 -4 -32 0,0 4 -4 16,0 0 -8 -16,0 0 -8 0,4 -4 4 31,0 0 20 -31,0 0 -12 0,0 0 40 0,0 4 -28 0,0 -4 100 0,0 0 -68 0,0 4 72 15,0 -4 -72 -15,0 4 24 0,-4 0 -48 0,4 0 8 16,0 -4 -24 -16,4 4 0 16,0 0 -8 -1,0 0 -8 1,4 0 4 0,0 0 -4 -1,4 0 0 1,0 0 0 -16,4 4 0 15,0 0 16 1,8 0 -8 -16,-4 0 16 0,4 0 -16 16,4 0 -12 -16,-4 0 0 15,4 -4 4 -15,0 0 0 16,-4 0 8 -16,4 0 -4 16,4 -4 -4 -16,4 4 4 4,4 0 4 -4,0 0 -4 16,4 0 8 -16,0 0 -8 15,0 0 -4 -15,4 0 4 16,-4 0 12 -16,4 0 -8 16,-8 0 4 -16,0 -4 -4 15,0 0 4 -15,0 0 -8 16,-4 4 -12 -16,0 -4 4 16,-4 4 -40 -16,-4 -4 24 15,-4 0 -64 -15,0 4 48 16,-4 0 -424 -16,-4 0 256 0,-4 4 84 15,-8 4 80 -15</inkml:trace>
    </iact:actionData>
  </iact:action>
  <iact:action type="add" startTime="54536">
    <iact:property name="dataType"/>
    <iact:actionData xml:id="d7">
      <inkml:trace xmlns:inkml="http://www.w3.org/2003/InkML" xml:id="stk7" contextRef="#ctx0" brushRef="#br0">10218 7795 840 0,'-12'4'312'16,"4"-8"-244"-16,4 0 -16 0,4 4 -4 15,-4 0 -36 -15,0 0 -40 0,0 0 16 0,0 -4 -88 16,0 0 60 -16,0 4 -28 0,0 -4 40 0,0 0 48 16,0 4 -8 -16,4 0 88 0,0 0 -56 0,0 0 48 15,0 0 -52 -15,0 0 52 0,8 0 -56 0,0 0 0 0,0 4 -20 0,4 -4 -20 63,4 4 0 -48,4 0 4 -15,0 0 0 16,4 0 8 -16,4 0 -4 31,4 0 16 -31,4 4 -12 0,4 -4 4 16,0 4 -4 -16,0 -4 4 15,4 0 -8 -15,-4 -4 40 16,12 0 -20 -16,0 -4 4 16,4 0 -16 -16,4 0 20 15,4 0 -20 -15,0 0 4 16,0 -4 -8 -16,-4 0 4 16,0 0 -8 -16,0 0 -4 31,0 4 4 -31,4 0 -16 0,0 0 8 0,-4 0 12 0,8 4 -4 15,-4 -4 24 -15,-4 4 -16 16,-4 4 12 -16,-4 -4 -12 16,-4 0 12 -16,4 -4 -16 29,0 4 4 -29,4 -4 -4 16,4 0 -8 -16,0 4 4 16,-4 -4 4 -16,0 4 -4 15,0 -4 16 -15,0 4 -12 16,-4 -8 32 -16,0 4 -24 15,-4 4 4 -15,4 -4 -12 16,0 0 4 -16,0 4 -8 16,0 0 -4 -16,-4 0 4 0,4 0 -4 31,-8 0 0 -31,0 0 0 0,0 4 0 0,0 0 0 16,0 -4 0 -16,-4 0 8 31,0 0 -4 -31,0 0 -4 15,0 0 4 -15,0 0 -4 0,0 0 0 0,4 0 8 16,-4 0 -4 -16,-4 4 32 16,0 0 -20 -16,0 0 4 15,-4 0 -12 -15,0 0 12 16,0 0 -12 -16,0 -4 -4 16,4 4 0 -16,-8 0 4 0,0 -4 -4 15,0 4 8 -15,0 0 -8 31,0 -4 8 -31,4 0 -8 0,0 0 16 0,4 -4 -12 16,4 0 4 -16,0 4 -4 16,4 -4 -8 -16,0 0 4 15,-4 0 -4 1,8 0 0 0,-4 0 0 -16,4 0 0 0,-8 -4 0 0,-4 4 0 15,0 0 8 -15,-4 -4 -4 16,0 0 -4 -16,0 4 4 15,0 -4 -4 -15,0 0 0 16,0 4 8 -16,-4 4 -4 16,0 -4 -12 -16,0 4 4 15,-8 -4 -4 -15,4 4 0 21,-4 0 32 -21,4 0 -12 0,-4 0 -4 15,0 -4 -4 -15,0 4 -4 0,-4 0 0 0,0 0 0 16,0 0 0 -16,4 -4 8 15,0 12 -4 -15,-8 -8 -4 16,4 4 4 -16,-4 -4 4 16,4 4 -4 -16,-4 -8 -12 15,0 8 4 -15,-8 -8 12 0,4 4 -4 16,-8 0 -36 -16,8 0 16 0,-8 0 -20 0,0 0 20 31,0 0 -8 -31,0 0 12 0,0 0 -20 0,0 0 20 0,0 8 -56 16,-4 0 36 -16,0 0 -144 15,0 0 100 -15,-4 -4 -188 16,0 8 152 0,0 -4 -708 -1,-4 8 456 -15,-8 -8 160 47</inkml:trace>
    </iact:actionData>
  </iact:action>
  <iact:action type="add" startTime="59512">
    <iact:property name="dataType"/>
    <iact:actionData xml:id="d8">
      <inkml:trace xmlns:inkml="http://www.w3.org/2003/InkML" xml:id="stk8" contextRef="#ctx0" brushRef="#br0">17098 7727 1092 0,'0'8'404'15,"0"-8"-316"-15,-4 4 -24 0,4 -4 -16 16,0 0 -40 -16,0 0 -4 16,4 0 0 -16,4 0 -40 15,0 -4 20 -15,4 4 -28 0,0 -8 24 16,4 4 0 -16,-4 4 12 0,4 0 16 16,0 0 -4 -16,8 0 32 15,8 0 8 5,-4 0 -24 -20,4 0 20 0,8 0 -28 16,8 0 32 -16,8 0 -28 0,4 4 32 16,12 -4 -32 -16,0 4 -12 15,0 -4 -8 -15,0 0 4 16,8 0 0 -16,4 0 8 16,8 0 -4 -16,0 -4 -20 15,4 0 8 -15,-4 4 4 16,-4 -8 4 -16,8 8 8 15,-4 -4 -4 -15,0 4 -12 16,-4 0 4 -16,-8 0 4 16,0 4 0 -16,-12 4 0 15,0 -8 0 -15,0 -8 8 16,0 8 -4 -16,-4 0 -4 0,8 0 4 31,-16 0 -24 -31,4 0 12 16,-4 0 32 -16,4 0 -16 0,-8 0 0 15,-4 0 -4 -15,-4 8 4 16,0 -4 -4 -16,4 0 8 16,0 0 -8 -16,4 0 40 0,0 0 -20 15,0 4 40 -15,0 0 -36 16,0 -4 40 -16,0 4 -40 16,4 -4 -4 -16,-4 0 -16 15,0 -4 -8 -15,8 -4 4 16,4 0 4 -16,4 -4 -4 15,4 0 -12 -15,0 4 4 0,-4 0 4 16,4 -4 0 -16,-8 0 0 16,4 4 0 -16,0 -8 8 15,12 8 -4 -15,-4 -4 -4 32,0 8 4 -32,-8 -8 -4 0,4 4 0 0,-8 0 -12 31,-4 0 8 -31,0 -4 4 0,0 8 0 0,0 -8 16 15,0 4 -8 -15,0 -4 4 16,-4 4 -4 -16,0 0 4 30,-4 -4 -8 -30,-4 4 16 15,-4 0 -12 -15,0 0 -28 0,-4 4 8 16,-4 -4 24 -16,-4 4 -8 16,0 0 -8 -16,0 0 0 31,-4 0 12 -31,0 0 -4 15,-4 0 8 -15,0 0 -8 0,-4 0 -20 0,-4 0 8 16,0 -4 -408 -16,-4 4 224 16,-4 -4 80 -16,-8 -4 76 0</inkml:trace>
    </iact:actionData>
  </iact:action>
  <iact:action type="add" startTime="75419">
    <iact:property name="dataType"/>
    <iact:actionData xml:id="d9">
      <inkml:trace xmlns:inkml="http://www.w3.org/2003/InkML" xml:id="stk9" contextRef="#ctx0" brushRef="#br0">8618 11347 800 0,'0'-8'296'16,"-4"4"-232"-16,-4 4 -16 0,8 0 -8 0,0 0 -32 15,0 0 16 -15,0 0 -16 16,0 0 40 -16,0 -4 -24 16,0 4 76 -16,0 0 -56 0,0 0 56 15,0 0 -56 -15,0 0 76 16,4 0 -68 -16,0 0 52 0,4 -4 -60 0,-4 4 24 0,4 -4 -40 15,0 4 0 -15,4 -4 -16 16,8 4 20 0,0 -4 -20 -16,4 0 4 15,0 0 -8 -15,4 0 4 32,8 0 -8 -32,4 0 -12 0,8 0 4 31,0 0 12 -31,0 0 -4 0,0 4 -4 0,-4 0 4 15,4 0 4 -15,-4 0 -4 16,4 0 8 -16,-8 0 -8 16,4 0 -4 -16,-4 0 4 15,4 0 -4 -15,0 0 0 16,4 0 52 -16,0 4 -28 16,4 0 -20 -16,0 0 -4 15,4 4 -28 -15,4 0 16 16,-8 -4 4 -16,0 0 8 15,0 0 0 -15,4 0 0 0,4 0 32 32,4 0 -16 -32,0 0 -48 0,4 -4 16 0,-4 0 4 15,0 0 8 -15,-4 -4 4 16,4 0 0 -16,-4 -4 0 16,0 0 0 -16,4 0 44 4,-8 0 -24 -4,-4 0 -28 16,-8 0 4 -16,-4 4 -28 15,-8 0 20 -15,-4 0 -12 16,-8 0 12 -16,-4 0 0 16,-4 4 4 -16,-4 -4 16 15,0 0 -4 -15,-8 0 -4 0,-4 0 4 0,-8 0 12 0,-4 0 -8 16,-8 4 -12 0,-8 0 0 -1,-8 0 -16 -15,4 4 12 16,-8 0 -4 -16,0 0 4 15,-8 4 -20 -15,4 -4 16 16,-12 0 4 -16,0 0 8 16,-4 0 -12 -16,-4 0 8 15,0 4 4 -15,4 0 0 16,-4 -4 0 -16,0 4 0 16,0 -4 -12 -16,-4 0 8 15,0 0 20 -15,-4 0 -8 16,0 0 -28 -16,0 0 8 15,12 0 12 -15,-4 0 4 0,12 0 -20 16,-4 -4 8 -16,4 0 -4 31,-4 0 4 -31,4 -4 0 0,0 0 0 0,-4 0 0 16,4 0 0 -16,4 0 8 16,4 4 0 -16,4 0 -12 15,4 0 8 -15,-4 4 -4 16,8 0 0 -16,4 0 0 15,8 0 0 -15,0 0 -12 16,8 4 12 -16,4 0 -76 16,8 0 48 -16,0 4 -12 0,12 0 28 15,4 -4 20 -15,8 0 4 0,8 -4 16 16,12 0 -12 0,20 -4 32 -16,8 0 -24 15,8 0 12 -15,4 -4 -16 16,4 0 12 -16,8 -4 -16 20,8 0 4 -20,8 0 -4 16,-4 0 -16 -16,8 0 4 16,-4 0 12 -16,4 0 -4 15,0 0 8 -15,-4 4 -8 16,-8 4 -4 -16,-8 0 4 16,-8 0 -24 -16,-4 0 12 15,-4 -4 -24 -15,-4 4 20 16,-12 0 -164 -16,-8 0 100 15,-12 0 -444 -15,-8 0 288 16,-4 4 120 -16,-12 0 76 0</inkml:trace>
    </iact:actionData>
  </iact:action>
  <iact:action type="add" startTime="82959">
    <iact:property name="dataType"/>
    <iact:actionData xml:id="d10">
      <inkml:trace xmlns:inkml="http://www.w3.org/2003/InkML" xml:id="stk10" contextRef="#ctx0" brushRef="#br0">170 12599 260 0,'4'-12'96'16,"4"8"-76"-16,-16 0 -4 0,8 4 96 15,0 -4 -64 -15,-4 4 88 0,0 -4 -80 0,0 0 36 16,0 0 -56 -16,0 4 52 0,0 0 -52 0,0 -4 64 15,0 4 -60 -15,0 0 44 0,0 0 -48 16,4 0 32 -16,-4 0 -36 16,4 0 36 -16,-4 0 -40 0,4 0 48 0,-4 0 -44 0,4 0 12 0,0 0 -28 0,0 0 -8 31,12 0 -4 -31,-4 0 -16 0,4 0 8 0,0 4 4 62,0 0 0 -62,4 0 0 16,0 -4 0 0,0 4 0 -16,0 0 0 28,4 0 8 -28,0 0 -4 16,0 0 -4 0,4 0 4 -16,0 -4 -4 0,4 4 0 15,0 0 -12 16,4 0 8 -31,0 0 4 0,4 -4 0 16,-4 0 8 -16,4 0 -4 0,-4 0 -4 0,0 0 4 16,-4 0 -4 -16,4 0 0 15,-4 0 8 -15,0 0 -4 32,0 -4 -4 -32,0 0 4 0,0 4 -4 0,0 -4 0 15,0 0 0 -15,4 4 0 16,0 -4 -12 -16,8 0 8 15,-4 0 4 -15,0 0 0 16,0 0 8 -16,0 0 -4 16,-4 0 -12 -16,0 4 4 15,-4 0 -4 -15,-4 0 0 0,0 0 16 16,0 0 -4 -16,-8 -4 -4 31,0 4 4 -31,-4 -4 4 0,0 4 -4 0,0 0 -4 16,-4 0 4 -16,0 0 12 15,-8 -4 -8 -15,4 0 4 16,0 0 -4 -16,-4 0 12 16,-4 4 -12 -16,0 0 16 15,0 -4 -16 -15,-4 0 -4 16,4 4 0 -16,-4 -4 4 16,-8 0 -4 -16,8 4 -12 15,-12 -4 -20 -15,-4 0 12 16,-4 0 -16 -16,-4 4 16 15,0 0 -8 -15,-4 0 12 16,0 0 8 -16,0 0 4 16,0 4 0 -16,4 -4 0 15,0 0 52 -15,0 4 -28 5,4 -4 16 -5,0 0 -24 16,0 0 0 -16,-4 0 -8 15,4 0 -16 -15,-4 0 4 16,0 0 -16 -16,-4 0 12 15,0 0 -4 -15,0 0 4 16,0 0 0 -16,0 0 0 16,0 0 16 -16,0 0 -4 15,0 0 -4 -15,0 0 4 16,4 0 4 -16,0 0 -4 16,4 0 8 -16,4 0 -8 0,0 -4 8 31,0 0 -8 -31,0 0 8 0,0 0 -8 0,0 0 -4 15,4 0 4 -15,-4 4 -4 16,4 0 0 -16,4 0 -12 16,-4 0 8 -16,4 -4 4 15,8 4 0 -15,0 0 -20 0,0 0 12 16,0 0 4 -16,4 -4 4 0,4 4 16 16,-4 0 -8 -16,4 0 -4 0,0 0 0 0,0 0 -24 15,0 0 12 -15,0 0 4 0,0 0 4 16,8 4 -20 -16,4 0 12 15,4 0 -4 17,0 0 4 -32,12 0 0 15,-4 0 0 1,0 -4 16 -16,4 4 -4 16,0 0 -4 -16,4 0 4 15,4 -4 -16 -15,4 0 8 16,4 0 12 -16,4 0 -4 15,0 0 -12 -15,0 0 4 16,4 0 12 -16,-4 0 -4 16,0 0 -4 -16,-4 0 4 15,-4 0 -4 -15,4 0 0 0,-4 0 -12 16,0 0 8 -16,0 0 12 35,0 0 -4 -35,0 0 -28 0,-8 0 12 0,0 0 -12 16,-4 0 12 -16,-4 4 -36 15,-4 0 28 -15,-4 -4 -64 16,-4 0 48 -16,-4 4 -404 0,-8 -4 240 31,-4 12 76 -31</inkml:trace>
    </iact:actionData>
  </iact:action>
  <iact:action type="add" startTime="97282">
    <iact:property name="dataType"/>
    <iact:actionData xml:id="d11">
      <inkml:trace xmlns:inkml="http://www.w3.org/2003/InkML" xml:id="stk11" contextRef="#ctx0" brushRef="#br0">3294 12731 392 0,'-8'-4'148'16,"8"8"-116"-16,0 -4 -8 0,0 0 108 0,4 0 -76 29,-4 -4 24 -29,0 0 -48 0,4 0 4 0,-4 0 -20 16,4 -4 0 -16,-4 4 -8 0,4 0 4 0,-4 0 -8 16,0 0 40 -16,4 0 -20 0,0 0 20 0,0 0 -24 15,-4 0 16 -15,8 0 -20 0,-4 -4 36 16,0 4 -28 -16,4 0 20 15,0 0 -24 1,0 0 36 0,0 0 -32 -1,4 4 12 -15,4 0 -20 16,8 0 0 0,4 0 -8 -1,4 0 -8 -15,8 0 4 16,0 0 -4 -16,4 -4 0 15,0 4 -20 -15,-4 0 12 16,0 0 -4 -16,-4 0 4 16,-4 0 16 -16,-4 0 -4 15,-4 0 8 -15,-4 0 -8 16,0 0 -12 -16,-4 -4 4 16,-4 0 -16 -16,-4 0 12 15,0 0 4 -15,-4 0 4 0,-4 0 0 0,-4 0 0 16,-4 0 8 -16,0 0 -4 0,-8 0 8 15,0 0 -8 1,-8 0 -4 -16,0 4 4 16,-4 0 4 -1,-4 0 -4 -15,0 0 -20 32,-8 0 8 -32,0 0 -4 0,-4 4 4 0,0 0 24 15,0 -4 -8 -15,4 0 4 16,4 0 -4 -16,4 0 12 15,0 -4 -12 -15,4 0 4 16,4 -4 -4 -16,0 4 20 16,4 -4 -16 -16,4 4 4 15,4 -4 -8 -15,0 4 4 0,8 0 -8 5,0 4 -36 -5,4 0 16 0,0 0 -12 16,16 4 24 -16,4 0 4 31,0 0 0 -31,8 4 4 15,12 -4 4 -15,4 4 -4 16,8 -4 32 -16,4 0 -20 16,0 0 -4 -16,4 -4 -8 15,-4 0 -16 -15,-4 0 8 16,-8 0 -32 -16,0 -4 20 16,-4 0 -108 -16,-4 0 68 15,-4 0 24 -15,-4 4 24 31</inkml:trace>
    </iact:actionData>
  </iact:action>
  <iact:action type="add" startTime="98617">
    <iact:property name="dataType"/>
    <iact:actionData xml:id="d12">
      <inkml:trace xmlns:inkml="http://www.w3.org/2003/InkML" xml:id="stk12" contextRef="#ctx0" brushRef="#br0">4674 12683 456 0,'-8'-4'168'16,"0"4"-128"-16,0 -4 -16 0,4 4 104 31,0 0 -76 -31,0 -4 68 0,4 0 -68 0,-4 0 4 0,4 0 -32 0,0 0 12 0,0 0 -20 0,0 0 0 16,0 0 -8 -16,0 0 12 0,0 0 -12 0,0 0 32 15,4 0 -24 -15,0 0 32 0,-4 4 -32 0,8 0 64 16,0 0 -44 -16,0 0 20 31,8 0 -36 0,0 4 8 -15,4 0 -16 -16,4 4 -8 0,4 -4 0 16,4 4 -4 15,4 0 0 -31,0 0 8 0,4 0 -4 0,4 0 -20 16,0 -4 8 -16,0 0 12 15,0 0 0 -15,8 0 -12 21,0 -4 4 -21,8 4 12 15,0 -4 -4 -15,0 0 -4 16,-4 -4 4 -16,-4 4 -16 16,-4 0 8 -16,-4 0 12 15,-4 0 -4 -15,-8 0 -20 0,-4 0 8 32,0 0 -12 -32,-8 4 -36 15,-4 -4 32 -15,0 4 -88 0,-4 0 64 31,-4 0 -64 -31,0 4 64 0,-4 0 -532 0,-4 4 320 47,0 4 116 -47</inkml:trace>
    </iact:actionData>
  </iact:action>
  <iact:action type="add" startTime="101820">
    <iact:property name="dataType"/>
    <iact:actionData xml:id="d13">
      <inkml:trace xmlns:inkml="http://www.w3.org/2003/InkML" xml:id="stk13" contextRef="#ctx0" brushRef="#br0">3634 11599 580 0,'0'0'216'16,"-4"0"-168"-16,4 0 -12 0,0 0 76 31,0 -4 -24 -31,0 0 -44 0,0 -4 4 0,0 -4 -32 0,-4 -4 28 16,0 -4 -28 -16,-4 0 84 0,-4 -4 -56 15,0 0 92 -15,-4 0 -76 16,-4 0 16 -16,-4 0 -44 16,-4 0 -4 -1,-4 4 -16 -15,-4 0 -8 16,4 0 0 0,-8 0 12 -16,-4 0 -8 0,4 0 40 15,-8 4 -24 -15,-4 0 20 16,-4 4 -24 -16,-4 0 -16 19,-4 0 -8 -19,4 4 12 16,0 4 -4 -16,4 0 24 16,0 0 -16 -16,-8 4 24 0,12 0 -24 15,0 0 -4 -15,4 4 -4 16,0 4 4 -16,0 4 -4 16,4 0 -4 -16,0 4 4 15,4 8 -24 -15,4 0 12 16,0 4 -12 -16,8 4 8 15,0 0 -8 -15,8 0 8 16,0 8 0 -16,0 4 4 16,8 4 8 -16,4 4 0 15,0 0 0 -15,8 4 0 16,0 -4 -12 -16,0 0 8 16,4 4 4 -16,4 4 0 15,0 0 0 -15,4 4 0 16,0 -4 -12 -16,8 4 8 15,0 0 4 -15,4 -8 0 0,0 0 0 16,4 0 0 -16,0 0 0 16,4 0 0 -16,0 0 0 15,-4 0 0 -15,4 -4 0 16,4 0 0 -16,-4 0 0 31,4 -4 0 -31,0 -4 8 0,0 4 -4 0,4 -4 -4 16,8 -4 4 -16,8 -8 -4 15,4 -4 0 -15,4 0 8 16,4 -4 -4 -16,4 -8 -4 0,-4 -8 4 31,-4 -4 12 -31,0 -4 -8 0,4 -8 16 16,8 -8 -16 -16,4 -4 4 0,0 -12 -4 16,-4 -8 4 -16,4 -12 -8 15,-8 -8 -4 -15,-4 -12 4 16,0 0 -4 -16,0 0 0 15,-8 -4 0 -15,0 0 0 21,-8 -4 8 -21,-8 -12 -4 16,-12 -8 8 -16,-4 8 -8 15,-12 4 -4 -15,-8 4 4 16,-16 4 4 -16,-16 -20 -4 16,-12 0 -4 -16,-16 -4 4 15,-12 8 -48 -15,-16 8 24 16,-16 16 -56 -16,-20 16 44 15,0 20 -36 -15,4 12 36 0,12 16 -272 16,4 12 168 -16,-12 20 64 16,4 4 52 -16</inkml:trace>
    </iact:actionData>
  </iact:action>
  <iact:action type="add" startTime="105091">
    <iact:property name="dataType"/>
    <iact:actionData xml:id="d14">
      <inkml:trace xmlns:inkml="http://www.w3.org/2003/InkML" xml:id="stk14" contextRef="#ctx0" brushRef="#br0">11766 12727 600 0,'0'-8'224'16,"0"4"-176"-16,0 -4 -12 0,4 8 0 0,0 -4 -28 0,0 0 -4 15,0 -4 0 -15,-4 0 -24 0,0 0 12 0,0 0 64 16,0 4 -28 -16,-4 0 96 0,4 0 -72 14,0 0 56 -14,0 0 -64 0,0 0 40 0,0 0 -48 0,0 0 24 16,4 0 -32 -16,4 0 28 16,-4 0 -32 -16,8 -4 32 31,0 4 12 -15,0 0 -36 -16,0 0 -16 31,4 0 -12 -31,0 0 -4 15,4 0 0 -15,4 0 -12 16,4 0 8 0,4 0 12 -16,4 4 -4 15,4 0 -4 -15,4 0 4 16,0 0 -4 -16,-4 0 0 0,0 0 0 16,-4 4 0 -16,0 -4 0 46,-4 0 0 -46,-4 0 8 0,0 0 -4 16,-4 0 16 -16,-4 0 -12 0,-4 0 -4 0,-4 0 0 16,-4 0 -4 -16,0 -4 0 0,-8 0 0 15,4 4 0 -15,-4 -4 8 0,-4 0 -4 0,-8 0 -4 0,0 0 4 0,-8 0 -4 32,-4 4 0 -17,-8 -4 -12 -15,-8 0 8 16,0 4 4 -16,-4 0 0 31,-4 0 -28 -31,8 0 16 16,-8 0 12 -16,12 4 4 15,-4 -4 16 -15,4 4 -12 0,12 -4 16 32,0 0 -16 -32,4 4 -4 15,4 -4 8 -15,4 4 -8 0,4 -4 -4 0,4 4 4 0,4 -4 -16 0,8 0 8 16,0 0 4 -16,8 4 0 15,8 -4 0 1,8 0 0 4,4 0 8 -20,8 0 -4 15,4 0 -4 -15,4 4 4 16,-4 -4 4 -16,4 0 -4 16,0 0 8 -16,0 0 -8 0,-4 -4 -4 15,-4 0 4 -15,0 0 -4 16,-4 0 0 -16,0 -4 -12 15,-4 4 8 -15,-8 -4 -32 16,-4 4 20 -16,-4 0 -92 31,-4 4 60 -31,-4 0 -128 0,-4 -4 100 0,-4 4 -660 16,-8 8 408 -16</inkml:trace>
    </iact:actionData>
  </iact:action>
  <iact:action type="add" startTime="113866">
    <iact:property name="dataType"/>
    <iact:actionData xml:id="d15">
      <inkml:trace xmlns:inkml="http://www.w3.org/2003/InkML" xml:id="stk15" contextRef="#ctx0" brushRef="#br0">16686 14507 632 0,'-8'-8'236'16,"-4"8"-184"-16,12 -4 -16 0,-4 4 -16 0,4 0 -20 15,0 -4 -36 -15,0 0 20 0,0 -4 -28 0,0 4 24 0,4 0 20 0,0 -8 0 16,-8 12 88 -16,8 -4 -44 0,-4 0 56 16,4 0 -56 -16,-4 4 40 0,4 0 -48 0,4 0 16 0,0 0 -32 0,4 0 36 47,4 0 -32 -32,4 -8 20 1,0 8 -24 -16,0 0 16 15,8 0 -20 1,4 0 8 4,4 0 -12 -20,4 -4 0 15,4 4 -4 -15,0 -4 -8 0,0 4 4 16,0 0 12 -16,4 -4 -8 16,-4 0 16 -16,0 0 -16 15,0 4 4 -15,0 -4 -4 16,4 0 4 -16,0 0 -8 15,4 4 -12 -15,4 -4 4 16,0 4 12 -16,0 -4 -4 0,-4 4 8 16,0 -4 -8 -16,-4 4 -4 15,-4 -4 4 -15,0 -4 -16 16,-4 0 8 -16,4 0 4 16,4 0 0 -16,0 0 0 15,0 8 0 -15,0 -8 8 16,0 4 -4 -16,0 -4 16 15,0 4 -12 -15,0 -4 16 16,0 0 -16 -16,-4 4 4 16,4 0 -4 -16,-4 0 -16 15,0 -4 4 -15,4 8 4 0,4 -4 0 16,4 -4 0 -16,4 4 0 16,-4 0 8 -16,0 -4 -4 15,-4 4 -12 -15,4 0 4 16,-4 0 12 -16,0 4 -4 15,0 -4 -4 -15,4 0 4 16,4 4 -4 -16,4 0 0 16,-4 -4 0 -16,0 0 0 15,-4 0 0 -15,-4 0 0 16,0 4 0 -16,-4 0 0 16,0 0 0 -16,0 0 0 15,0 0 8 -15,0 0 -4 31,-4 0 32 -31,4 4 -20 16,8 -4 4 -16,0 0 -12 0,-4 0 -8 0,-4 0 4 30,4 0 4 -30,-8 0 -4 0,0 0 24 0,0 -4 -16 0,4 0 12 16,0 4 -12 -16,0 -4 0 16,4 4 -4 -16,0 -4 48 15,16 0 -32 -15,-4 -4 0 16,0 8 -16 -16,-8 -4 4 15,0 0 -8 -15,-4 0 -4 16,4 -4 4 -16,0 8 4 16,8 -4 -4 -16,-4 0 8 15,4 0 -8 -15,-4 -4 -28 16,0 8 12 -16,0 0 4 0,-4 0 8 31,-4 0 8 -31,-4 0 -4 0,0 0 -4 0,0 0 4 16,0 0 -4 -16,0 8 0 15,4 -8 -12 -15,-4 0 8 16,4 0 12 -16,0 0 -4 16,-8 0 -4 -16,-4 0 4 15,0 0 -4 -15,0 0 0 16,-4 0 8 -16,0 0 -4 16,0 0 -4 -16,0 0 4 15,4 0 -4 -15,0 0 0 16,4 4 0 -16,4 -4 0 15,0 0 8 -15,0 0 -4 16,-4 0 -12 -16,0 0 4 16,-8 0 4 -16,0 0 0 0,-4 0 -12 15,-4 0 8 -15,-4 0 -24 16,-4 0 16 -16,-8 0 -136 16,0 0 80 -16,-4 -4 -436 15,-4 4 280 -15,-32 -12 88 16</inkml:trace>
    </iact:actionData>
  </iact:action>
  <iact:action type="add" startTime="113867">
    <iact:property name="dataType"/>
    <iact:actionData xml:id="d16">
      <inkml:trace xmlns:inkml="http://www.w3.org/2003/InkML" xml:id="stk16" contextRef="#ctx0" brushRef="#brinv">0 0 2048 0</inkml:trace>
    </iact:actionData>
  </iact:action>
  <iact:action type="add" startTime="113868">
    <iact:property name="dataType"/>
    <iact:actionData xml:id="d17">
      <inkml:trace xmlns:inkml="http://www.w3.org/2003/InkML" xml:id="stk17" contextRef="#ctx0" brushRef="#brinv">22908 14555 2048 0</inkml:trace>
    </iact:actionData>
  </iact:action>
</iact:actions>
</file>

<file path=ppt/ink/inkAction5.xml><?xml version="1.0" encoding="utf-8"?>
<iact:actions xmlns:iact="http://schemas.microsoft.com/office/powerpoint/2014/inkAction" lengthUnit="cm" timeUnit="ms">
  <inkml:definitions xmlns:inkml="http://www.w3.org/2003/InkML">
    <inkml:context xml:id="ctx0">
      <inkml:inkSource xml:id="inkSrc0">
        <inkml:traceFormat>
          <inkml:channel name="X" type="integer" units="cm"/>
          <inkml:channel name="Y" type="integer" units="cm"/>
          <inkml:channel name="F" type="integer" max="4096" units="deg"/>
          <inkml:channel name="T" type="integer" max="2.14748E9" units="dev"/>
        </inkml:traceFormat>
        <inkml:channelProperties>
          <inkml:channelProperty channel="X" name="resolution" value="1.45925" units="1/cm"/>
          <inkml:channelProperty channel="Y" name="resolution" value="2.38883" units="1/cm"/>
          <inkml:channelProperty channel="F" name="resolution" value="0" units="1/deg"/>
          <inkml:channelProperty channel="T" name="resolution" value="1" units="1/dev"/>
        </inkml:channelProperties>
      </inkml:inkSource>
      <inkml:timestamp xml:id="ts0" timeString="2017-12-18T17:52:04.837Z"/>
    </inkml:context>
    <inkml:brush xml:id="br0">
      <inkml:brushProperty name="width" value="0.07182" units="cm"/>
      <inkml:brushProperty name="height" value="0.07182" units="cm"/>
      <inkml:brushProperty name="color" value="#0000FF"/>
    </inkml:brush>
    <inkml:brush xml:id="brinv">
      <inkml:brushProperty name="width" value="0.05" units="cm"/>
      <inkml:brushProperty name="height" value="0.05" units="cm"/>
      <inkml:brushProperty name="color" value="#000000"/>
      <inkml:brushProperty name="transparency" value="255"/>
    </inkml:brush>
  </inkml:definitions>
  <iact:action type="add" startTime="14853">
    <iact:property name="dataType"/>
    <iact:actionData xml:id="d0">
      <inkml:trace xmlns:inkml="http://www.w3.org/2003/InkML" xml:id="stk0" contextRef="#ctx0" brushRef="#br0">3230 273 392 0,'-4'-12'148'15,"4"12"-116"-15,-4 -6 -8 0,4 6 128 0,0 -6 -88 16,0 6 60 -16,0 0 -68 0,0 -6 12 0,-4 1 -40 16,4 -1 44 -16,0 6 -40 0,0 -6 48 0,-4 0 -48 15,4 0 28 -15,0 6 -32 0,0 0 60 0,0 0 -48 0,4 -5 20 0,4 -1 -40 16,0 0 28 -16,0 6 -32 31,4 -6 48 -15,0 6 -36 -1,4 0 40 1,0 0 -40 -16,4 0 -4 16,4 0 -16 -16,0 0 -8 15,4 0 4 1,0 0 -4 -16,12 6 0 16,-8 0 32 -16,0 0 -16 15,0 -1 20 -15,0 1 -20 16,0 -6 8 -16,4 0 -12 15,0 0 20 -15,4 6 -20 16,4 0 -12 -16,4 0 -4 16,-4 -6 -4 -16,8 5 0 15,-8 1 8 -15,8 -6 0 16,-8 0 8 -16,0 0 -4 16,-4 -6 16 -16,4 1 -12 15,0 5 4 -15,4 -6 -4 0,4 0 -16 16,0 6 4 -16,4 0 -4 15,-4 6 0 1,0 -6 16 0,4 6 -4 -16,-8 -6 -4 0,4 5 4 0,-4 -5 4 15,0 0 -4 -15,0 -5 -4 32,4 -1 4 -32,0 0 -16 0,0 6 8 0,0 0 12 15,0 0 -4 -15,0 0 -4 16,0 6 4 -16,-8 0 -4 0,0 -1 0 31,0 1 0 -31,-4 0 0 0,0 -6 0 0,0 0 0 31,0 0 8 -31,0 6 -4 0,4 -6 -4 0,0 6 4 16,4 0 4 -16,-4 -1 -4 16,0 1 24 -16,4 0 -16 15,-4 0 -12 -15,4 0 -4 16,-4 -6 -4 -16,0 0 0 15,-8 0 24 -15,8 0 -8 16,-4 0 -4 -16,4 0 0 16,-4 0 -4 -16,4 0 0 15,0 0 0 -15,0 5 0 16,0 1 0 -16,-4 -6 0 16,0 0 8 -16,-4 0 -4 15,4 0 -4 -15,-4 0 4 0,-4 0 4 16,4 0 -4 -16,-4 -6 -4 31,0 1 4 -31,-4 -1 4 0,4 0 -4 16,-4 0 -4 -16,12 0 4 0,-4 1 -4 15,-4 -1 0 -15,0 0 8 16,0 6 -4 -16,-4 -6 8 16,-4 6 -8 -16,0 -6 8 18,-4 6 -8 -18,0 -6 8 16,-8 6 -8 -16,4 0 -4 0,0 -5 20 31,-4 5 -12 -31,4 0 4 0,-8 0 -4 16,4 -6 12 -16,-4 6 -12 15,4 -6 4 -15,-12 6 -4 0,0 0 -24 0,0 0 8 16,0 0 -40 -16,0 0 28 16,0 0 -100 -16,0 0 68 0,-4 6 -372 0,-4 0 236 0,-4 11 88 15,-12 1 68 16</inkml:trace>
    </iact:actionData>
  </iact:action>
  <iact:action type="add" startTime="23956">
    <iact:property name="dataType"/>
    <iact:actionData xml:id="d1">
      <inkml:trace xmlns:inkml="http://www.w3.org/2003/InkML" xml:id="stk1" contextRef="#ctx0" brushRef="#br0">15810 203 728 0,'4'-18'268'16,"-8"18"-208"-16,8 -6 -16 0,-4 6 -8 15,8 -5 -28 -15,0 5 4 0,0 -6 -4 0,-4 0 -16 16,0 0 4 -16,4 0 4 0,0 6 0 16,4 0 0 -16,0 0 0 0,4 0 24 15,0 -5 -12 1,0 5 24 -16,8 -6 -24 16,4 0 40 4,4 6 -28 -20,4 -6 40 16,4 6 -36 -16,0 0 56 15,0 0 -48 -15,4 6 20 16,0 -6 -36 -16,4 0 8 16,0 0 -16 -16,4 0 0 15,4 0 -4 -15,8 -6 -16 16,8 0 4 -16,0 6 4 0,-4 0 0 16,4 -6 8 -16,-4 6 -4 15,0 -5 -12 -15,0 -1 4 16,0 -6 4 -16,0 6 0 15,0 1 0 -15,4 5 0 16,-4 -6 0 -16,4 6 0 16,-8 6 0 -16,-4 -6 0 15,-4 0 0 -15,0 -6 0 16,0 0 8 -16,0 6 -4 16,0 0 24 -16,-4 0 -16 15,0 0 40 -15,-4 0 -28 16,0 0 -4 -16,-4 6 -12 31,-4 0 -8 -31,4 -1 4 16,4 -5 -4 -16,0 0 0 0,4 0 24 15,0 0 -12 1,8 0 4 -16,0 0 -8 0,0 6 -8 0,0 0 4 16,-4 0 4 -16,4 0 -4 15,-8 -6 8 -15,0 0 -8 0,4 0 8 16,4 0 -8 -16,0 0 -4 15,8 0 4 -15,0 0 20 16,4 0 -12 -16,-8 0 40 16,0 0 -28 -16,0 0 20 15,0 0 -24 -15,0 -6 -8 16,8 0 -8 -16,0 0 -16 0,4 6 8 31,-4 0 4 -31,4 6 0 0,-8 -12 0 0,4 6 0 14,4 -6 8 -14,0 1 -4 15,0 5 16 -15,0 0 -12 16,-4 5 4 -16,-8 1 -4 16,-4 0 -16 -16,-4 0 4 15,-4 -6 20 -15,-8 0 -8 16,-4 0 -4 -16,0 0 0 16,0 0 -4 -16,-4 0 0 15,4 0 16 -15,0 0 -8 16,-8 0 -4 -16,-8 0 0 15,-4 0 -4 -15,-4 0 0 16,0 0 -12 -16,-4 0 8 16,-4 0 4 -16,0 6 0 15,-8 -6 -36 -15,0 0 20 0,0 0 -84 0,0 0 60 0,0 0 -188 0,0 0 128 32,0 0 52 -32</inkml:trace>
    </iact:actionData>
  </iact:action>
  <iact:action type="add" startTime="36975">
    <iact:property name="dataType"/>
    <iact:actionData xml:id="d2">
      <inkml:trace xmlns:inkml="http://www.w3.org/2003/InkML" xml:id="stk2" contextRef="#ctx0" brushRef="#br0">62 3450 704 0,'-8'-18'264'15,"8"18"-208"-15,0 -12 -12 0,0 12 72 0,0 0 -72 0,0 -5 -8 16,0 -1 -24 -16,0 0 -20 0,0 6 4 0,0 -6 4 16,0 6 0 -16,0 0 0 0,0 0 0 0,0 0 16 15,0 0 -8 -15,0 0 40 0,8 0 -24 0,0 0 12 0,0 6 -20 0,4 -6 0 47,0 6 -8 -47,8 0 20 16,-8 -1 -16 -1,8 1 12 -15,0 0 -12 16,0 6 -24 -16,4 -1 4 16,4 1 20 3,0 -6 -4 -19,0 5 4 16,0 -5 -4 -16,0 0 4 16,4 0 -8 -16,4 0 -12 15,-4 0 4 -15,4 -1 4 16,-4 1 0 -16,0 0 0 0,8 0 0 15,0 0 8 -15,4 -1 -4 16,4 1 -4 -16,4 0 4 16,0 -6 4 -16,0 0 -4 15,-4 6 -12 -15,-4 -6 4 16,0 0 4 -16,-4 0 0 16,0 0 8 -16,-4 0 -4 15,4 0 -4 -15,0 0 4 16,4 0 4 -16,4 0 -4 15,4 0 -12 -15,0 0 4 16,4 6 4 -16,-8 0 0 16,0 -1 0 -16,0 1 0 15,-4 0 0 -15,-4 0 0 16,-4 0 0 -16,4 -6 0 16,0 0 8 -16,4 0 -4 15,0 -6 -4 -15,4 0 4 0,0 0 -4 16,4 0 0 -16,-4 1 0 31,0 5 0 -31,-4 0 0 0,0 0 0 0,0 0 8 16,0 0 -4 -16,-4 -6 -12 15,4 0 4 -15,4 0 12 16,4 0 -4 -16,0 0 8 16,4 1 -8 -16,0 -1 8 15,-4 0 -8 -15,-4 -6 32 16,0 7 -20 -16,-4 -1 20 0,0 0 -20 15,0 0 0 -15,4 0 -8 16,4 0 -8 -16,0 1 4 16,8 -7 -16 -16,0 0 8 15,0 1 4 -15,0 -1 0 14,-8 0 8 -14,4 7 -4 16,-8 -1 16 -16,-4 0 -12 15,0 6 32 -15,0 -6 -24 16,0 0 12 -16,4 1 -16 15,0 -1 12 -15,4 0 -16 16,-8 0 -12 -16,4 6 0 16,4 -6 4 -16,0 6 0 15,-16 0 8 -15,16 0 -4 32,-4 -6 -4 -32,-8 1 12 0,0 -7 -8 15,-4 0 -4 -15,4 7 4 16,4 -7 4 -16,-4 6 -4 0,0 -6 16 31,0 7 -12 -31,0 -1 -4 0,0 0 0 0,0 0 12 16,0 0 -8 -16,-4 1 -12 15,0 5 0 -15,0 -6 12 32,-4 0 -4 -32,0 0 8 15,4 0 -8 -15,-4 0 -4 0,0 1 4 0,0 -1 4 16,0 6 -4 -16,4 0 -4 15,0 0 4 -15,-4 0 12 16,0 0 -8 -16,0 0 -4 0,0 6 0 16,4 -6 -16 -16,-4 0 8 31,-4 0 12 -31,0 0 -4 0,0 0 -4 0,-4 0 4 16,-4 0 -16 -16,0 0 8 15,-8 0 -92 -15,0 0 48 31,-4 0 -752 -31,-24 11 440 0</inkml:trace>
    </iact:actionData>
  </iact:action>
  <iact:action type="add" startTime="46046">
    <iact:property name="dataType"/>
    <iact:actionData xml:id="d3">
      <inkml:trace xmlns:inkml="http://www.w3.org/2003/InkML" xml:id="stk3" contextRef="#ctx0" brushRef="#br0">14994 9100 780 0,'8'-30'288'16,"-4"25"-224"-16,8 -7 -20 0,-4 12 76 0,4 0 -76 16,4 -6 16 -16,4 6 -36 0,4 0 -12 15,4 0 -8 -15,0 0 -4 16,4 -6 0 -16,4 1 -12 0,4 -7 8 15,4 6 40 -15,8 -6 -24 16,4 7 68 -16,8 -1 -44 16,-4 0 12 -1,4 0 -32 -15,0 0 36 0,8 6 -28 16,0 -5 32 -16,8 5 -32 16,4 0 20 -16,0 5 -24 15,4 1 -8 -15,0 0 -8 16,4 -6 12 -16,8 0 -8 15,8 0 4 -15,4 6 -4 16,0 -6 -8 -16,4 -6 4 16,8 -6 4 -16,12 7 -4 15,-8 -1 8 -15,0 -6 -8 16,12 0 24 -16,0 1 -16 16,-4 5 40 -16,-4 0 -28 0,4 -5 12 15,8 5 -20 -15,4 6 8 16,-8 0 -12 -16,0 -6 -8 15,4 0 0 -15,4 6 20 16,-4 0 -12 -16,28 -6 -4 16,-4 0 -4 -16,-8 6 4 15,-12 12 -4 -15,-8 -12 24 16,4 -6 -16 -16,4 6 -4 16,-8 0 -4 -16,-12 6 4 15,-4 -6 -4 -15,8 0 -4 0,0 0 4 16,0 0 -4 -16,-16 6 0 15,-8 0 0 -15,0 -6 0 16,-4 0 0 -16,-8 0 0 31,-4 11 0 -31,-12 1 0 0,-12 0 -64 0,-8 5 36 16,-8 1 -464 -16,-16 5 272 16,-24 12 88 -16,-32 -18 92 34</inkml:trace>
    </iact:actionData>
  </iact:action>
  <iact:action type="add" startTime="47507">
    <iact:property name="dataType"/>
    <iact:actionData xml:id="d4">
      <inkml:trace xmlns:inkml="http://www.w3.org/2003/InkML" xml:id="stk4" contextRef="#ctx0" brushRef="#br0">290 10624 904 0,'-20'-23'332'16,"16"11"-256"-16,4 18 -24 0,0 -6 52 0,0 0 -68 15,4 -6 -4 -15,4 0 -20 0,4 1 0 0,4 -7 -8 16,8 0 24 0,8 1 -16 -16,8 -1 32 0,4 0 -28 31,8 1 20 -31,12 -7 -20 0,16 7 8 0,8 -1 -12 36,12 0 -8 -36,-4 1 0 0,12 -1 -4 0,16 6 0 16,12 -5 8 -16,0 5 -4 15,12 -6 -4 -15,20 0 4 16,-8 1 -4 -16,4 -7 0 16,12 1 0 -16,0 -1 0 15,-8 1 0 -15,0 0 0 16,0 -1 8 -16,-4 12 -4 15,-12 0 -12 -15,0 1 4 16,0 -1 12 -16,-12 6 -4 16,-12 6 -4 -16,-16 -1 4 15,-12 1 -4 -15,-8 0 0 32,-20 0 8 -32,0 0 -4 15,-8 -6 -4 -15,-12 0 4 0,-12 0 20 0,-12 0 -12 16,-8 -6 32 -16,-8 -6 -28 15,-12 -5 4 -15,-8 -1 -12 0,-20 -5 -16 16,-8 6 4 -16,-12 -1 4 31,-12 1 0 -31,-8 -7 -12 0,-16 7 8 0,-20 0 12 16,-8 11 -4 -16,-8 0 -4 16,-8 -6 4 -16,-12 6 -4 15,-4 6 0 -15,12 -5 8 31,0 -1 -4 -31,-8 -6 16 0,0 12 -12 0,4 0 16 0,8 0 -16 16,-8 0 -12 -16,-4 0 0 16,4 6 4 -16,8 6 0 15,4 -12 0 -15,-12 5 0 16,-4 -5 -12 -16,8 12 8 16,8 0 4 -16,0 -6 0 15,-4 -1 0 -15,0 7 0 16,12 0 -28 -16,-4 -7 16 15,20 1 -20 -15,4 -6 16 16,0 -6 -44 -16,8 1 32 29,8 -1 -48 -29,8 6 44 16,16 6 -424 -16,-4 -1 252 0,16 13 84 0,0 -6 80 31</inkml:trace>
    </iact:actionData>
  </iact:action>
  <iact:action type="add" startTime="47508">
    <iact:property name="dataType"/>
    <iact:actionData xml:id="d5">
      <inkml:trace xmlns:inkml="http://www.w3.org/2003/InkML" xml:id="stk5" contextRef="#ctx0" brushRef="#brinv">0 0 2048 0</inkml:trace>
    </iact:actionData>
  </iact:action>
  <iact:action type="add" startTime="47509">
    <iact:property name="dataType"/>
    <iact:actionData xml:id="d6">
      <inkml:trace xmlns:inkml="http://www.w3.org/2003/InkML" xml:id="stk6" contextRef="#ctx0" brushRef="#brinv">21924 10693 2048 0</inkml:trace>
    </iact:actionData>
  </iact:action>
</iact:actions>
</file>

<file path=ppt/ink/inkAction6.xml><?xml version="1.0" encoding="utf-8"?>
<iact:actions xmlns:iact="http://schemas.microsoft.com/office/powerpoint/2014/inkAction" lengthUnit="cm" timeUnit="ms">
  <inkml:definitions xmlns:inkml="http://www.w3.org/2003/InkML">
    <inkml:context xml:id="ctx0">
      <inkml:inkSource xml:id="inkSrc0">
        <inkml:traceFormat>
          <inkml:channel name="X" type="integer" units="cm"/>
          <inkml:channel name="Y" type="integer" units="cm"/>
          <inkml:channel name="F" type="integer" max="4096" units="deg"/>
          <inkml:channel name="T" type="integer" max="2.14748E9" units="dev"/>
        </inkml:traceFormat>
        <inkml:channelProperties>
          <inkml:channelProperty channel="X" name="resolution" value="1.88629" units="1/cm"/>
          <inkml:channelProperty channel="Y" name="resolution" value="2.38883" units="1/cm"/>
          <inkml:channelProperty channel="F" name="resolution" value="0" units="1/deg"/>
          <inkml:channelProperty channel="T" name="resolution" value="1" units="1/dev"/>
        </inkml:channelProperties>
      </inkml:inkSource>
      <inkml:timestamp xml:id="ts0" timeString="2017-12-18T17:52:59.839Z"/>
    </inkml:context>
    <inkml:brush xml:id="br0">
      <inkml:brushProperty name="width" value="0.07182" units="cm"/>
      <inkml:brushProperty name="height" value="0.07182" units="cm"/>
      <inkml:brushProperty name="color" value="#0000FF"/>
    </inkml:brush>
    <inkml:brush xml:id="brinv">
      <inkml:brushProperty name="width" value="0.05" units="cm"/>
      <inkml:brushProperty name="height" value="0.05" units="cm"/>
      <inkml:brushProperty name="color" value="#000000"/>
      <inkml:brushProperty name="transparency" value="255"/>
    </inkml:brush>
  </inkml:definitions>
  <iact:action type="add" startTime="10620">
    <iact:property name="dataType"/>
    <iact:actionData xml:id="d0">
      <inkml:trace xmlns:inkml="http://www.w3.org/2003/InkML" xml:id="stk0" contextRef="#ctx0" brushRef="#br0">520 209 1008 0,'-11'-12'372'16,"11"6"-288"-16,11 0 -24 0,-6 6 -44 0,5 0 -20 16,6 0 12 -16,4 -6 -4 15,17 1 -4 -15,14 -1 4 16,6 0 4 -16,10 6 -4 0,11 0 8 16,5 0 -8 -16,-1 6 16 15,17 0 -12 -15,4 -1 32 16,16 7 -24 -1,0 0 12 -15,0 -1 -16 0,-11 -5 -16 16,1 6 0 -16,-16 -6 4 0,0 5 0 31,-10 -5 8 -31,-11 0 -4 0,-10 0 -12 0,-15 0 4 16,-11 -6 4 -16,-10 5 0 31,-11 -5 8 -31,-9 0 -4 0,-17 -5 -4 0,-20 -1 4 16,-10 -6 4 -16,-11 0 -4 15,-5 1 24 -15,-5 -7 -16 16,-15 1 4 -16,-11 -1 -8 16,-16 1 28 -16,-15 5 -20 15,6 1 -32 -15,4 -1 8 16,-5 0 0 -16,1 1 8 16,-6 5 -12 -16,-5 0 8 15,10 6 12 -15,5 0 -4 16,16 0 -4 -16,5 6 4 0,16 -6 20 36,10 0 -12 -36,10 6 12 0,16 0 -12 0,5 -6 0 31,10 5 -4 -31,11 7 4 0,10 0 -8 0,15 -1 32 16,16 1 -20 -16,11 0 48 16,15 -1 -36 -16,20 -5 4 15,22 0 -20 -15,9 -6 36 16,11 0 -24 -16,0 -6 -4 15,15 -6 -12 -15,11 -5 -8 16,-5 0 4 -16,-6 -1 -4 16,-5 6 0 -16,1 -5 -20 0,-1 5 12 15,0 1 -100 -15,-5 5 56 16,-10 6 -496 -16,-16 0 304 47,-5 0 100 -47,-15 0 100 0</inkml:trace>
    </iact:actionData>
  </iact:action>
  <iact:action type="add" startTime="17603">
    <iact:property name="dataType"/>
    <iact:actionData xml:id="d1">
      <inkml:trace xmlns:inkml="http://www.w3.org/2003/InkML" xml:id="stk1" contextRef="#ctx0" brushRef="#br0">54 5969 548 0,'6'-12'204'15,"-1"7"-156"-15,10 -7 -16 0,-10 12 104 0,1 -6 -80 16,4 0 40 -16,0 6 -56 0,-5 -5 4 0,1 -1 -28 16,-1 6 -16 -16,5 -6 -4 0,-5 0 4 0,11 0 44 15,5 0 -24 1,-1 1 52 0,6 -1 -40 -16,0 0 48 15,0 0 -48 -15,0 0 36 16,5 6 -36 -16,0 0 24 15,5 0 -28 1,5 0 -8 -16,11 0 -12 16,10 -5 4 -16,10 -1 -8 15,16 0 -4 -15,0 0 4 16,5 0 -4 -16,-5 0 0 20,5 -5 0 -20,0 5 0 15,6 0 0 -15,4 6 0 16,0 6 0 -16,1 0 0 15,-6 0 8 -15,0 -1 -4 16,-10 7 -12 -16,5 -6 4 16,5 0 4 -16,1 -6 0 0,4 0 0 15,-5 6 0 -15,-5 -6 0 16,0 0 0 -16,-10 0 0 16,0 0 0 -16,0 0 16 15,-1 0 -8 -15,11 0 16 16,-5 0 -16 -16,0 0 32 15,-5 0 -24 -15,0 0 -4 16,-6 -6 -8 -16,1 0 4 16,5 -6 -4 -16,4 6 -4 15,7 1 4 -15,-1 -1 4 16,0 0 -4 -16,-5 0 -4 0,5 6 4 16,-11 0 4 -16,1 0 -4 15,0 0 8 -15,5 0 -8 16,5 0 -4 -16,5 0 4 15,0 0 -4 -15,1 6 0 16,-6 -6 0 -16,-6 0 0 16,1 0 8 -16,11 -6 -4 15,-6 0 8 -15,5 6 -8 16,0 0 -4 -16,-5 0 4 16,-10 0 -4 -16,5 6 0 15,-5 -6 -12 -15,-1 0 8 16,6 0 4 -16,5 0 0 15,0 0 8 -15,6 0 -4 16,-1 0 -4 -16,-5 0 4 16,-10 -6 -16 -16,5 1 8 0,-6 -1 4 15,6 0 0 -15,0 6 8 16,5 0 -4 -16,-5 0 -4 16,0 6 4 -16,-5 0 4 14,-1 -1 -4 -14,11 -5 -20 16,-10 0 8 -16,0 0 4 15,0 0 4 -15,5 0 8 16,-1 0 -4 -16,-4 0 8 16,5 6 -8 -16,-5 -6 24 15,-6 0 -16 -15,-4 0 4 16,4 0 -8 -16,6 -6 -8 16,15 1 4 -16,6 -1 12 0,-1 6 -8 15,-5 0 -20 -15,1 -6 4 16,-6 0 4 -16,5 -6 4 15,0 1 -12 -15,11 5 8 16,-6 0 12 -16,1 6 -4 16,-1 0 -4 -16,0 0 4 15,-10 -6 4 -15,1 -5 -4 16,4 5 -4 -16,5 0 4 16,1 0 -4 -16,-6 0 0 15,-5 1 -12 -15,-5 -1 8 16,-11 0 12 -16,-4 0 -4 15,-1 0 -4 -15,6 1 4 16,-1 -7 -4 -16,-4 6 0 16,-1 0 0 -16,11 6 0 0,-11 0 0 31,-5 -6 0 -31,1 1 -12 0,-1 5 8 0,-5 -6 4 16,0 6 0 -16,0 -6 8 15,0 0 -4 -15,0 0 -4 16,5 6 4 -16,0 0 -16 15,1 0 8 -15,-1 6 4 16,0 0 0 -16,-5 0 0 16,0 5 0 -16,-10 -5 -28 15,-6 0 16 -15,1 0 -4 16,-6 -6 8 -16,1 0 8 16,-1 0 0 -16,0 6 -28 0,1 0 16 15,-1 -1 -120 -15,1 7 76 16,-1 0 -540 -16,-5 5 328 19,-10 6 104 -19,-16 1 108 32</inkml:trace>
    </iact:actionData>
  </iact:action>
  <iact:action type="add" startTime="33110">
    <iact:property name="dataType"/>
    <iact:actionData xml:id="d2">
      <inkml:trace xmlns:inkml="http://www.w3.org/2003/InkML" xml:id="stk2" contextRef="#ctx0" brushRef="#br0">5577 14354 1172 0,'0'0'436'15,"10"11"-340"-15,5 -11 -24 0,6 6 -60 0,5 0 -20 0,5 0 4 16,5 0 4 -16,-5 0 0 31,31 -6 8 -31,0 0 -4 0,6 -6 -12 0,4 0 4 16,5 6 -4 -16,11 0 0 16,0 0 44 -16,5 12 -24 15,6 -1 24 1,-1 1 -20 -16,10 -1 20 0,17 1 -24 0,9 0 12 15,6 5 -12 -15,-1 -11 28 16,11 -6 -24 -16,16 0 32 31,4 0 -32 -31,1 0 12 0,-1 -6 -16 0,11 0 0 32,11 1 -4 -32,-1 -1 -8 0,-10 0 4 0,5 6 4 15,11 0 -4 -15,-16 6 -12 16,0 0 4 -16,10 -1 12 15,5 7 -4 -15,1 5 -4 16,-11 1 4 -16,5 -1 -40 16,6 1 20 -16,-6 -1 -64 15,-10 1 44 -15,5 -7 -176 0,16 1 116 47,5 6 44 -47,-1 -1 36 0</inkml:trace>
    </iact:actionData>
  </iact:action>
  <iact:action type="add" startTime="33111">
    <iact:property name="dataType"/>
    <iact:actionData xml:id="d3">
      <inkml:trace xmlns:inkml="http://www.w3.org/2003/InkML" xml:id="stk3" contextRef="#ctx0" brushRef="#brinv">0 0 2048 0</inkml:trace>
    </iact:actionData>
  </iact:action>
  <iact:action type="add" startTime="33112">
    <iact:property name="dataType"/>
    <iact:actionData xml:id="d4">
      <inkml:trace xmlns:inkml="http://www.w3.org/2003/InkML" xml:id="stk4" contextRef="#ctx0" brushRef="#brinv">12746 14708 2048 0</inkml:trace>
    </iact:actionData>
  </iact:action>
</iact:actions>
</file>

<file path=ppt/ink/inkAction7.xml><?xml version="1.0" encoding="utf-8"?>
<iact:actions xmlns:iact="http://schemas.microsoft.com/office/powerpoint/2014/inkAction" lengthUnit="cm" timeUnit="ms">
  <inkml:definitions xmlns:inkml="http://www.w3.org/2003/InkML">
    <inkml:context xml:id="ctx0">
      <inkml:inkSource xml:id="inkSrc0">
        <inkml:traceFormat>
          <inkml:channel name="X" type="integer" units="cm"/>
          <inkml:channel name="Y" type="integer" units="cm"/>
          <inkml:channel name="F" type="integer" max="4096" units="deg"/>
          <inkml:channel name="T" type="integer" max="2.14748E9" units="dev"/>
        </inkml:traceFormat>
        <inkml:channelProperties>
          <inkml:channelProperty channel="X" name="resolution" value="1.88628" units="1/cm"/>
          <inkml:channelProperty channel="Y" name="resolution" value="1.64217" units="1/cm"/>
          <inkml:channelProperty channel="F" name="resolution" value="0" units="1/deg"/>
          <inkml:channelProperty channel="T" name="resolution" value="1" units="1/dev"/>
        </inkml:channelProperties>
      </inkml:inkSource>
      <inkml:timestamp xml:id="ts0" timeString="2017-12-18T17:53:40.321Z"/>
    </inkml:context>
    <inkml:brush xml:id="br0">
      <inkml:brushProperty name="width" value="0.07182" units="cm"/>
      <inkml:brushProperty name="height" value="0.07182" units="cm"/>
      <inkml:brushProperty name="color" value="#0000FF"/>
    </inkml:brush>
    <inkml:brush xml:id="brinv">
      <inkml:brushProperty name="width" value="0.05" units="cm"/>
      <inkml:brushProperty name="height" value="0.05" units="cm"/>
      <inkml:brushProperty name="color" value="#000000"/>
      <inkml:brushProperty name="transparency" value="255"/>
    </inkml:brush>
  </inkml:definitions>
  <iact:action type="add" startTime="14739">
    <iact:property name="dataType"/>
    <iact:actionData xml:id="d0">
      <inkml:trace xmlns:inkml="http://www.w3.org/2003/InkML" xml:id="stk0" contextRef="#ctx0" brushRef="#br0">489 299 704 0,'-26'-4'264'15,"36"0"-208"-15,-10 0 -12 0,0 0 52 16,5 0 -60 -16,11 -8 -4 15,5 0 -20 -15,4 -8 8 16,-4 4 -12 -16,10 -4 40 16,5 4 -24 -16,6 0 40 0,9 0 -36 15,6 4 12 -15,16 0 -24 0,4 0 8 16,11 4 -12 0,0 4 0 -16,0 0 -4 0,10 0 12 15,16 4 -12 -15,10 -4 -12 16,5 8 0 -16,6 0 12 15,-6 8 -4 -15,5 0 -4 16,11 0 4 -16,-5 4 -4 16,5 8 0 -16,-11 0 16 15,6 0 -8 -15,-6 -8 16 16,16 0 -16 -16,-10 0 -4 16,4 0 0 -16,-9 -4 4 15,-6 0 -4 -15,-5 -4 -4 16,0 -4 4 -16,-10 0 4 0,-5 0 -4 15,-16 4 -4 -15,-16 -4 4 16,-15 -4 4 -16,-10 0 -4 16,-11 0 16 -16,-15 0 -12 15,-5 -8 40 -15,-21 4 -24 16,-10 -4 -12 -16,-21 0 -8 16,-16 0 -32 -16,-25 4 16 15,-16 0 24 -15,-21 4 -8 16,-5 0 0 -16,-25 8 0 15,-16 0 -16 -15,-11 4 8 16,1 -4 -4 -16,-16 0 0 30,-16 0 16 -30,6 0 -4 15,5 0 16 -15,-5 -8 -12 16,-6 0 68 -16,21 0 -44 16,0 -4 32 -16,1 -4 -36 0,4 -4 16 31,6 -4 -24 -31,9 -4 -8 0,6 -4 -8 0,16 0 -24 15,10 0 12 -15,-5 -4 48 16,15 0 -20 -16,11 0 68 16,9 0 -48 -16,17 4 20 15,15 8 -40 -15,10 0 -16 16,6 4 -8 -16,20 4 -60 16,15 8 36 -16,11 0 -24 15,31 8 32 -15,11 0 -16 16,30 0 20 -16,16 0 0 0,16 4 8 15,30 0 8 -15,26 0 0 16,32 -8 0 -16,9 0 0 16,37 0 -12 -16,0 0 8 15,26 -4 4 -15,25 4 0 16,-10 -8 0 -16,16 4 0 16,-5 -4 -36 -16,4 0 20 15,1 0 -144 -15,-21 0 88 16,5 -4 32 -16,-30 -8 28 31</inkml:trace>
    </iact:actionData>
  </iact:action>
  <iact:action type="add" startTime="14740">
    <iact:property name="dataType"/>
    <iact:actionData xml:id="d1">
      <inkml:trace xmlns:inkml="http://www.w3.org/2003/InkML" xml:id="stk1" contextRef="#ctx0" brushRef="#brinv">0 0 2048 0</inkml:trace>
    </iact:actionData>
  </iact:action>
  <iact:action type="add" startTime="14741">
    <iact:property name="dataType"/>
    <iact:actionData xml:id="d2">
      <inkml:trace xmlns:inkml="http://www.w3.org/2003/InkML" xml:id="stk2" contextRef="#ctx0" brushRef="#brinv">4488 415 2048 0</inkml:trace>
    </iact:actionData>
  </iact:action>
</iact:actions>
</file>

<file path=ppt/ink/inkAction8.xml><?xml version="1.0" encoding="utf-8"?>
<iact:actions xmlns:iact="http://schemas.microsoft.com/office/powerpoint/2014/inkAction" lengthUnit="cm" timeUnit="ms">
  <inkml:definitions xmlns:inkml="http://www.w3.org/2003/InkML">
    <inkml:context xml:id="ctx0">
      <inkml:inkSource xml:id="inkSrc0">
        <inkml:traceFormat>
          <inkml:channel name="X" type="integer" units="cm"/>
          <inkml:channel name="Y" type="integer" units="cm"/>
          <inkml:channel name="F" type="integer" max="4096" units="deg"/>
          <inkml:channel name="T" type="integer" max="2.14748E9" units="dev"/>
        </inkml:traceFormat>
        <inkml:channelProperties>
          <inkml:channelProperty channel="X" name="resolution" value="1.88806" units="1/cm"/>
          <inkml:channelProperty channel="Y" name="resolution" value="1.64217" units="1/cm"/>
          <inkml:channelProperty channel="F" name="resolution" value="0" units="1/deg"/>
          <inkml:channelProperty channel="T" name="resolution" value="1" units="1/dev"/>
        </inkml:channelProperties>
      </inkml:inkSource>
      <inkml:timestamp xml:id="ts0" timeString="2017-12-18T19:06:19.999Z"/>
    </inkml:context>
    <inkml:brush xml:id="br0">
      <inkml:brushProperty name="width" value="0.07179" units="cm"/>
      <inkml:brushProperty name="height" value="0.07179" units="cm"/>
      <inkml:brushProperty name="color" value="#0000FF"/>
    </inkml:brush>
    <inkml:brush xml:id="brinv">
      <inkml:brushProperty name="width" value="0.05" units="cm"/>
      <inkml:brushProperty name="height" value="0.05" units="cm"/>
      <inkml:brushProperty name="color" value="#000000"/>
      <inkml:brushProperty name="transparency" value="255"/>
    </inkml:brush>
  </inkml:definitions>
  <iact:action type="add" startTime="10309">
    <iact:property name="dataType"/>
    <iact:actionData xml:id="d0">
      <inkml:trace xmlns:inkml="http://www.w3.org/2003/InkML" xml:id="stk0" contextRef="#ctx0" brushRef="#br0">35515 87 912 0,'11'-20'340'16,"-6"4"-264"-16,0 16 -24 0,0 -4 36 0,-5 4 -60 15,11 0 -4 -15,-11 0 -12 0,0 0 -36 0,-6 8 28 16,-4 4 0 -16,-11 0 -4 16,-10 8 4 -1,-10 4 28 -15,-16 8 -16 16,0 8 12 -16,0 0 -16 16,-5 8 20 -16,-5 12 -20 15,-5 4 32 -15,-11 0 -28 16,-10 4 4 -16,5 -4 -12 15,-5 -4 4 -15,10 -4 -8 21,5 0 16 -21,6 -8 -12 16,5 -4 -4 -16,10 -4 0 15,5 -4 4 -15,0 -4 -4 16,16 -8 -4 -16,5 -4 4 16,5 -4 -40 -16,5 -4 20 15,6 -8 -136 -15,-1 -4 84 0,6 -8 -724 16,0 -8 432 -16,-1 0 164 15</inkml:trace>
    </iact:actionData>
  </iact:action>
  <iact:action type="add" startTime="10736">
    <iact:property name="dataType"/>
    <iact:actionData xml:id="d1">
      <inkml:trace xmlns:inkml="http://www.w3.org/2003/InkML" xml:id="stk1" contextRef="#ctx0" brushRef="#br0">34181 515 1216 0,'-16'-24'448'16,"27"24"-348"-16,-1 4 -28 0,-5 0 -20 0,5 8 -44 15,1 -8 -4 -15,4 8 0 0,1 4 -4 0,-6 8 0 32,6 0 -12 -32,-1 4 8 0,1 4 -48 15,-6 0 24 -15,-10 4 -4 0,-5 4 20 16,-11 0 24 -16,11 4 -4 15,-10 0 4 -15,-1 8 -4 32,1 -4 -8 -32,-1 0 4 15,-5 4 20 -15,1 -4 -12 0,4 -8 -4 16,1 0 -4 -16,4 -12 4 31,1 -4 12 -31,0 -4 -8 0,5 -4 56 0,10 -8 -40 0,5 -4 76 16,0 -4 -56 -16,16 -8 0 15,5 -4 -28 -15,5 -8 4 32,1 0 -12 -32,9 -4 -8 0,1 -12 0 0,-1 8 -4 15,6 0 0 -15,0 4 0 16,5 0 0 -16,0 4 -20 16,0 4 12 -16,-6 4 -76 15,6 0 48 -15,-5 4 -208 16,-6 4 140 -16,6 0 44 15,5 4 40 -15</inkml:trace>
    </iact:actionData>
  </iact:action>
  <iact:action type="add" startTime="14732">
    <iact:property name="dataType"/>
    <iact:actionData xml:id="d2">
      <inkml:trace xmlns:inkml="http://www.w3.org/2003/InkML" xml:id="stk2" contextRef="#ctx0" brushRef="#br0">22660 9567 612 0,'-5'-12'228'16,"5"16"-180"-16,-5 -12 -12 0,5 4 60 15,0 0 -60 -15,0 0 56 16,0 4 -52 -16,-5 -8 8 0,5 4 -32 0,-5 -4 28 16,5 4 -28 -16,-5 0 40 15,5 4 -32 -15,0 -4 40 0,0 4 -36 0,0 0 28 0,5 0 -28 0,-5 0 44 16,10 0 -40 -16,0 0 72 0,6 4 -56 31,0 -8 28 -15,4 4 -44 -1,6 0 16 -15,5 0 -28 16,5 -4 16 0,6 8 -20 -16,-1 -8 0 15,11 8 -8 -15,0 -8 4 16,15 4 -8 -16,0 -4 8 15,5 4 -8 -15,11 -4 8 16,5 4 -8 -16,0 -4 16 0,0 4 -12 31,0 -4 4 -31,5 4 -4 0,-15 -4 12 16,-6 0 -12 -16,1 0 -4 0,-6 4 0 16,-5 -4 -4 -16,0 0 0 15,-10 0 -12 -15,-11 0 8 16,-10 0 12 -16,-5 0 -4 15,-11 0 8 -15,-4 0 -8 0,-6 -4 8 16,-5 0 -8 -16,-10 0 -12 16,-6 0 4 -16,-5 -8 4 15,-4 4 0 -15,-6 -4 0 16,-6 4 0 0,-4 0 0 -16,5 0 0 15,-11 -4 0 -15,6 0 0 5,5 4 0 -5,-1 0 8 31,6 0 -4 -31,11 4 -4 0,-1 0 12 16,11 4 -8 -16,-1 0 -20 0,11 4 0 15,16 4 8 -15,4 0 4 0,6 4 4 32,5 0 -20 -32,6 0 12 15,-6 0 12 1,-6 0 0 -16,1 0 -4 15,0 4 4 -15,-5 -4 -4 16,-6 0 0 -16,1 0 -20 0,-11 4 12 16,-5 -4 12 -16,-5 4 0 0,-11 0 8 15,6 4 -8 -15,-5 0 -4 16,-6 4 4 -16,0 0 4 16,-5 0 -4 -16,0 0 -4 15,6 4 4 -15,-1 0 -4 16,0 0 0 -16,1 -4 -12 15,9 0 8 -15,-4 0 -4 16,-1 -4 0 -16,6 -4 -20 16,0 0 16 -16,4 0 -84 15,1 0 56 -15,0 -4 -592 16,5 0 348 -16,0 -8 116 16,5 -4 116 -16</inkml:trace>
    </iact:actionData>
  </iact:action>
  <iact:action type="add" startTime="21148">
    <iact:property name="dataType"/>
    <iact:actionData xml:id="d3">
      <inkml:trace xmlns:inkml="http://www.w3.org/2003/InkML" xml:id="stk3" contextRef="#ctx0" brushRef="#br0">34693 2243 392 0,'-5'0'148'16,"5"0"-116"-16,0 -4 -8 0,0 4 56 15,0 0 -48 -15,-5 0 48 0,-1 0 -44 0,6 0 0 16,0 0 -24 -16,0 0 12 15,0 0 -16 -15,11 0 40 16,4 0 -24 -16,11 0 4 16,10 0 -16 -1,1 4 20 -15,4 0 -20 16,5 0 48 -16,6 4 -32 16,0 -4 12 -1,5 -4 -24 -15,0 0 20 0,5 0 -24 16,-5 0 -32 -16,0 4 12 15,-6 -4 -88 -15,-9 4 56 16,-6 -4 -444 -16,-5 0 268 16,-10 0 100 -16</inkml:trace>
    </iact:actionData>
  </iact:action>
  <iact:action type="add" startTime="21574">
    <iact:property name="dataType"/>
    <iact:actionData xml:id="d4">
      <inkml:trace xmlns:inkml="http://www.w3.org/2003/InkML" xml:id="stk4" contextRef="#ctx0" brushRef="#br0">34677 2159 540 0,'0'-12'200'15,"6"8"-156"-15,-1 4 -12 0,-5 0 36 16,0 0 -44 -16,0 0 0 0,5 4 -16 0,0 0 -16 16,-5 4 4 -16,-5 0 12 0,-5 4 -4 15,-11 4 16 1,-10 4 -12 -16,-5 0 -4 16,5 0 0 -1,0 0 -4 -15,5 0 0 16,5 -4 -12 -16,5 4 8 15,6 0 20 -15,5 4 -8 16,5 4 -4 -16,15 4 0 16,11 4 -16 -16,16 0 8 15,15 -4 -92 -15,15 4 48 16,11 -8 24 -16,15 -12 16 31</inkml:trace>
    </iact:actionData>
  </iact:action>
  <iact:action type="add" startTime="22905">
    <iact:property name="dataType"/>
    <iact:actionData xml:id="d5">
      <inkml:trace xmlns:inkml="http://www.w3.org/2003/InkML" xml:id="stk5" contextRef="#ctx0" brushRef="#br0">33317 9683 600 0,'0'0'224'16,"0"0"-176"-16,5 0 -12 0,-5 0 36 0,10 0 -48 15,-10 0 16 -15,0 0 -24 0,0 0 -8 0,0 0 -4 16,6 0 -4 -16,-6 0 0 0,5 0 0 0,-5 0 0 15,0 0 32 -15,0 0 -16 0,0 0 32 0,0 0 -32 0,10 4 56 0,-5 0 -40 16,0 0 64 -16,1 0 -56 0,4 4 8 47,0 0 -28 -47,6 0 24 20,-1 0 -28 -20,1 0 4 0,10 0 -12 31,0 0 -8 -31,-1 0 4 0,1 0 -4 16,11 0 0 15,4 0 8 -31,5 0 -4 0,6 -4 -12 0,5 0 4 16,5 0 12 -16,0 -4 -4 16,0 4 -4 -16,0 -4 4 15,-5 0 -4 -15,0 4 0 16,-15 -4 -12 -16,4 4 -16 31,-4 0 12 -31,-6 0 -60 0,-5 0 40 16,-11 0 -152 -16,-4 0 108 15,-1 -4 32 -15,1 0 36 0</inkml:trace>
    </iact:actionData>
  </iact:action>
  <iact:action type="add" startTime="25982">
    <iact:property name="dataType"/>
    <iact:actionData xml:id="d6">
      <inkml:trace xmlns:inkml="http://www.w3.org/2003/InkML" xml:id="stk6" contextRef="#ctx0" brushRef="#br0">28909 9571 736 0,'-10'-8'272'16,"10"8"-208"-16,5 0 -20 0,-5 0 8 0,0 0 -36 15,5 -4 4 -15,6 4 -12 0,-1 -4 4 0,6 0 -8 16,-1 -4 -4 -16,1 4 4 16,4 0 12 -16,6 0 -8 15,0 0 48 -15,5 4 -28 16,0 0 56 -16,11 0 -48 15,4 0 28 1,1 0 -36 -16,10 4 8 31,0 -4 -20 -31,-1 0 -8 0,1 0 -4 0,0 -4 -4 16,5 0 0 -16,0 0 8 0,0 0 -4 16,6 0 -12 -16,-6 -4 4 15,-5 4 4 -15,-6 -4 0 21,-4 0 8 -21,-11 0 -4 31,-10 0 -4 -31,-5 0 4 0,-11 -4 -4 0,-10 0 0 16,-5 0 16 -16,-11 -4 -8 15,-9 4 24 1,-7 -4 -20 0,-4 4 12 -16,0 0 -12 0,-5 4 12 0,4 0 -16 15,1 -4 40 -15,5 8 -24 16,0 -4 -4 -16,10 4 -12 15,6 0 -16 -15,5 4 4 0,4 4 -24 16,17 0 16 -16,9 4 -12 16,17 -4 12 -1,-1 4 16 -15,10 -4 0 0,1 4 -4 16,-6 -4 4 -16,1 4 -4 16,-11 -4 0 -16,-5 4 0 31,-6 0 0 -31,-9 12 8 0,-11 4 -4 15,-11 0 -4 -15,-4 0 -24 16,-11 0 12 -16,-5 4 4 16,0 4 8 -16,5 0 -20 31,0 0 12 -31,6 4 -144 0,4 0 80 0,6 0 -600 16,10 -4 368 -16,10 -12 140 46</inkml:trace>
    </iact:actionData>
  </iact:action>
  <iact:action type="add" startTime="31545">
    <iact:property name="dataType"/>
    <iact:actionData xml:id="d7">
      <inkml:trace xmlns:inkml="http://www.w3.org/2003/InkML" xml:id="stk7" contextRef="#ctx0" brushRef="#br0">23845 3119 340 0,'-10'-16'128'15,"-1"12"-100"-15,1 -8 -8 0,10 8 68 16,0 0 -52 -16,-5 0 40 0,0 -4 -44 0,0 0 0 15,5 0 -20 -15,-6 0 -24 16,6 4 4 -16,0 0 4 0,6 0 4 16,-6 0 24 -16,5 0 -12 0,-5 0 68 0,0 0 -48 15,0 0 68 -15,-5 0 -60 0,-1 0 52 16,1 4 -52 -16,-10 -4 32 0,-6 4 -40 47,-10 4 8 -32,-10 8 -24 -15,-16 4 -8 16,-11 12 -4 0,-9 12 4 -16,-1 8 -4 15,-5 4 -4 -15,-4 4 4 0,-1 0 -4 16,0 4 0 -16,-11 0 0 16,11 12 0 -16,0 12 8 15,11 8 -4 -15,-1 8 -4 16,16 4 4 -16,5 -12 -4 15,11 -4 0 -15,10 0 0 16,20 0 0 -16,0 0 8 16,16 0 -4 -16,11 0 -4 15,10 -4 4 -15,-1 -4 -4 0,6 0 0 16,0 0 -12 -16,10 4 8 16,6 0 12 -16,4 0 -4 15,-5 -8 -12 -15,6 -4 4 16,0 -8 12 -16,-1 0 -4 15,-4 -8 -4 -15,-6 4 4 16,0 0 4 -16,-10 4 -4 16,-11 0 -4 -16,-15 4 4 15,-10 -4 -4 -15,-21 8 0 16,-16 -8 0 -16,-10 4 0 16,-10 -4 8 -16,-5 0 -4 15,-6 0 16 -15,-5 8 -12 16,1 4 -4 -16,-6 4 0 15,0 -4 4 -15,0 4 -4 16,10 -8 -12 -16,11 -4 4 16,10 -4 40 -16,16 4 -24 0,10 0 0 15,15 0 -8 -15,16 4 -4 16,11 -4 0 -16,14 4 8 16,17 0 -4 -16,4 0 -4 15,6 8 4 -15,5 0 -4 16,0 8 0 -16,-5 4 0 15,-1 4 0 -15,-4 0 8 16,-6 8 -4 -16,-5 16 -4 16,-10 12 4 -16,-5 8 -16 15,0 4 8 -15,-11 0 12 0,6 8 -4 16,-6 -4 8 -16,5 0 -8 16,-4 -12 32 -16,-1 16 -20 15,6 0 40 -15,-1 0 -32 16,1 20 -4 -16,-6 -4 -12 15,-10 0 -8 -15,10 -16 4 16,-4 -8 12 -16,4 -20 -8 16,0 -12 48 -16,1 0 -28 15,4 4 20 -15,1 0 -28 16,-1 -8 16 -16,6 -4 -20 16,-6 -8 20 -16,-4 8 -24 15,-6 12 4 -15,-5 8 -8 16,-10 0 -8 -16,-1 0 4 15,-9 4 4 -15,4 12 -4 0,0 0 16 20,11 -4 -12 -20,0 -8 16 0,5 20 -16 0,0 8 -4 31,10 -4 0 -31,1 -8 4 0,4 0 -4 0,1 16 -12 16,-1 -8 4 -16,-4 -4 4 15,-1 -8 0 -15,-5 4 0 16,0 12 0 -16,-5 -8 -12 15,0 -4 8 -15,6 0 12 16,-1 12 -4 -16,5 -8 24 16,6 0 -16 -16,-1 -16 48 15,6 12 -32 -15,0 12 -4 16,4 0 -16 -16,-4 -12 4 0,0 12 -8 16,-1 4 24 -16,6 -8 -16 15,0 -8 24 -15,5 -12 -24 16,-10 -8 -4 -16,0 4 -4 15,-6 0 12 -15,1 -8 -8 16,-1 -4 16 -16,1 -8 -16 16,-16 0 -4 -16,5 8 0 15,-5 4 4 -15,0 -4 -4 16,0 0 -4 -16,0 -8 4 16,-5 12 4 -16,5 -4 -4 15,-5 4 -4 -15,5 -12 4 16,5 0 -24 -16,10 -4 12 15,6 8 12 -15,5 12 0 16,-6 -4 -28 -16,6 0 12 16,5 0 4 -16,0 -4 8 0,0 8 0 15,11 0 0 -15,10 -4 0 16,4 -16 0 -16,7 -8 8 16,9 -12 -4 -16,6 -4 -12 15,-1 -8 4 -15,1 -8 -84 16,-1 -8 48 -16,1 -8 -116 15,10 -12 88 -15,15 -16 -552 16,1 -20 344 -16,-21 -8 120 16,-27 -4 104 -16</inkml:trace>
    </iact:actionData>
  </iact:action>
  <iact:action type="add" startTime="43242">
    <iact:property name="dataType"/>
    <iact:actionData xml:id="d8">
      <inkml:trace xmlns:inkml="http://www.w3.org/2003/InkML" xml:id="stk8" contextRef="#ctx0" brushRef="#br0">453 19527 540 0,'-26'-20'200'15,"31"16"-156"-15,-10 0 -12 0,5 0 0 0,0 -4 -24 16,0 0 24 -16,-10 -4 -20 16,4 -4 32 -16,-9 0 -28 15,10 -4 92 -15,-11 12 -60 0,-5 -4 84 16,6 0 -76 -16,-6 4 8 15,-5 4 -40 -15,6 0 -12 16,-1 4 -8 -16,0 0 20 16,6 0 -12 -16,-11 0 68 15,16 0 -48 -15,-6 0 48 0,-5 -4 -44 16,6 4 76 -16,5 0 -60 0,-1 0 16 16,6 -4 -36 -16,0 4 -4 0,5 0 -16 15,0 0 -8 -15,5 -4 0 0,11 4 4 16,9 0 -4 -1,12 -4 -12 1,-1 0 4 -2,16 -4 4 -14,-1 0 0 15,22 -4 0 -15,20 0 0 16,5 0 -12 -16,-10 0 8 16,5 -4 12 -16,0 -4 -4 15,6 4 -20 -15,-6 -4 8 16,5 -4 4 -16,0 4 4 15,-10 -4 -12 -15,-10 4 8 16,-6 4 20 -16,-20 0 -8 0,-11 4 -12 16,-10 0 0 -16,-10 0 20 31,-5 0 -8 -31,-27 -4 -12 0,-9 0 12 16,-12 4 -8 -16,-9 4 12 15,-11 0 -8 -15,1 0 16 16,9 4 -12 -16,-9 0 4 15,14 0 -4 -15,1 4 4 16,5 0 -8 -16,10 0 -12 16,6 0 4 -16,5 4 -40 0,4 -4 24 15,6 0 -12 -15,11 4 20 0,9 -4 8 0,1 4 4 16,15 0 -12 0,11 0 8 -1,-11 0 4 -15,16 0 0 16,-11 0 0 -16,-5 0 0 15,1 4 0 -15,-1 0 0 16,-16 4 -28 -16,1 0 16 16,0 0 4 -16,-21 4 8 0,5 4 8 15,-5 4 -4 -15,-5 4 -4 16,-11 8 4 0,-4 0 12 -16,-6 0 -8 15,0 4 -12 -15,-5 -4 0 16,10 -4 12 -16,-10 0 -4 15,5 -4 -72 -15,0 4 36 16,1 -4 -40 -16,-1 -4 40 0,5 4 -104 31,5 -4 76 -31,11 0 36 0,5 0 16 0</inkml:trace>
    </iact:actionData>
  </iact:action>
  <iact:action type="add" startTime="49968">
    <iact:property name="dataType"/>
    <iact:actionData xml:id="d9">
      <inkml:trace xmlns:inkml="http://www.w3.org/2003/InkML" xml:id="stk9" contextRef="#ctx0" brushRef="#br0">35691 2215 624 0,'-31'-40'228'16,"26"24"-176"-16,-5 0 -16 0,5 8 0 15,-6 -8 -28 -15,-4 -4 16 16,-6 -8 -16 -16,-5 -4 4 16,-5 -4 -4 -16,0 -4 4 15,-5 -4 -8 -15,-11 -4 16 0,11 0 -12 16,-5 4 24 -16,-6 0 -20 15,6 0 32 -15,-6 4 -28 16,-5 0 20 -16,-4 -4 -20 16,-12 4 20 -16,-4 -4 -24 15,-11 0 12 -15,-5 4 -12 16,0 0 20 -16,0 4 -20 16,-5 4 -4 -16,0 0 -4 15,0 4 20 -15,-11 8 -12 0,1 4 4 16,0 12 -8 -16,4 8 4 15,1 12 -8 -15,0 4 -4 32,-6 12 4 -32,-4 8 -4 15,-11 8 0 -15,0 0 0 0,10 8 0 0,0 8 -12 16,16 16 8 -16,0 12 12 16,10 12 -4 -16,1 -4 8 29,-1 8 -8 -29,0 16 8 0,5 20 -8 16,6 -4 -4 -16,5 -8 4 15,-6 32 4 -15,11 4 -4 32,11 -4 8 -32,4 -12 -8 0,6 -12 32 0,4 8 -20 15,6 4 20 -15,0 12 -20 16,5 -20 20 -16,6 8 -24 31,4 0 4 -31,11 8 -8 0,5 -16 4 0,0 -4 -8 16,-5 0 16 -16,0 8 -12 15,0 0 -4 -15,-6 -8 0 16,-4 0 -4 -16,4 16 0 16,-9 -4 24 -16,-1 -4 -12 15,11 -16 56 -15,-1 8 -36 16,6 0 56 -16,5 0 -52 0,0 -12 12 31,-5 -8 -32 -31,0 0 0 0,0 8 -8 0,-1 0 4 16,1 0 -8 -16,-5 -12 8 15,0 0 -8 -15,-1 4 32 16,1 8 -20 -16,5 -4 32 31,5 -4 -32 -31,0 -8 12 0,5 -4 -16 0,-5 8 -8 16,0 8 0 -16,5 -8 4 16,0 0 -4 -16,0 -8 -4 15,-5 8 4 -15,0 12 12 16,0 0 -8 -16,6 -8 4 15,-1 4 -4 -15,0 -4 -8 16,5 12 4 -16,-5 4 -4 0,-5 -8 0 16,6 -8 16 -16,-1 0 -8 15,0 4 -4 -15,0 8 0 32,0 -4 12 -32,6 8 -8 0,4 -12 24 15,1 8 -20 -15,-1 8 -4 0,1 0 -4 16,-1 -4 -4 -16,1 -4 0 20,-1 12 8 -20,-4 4 -4 16,9 0 -4 -16,-4 -8 4 16,-1 0 -4 -16,-4 8 0 15,4 -4 0 -15,1 0 0 16,-11 -12 8 -16,0 8 -4 16,0 8 -4 -16,6 0 4 0,-6 -8 -4 31,0 -4 0 -31,10 8 -12 0,-4 8 8 0,-1 -12 12 15,-5 -8 -4 -15,1 -8 -4 16,-1 12 4 -16,0 4 4 31,0 -4 -4 -31,0 -8 -4 16,0 0 4 -16,-5 4 4 0,6 8 -4 0,-1 -4 -12 16,-5 -8 4 -16,0 -8 12 15,0 8 -4 -15,10 8 -4 16,-5 -4 4 -16,11 -4 -4 31,-1 -12 0 -31,-4 8 0 0,4 12 0 0,1 -8 0 0,-1 0 0 16,1 -4 0 -16,-1 0 0 15,1 8 0 -15,4 0 0 32,1 -4 8 -32,5 -4 -4 15,5 -12 -12 -15,0 8 4 0,0 8 4 0,0 -4 0 16,0 -4 0 -16,-5 -8 0 15,0 4 8 -15,5 12 -4 16,-5 -8 -12 -16,-5 -8 4 16,4 4 -4 -16,1 -8 0 15,-5 -4 0 -15,0 0 0 16,-1 4 8 -16,1 0 0 31,0 -8 0 -31,-1 -4 0 0,-4 -4 0 0,-1 0 0 0,6 4 0 16,0 4 0 -16,5 -8 0 15,5 -4 0 -15,0 -16 0 16,5 0 0 -16,5 -8 24 31,1 -4 -12 -31,4 -8 4 0,11 -4 -8 0,0 4 4 16,0 -4 -8 -16,0 -4 -4 16,5 -4 4 -16,0 -8 12 15,5 -4 -8 -15,11 -8 16 16,10 -12 -16 -16,5 -8 -4 31,0 -4 0 -31,-5 -4 12 0,-5 -8 -8 0,5 -8 32 0,-11 -8 -24 16,11 -8 32 -16,5 0 -32 15,16 -16 12 -15,5 -16 -16 16,0 -4 0 -16,-11 -28 -4 16,-5 -12 -8 -16,-5 8 4 15,1 -4 -4 -15,4 -20 0 16,0 -20 -12 -16,11 -8 8 15,-11 -8 4 -15,-10 -24 0 16,-5 -4 -12 -16,0 -8 8 16,-11 -8 4 -16,-10 -4 0 15,0 4 0 -15,0 -24 0 16,-5 4 0 -16,-5 -8 0 16,5 -20 16 -16,-6 12 -8 15,1 -20 24 -15,-5 0 -20 0,-1 -4 12 16,1 -16 -12 -16,-6 12 -8 15,-5 -28 0 -15,16 12 -16 32,-10 -28 8 -32,-1 12 -4 15,0 -16 0 -15,1 16 8 0,-11 -16 0 0,10 24 0 16,-10 -16 0 -16,-5 12 0 16,-5 -8 0 -16,-1 0 0 15,1 8 0 -15,-11 -12 -20 31,-4 24 12 -31,-6 -16 4 0,-6 20 4 0,-4 4 8 16,0 0 -4 -16,-1 12 8 16,-4 -20 -8 -16,-1 20 -4 0,-4 0 4 18,4 12 4 -18,-5 4 -4 32,6 -4 24 -32,-1 12 -16 0,-4 0 4 0,9 -8 -8 15,11 24 -8 -15,0 -12 4 16,0 4 4 -16,6 12 -4 31,-1 0 -4 -31,-5 -8 4 0,10 28 20 0,-10 -4 -12 16,0 -12 -12 -16,0 12 -4 15,0 16 4 -15,-10 -12 0 32,-6 12 8 -32,-4 8 -4 0,-1 8 -20 0,-10 -8 8 15,5 16 4 -15,-15 0 4 16,-6 8 -12 -16,-15 -12 8 31,-5 4 12 -31,-11 16 -4 0,-10 8 -28 0,-5 -12 12 0,0 12 -40 16,-11 16 32 -16,1 16 -256 15,-21 8 152 -15,-5 4 -1136 63,-1 -4 696 -63</inkml:trace>
    </iact:actionData>
  </iact:action>
  <iact:action type="add" startTime="56155">
    <iact:property name="dataType"/>
    <iact:actionData xml:id="d10">
      <inkml:trace xmlns:inkml="http://www.w3.org/2003/InkML" xml:id="stk10" contextRef="#ctx0" brushRef="#br0">34139 3259 436 0,'-15'-16'160'16,"10"12"-124"-16,0 -4 -8 0,5 4 80 15,0 0 -64 -15,5 -4 8 0,0 4 -32 0,5 -4 24 16,1 0 16 -16,-1 0 -28 31,0 4 60 -31,1 0 -52 0,-1 0 20 0,5 4 -40 16,1 4 -16 -16,-1 0 -8 15,6 4 40 1,0 -4 -24 -16,10 4 16 0,0 -4 -16 16,5 4 -120 -1,6 0 56 1,4 -4 20 -16,1 -4 24 0</inkml:trace>
    </iact:actionData>
  </iact:action>
  <iact:action type="add" startTime="57091">
    <iact:property name="dataType"/>
    <iact:actionData xml:id="d11">
      <inkml:trace xmlns:inkml="http://www.w3.org/2003/InkML" xml:id="stk11" contextRef="#ctx0" brushRef="#br0">34243 9379 832 0,'-16'-4'308'16,"6"-4"-240"-16,0 4 -20 0,10 4 124 0,0 0 -104 20,0 0 24 -20,0 0 -52 0,0 0 -8 0,0 0 -20 15,0 0 12 -15,0 0 -16 16,0 0 24 -16,0 0 -20 0,0 0 56 0,10 0 -36 0,5 4 28 0,6 0 -32 47,0 -4 16 -47,15 4 -24 15,-10 -8 8 -15,10 4 -16 16,0 -4 -8 0,11 4 0 -16,-1 0 -84 0,6 0 44 15,0 0 -172 -15,5 4 116 16,0 0 44 -16,-11 8 32 31</inkml:trace>
    </iact:actionData>
  </iact:action>
  <iact:action type="add" startTime="57829">
    <iact:property name="dataType"/>
    <iact:actionData xml:id="d12">
      <inkml:trace xmlns:inkml="http://www.w3.org/2003/InkML" xml:id="stk12" contextRef="#ctx0" brushRef="#br0">34020 10331 832 0,'-15'-16'308'15,"10"8"-240"-15,0 0 -20 0,5 4 96 0,5 0 -88 16,0 -4 24 -16,0 4 -48 16,0 0 -40 -16,0 0 4 0,6 -4 28 0,4 4 -16 15,1 0 148 -15,4 0 -84 16,6 4 100 -16,5 0 -96 16,6 0 36 -1,4 0 -64 -15,0 0 -8 16,16 -4 -24 -1,-5 0 -12 -15,5 4 0 0,0 0 -16 16,10 4 8 -16,-5 -4 -68 16,0 4 40 -16,0 4 -172 0,-5 0 112 15,0 4 -564 -15,-5 0 364 16,0 0 124 -16,-1 0 116 31</inkml:trace>
    </iact:actionData>
  </iact:action>
  <iact:action type="add" startTime="58520">
    <iact:property name="dataType"/>
    <iact:actionData xml:id="d13">
      <inkml:trace xmlns:inkml="http://www.w3.org/2003/InkML" xml:id="stk13" contextRef="#ctx0" brushRef="#br0">34036 12155 1380 0,'0'-8'512'16,"-10"4"-396"-16,10 0 -36 0,0 4 20 15,10 0 -72 -15,5 -4 -12 0,11 0 -8 16,5 0 -72 -16,11 0 36 15,4 0 -120 -15,6 0 84 0,5 0 -184 16,5 4 140 -16,0 0 -216 16,5 4 188 -16,-5 0 64 15,0 8 48 -15</inkml:trace>
    </iact:actionData>
  </iact:action>
  <iact:action type="add" startTime="58884">
    <iact:property name="dataType"/>
    <iact:actionData xml:id="d14">
      <inkml:trace xmlns:inkml="http://www.w3.org/2003/InkML" xml:id="stk14" contextRef="#ctx0" brushRef="#br0">33886 12939 1268 0,'-16'-4'468'16,"22"4"-364"-16,4 8 -28 0,0 -8 -32 16,6 0 -40 -16,4 0 8 15,17 4 -8 -15,4 -4 -56 16,0 0 28 -16,6 0 -76 0,5 -4 56 0,-1 0 -36 15,-4 0 48 -15,5 0 12 16,-1 0 8 -16,6 0 -52 16,0 4 36 -16,5 0 -444 15,6 0 256 -15,-1 4 84 16,-10 8 84 -16</inkml:trace>
    </iact:actionData>
  </iact:action>
  <iact:action type="add" startTime="59352">
    <iact:property name="dataType"/>
    <iact:actionData xml:id="d15">
      <inkml:trace xmlns:inkml="http://www.w3.org/2003/InkML" xml:id="stk15" contextRef="#ctx0" brushRef="#br0">33855 14055 852 0,'5'0'316'16,"0"-8"-248"-16,16 -4 -16 0,-6 8 4 0,6 -4 -40 15,5 0 -24 -15,0 -4 4 16,5 4 -16 -16,5 -4 8 16,0 0 8 -16,6 0 4 0,-1 4 24 15,6 0 -12 -15,-6 0 4 16,0 0 -8 -16,11 4 -84 15,0 4 40 -15,0 0 -656 16,-1 8 380 31</inkml:trace>
    </iact:actionData>
  </iact:action>
  <iact:action type="add" startTime="59762">
    <iact:property name="dataType"/>
    <iact:actionData xml:id="d16">
      <inkml:trace xmlns:inkml="http://www.w3.org/2003/InkML" xml:id="stk16" contextRef="#ctx0" brushRef="#br0">33932 14903 1236 0,'-5'-8'456'16,"16"8"-352"-16,-1 -4 -32 0,0 4 -56 0,11 -4 -24 16,10 -4 -100 -16,5 -4 56 15,11 0 -80 -15,-1 -4 72 16,6 4 -20 -16,-5 -4 44 0,-1 8 16 15,11 0 8 -15,0 4 -24 16,5 4 20 -16,0 0 -416 31,5 4 236 -31,1 4 72 16</inkml:trace>
    </iact:actionData>
  </iact:action>
  <iact:action type="add" startTime="60137">
    <iact:property name="dataType"/>
    <iact:actionData xml:id="d17">
      <inkml:trace xmlns:inkml="http://www.w3.org/2003/InkML" xml:id="stk17" contextRef="#ctx0" brushRef="#br0">33824 15675 1248 0,'-21'0'460'16,"16"0"-356"-16,10 0 -32 0,-5 0 -20 0,10 0 -44 16,11 0 -40 -16,10 0 20 15,11 -4 -96 -15,9 0 60 16,6 0 -84 -16,10 -4 76 0,1 -4 -32 15,-1 4 48 -15,5 -4 -72 16,11 4 60 -16,0 4 -368 16,0 4 232 -1,5 4 88 -15</inkml:trace>
    </iact:actionData>
  </iact:action>
  <iact:action type="add" startTime="60512">
    <iact:property name="dataType"/>
    <iact:actionData xml:id="d18">
      <inkml:trace xmlns:inkml="http://www.w3.org/2003/InkML" xml:id="stk18" contextRef="#ctx0" brushRef="#br0">33907 16671 1508 0,'-26'0'556'16,"31"0"-432"-16,10 0 -36 0,1 -4 -80 0,15 0 -24 16,16 -4 -84 -16,15 -8 60 15,10 -8 -232 -15,11 4 152 16,20 4 -572 -16,1 0 384 15,10 4 140 -15</inkml:trace>
    </iact:actionData>
  </iact:action>
  <iact:action type="add" startTime="60890">
    <iact:property name="dataType"/>
    <iact:actionData xml:id="d19">
      <inkml:trace xmlns:inkml="http://www.w3.org/2003/InkML" xml:id="stk19" contextRef="#ctx0" brushRef="#br0">33943 17403 1300 0,'15'0'480'16,"16"-4"-372"-16,42 -4 -32 0,-37 8 -52 16,26 -4 -28 -16,16 0 -260 0,35 0 144 15,22 -4 56 -15</inkml:trace>
    </iact:actionData>
  </iact:action>
  <iact:action type="add" startTime="62034">
    <iact:property name="dataType"/>
    <iact:actionData xml:id="d20">
      <inkml:trace xmlns:inkml="http://www.w3.org/2003/InkML" xml:id="stk20" contextRef="#ctx0" brushRef="#br0">19153 19207 1060 0,'-15'-8'392'16,"15"4"-304"-16,0 0 -28 0,0 4 -20 0,10 -4 -36 15,0 0 -12 -15,11 -4 4 0,-5 -4 20 16,9 4 -8 -16,1 -4 32 15,5 0 -24 -15,6 4 40 16,4 -4 -32 -16,16 4 32 16,10 0 -32 -16,11 -4 12 15,10 4 -20 -15,0 4 0 16,-1 0 -8 -16,1 -4 -40 16,0 4 16 -16,0 0 -136 15,0 0 84 -15,-10 4 -172 16,-6 0 136 -16,-10 0 56 47,-10 4 36 -47</inkml:trace>
    </iact:actionData>
  </iact:action>
  <iact:action type="add" startTime="62492">
    <iact:property name="dataType"/>
    <iact:actionData xml:id="d21">
      <inkml:trace xmlns:inkml="http://www.w3.org/2003/InkML" xml:id="stk21" contextRef="#ctx0" brushRef="#br0">19401 18771 808 0,'-10'16'300'15,"10"-12"-232"-15,10 -4 -20 0,-10 0 80 0,0 0 -80 16,0 0 24 -16,0 8 -24 0,0 0 -28 0,0 8 -12 16,0 4 -4 -1,-5 0 64 -15,-5 0 -36 16,-6 0 32 -16,1 4 -36 0,-6 4 -8 15,-5 4 -12 1,-5 4 -16 -16,-5 8 4 16,-5 4 -16 -1,-6 4 12 -15,1 0 4 0,-1 0 4 32,6 -4 -12 -32,10 -8 8 0,5 -4 20 0,10 -4 -8 15,11 -4 24 -15,10 0 -20 16,6 -8 -12 -16,9 0 -4 15,17 0 12 -15,9 -4 -4 16,6 -12 8 -16,5 -4 -8 16,5 0 -28 -16,10 0 12 15,11 -8 -128 -15,5 -4 80 16,0 4 -680 -16,0 -4 408 16,-11 -8 128 -16</inkml:trace>
    </iact:actionData>
  </iact:action>
  <iact:action type="add" startTime="63952">
    <iact:property name="dataType"/>
    <iact:actionData xml:id="d22">
      <inkml:trace xmlns:inkml="http://www.w3.org/2003/InkML" xml:id="stk22" contextRef="#ctx0" brushRef="#br0">111 21111 1120 0,'-20'-20'416'15,"4"8"-324"-15,6 4 -24 0,5 0 8 0,5 4 -56 16,-6 -4 16 -16,6 0 -20 0,0 0 8 0,0 -4 -12 16,0 4 72 -16,6 -4 -48 15,-1 8 40 -15,10 -4 -44 0,1 0 8 16,5 0 -24 0,10 0 -8 -16,0 0 -4 15,5 4 4 1,0 -4 -4 -16,5 -4 -4 15,6 8 4 -15,5 -4 4 16,10 0 -4 -16,0 0 8 16,-10 -4 -8 -16,4 0 -4 0,-4 -4 4 31,-10 4 20 -31,-6 0 -12 0,-5 0 4 0,-5 0 -8 16,-6 0 4 -16,-4 0 -8 15,-6 0 16 -15,-10 -4 -12 0,-5 -4 -12 16,-5 0 0 -16,-1 8 12 15,-4 -8 -4 -15,-6 4 8 16,6 0 -8 -16,-11 0 -12 16,5 4 4 -16,0 -4 4 15,1 12 0 -15,-1 -4 8 32,6 0 -4 -32,4 4 -20 15,1 0 8 -15,5 4 -12 0,5 0 8 0,10 4 0 0,11 0 4 0,10 -4 8 31,0 12 0 -31,10 -4 0 16,11 0 0 0,0 0 0 -16,-1 -4 0 31,1 8 0 -31,-5 0 0 0,-6 0 8 0,-5 -4 -4 0,0 4 -12 16,-15 0 4 -16,0 -4 -4 15,-6 0 0 -15,-4 4 76 16,-11 0 -36 -16,0 8 16 15,-11 0 -32 -15,-4 4 -8 16,-1 0 -4 -16,-10 12 -16 16,-10 0 8 -16,0 -8 -68 15,0 12 40 -15,0 -4 -48 0,5 -4 44 32,-6 8 -104 -32,6 -4 80 0,16 -4 -680 0,15 0 412 15,10 -12 136 -15,-5 -16 128 0</inkml:trace>
    </iact:actionData>
  </iact:action>
  <iact:action type="add" startTime="66146">
    <iact:property name="dataType"/>
    <iact:actionData xml:id="d23">
      <inkml:trace xmlns:inkml="http://www.w3.org/2003/InkML" xml:id="stk23" contextRef="#ctx0" brushRef="#br0">28853 1891 464 0,'0'-24'176'16,"10"12"-140"-16,0 0 -8 0,-5 8 4 16,1 0 -24 -16,-1 -4 4 0,0 4 -4 0,-5 4 -16 15,0 0 4 -15,-5 0 20 0,0 0 -8 0,-1 0 60 16,1 4 -40 -16,5 8 40 0,-5 4 -36 31,5 0 52 -15,0 12 -48 -16,0 0 44 15,5 12 -44 -15,0 0 16 32,1 4 -32 -32,4 -4 0 0,0 4 -12 0,1 8 -8 15,-1 4 4 -15,0 8 4 16,1 4 -4 -16,-1 4 32 15,0 4 -20 -15,6 -4 56 16,-1 0 -40 -16,1 0 12 16,-1 12 -28 -16,1 4 -16 15,-1 8 -4 -15,-4 4 12 16,-1 -8 -4 -16,-5 -4 8 0,-5 4 -8 16,0 4 -4 -16,0 8 4 15,0 -4 -4 -15,6 4 0 16,-6 -8 8 -16,5 4 -4 15,-5 4 -4 -15,0 12 4 16,0 8 4 -16,0 -4 -4 16,0 -8 -4 -16,0 0 4 15,0 12 -4 -15,-5 4 0 16,-1 -4 0 -16,1 -4 0 4,-5 -8 8 -4,-1 8 -4 15,-4 4 -12 -15,5 8 4 16,-6 -8 12 -16,1 -4 -4 15,-1 -4 8 -15,-5 8 -8 16,6 4 -4 -16,-6 0 4 16,6 -8 20 -16,-1 -8 -12 15,1 8 12 -15,-1 8 -12 16,1 0 0 -16,-1 0 -4 0,-5 -8 -8 16,6 -4 4 -16,-6 12 12 31,0 0 -8 -31,-4 0 -12 0,-1 -12 0 0,5 -4 4 15,0 8 0 -15,-5 8 24 16,6 4 -12 -16,-1 0 4 16,0 -8 -8 -16,6 12 4 15,-1 8 -8 -15,1 8 24 16,-6 16 -16 0,-5 -16 -12 -1,11 0 -4 -15,-6 8 -16 0,6 -12 12 16,-6 12 -4 -16,5 8 4 0,6 0 32 15,0 0 -12 -15,4 -16 4 16,1 12 -8 -16,0 8 4 16,5 -8 -8 -16,-5 -8 -4 0,-5 16 4 15,4 4 -4 -15,1 -8 0 16,0 -12 0 -16,0 24 0 16,5 -8 8 -16,0 0 -4 15,5 -8 -4 -15,0 20 4 16,0 -4 -4 -16,1 -8 0 15,-1 -4 8 -15,-5 24 -4 16,0 -8 8 -16,0 -16 -8 16,0 8 8 -16,0 16 -8 15,0 -4 -4 -15,0 -16 4 16,5 16 4 -16,0 4 -4 0,5 -16 -4 16,1 -4 4 -16,-1 8 12 15,6 0 -8 -15,-1 -16 -12 21,1 0 0 -21,4 16 4 31,6 -4 0 -31,0 -12 8 0,0 -4 -4 0,-5 4 -4 16,-1 -4 4 -16,1 -12 -4 15,0 -8 0 -15,-6 -4 0 16,6 8 0 -16,-5 -8 8 16,9 0 -4 -16,-9 -8 8 15,-1 -4 -8 -15,1 8 8 16,5 -4 -8 -16,-6 0 -12 0,1 -8 4 15,4 -8 4 -15,-4 0 0 32,-1 8 0 -32,6 0 0 0,5 -4 -20 0,0 -4 12 15,5 -12 4 -15,10 0 4 32,6 16 -12 -32,10 4 8 0,0 -20 12 0,10 4 -4 15,0 -8 -4 -15,0 -8 4 31,6 -4 -24 -31,-6 -4 12 0,0 0 4 0,6 -4 4 16,4 -8 24 -16,16 -8 -12 16,-5 -4 -4 -16,0 -12 -4 15,11 -4 -16 -15,-6 -12 8 16,0 0 -4 -16,0 -20 0 0,0 -4 16 31,5 -12 -4 -31,1 -12 40 0,-1 -12 -20 0,-10 -12 48 16,5 -16 -40 -16,-15 -8 12 15,-1 -8 -28 -15,-4 0 0 32,-6 -16 -8 -32,-5 -4 -16 0,-5 -20 4 15,-11 -12 20 -15,-9 12 -8 0,-6 -12 4 16,-6 -12 -4 -16,-4 -12 20 16,-5 0 -16 -16,-6 4 24 15,-5 -8 -24 -15,-5 -8 24 16,0 -4 -24 -16,-5 8 4 14,0 -8 -8 -14,0 -20 -24 0,-1 16 8 16,-4 0 20 -16,5 -8 -4 16,0 -4 40 -16,0 12 -24 15,-1 0 76 -15,6 -12 -56 32,6 8 56 -32,-1 -4 -56 15,10 8 4 -15,1 -20 -28 0,10 8 -12 0,0 4 -4 16,5 -8 -4 -16,0 -12 0 15,0 20 0 -15,0 -8 0 16,0 -16 -12 -16,0 16 8 16,5 -4 4 -16,-5 -8 0 15,5 8 0 -15,-5 4 0 32,0 4 0 -32,-5 -24 0 0,5 24 0 0,0 -8 0 15,5 -4 0 -15,-4 -4 0 0,-1 20 0 16,0 -8 0 -16,0 -8 -12 15,5 8 8 -15,0 8 4 16,0 -12 0 -16,-5 0 8 16,-5 8 -4 -16,0 8 8 31,-10 -16 -8 -31,-6 4 -4 0,0 8 4 16,-5 4 4 -16,1 -16 -4 0,-6 12 -4 15,0 4 4 -15,0 -8 -16 16,0 -8 8 -16,0 12 4 15,-6 0 0 -15,1 -16 8 16,0 8 -4 -16,0 12 -12 0,-5 -4 4 16,-1 -8 12 -16,1 4 -4 15,0 12 -12 -15,-1 -8 4 16,-4 -8 4 -16,-1 12 0 31,1 12 16 -31,-1 -12 -8 16,1 -8 16 -16,4 20 -16 0,1 4 -20 0,-6 -12 4 15,1 0 4 -15,-1 8 4 16,6 8 0 -16,-6 -8 0 20,6 -4 0 -20,0 8 0 15,-1 8 32 -15,1 -4 -16 16,5 -4 4 -16,5 0 -12 16,-5 12 -8 -16,-6 0 4 15,6 -8 -16 -15,-5 -4 8 16,0 20 12 -16,-1 0 -4 0,1 0 -12 15,-6 -12 4 -15,-10 12 4 32,6 8 0 -32,-6 4 -12 0,-10 -4 8 0,5 0 12 15,-11 -4 -4 -15,-9 16 -4 16,-12 4 4 -16,1 4 -4 16,-10 0 0 -16,-6 -4 0 15,1 4 0 -15,-1 8 -12 16,-5 12 8 -16,1 8 -16 31,-6 0 12 -31,-11 4 -4 0,-14 0 4 0,-6 8 16 0,15 0 -4 16,1 4 -4 -16,-1 4 4 31,-4 12 -16 -31,-17 12 8 16,-9 4 -16 -16,-6 12 12 15,11 12 -24 -15,-6 12 20 0,1 12 -100 0,-16 16 60 16,5 16 -388 -16,11 20 240 15,4 0 80 -15,6 16 76 32</inkml:trace>
    </iact:actionData>
  </iact:action>
  <iact:action type="add" startTime="69489">
    <iact:property name="dataType"/>
    <iact:actionData xml:id="d24">
      <inkml:trace xmlns:inkml="http://www.w3.org/2003/InkML" xml:id="stk24" contextRef="#ctx0" brushRef="#br0">29070 4335 664 0,'-11'-20'244'16,"17"12"-188"-16,-1 0 -16 0,0 4 76 0,0 0 -72 15,0 -4 -8 -15,1 0 -24 0,-1 4 -20 0,0 0 4 0,0 0 12 0,5 0 -4 16,1 0 32 -16,-1 0 -20 16,0 0 64 -16,1 0 -44 0,-1 4 124 15,6 0 -88 1,4 0 96 -1,6 4 -92 -15,0 -4 12 16,0 4 -52 -16,0 0 32 16,0 4 -40 -16,10 -4 12 15,-5 0 -24 1,5 0 8 -16,0 0 -12 16,1 0 0 -16,4 4 -4 15,0 -8 -8 -15,6 0 4 16,5 -8 -4 -16,-1 8 0 15,6 -4 8 -15,-10 4 -4 0,-1 -4 -12 16,-9 4 4 -16,-6 -4 -40 16,-6 4 24 -16,-4 0 -12 15,-11 0 20 -15,1 -4 -8 16,-11 4 8 -16,0 -4 0 0,-5 4 4 0,-1 0 -56 16,1 0 36 -16,0 0 -156 15,0 4 104 -15,0 -4 32 16</inkml:trace>
    </iact:actionData>
  </iact:action>
  <iact:action type="add" startTime="70529">
    <iact:property name="dataType"/>
    <iact:actionData xml:id="d25">
      <inkml:trace xmlns:inkml="http://www.w3.org/2003/InkML" xml:id="stk25" contextRef="#ctx0" brushRef="#br0">29458 7759 1120 0,'0'-12'416'16,"0"12"-324"-16,5 -4 -24 0,-5 4 52 0,5 -4 -80 15,5 0 28 -15,6 4 -40 0,0 0 -16 16,9 0 -8 -16,1 -4 -24 15,5 4 12 -15,6 0 -4 16,9 -4 4 -16,6 0 0 16,10 4 0 -16,5 0 -56 15,0 4 36 -15,1 0 -340 32,-6 4 204 -32,10 4 56 0,1 0 72 0</inkml:trace>
    </iact:actionData>
  </iact:action>
  <iact:action type="add" startTime="71200">
    <iact:property name="dataType"/>
    <iact:actionData xml:id="d26">
      <inkml:trace xmlns:inkml="http://www.w3.org/2003/InkML" xml:id="stk26" contextRef="#ctx0" brushRef="#br0">29525 10555 852 0,'-10'-8'316'15,"15"0"-248"-15,-10 0 -16 0,10 4 120 16,5 0 -104 -16,1 -4 -8 0,-1 0 -40 16,5 -4 -24 -16,6 4 0 19,0 0 4 -19,5 0 0 0,0 0 0 16,15 -4 0 -16,5 4 0 16,11 4 0 -16,5 0 8 15,11 4 -4 -15,-1 4 -48 16,6 0 28 -16,-1 4 -508 31,6 4 288 -31,-5 0 96 0</inkml:trace>
    </iact:actionData>
  </iact:action>
  <iact:action type="add" startTime="71751">
    <iact:property name="dataType"/>
    <iact:actionData xml:id="d27">
      <inkml:trace xmlns:inkml="http://www.w3.org/2003/InkML" xml:id="stk27" contextRef="#ctx0" brushRef="#br0">29530 11487 1276 0,'5'-12'472'15,"-10"8"-364"-15,5 0 -32 0,5 4 48 0,1 0 -84 16,4 -4 -28 -16,16 0 -8 16,0 4 -48 -16,10 0 24 0,10 -4 -4 15,11 0 16 -15,11 0 0 0,4 0 0 16,6 4 16 -16,4 -4 -4 15,-4 4 -28 -15,0 8 12 16,-1 0 -196 0,6 4 112 -16,5 4 40 0,-11 0 40 31</inkml:trace>
    </iact:actionData>
  </iact:action>
  <iact:action type="add" startTime="72384">
    <iact:property name="dataType"/>
    <iact:actionData xml:id="d28">
      <inkml:trace xmlns:inkml="http://www.w3.org/2003/InkML" xml:id="stk28" contextRef="#ctx0" brushRef="#br0">29504 13295 1288 0,'-15'-12'476'16,"25"8"-368"-16,-5 -4 -32 0,6 8 -40 0,-1 0 -36 31,16 -4 -28 -31,0 -4 -36 0,5 4 32 16,10 -8 -12 -16,16 0 28 15,5 0 8 -15,21 4 8 16,0 0 -64 -16,-1 8 36 16,6 -4 -208 -16,6 4 132 0,-1 0 44 15,0 4 40 -15</inkml:trace>
    </iact:actionData>
  </iact:action>
  <iact:action type="add" startTime="72821">
    <iact:property name="dataType"/>
    <iact:actionData xml:id="d29">
      <inkml:trace xmlns:inkml="http://www.w3.org/2003/InkML" xml:id="stk29" contextRef="#ctx0" brushRef="#br0">29603 13883 1144 0,'0'0'420'15,"15"0"-324"-15,1 0 -28 0,-6 0 16 0,6 0 -60 16,15 0 -28 -16,10 0 0 16,11 4 -60 -16,5 0 32 15,5 0 -64 -15,0 0 56 16,5 0 -132 -16,5 0 96 0,-4 4 -640 31,9 0 392 -31,1 -4 140 0</inkml:trace>
    </iact:actionData>
  </iact:action>
  <iact:action type="add" startTime="73451">
    <iact:property name="dataType"/>
    <iact:actionData xml:id="d30">
      <inkml:trace xmlns:inkml="http://www.w3.org/2003/InkML" xml:id="stk30" contextRef="#ctx0" brushRef="#br0">29846 17607 644 0,'-52'-8'236'15,"26"0"-180"-15,0 4 -20 0,16 4 140 16,0 -4 -104 -16,-1 0 32 16,-4 -4 -60 -16,4 0 -36 0,1 4 -8 15,0 -8 36 -15,-1 4 -24 0,1 -4 68 16,5 4 -44 -16,0 -4 72 0,0 4 -60 0,-1 0 88 31,6 0 -76 -31,0 4 52 0,0 4 -68 0,11 -4 16 0,9 8 -40 16,11 -4 0 -1,16 4 -12 1,15 0 -24 0,10 -4 8 15,11 4 -100 -31,5 0 56 0,0 0 -468 16,5 4 284 -16,6 -4 104 0,-12 12 88 0</inkml:trace>
    </iact:actionData>
  </iact:action>
  <iact:action type="add" startTime="73970">
    <iact:property name="dataType"/>
    <iact:actionData xml:id="d31">
      <inkml:trace xmlns:inkml="http://www.w3.org/2003/InkML" xml:id="stk31" contextRef="#ctx0" brushRef="#br0">29406 18347 1432 0,'-21'-8'532'16,"16"8"-412"-16,10 4 -36 0,6 -4 -64 0,-1 0 -28 0,16 0 -32 0,5 0 24 15,5 0 -72 -15,11 -4 48 16,4 0 -80 -16,17 0 68 0,9 4 -96 16,16 0 84 -16,1 0 -332 15,-1 4 220 -15,10 4 80 16,-10 4 64 15</inkml:trace>
    </iact:actionData>
  </iact:action>
  <iact:action type="add" startTime="74298">
    <iact:property name="dataType"/>
    <iact:actionData xml:id="d32">
      <inkml:trace xmlns:inkml="http://www.w3.org/2003/InkML" xml:id="stk32" contextRef="#ctx0" brushRef="#br0">29458 19339 1144 0,'-5'0'420'16,"10"-4"-324"-16,15 -4 -28 0,-9 4 24 0,4 -4 -64 15,6 0 -12 -15,5 -4 -8 16,5 0 -20 -16,5 0 8 16,11 0 -24 -16,10 0 16 0,10 4 -48 15,5 0 32 -15,-4 4 -108 31,4 4 76 -31,0 0 -492 31,-10 8 304 -31,6 0 104 31</inkml:trace>
    </iact:actionData>
  </iact:action>
  <iact:action type="add" startTime="74610">
    <iact:property name="dataType"/>
    <iact:actionData xml:id="d33">
      <inkml:trace xmlns:inkml="http://www.w3.org/2003/InkML" xml:id="stk33" contextRef="#ctx0" brushRef="#br0">29603 19907 1788 0,'-16'0'660'16,"16"0"-512"-16,31 -4 -44 0,-10 4 -88 15,20 0 -32 -15,32 -4 -72 16,30 -4 48 -16,16 -4 -544 16,5 4 320 -16,21 -4 108 31,0 0 108 -31</inkml:trace>
    </iact:actionData>
  </iact:action>
  <iact:action type="add" startTime="75629">
    <iact:property name="dataType"/>
    <iact:actionData xml:id="d34">
      <inkml:trace xmlns:inkml="http://www.w3.org/2003/InkML" xml:id="stk34" contextRef="#ctx0" brushRef="#br0">18796 20543 1256 0,'-10'-20'464'15,"15"12"-360"-15,0 0 -28 16,6 4 -40 -16,-1 -8 -36 0,5 8 -20 0,6 -4 12 16,0 0 20 -16,10 0 -4 15,0 -4 60 -15,15 8 -40 16,1 -4 68 -16,10 0 -56 15,5 8 28 -15,10 -4 -40 16,11 0 8 -16,15 0 -20 16,11 -4 44 -16,10 8 -32 15,0 0 12 -15,5 0 -24 16,6 -8 -16 -16,4 4 -4 16,1 0 4 -16,-11 0 0 15,-10 0 -20 -15,-11 0 12 16,-10 0 -24 -16,-5 0 20 15,-16 -4 -108 -15,-15 4 64 16,-10 4 -408 -16,-11 -4 260 0,-26 4 84 47</inkml:trace>
    </iact:actionData>
  </iact:action>
  <iact:action type="add" startTime="76165">
    <iact:property name="dataType"/>
    <iact:actionData xml:id="d35">
      <inkml:trace xmlns:inkml="http://www.w3.org/2003/InkML" xml:id="stk35" contextRef="#ctx0" brushRef="#br0">19345 20115 840 0,'-11'-4'312'15,"6"0"-244"-15,10 -8 -16 0,-5 12 -12 16,0 -4 -32 -16,0 0 -28 0,-5 4 8 0,0 -4 12 0,-5 0 4 0,-1 4 120 15,1 0 -68 -15,-6 4 104 16,-10 0 -96 0,6 4 8 -16,-6 4 -48 15,0 -4 -12 -15,-10 8 -8 16,0 4 -16 0,-6 0 8 -16,-4 0 48 15,-1 4 -24 -15,1 0 36 16,4 0 -32 -16,1 -4 20 15,10 8 -24 -15,5 0 -16 16,10 0 -8 -16,6 0 20 16,5 0 -8 -16,5 0 32 15,15 0 -24 -15,1 0 20 0,10 4 -20 16,5 -4 20 -16,5 0 -24 16,5 -4 -4 -16,6 4 -4 15,-6 -8 -16 -15,6 0 8 16,-1 0 12 -16,1 0 -4 15,0 0 -4 -15,4 0 4 16,-4 0 4 -16,-1 -4 -4 20,-4 4 -12 -20,-1 -8 4 15,1 4 4 -15,-1 -4 0 16,-10 -4 -36 -16,0 -4 20 16,-5 8 -144 -16,5 -8 88 15,-5 -4 -480 -15,-11 0 308 16,1 -4 112 -16,-16 -8 92 15</inkml:trace>
    </iact:actionData>
  </iact:action>
  <iact:action type="add" startTime="84382">
    <iact:property name="dataType"/>
    <iact:actionData xml:id="d36">
      <inkml:trace xmlns:inkml="http://www.w3.org/2003/InkML" xml:id="stk36" contextRef="#ctx0" brushRef="#br0">13732 17991 392 0,'10'-24'148'16,"-15"20"-116"-16,0 -8 -8 0,5 8 12 0,5 -4 -24 16,-5 -4 12 -16,-5 0 -12 15,0 -4 124 -15,0 4 -72 0,-6 0 156 0,1 0 -124 16,-1 4 60 -16,6 0 -92 31,0 4 28 -31,0 0 -56 0,0 4 -12 0,0 0 -12 0,5 8 16 0,-6 8 -16 0,1 4 4 31,0 12 -8 -15,-5 8 20 -16,-1 0 -16 16,1 4 4 -16,0 0 -8 15,-1 4 4 -15,1 0 -8 16,0 -4 8 -16,-1 -4 -8 15,6 0 -4 -15,0 0 4 16,-5 4 -4 -16,4 0 0 16,-4 0 -12 -16,0 4 8 15,-1 0 -32 -15,1 -4 20 16,5 4 -84 -16,5 -4 60 16,0 -4 -144 -16,5 -8 104 0,0 -8 -624 62,6 0 392 -62</inkml:trace>
    </iact:actionData>
  </iact:action>
  <iact:action type="add" startTime="84851">
    <iact:property name="dataType"/>
    <iact:actionData xml:id="d37">
      <inkml:trace xmlns:inkml="http://www.w3.org/2003/InkML" xml:id="stk37" contextRef="#ctx0" brushRef="#br0">13390 18515 1340 0,'-25'-16'496'16,"25"16"-384"-16,5 0 -36 0,-5 0 -72 0,5 8 -20 0,5 4 -12 29,6 4 16 -29,-6 4 -52 16,6 4 32 -16,-1 0 -20 16,1 4 32 -16,-1 0 8 0,1 4 12 15,-6 0 0 -15,0 4 0 16,1 -8 0 -16,-6 0 0 15,5 0 16 -15,1 -4 -8 16,-6 -4 32 -16,0 -4 -24 16,0 -4 48 -16,0 -8 -36 0,11 -4 64 15,5 -4 -52 -15,-6 -4 28 16,11 -8 -40 -16,-5 -4 16 16,4 -4 -24 -16,1 -4 -8 0,5 -4 -8 15,-5 0 -60 1,5 0 32 -16,0 -4 -128 15,0 4 80 -15,0 0 -448 16,0 4 288 -16,11 4 100 16,-16 8 88 -16</inkml:trace>
    </iact:actionData>
  </iact:action>
  <iact:action type="add" startTime="85967">
    <iact:property name="dataType"/>
    <iact:actionData xml:id="d38">
      <inkml:trace xmlns:inkml="http://www.w3.org/2003/InkML" xml:id="stk38" contextRef="#ctx0" brushRef="#br0">13644 21331 1112 0,'-21'-4'412'16,"16"4"-320"-16,-10 0 -28 0,9 0 -32 0,6 0 -32 0,-5 4 -12 16,-5 0 8 -16,-6 0 4 0,-4 16 0 15,-11 0 16 -15,-6 8 -8 16,-4 0 16 -16,-6 4 -16 16,-4 4 -4 -16,-1 4 0 15,0 4 4 -15,1 4 -4 16,4 4 -12 -16,6 0 4 15,10 -8 -48 -15,5 8 24 16,10 -8 -152 -16,11 -12 100 16,0 0 32 -16</inkml:trace>
    </iact:actionData>
  </iact:action>
  <iact:action type="add" startTime="86327">
    <iact:property name="dataType"/>
    <iact:actionData xml:id="d39">
      <inkml:trace xmlns:inkml="http://www.w3.org/2003/InkML" xml:id="stk39" contextRef="#ctx0" brushRef="#br0">13235 21419 852 0,'-36'-4'316'15,"31"4"-248"-15,0 0 -16 0,5 0 -92 0,0 0 12 16,0 0 -104 -16,5 0 76 0,5 0 52 0,1 0 4 16,-1 0 132 -16,0 0 -76 15,1 0 68 -15,4 -8 -72 0,6 8 60 16,5 -8 -64 -16,10 4 20 16,0 -4 -40 -1,5 -8 28 -15,1 0 -32 5,-1 0 12 10,-10 4 -20 -15,0 0 52 0,-5 4 -36 16,-5 0 -8 -16,0 8 -12 16,-6 0 0 -16,1 0 -8 15,-6 8 -4 -15,5 0 4 0,-9 -4 4 16,4 16 -4 -16,-5 -4 -4 16,6 4 4 -16,-11 0 -24 15,10 4 12 -15,0 4 -56 16,1 0 32 -16,-11 -4 -88 15,10 0 64 -15,0 0 -156 16,6 0 116 -16,-1 -4 40 0,11 0 32 16</inkml:trace>
    </iact:actionData>
  </iact:action>
  <iact:action type="add" startTime="86328">
    <iact:property name="dataType"/>
    <iact:actionData xml:id="d40">
      <inkml:trace xmlns:inkml="http://www.w3.org/2003/InkML" xml:id="stk40" contextRef="#ctx0" brushRef="#brinv">0 0 2048 0</inkml:trace>
    </iact:actionData>
  </iact:action>
  <iact:action type="add" startTime="86329">
    <iact:property name="dataType"/>
    <iact:actionData xml:id="d41">
      <inkml:trace xmlns:inkml="http://www.w3.org/2003/InkML" xml:id="stk41" contextRef="#ctx0" brushRef="#brinv">37013 21991 2048 0</inkml:trace>
    </iact:actionData>
  </iact:action>
</iact:actions>
</file>

<file path=ppt/ink/inkAction9.xml><?xml version="1.0" encoding="utf-8"?>
<iact:actions xmlns:iact="http://schemas.microsoft.com/office/powerpoint/2014/inkAction" lengthUnit="cm" timeUnit="ms">
  <inkml:definitions xmlns:inkml="http://www.w3.org/2003/InkML">
    <inkml:context xml:id="ctx0">
      <inkml:inkSource xml:id="inkSrc0">
        <inkml:traceFormat>
          <inkml:channel name="X" type="integer" units="cm"/>
          <inkml:channel name="Y" type="integer" units="cm"/>
          <inkml:channel name="F" type="integer" max="4096" units="deg"/>
          <inkml:channel name="T" type="integer" max="2.14748E9" units="dev"/>
        </inkml:traceFormat>
        <inkml:channelProperties>
          <inkml:channelProperty channel="X" name="resolution" value="1.45925" units="1/cm"/>
          <inkml:channelProperty channel="Y" name="resolution" value="1.64217" units="1/cm"/>
          <inkml:channelProperty channel="F" name="resolution" value="0" units="1/deg"/>
          <inkml:channelProperty channel="T" name="resolution" value="1" units="1/dev"/>
        </inkml:channelProperties>
      </inkml:inkSource>
      <inkml:timestamp xml:id="ts0" timeString="2017-12-18T17:59:29.211Z"/>
    </inkml:context>
    <inkml:brush xml:id="br0">
      <inkml:brushProperty name="width" value="0.07182" units="cm"/>
      <inkml:brushProperty name="height" value="0.07182" units="cm"/>
      <inkml:brushProperty name="color" value="#0000FF"/>
    </inkml:brush>
    <inkml:brush xml:id="brinv">
      <inkml:brushProperty name="width" value="0.05" units="cm"/>
      <inkml:brushProperty name="height" value="0.05" units="cm"/>
      <inkml:brushProperty name="color" value="#000000"/>
      <inkml:brushProperty name="transparency" value="255"/>
    </inkml:brush>
  </inkml:definitions>
  <iact:action type="add" startTime="9732">
    <iact:property name="dataType"/>
    <iact:actionData xml:id="d0">
      <inkml:trace xmlns:inkml="http://www.w3.org/2003/InkML" xml:id="stk0" contextRef="#ctx0" brushRef="#br0">474 47 880 0,'-12'0'328'16,"12"0"-256"-16,0 0 -16 0,0 0 -32 0,0 0 -24 15,0 0 52 -15,0 0 -28 16,0 0 8 -16,0 0 -20 0,-4 4 28 0,0 4 -24 16,0 -4 20 -16,-4 4 -20 0,0 0 -16 15,0 4 -4 -15,-4 0 12 16,0 8 -4 -1,-4 4 24 -15,-4 4 -16 0,0 4 32 16,4 0 -28 0,-8 4 32 15,4 8 -32 -31,-4 4 4 0,-4 0 -12 16,4 0 4 -16,0 -4 -8 0,8 0 -4 0,0 -8 4 15,0 0 -16 -15,4 -8 8 31,0 0 -48 -31,0 -8 24 15,8 -8 -116 -15,0 -4 80 32,4 0 -124 -32,0 -8 108 0,4 -4 32 0,0 -12 28 0</inkml:trace>
    </iact:actionData>
  </iact:action>
  <iact:action type="add" startTime="10185">
    <iact:property name="dataType"/>
    <iact:actionData xml:id="d1">
      <inkml:trace xmlns:inkml="http://www.w3.org/2003/InkML" xml:id="stk1" contextRef="#ctx0" brushRef="#br0">122 423 1236 0,'4'0'456'15,"-4"4"-352"-15,0 -4 -32 0,0 0 -56 0,0 0 -24 16,0 0 -4 -16,0 0 4 15,0 0 -28 -15,0 4 20 0,0 0 -12 16,0 -4 16 -16,-4 8 8 0,0 4 4 0,0 4 0 16,4 4 0 -16,-4 0 -20 15,0 0 12 -15,4 4 4 16,0 0 4 -16,0 0 8 16,0 0 -4 -16,0 4 -12 15,-4 -4 4 1,4 -4 12 -16,0 0 -4 0,0 -4 8 15,0 0 -8 -15,4 -4 8 16,-4 0 -8 -16,8 -4 -4 16,4 -4 4 -16,4 -4 12 15,0 0 -8 -15,8 -4 24 32,-4 0 -20 -32,4 0 -4 0,-4 -8 -4 0,4 4 4 15,-4 -4 -4 -15,4 0 -28 16,-4 0 12 -16,-4 0 -48 0,0 0 32 4,0 0 -116 -4,-4 4 80 32,-4 -8 -784 -32,4 12 468 47</inkml:trace>
    </iact:actionData>
  </iact:action>
  <iact:action type="add" startTime="20670">
    <iact:property name="dataType"/>
    <iact:actionData xml:id="d2">
      <inkml:trace xmlns:inkml="http://www.w3.org/2003/InkML" xml:id="stk2" contextRef="#ctx0" brushRef="#br0">326 2731 300 0,'-8'4'112'16,"4"-8"-88"-16,0 0 -8 0,4 4 20 15,0 0 -24 -15,-4 0 120 16,0 0 -76 -16,0 -4 104 0,0 4 -96 0,-4 0 32 15,-4 0 -56 -15,4 0 48 16,4 0 -52 -16,0 0 36 16,-4 0 -40 -16,4 0 52 0,4 0 -48 15,-4 0 28 -15,0 0 -36 0,4 0 44 0,0 0 -40 0,0 0 28 0,0 8 -32 16,4 0 8 -16,0 0 -20 16,4 4 8 -1,4 8 -12 16,0 0 12 -31,4 0 -16 32,4 0 32 -32,4 4 -24 0,4 0 4 15,0 0 -12 -15,4 0 4 16,0 -4 -8 -16,-4 0 -4 16,4 0 4 -16,-4 0 -16 31,-4 0 8 -31,0 -4 -68 0,-4 0 40 0,0 -4 -120 15,-8 -4 88 -15,0 0 -220 0,-4 -4 160 16,-4 -8 64 -16,-4 -4 44 47</inkml:trace>
    </iact:actionData>
  </iact:action>
  <iact:action type="add" startTime="21342">
    <iact:property name="dataType"/>
    <iact:actionData xml:id="d3">
      <inkml:trace xmlns:inkml="http://www.w3.org/2003/InkML" xml:id="stk3" contextRef="#ctx0" brushRef="#br0">502 2655 676 0,'-4'0'248'15,"4"0"-192"-15,0 0 -16 0,0 0 32 0,0 0 -48 0,0 0 24 0,-4 0 -28 0,0 0 36 16,-4 0 -32 -16,0 0 48 0,-4 0 -40 16,0 0 64 -16,0 0 -56 0,-4 4 44 15,-4 -4 -48 -15,4 0 0 16,-4 4 -24 -16,4 0 -8 16,-4 0 0 -16,-4 0 -4 15,4 -4 0 -15,-4 4 16 16,-4 0 -8 -1,0 0 24 -15,4 4 -20 16,4 0 12 -16,0 0 -12 31,0 -4 28 -31,0 4 -24 16,4 0 -4 -16,0 0 -8 0,4 -4 -4 0,4 4 0 0,4 0 8 16,0 8 -40 -16,8 -4 20 31,0 0 -8 -31,0 4 12 0,8 0 0 0,0 -4 0 31,0 4 16 -31,0 0 -4 16,-4 0 -4 -16,4 -4 4 0,0 4 -16 0,0 -4 8 15,-4 -4 -68 -15,-4 0 40 0,0 0 -144 16,0 0 96 -16,-4 -8 -704 0,4 4 436 16</inkml:trace>
    </iact:actionData>
  </iact:action>
  <iact:action type="add" startTime="31292">
    <iact:property name="dataType"/>
    <iact:actionData xml:id="d4">
      <inkml:trace xmlns:inkml="http://www.w3.org/2003/InkML" xml:id="stk4" contextRef="#ctx0" brushRef="#br0">7858 851 696 0,'0'0'256'16,"0"0"-196"-16,0 0 -20 0,0 0 48 0,0 0 -56 0,0 0 84 15,0 0 -64 -15,0 0 28 0,0 0 -48 0,0 0 24 16,0 0 -28 -16,0 0 36 0,0 0 -36 0,0 0 64 15,0 0 -52 -15,8 0 52 0,0 0 -52 0,0 0 32 0,4 0 -40 36,0 0 16 -36,4 0 -28 16,0 0 0 0,4 0 -12 -16,4 0 -8 15,4 0 4 1,0 0 -4 -16,0 0 0 31,4 0 0 -31,-4 -4 0 16,4 0 0 -16,-4 4 0 0,0 0 -12 0,-4 0 8 15,0 0 4 -15,-4 4 0 16,-4 -4 -36 -16,-4 0 20 16,0 4 -4 -16,-4 0 12 15,0 4 0 -15,0 4 0 16,-4 0 8 -1,-4 4 0 -15,4 4 16 0,-4 8 -8 16,0 4 -12 -16,0 12 0 0,0 12 4 16,4 12 0 -16,0 4 0 15,8 0 0 -15,-4 4 0 16,0 0 0 -16,4 4 -12 16,0 4 8 -16,4 4 12 15,0 0 -4 -15,4 -4 -12 16,0 0 4 -16,0 -4 4 0,0 0 0 15,0 0 8 -15,4 4 -4 32,-8 -4 8 -32,0 -4 -8 15,0 -8 -4 -15,0 -8 4 0,-4 0 4 0,0 -8 -4 16,-4 -8 -4 -16,0 0 4 16,-4 -4 -4 -16,4 0 0 15,-8 -8 8 -15,4 -4 -4 31,0 -4 16 -31,0 -4 -12 0,-4 0 -4 0,0 -4 0 16,-4 -4 12 -16,4 -4 -8 0,-4 0 -12 16,0 0 0 -16,0 -4 -4 0,0 0 0 0,-4 0 0 15,-4 -4 0 -15,-4 0 8 46,-8 -4 0 -46,-4 4 0 15,-4 0 0 -15,-8 0 24 31,-4 4 -12 -31,-4 0 -12 16,0 0 -4 -16,-8 8 12 0,0 0 -4 0,4 4 24 16,-4 4 -16 -16,0 4 4 15,0 0 -8 -15,4 4 -32 16,4 0 12 -16,4 -4 -20 31,4 0 16 -31,8 0 -96 0,4 -8 60 0,4 8 -416 16,8 -8 260 -16,0 0 88 0,4 -4 80 47</inkml:trace>
    </iact:actionData>
  </iact:action>
  <iact:action type="add" startTime="31293">
    <iact:property name="dataType"/>
    <iact:actionData xml:id="d5">
      <inkml:trace xmlns:inkml="http://www.w3.org/2003/InkML" xml:id="stk5" contextRef="#ctx0" brushRef="#brinv">0 0 2048 0</inkml:trace>
    </iact:actionData>
  </iact:action>
  <iact:action type="add" startTime="31294">
    <iact:property name="dataType"/>
    <iact:actionData xml:id="d6">
      <inkml:trace xmlns:inkml="http://www.w3.org/2003/InkML" xml:id="stk6" contextRef="#ctx0" brushRef="#brinv">8740 3407 2048 0</inkml:trace>
    </iact:actionData>
  </iact:action>
</iact:actions>
</file>

<file path=ppt/notesMasters/_rels/notesMaster1.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Slide Image Placeholder 3"/>
          <p:cNvSpPr>
            <a:spLocks noGrp="1" noRot="1" noChangeAspect="1"/>
          </p:cNvSpPr>
          <p:nvPr>
            <p:ph type="sldImg" idx="2"/>
          </p:nvPr>
        </p:nvSpPr>
        <p:spPr>
          <a:xfrm>
            <a:off x="1344613" y="412750"/>
            <a:ext cx="4802187" cy="3600450"/>
          </a:xfrm>
          <a:prstGeom prst="rect">
            <a:avLst/>
          </a:prstGeom>
          <a:noFill/>
          <a:ln w="12700">
            <a:solidFill>
              <a:prstClr val="black"/>
            </a:solidFill>
          </a:ln>
        </p:spPr>
        <p:txBody>
          <a:bodyPr vert="horz" lIns="97566" tIns="48783" rIns="97566" bIns="48783" rtlCol="0" anchor="ctr"/>
          <a:lstStyle/>
          <a:p>
            <a:pPr lvl="0"/>
            <a:endParaRPr lang="en-US" noProof="0"/>
          </a:p>
        </p:txBody>
      </p:sp>
      <p:sp>
        <p:nvSpPr>
          <p:cNvPr id="5" name="Notes Placeholder 4"/>
          <p:cNvSpPr>
            <a:spLocks noGrp="1"/>
          </p:cNvSpPr>
          <p:nvPr>
            <p:ph type="body" sz="quarter" idx="3"/>
          </p:nvPr>
        </p:nvSpPr>
        <p:spPr>
          <a:xfrm>
            <a:off x="471488" y="4213225"/>
            <a:ext cx="6357937" cy="4629150"/>
          </a:xfrm>
          <a:prstGeom prst="rect">
            <a:avLst/>
          </a:prstGeom>
        </p:spPr>
        <p:txBody>
          <a:bodyPr vert="horz" lIns="0" tIns="0" rIns="0" bIns="0" rtlCol="0">
            <a:normAutofit/>
          </a:bodyPr>
          <a:lstStyle/>
          <a:p>
            <a:pPr lvl="0"/>
            <a:r>
              <a:rPr lang="en-US" noProof="0" dirty="0" smtClean="0"/>
              <a:t>Click to edit Master text styles</a:t>
            </a:r>
          </a:p>
          <a:p>
            <a:pPr lvl="1"/>
            <a:r>
              <a:rPr lang="en-US" noProof="0" dirty="0" smtClean="0"/>
              <a:t>Second level</a:t>
            </a:r>
          </a:p>
          <a:p>
            <a:pPr lvl="2"/>
            <a:r>
              <a:rPr lang="en-US" noProof="0" dirty="0" smtClean="0"/>
              <a:t>Third level</a:t>
            </a:r>
          </a:p>
          <a:p>
            <a:pPr lvl="3"/>
            <a:r>
              <a:rPr lang="en-US" noProof="0" dirty="0" smtClean="0"/>
              <a:t>Fourth level</a:t>
            </a:r>
          </a:p>
        </p:txBody>
      </p:sp>
      <p:sp>
        <p:nvSpPr>
          <p:cNvPr id="11" name="Header Placeholder 1"/>
          <p:cNvSpPr>
            <a:spLocks noGrp="1"/>
          </p:cNvSpPr>
          <p:nvPr>
            <p:ph type="hdr" sz="quarter"/>
          </p:nvPr>
        </p:nvSpPr>
        <p:spPr>
          <a:xfrm>
            <a:off x="2376488" y="9153525"/>
            <a:ext cx="2841625" cy="142875"/>
          </a:xfrm>
          <a:prstGeom prst="rect">
            <a:avLst/>
          </a:prstGeom>
        </p:spPr>
        <p:txBody>
          <a:bodyPr vert="horz" wrap="square" lIns="0" tIns="0" rIns="0" bIns="0" rtlCol="0" anchor="t" anchorCtr="0"/>
          <a:lstStyle>
            <a:lvl1pPr algn="l" eaLnBrk="1" fontAlgn="auto" hangingPunct="1">
              <a:lnSpc>
                <a:spcPct val="95000"/>
              </a:lnSpc>
              <a:spcBef>
                <a:spcPts val="0"/>
              </a:spcBef>
              <a:spcAft>
                <a:spcPts val="0"/>
              </a:spcAft>
              <a:defRPr sz="800" i="0">
                <a:latin typeface="Arial" pitchFamily="34" charset="0"/>
                <a:cs typeface="Arial" pitchFamily="34" charset="0"/>
              </a:defRPr>
            </a:lvl1pPr>
          </a:lstStyle>
          <a:p>
            <a:pPr>
              <a:defRPr/>
            </a:pPr>
            <a:endParaRPr lang="en-US"/>
          </a:p>
        </p:txBody>
      </p:sp>
      <p:sp>
        <p:nvSpPr>
          <p:cNvPr id="12" name="Date Placeholder 2"/>
          <p:cNvSpPr>
            <a:spLocks noGrp="1"/>
          </p:cNvSpPr>
          <p:nvPr>
            <p:ph type="dt" idx="1"/>
          </p:nvPr>
        </p:nvSpPr>
        <p:spPr>
          <a:xfrm>
            <a:off x="1287463" y="9147175"/>
            <a:ext cx="938212" cy="150813"/>
          </a:xfrm>
          <a:prstGeom prst="rect">
            <a:avLst/>
          </a:prstGeom>
        </p:spPr>
        <p:txBody>
          <a:bodyPr vert="horz" lIns="0" tIns="0" rIns="0" bIns="0" rtlCol="0"/>
          <a:lstStyle>
            <a:lvl1pPr algn="l" eaLnBrk="1" fontAlgn="auto" hangingPunct="1">
              <a:spcBef>
                <a:spcPts val="0"/>
              </a:spcBef>
              <a:spcAft>
                <a:spcPts val="0"/>
              </a:spcAft>
              <a:defRPr sz="800" i="0">
                <a:latin typeface="Arial" pitchFamily="34" charset="0"/>
                <a:cs typeface="Arial" pitchFamily="34" charset="0"/>
              </a:defRPr>
            </a:lvl1pPr>
          </a:lstStyle>
          <a:p>
            <a:pPr>
              <a:defRPr/>
            </a:pPr>
            <a:endParaRPr lang="en-US"/>
          </a:p>
        </p:txBody>
      </p:sp>
      <p:sp>
        <p:nvSpPr>
          <p:cNvPr id="28" name="Slide Number Placeholder 6"/>
          <p:cNvSpPr>
            <a:spLocks noGrp="1"/>
          </p:cNvSpPr>
          <p:nvPr>
            <p:ph type="sldNum" sz="quarter" idx="5"/>
          </p:nvPr>
        </p:nvSpPr>
        <p:spPr>
          <a:xfrm>
            <a:off x="477838" y="9147175"/>
            <a:ext cx="590550" cy="109538"/>
          </a:xfrm>
          <a:prstGeom prst="rect">
            <a:avLst/>
          </a:prstGeom>
        </p:spPr>
        <p:txBody>
          <a:bodyPr vert="horz" wrap="square" lIns="0" tIns="0" rIns="0" bIns="0" rtlCol="0" anchor="b" anchorCtr="0"/>
          <a:lstStyle>
            <a:lvl1pPr marL="0" algn="l" defTabSz="957468" rtl="0" eaLnBrk="1" fontAlgn="auto" latinLnBrk="0" hangingPunct="1">
              <a:spcBef>
                <a:spcPts val="0"/>
              </a:spcBef>
              <a:spcAft>
                <a:spcPts val="0"/>
              </a:spcAft>
              <a:defRPr lang="en-US" sz="800" i="0" kern="1200">
                <a:solidFill>
                  <a:schemeClr val="tx1"/>
                </a:solidFill>
                <a:latin typeface="Arial" pitchFamily="34" charset="0"/>
                <a:ea typeface="+mn-ea"/>
                <a:cs typeface="Arial" pitchFamily="34" charset="0"/>
              </a:defRPr>
            </a:lvl1pPr>
          </a:lstStyle>
          <a:p>
            <a:pPr>
              <a:defRPr/>
            </a:pPr>
            <a:fld id="{C2492204-C882-1F49-BB1D-EB85FAE8D3F3}" type="slidenum">
              <a:rPr/>
              <a:pPr>
                <a:defRPr/>
              </a:pPr>
              <a:t>‹#›</a:t>
            </a:fld>
            <a:endParaRPr dirty="0"/>
          </a:p>
        </p:txBody>
      </p:sp>
      <p:cxnSp>
        <p:nvCxnSpPr>
          <p:cNvPr id="29" name="Straight Connector 28"/>
          <p:cNvCxnSpPr/>
          <p:nvPr/>
        </p:nvCxnSpPr>
        <p:spPr>
          <a:xfrm>
            <a:off x="485775" y="9085263"/>
            <a:ext cx="6340475"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pic>
        <p:nvPicPr>
          <p:cNvPr id="12296"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89663" y="9156700"/>
            <a:ext cx="639762"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90276265"/>
      </p:ext>
    </p:extLst>
  </p:cSld>
  <p:clrMap bg1="lt1" tx1="dk1" bg2="lt2" tx2="dk2" accent1="accent1" accent2="accent2" accent3="accent3" accent4="accent4" accent5="accent5" accent6="accent6" hlink="hlink" folHlink="folHlink"/>
  <p:hf sldNum="0" hdr="0" ftr="0" dt="0"/>
  <p:notesStyle>
    <a:lvl1pPr marL="114300" indent="-114300" algn="l" rtl="0" eaLnBrk="0" fontAlgn="base" hangingPunct="0">
      <a:spcBef>
        <a:spcPts val="800"/>
      </a:spcBef>
      <a:spcAft>
        <a:spcPct val="0"/>
      </a:spcAft>
      <a:buFont typeface="Arial" charset="0"/>
      <a:buChar char="•"/>
      <a:defRPr sz="1200" kern="1200">
        <a:solidFill>
          <a:schemeClr val="tx1"/>
        </a:solidFill>
        <a:latin typeface="Arial" pitchFamily="34" charset="0"/>
        <a:ea typeface="Arial" charset="0"/>
        <a:cs typeface="Arial" pitchFamily="34" charset="0"/>
      </a:defRPr>
    </a:lvl1pPr>
    <a:lvl2pPr marL="285750" indent="-112713" algn="l" rtl="0" eaLnBrk="0" fontAlgn="base" hangingPunct="0">
      <a:spcBef>
        <a:spcPts val="200"/>
      </a:spcBef>
      <a:spcAft>
        <a:spcPct val="0"/>
      </a:spcAft>
      <a:buFont typeface="Arial" charset="0"/>
      <a:buChar char="•"/>
      <a:defRPr sz="1100" kern="1200">
        <a:solidFill>
          <a:schemeClr val="tx1"/>
        </a:solidFill>
        <a:latin typeface="Arial" pitchFamily="34" charset="0"/>
        <a:ea typeface="Arial" charset="0"/>
        <a:cs typeface="Arial" pitchFamily="34" charset="0"/>
      </a:defRPr>
    </a:lvl2pPr>
    <a:lvl3pPr marL="403225" indent="-117475" algn="l" rtl="0" eaLnBrk="0" fontAlgn="base" hangingPunct="0">
      <a:spcBef>
        <a:spcPts val="200"/>
      </a:spcBef>
      <a:spcAft>
        <a:spcPct val="0"/>
      </a:spcAft>
      <a:buFont typeface="Arial" charset="0"/>
      <a:buChar char="•"/>
      <a:defRPr sz="1000" kern="1200">
        <a:solidFill>
          <a:schemeClr val="tx1"/>
        </a:solidFill>
        <a:latin typeface="Arial" pitchFamily="34" charset="0"/>
        <a:ea typeface="Arial" charset="0"/>
        <a:cs typeface="Arial" pitchFamily="34" charset="0"/>
      </a:defRPr>
    </a:lvl3pPr>
    <a:lvl4pPr marL="569913" indent="-112713" algn="l" rtl="0" eaLnBrk="0" fontAlgn="base" hangingPunct="0">
      <a:spcBef>
        <a:spcPts val="200"/>
      </a:spcBef>
      <a:spcAft>
        <a:spcPct val="0"/>
      </a:spcAft>
      <a:buFont typeface="Arial" charset="0"/>
      <a:buChar char="•"/>
      <a:defRPr sz="1000" kern="1200">
        <a:solidFill>
          <a:schemeClr val="tx1"/>
        </a:solidFill>
        <a:latin typeface="Arial" pitchFamily="34" charset="0"/>
        <a:ea typeface="Arial" charset="0"/>
        <a:cs typeface="Arial" pitchFamily="34" charset="0"/>
      </a:defRPr>
    </a:lvl4pPr>
    <a:lvl5pPr marL="457200" indent="114300" algn="l" rtl="0" eaLnBrk="0" fontAlgn="base" hangingPunct="0">
      <a:spcBef>
        <a:spcPct val="30000"/>
      </a:spcBef>
      <a:spcAft>
        <a:spcPct val="0"/>
      </a:spcAft>
      <a:buFont typeface="Arial" charset="0"/>
      <a:buChar char="•"/>
      <a:defRPr sz="1000" kern="1200">
        <a:solidFill>
          <a:schemeClr val="tx1"/>
        </a:solidFill>
        <a:latin typeface="+mn-lt"/>
        <a:ea typeface="Arial" charset="0"/>
        <a:cs typeface="Arial" pitchFamily="34"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85261186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53083358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56663809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Table 1.1 from Hernan</a:t>
            </a:r>
            <a:r>
              <a:rPr lang="en-US" baseline="0" dirty="0" smtClean="0"/>
              <a:t> &amp; Robins, Causal Inference book</a:t>
            </a:r>
            <a:endParaRPr lang="en-US" dirty="0"/>
          </a:p>
        </p:txBody>
      </p:sp>
    </p:spTree>
    <p:extLst>
      <p:ext uri="{BB962C8B-B14F-4D97-AF65-F5344CB8AC3E}">
        <p14:creationId xmlns:p14="http://schemas.microsoft.com/office/powerpoint/2010/main" val="65691634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Table 1.1 from Hernan</a:t>
            </a:r>
            <a:r>
              <a:rPr lang="en-US" baseline="0" dirty="0" smtClean="0"/>
              <a:t> &amp; Robins, Causal Inference book</a:t>
            </a:r>
          </a:p>
          <a:p>
            <a:endParaRPr lang="en-US" baseline="0" dirty="0" smtClean="0"/>
          </a:p>
          <a:p>
            <a:r>
              <a:rPr lang="en-US" dirty="0" err="1" smtClean="0"/>
              <a:t>Pr</a:t>
            </a:r>
            <a:r>
              <a:rPr lang="en-US" dirty="0" smtClean="0"/>
              <a:t>(</a:t>
            </a:r>
            <a:r>
              <a:rPr lang="en-US" dirty="0" err="1" smtClean="0"/>
              <a:t>Y</a:t>
            </a:r>
            <a:r>
              <a:rPr lang="en-US" baseline="30000" dirty="0" err="1" smtClean="0"/>
              <a:t>a</a:t>
            </a:r>
            <a:r>
              <a:rPr lang="en-US" baseline="30000" dirty="0" smtClean="0"/>
              <a:t>=1</a:t>
            </a:r>
            <a:r>
              <a:rPr lang="en-US" dirty="0" smtClean="0"/>
              <a:t>=1) is the “counterfactual risk under treatment”</a:t>
            </a:r>
          </a:p>
          <a:p>
            <a:r>
              <a:rPr lang="en-US" dirty="0" err="1" smtClean="0"/>
              <a:t>Pr</a:t>
            </a:r>
            <a:r>
              <a:rPr lang="en-US" dirty="0" smtClean="0"/>
              <a:t>(</a:t>
            </a:r>
            <a:r>
              <a:rPr lang="en-US" dirty="0" err="1" smtClean="0"/>
              <a:t>Y</a:t>
            </a:r>
            <a:r>
              <a:rPr lang="en-US" baseline="30000" dirty="0" err="1" smtClean="0"/>
              <a:t>a</a:t>
            </a:r>
            <a:r>
              <a:rPr lang="en-US" baseline="30000" dirty="0" smtClean="0"/>
              <a:t>=0</a:t>
            </a:r>
            <a:r>
              <a:rPr lang="en-US" dirty="0" smtClean="0"/>
              <a:t>=1) is the “counterfactual risk under no treatment”</a:t>
            </a:r>
            <a:endParaRPr lang="en-US" dirty="0"/>
          </a:p>
        </p:txBody>
      </p:sp>
    </p:spTree>
    <p:extLst>
      <p:ext uri="{BB962C8B-B14F-4D97-AF65-F5344CB8AC3E}">
        <p14:creationId xmlns:p14="http://schemas.microsoft.com/office/powerpoint/2010/main" val="115941087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Table 1.1 from Hernan</a:t>
            </a:r>
            <a:r>
              <a:rPr lang="en-US" baseline="0" dirty="0" smtClean="0"/>
              <a:t> &amp; Robins, Causal Inference book</a:t>
            </a:r>
          </a:p>
          <a:p>
            <a:endParaRPr lang="en-US" baseline="0" dirty="0" smtClean="0"/>
          </a:p>
          <a:p>
            <a:endParaRPr lang="en-US" baseline="0" dirty="0" smtClean="0"/>
          </a:p>
          <a:p>
            <a:r>
              <a:rPr lang="en-US" dirty="0" err="1" smtClean="0"/>
              <a:t>Pr</a:t>
            </a:r>
            <a:r>
              <a:rPr lang="en-US" dirty="0" smtClean="0"/>
              <a:t>(</a:t>
            </a:r>
            <a:r>
              <a:rPr lang="en-US" dirty="0" err="1" smtClean="0"/>
              <a:t>Y</a:t>
            </a:r>
            <a:r>
              <a:rPr lang="en-US" baseline="30000" dirty="0" err="1" smtClean="0"/>
              <a:t>a</a:t>
            </a:r>
            <a:r>
              <a:rPr lang="en-US" baseline="30000" dirty="0" smtClean="0"/>
              <a:t>=1</a:t>
            </a:r>
            <a:r>
              <a:rPr lang="en-US" dirty="0" smtClean="0"/>
              <a:t>=1) is the “counterfactual risk under treatment”</a:t>
            </a:r>
          </a:p>
          <a:p>
            <a:r>
              <a:rPr lang="en-US" dirty="0" err="1" smtClean="0"/>
              <a:t>Pr</a:t>
            </a:r>
            <a:r>
              <a:rPr lang="en-US" dirty="0" smtClean="0"/>
              <a:t>(</a:t>
            </a:r>
            <a:r>
              <a:rPr lang="en-US" dirty="0" err="1" smtClean="0"/>
              <a:t>Y</a:t>
            </a:r>
            <a:r>
              <a:rPr lang="en-US" baseline="30000" dirty="0" err="1" smtClean="0"/>
              <a:t>a</a:t>
            </a:r>
            <a:r>
              <a:rPr lang="en-US" baseline="30000" dirty="0" smtClean="0"/>
              <a:t>=0</a:t>
            </a:r>
            <a:r>
              <a:rPr lang="en-US" dirty="0" smtClean="0"/>
              <a:t>=1) is the “counterfactual risk under no treatment”</a:t>
            </a:r>
          </a:p>
          <a:p>
            <a:endParaRPr lang="en-US" dirty="0" smtClean="0"/>
          </a:p>
          <a:p>
            <a:endParaRPr lang="en-US" dirty="0" smtClean="0"/>
          </a:p>
          <a:p>
            <a:r>
              <a:rPr lang="en-US" dirty="0" smtClean="0"/>
              <a:t>Because Risk is the Average for a population, we also can also write the following relationship, where E denotes expectation or average for the population:</a:t>
            </a:r>
          </a:p>
          <a:p>
            <a:r>
              <a:rPr lang="en-US" dirty="0" smtClean="0"/>
              <a:t>	E[</a:t>
            </a:r>
            <a:r>
              <a:rPr lang="en-US" dirty="0" err="1" smtClean="0"/>
              <a:t>Y</a:t>
            </a:r>
            <a:r>
              <a:rPr lang="en-US" baseline="30000" dirty="0" err="1" smtClean="0"/>
              <a:t>a</a:t>
            </a:r>
            <a:r>
              <a:rPr lang="en-US" baseline="30000" dirty="0" smtClean="0"/>
              <a:t>=1</a:t>
            </a:r>
            <a:r>
              <a:rPr lang="en-US" dirty="0" smtClean="0"/>
              <a:t>] </a:t>
            </a:r>
            <a:r>
              <a:rPr lang="en-US" altLang="en-US" b="1" dirty="0" smtClean="0"/>
              <a:t>≠</a:t>
            </a:r>
            <a:r>
              <a:rPr lang="en-US" altLang="en-US" dirty="0" smtClean="0"/>
              <a:t> E[</a:t>
            </a:r>
            <a:r>
              <a:rPr lang="en-US" dirty="0" err="1" smtClean="0"/>
              <a:t>Y</a:t>
            </a:r>
            <a:r>
              <a:rPr lang="en-US" baseline="30000" dirty="0" err="1" smtClean="0"/>
              <a:t>a</a:t>
            </a:r>
            <a:r>
              <a:rPr lang="en-US" baseline="30000" dirty="0" smtClean="0"/>
              <a:t>=0</a:t>
            </a:r>
            <a:r>
              <a:rPr lang="en-US" dirty="0" smtClean="0"/>
              <a:t>] to denote a causal effect</a:t>
            </a:r>
            <a:r>
              <a:rPr lang="en-US" baseline="0" dirty="0" smtClean="0"/>
              <a:t> for dichotomous and non-dichotomous outcomes</a:t>
            </a:r>
            <a:endParaRPr lang="en-US" dirty="0"/>
          </a:p>
        </p:txBody>
      </p:sp>
    </p:spTree>
    <p:extLst>
      <p:ext uri="{BB962C8B-B14F-4D97-AF65-F5344CB8AC3E}">
        <p14:creationId xmlns:p14="http://schemas.microsoft.com/office/powerpoint/2010/main" val="162109453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Table 1.1 from Hernan</a:t>
            </a:r>
            <a:r>
              <a:rPr lang="en-US" baseline="0" dirty="0" smtClean="0"/>
              <a:t> &amp; Robins, Causal Inference book</a:t>
            </a:r>
          </a:p>
          <a:p>
            <a:endParaRPr lang="en-US" baseline="0" dirty="0" smtClean="0"/>
          </a:p>
          <a:p>
            <a:r>
              <a:rPr lang="en-US" baseline="0" dirty="0" smtClean="0"/>
              <a:t>The harm in 6 and benefit in 6 is not an accident. This exact opposite effect in an equivalent number of people is what makes the average causal effect 0 or null.</a:t>
            </a:r>
            <a:endParaRPr lang="en-US" dirty="0"/>
          </a:p>
        </p:txBody>
      </p:sp>
    </p:spTree>
    <p:extLst>
      <p:ext uri="{BB962C8B-B14F-4D97-AF65-F5344CB8AC3E}">
        <p14:creationId xmlns:p14="http://schemas.microsoft.com/office/powerpoint/2010/main" val="133456498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Table 1.1 from Hernan</a:t>
            </a:r>
            <a:r>
              <a:rPr lang="en-US" baseline="0" dirty="0" smtClean="0"/>
              <a:t> &amp; Robins, Causal </a:t>
            </a:r>
            <a:r>
              <a:rPr lang="en-US" baseline="0" smtClean="0"/>
              <a:t>Inference book</a:t>
            </a:r>
            <a:endParaRPr lang="en-US"/>
          </a:p>
        </p:txBody>
      </p:sp>
    </p:spTree>
    <p:extLst>
      <p:ext uri="{BB962C8B-B14F-4D97-AF65-F5344CB8AC3E}">
        <p14:creationId xmlns:p14="http://schemas.microsoft.com/office/powerpoint/2010/main" val="43865592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Table 1.1 from Hernan</a:t>
            </a:r>
            <a:r>
              <a:rPr lang="en-US" baseline="0" dirty="0" smtClean="0"/>
              <a:t> &amp; Robins, Causal </a:t>
            </a:r>
            <a:r>
              <a:rPr lang="en-US" baseline="0" smtClean="0"/>
              <a:t>Inference book</a:t>
            </a:r>
            <a:endParaRPr lang="en-US"/>
          </a:p>
        </p:txBody>
      </p:sp>
    </p:spTree>
    <p:extLst>
      <p:ext uri="{BB962C8B-B14F-4D97-AF65-F5344CB8AC3E}">
        <p14:creationId xmlns:p14="http://schemas.microsoft.com/office/powerpoint/2010/main" val="209641498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Table 1.1 from Hernan</a:t>
            </a:r>
            <a:r>
              <a:rPr lang="en-US" baseline="0" dirty="0" smtClean="0"/>
              <a:t> &amp; Robins, Causal </a:t>
            </a:r>
            <a:r>
              <a:rPr lang="en-US" baseline="0" smtClean="0"/>
              <a:t>Inference book</a:t>
            </a:r>
            <a:endParaRPr lang="en-US"/>
          </a:p>
        </p:txBody>
      </p:sp>
    </p:spTree>
    <p:extLst>
      <p:ext uri="{BB962C8B-B14F-4D97-AF65-F5344CB8AC3E}">
        <p14:creationId xmlns:p14="http://schemas.microsoft.com/office/powerpoint/2010/main" val="288265260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Table 1.1 from Hernan</a:t>
            </a:r>
            <a:r>
              <a:rPr lang="en-US" baseline="0" dirty="0" smtClean="0"/>
              <a:t> &amp; Robins, Causal </a:t>
            </a:r>
            <a:r>
              <a:rPr lang="en-US" baseline="0" smtClean="0"/>
              <a:t>Inference book</a:t>
            </a:r>
            <a:endParaRPr lang="en-US"/>
          </a:p>
        </p:txBody>
      </p:sp>
    </p:spTree>
    <p:extLst>
      <p:ext uri="{BB962C8B-B14F-4D97-AF65-F5344CB8AC3E}">
        <p14:creationId xmlns:p14="http://schemas.microsoft.com/office/powerpoint/2010/main" val="2043495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83971"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eaLnBrk="1" hangingPunct="1"/>
            <a:r>
              <a:rPr lang="en-US" altLang="en-US" dirty="0" smtClean="0">
                <a:latin typeface="Arial" charset="0"/>
                <a:cs typeface="Arial" charset="0"/>
              </a:rPr>
              <a:t>Causal Inference, online book, Hernan &amp; Robins, Ch. 1</a:t>
            </a:r>
          </a:p>
          <a:p>
            <a:pPr eaLnBrk="1" hangingPunct="1"/>
            <a:endParaRPr lang="en-US" altLang="en-US" dirty="0">
              <a:latin typeface="Arial" charset="0"/>
              <a:cs typeface="Arial" charset="0"/>
            </a:endParaRPr>
          </a:p>
        </p:txBody>
      </p:sp>
    </p:spTree>
    <p:extLst>
      <p:ext uri="{BB962C8B-B14F-4D97-AF65-F5344CB8AC3E}">
        <p14:creationId xmlns:p14="http://schemas.microsoft.com/office/powerpoint/2010/main" val="56681877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E524BC4-FDE0-441D-843A-AA9EC17FAFAB}" type="slidenum">
              <a:rPr lang="en-US" smtClean="0"/>
              <a:t>20</a:t>
            </a:fld>
            <a:endParaRPr lang="en-US"/>
          </a:p>
        </p:txBody>
      </p:sp>
    </p:spTree>
    <p:extLst>
      <p:ext uri="{BB962C8B-B14F-4D97-AF65-F5344CB8AC3E}">
        <p14:creationId xmlns:p14="http://schemas.microsoft.com/office/powerpoint/2010/main" val="122715686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E524BC4-FDE0-441D-843A-AA9EC17FAFAB}" type="slidenum">
              <a:rPr lang="en-US" smtClean="0"/>
              <a:t>21</a:t>
            </a:fld>
            <a:endParaRPr lang="en-US"/>
          </a:p>
        </p:txBody>
      </p:sp>
    </p:spTree>
    <p:extLst>
      <p:ext uri="{BB962C8B-B14F-4D97-AF65-F5344CB8AC3E}">
        <p14:creationId xmlns:p14="http://schemas.microsoft.com/office/powerpoint/2010/main" val="125148019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Recommended</a:t>
            </a:r>
            <a:r>
              <a:rPr lang="en-US" baseline="0" dirty="0" smtClean="0"/>
              <a:t> reading: Ch. 1, Hernan &amp; Robins Online Book. Causal Inference, updated 10/4/2017</a:t>
            </a:r>
          </a:p>
          <a:p>
            <a:r>
              <a:rPr lang="en-US" baseline="0" dirty="0" smtClean="0"/>
              <a:t>https://</a:t>
            </a:r>
            <a:r>
              <a:rPr lang="en-US" baseline="0" dirty="0" err="1" smtClean="0"/>
              <a:t>www.hsph.harvard.edu</a:t>
            </a:r>
            <a:r>
              <a:rPr lang="en-US" baseline="0" dirty="0" smtClean="0"/>
              <a:t>/</a:t>
            </a:r>
            <a:r>
              <a:rPr lang="en-US" baseline="0" dirty="0" err="1" smtClean="0"/>
              <a:t>miguel-hernan</a:t>
            </a:r>
            <a:r>
              <a:rPr lang="en-US" baseline="0" dirty="0" smtClean="0"/>
              <a:t>/causal-inference-book/  </a:t>
            </a:r>
          </a:p>
          <a:p>
            <a:endParaRPr lang="en-US" baseline="0" dirty="0" smtClean="0"/>
          </a:p>
        </p:txBody>
      </p:sp>
    </p:spTree>
    <p:extLst>
      <p:ext uri="{BB962C8B-B14F-4D97-AF65-F5344CB8AC3E}">
        <p14:creationId xmlns:p14="http://schemas.microsoft.com/office/powerpoint/2010/main" val="83857147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US" dirty="0"/>
          </a:p>
        </p:txBody>
      </p:sp>
    </p:spTree>
    <p:extLst>
      <p:ext uri="{BB962C8B-B14F-4D97-AF65-F5344CB8AC3E}">
        <p14:creationId xmlns:p14="http://schemas.microsoft.com/office/powerpoint/2010/main" val="236001258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US" dirty="0"/>
          </a:p>
        </p:txBody>
      </p:sp>
      <p:sp>
        <p:nvSpPr>
          <p:cNvPr id="4" name="Slide Number Placeholder 3"/>
          <p:cNvSpPr>
            <a:spLocks noGrp="1"/>
          </p:cNvSpPr>
          <p:nvPr>
            <p:ph type="sldNum" sz="quarter" idx="10"/>
          </p:nvPr>
        </p:nvSpPr>
        <p:spPr/>
        <p:txBody>
          <a:bodyPr/>
          <a:lstStyle/>
          <a:p>
            <a:fld id="{4A107E05-40DC-FD45-8388-749FC3D8F328}" type="slidenum">
              <a:rPr lang="en-US" smtClean="0"/>
              <a:t>24</a:t>
            </a:fld>
            <a:endParaRPr lang="en-US"/>
          </a:p>
        </p:txBody>
      </p:sp>
    </p:spTree>
    <p:extLst>
      <p:ext uri="{BB962C8B-B14F-4D97-AF65-F5344CB8AC3E}">
        <p14:creationId xmlns:p14="http://schemas.microsoft.com/office/powerpoint/2010/main" val="253944002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US" dirty="0"/>
          </a:p>
        </p:txBody>
      </p:sp>
      <p:sp>
        <p:nvSpPr>
          <p:cNvPr id="4" name="Slide Number Placeholder 3"/>
          <p:cNvSpPr>
            <a:spLocks noGrp="1"/>
          </p:cNvSpPr>
          <p:nvPr>
            <p:ph type="sldNum" sz="quarter" idx="10"/>
          </p:nvPr>
        </p:nvSpPr>
        <p:spPr/>
        <p:txBody>
          <a:bodyPr/>
          <a:lstStyle/>
          <a:p>
            <a:fld id="{4A107E05-40DC-FD45-8388-749FC3D8F328}" type="slidenum">
              <a:rPr lang="en-US" smtClean="0"/>
              <a:t>25</a:t>
            </a:fld>
            <a:endParaRPr lang="en-US"/>
          </a:p>
        </p:txBody>
      </p:sp>
    </p:spTree>
    <p:extLst>
      <p:ext uri="{BB962C8B-B14F-4D97-AF65-F5344CB8AC3E}">
        <p14:creationId xmlns:p14="http://schemas.microsoft.com/office/powerpoint/2010/main" val="84371554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A107E05-40DC-FD45-8388-749FC3D8F328}" type="slidenum">
              <a:rPr lang="en-US" smtClean="0"/>
              <a:t>26</a:t>
            </a:fld>
            <a:endParaRPr lang="en-US"/>
          </a:p>
        </p:txBody>
      </p:sp>
    </p:spTree>
    <p:extLst>
      <p:ext uri="{BB962C8B-B14F-4D97-AF65-F5344CB8AC3E}">
        <p14:creationId xmlns:p14="http://schemas.microsoft.com/office/powerpoint/2010/main" val="229671614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US" dirty="0"/>
          </a:p>
        </p:txBody>
      </p:sp>
      <p:sp>
        <p:nvSpPr>
          <p:cNvPr id="4" name="Slide Number Placeholder 3"/>
          <p:cNvSpPr>
            <a:spLocks noGrp="1"/>
          </p:cNvSpPr>
          <p:nvPr>
            <p:ph type="sldNum" sz="quarter" idx="10"/>
          </p:nvPr>
        </p:nvSpPr>
        <p:spPr/>
        <p:txBody>
          <a:bodyPr/>
          <a:lstStyle/>
          <a:p>
            <a:fld id="{4A107E05-40DC-FD45-8388-749FC3D8F328}" type="slidenum">
              <a:rPr lang="en-US" smtClean="0"/>
              <a:t>28</a:t>
            </a:fld>
            <a:endParaRPr lang="en-US"/>
          </a:p>
        </p:txBody>
      </p:sp>
    </p:spTree>
    <p:extLst>
      <p:ext uri="{BB962C8B-B14F-4D97-AF65-F5344CB8AC3E}">
        <p14:creationId xmlns:p14="http://schemas.microsoft.com/office/powerpoint/2010/main" val="50717798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US" dirty="0"/>
          </a:p>
        </p:txBody>
      </p:sp>
      <p:sp>
        <p:nvSpPr>
          <p:cNvPr id="4" name="Slide Number Placeholder 3"/>
          <p:cNvSpPr>
            <a:spLocks noGrp="1"/>
          </p:cNvSpPr>
          <p:nvPr>
            <p:ph type="sldNum" sz="quarter" idx="10"/>
          </p:nvPr>
        </p:nvSpPr>
        <p:spPr/>
        <p:txBody>
          <a:bodyPr/>
          <a:lstStyle/>
          <a:p>
            <a:fld id="{4A107E05-40DC-FD45-8388-749FC3D8F328}" type="slidenum">
              <a:rPr lang="en-US" smtClean="0"/>
              <a:t>29</a:t>
            </a:fld>
            <a:endParaRPr lang="en-US"/>
          </a:p>
        </p:txBody>
      </p:sp>
    </p:spTree>
    <p:extLst>
      <p:ext uri="{BB962C8B-B14F-4D97-AF65-F5344CB8AC3E}">
        <p14:creationId xmlns:p14="http://schemas.microsoft.com/office/powerpoint/2010/main" val="11170801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US" dirty="0"/>
          </a:p>
        </p:txBody>
      </p:sp>
      <p:sp>
        <p:nvSpPr>
          <p:cNvPr id="4" name="Slide Number Placeholder 3"/>
          <p:cNvSpPr>
            <a:spLocks noGrp="1"/>
          </p:cNvSpPr>
          <p:nvPr>
            <p:ph type="sldNum" sz="quarter" idx="10"/>
          </p:nvPr>
        </p:nvSpPr>
        <p:spPr/>
        <p:txBody>
          <a:bodyPr/>
          <a:lstStyle/>
          <a:p>
            <a:fld id="{4A107E05-40DC-FD45-8388-749FC3D8F328}" type="slidenum">
              <a:rPr lang="en-US" smtClean="0"/>
              <a:t>30</a:t>
            </a:fld>
            <a:endParaRPr lang="en-US"/>
          </a:p>
        </p:txBody>
      </p:sp>
    </p:spTree>
    <p:extLst>
      <p:ext uri="{BB962C8B-B14F-4D97-AF65-F5344CB8AC3E}">
        <p14:creationId xmlns:p14="http://schemas.microsoft.com/office/powerpoint/2010/main" val="23508203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Recommended</a:t>
            </a:r>
            <a:r>
              <a:rPr lang="en-US" baseline="0" dirty="0" smtClean="0"/>
              <a:t> reading: Ch. 1, Hernan &amp; Robins Online Book. Causal Inference, updated 10/4/2017</a:t>
            </a:r>
          </a:p>
          <a:p>
            <a:r>
              <a:rPr lang="en-US" baseline="0" dirty="0" smtClean="0"/>
              <a:t>https://</a:t>
            </a:r>
            <a:r>
              <a:rPr lang="en-US" baseline="0" dirty="0" err="1" smtClean="0"/>
              <a:t>www.hsph.harvard.edu</a:t>
            </a:r>
            <a:r>
              <a:rPr lang="en-US" baseline="0" dirty="0" smtClean="0"/>
              <a:t>/</a:t>
            </a:r>
            <a:r>
              <a:rPr lang="en-US" baseline="0" dirty="0" err="1" smtClean="0"/>
              <a:t>miguel-hernan</a:t>
            </a:r>
            <a:r>
              <a:rPr lang="en-US" baseline="0" dirty="0" smtClean="0"/>
              <a:t>/causal-inference-book/  </a:t>
            </a:r>
          </a:p>
          <a:p>
            <a:endParaRPr lang="en-US" baseline="0" dirty="0" smtClean="0"/>
          </a:p>
        </p:txBody>
      </p:sp>
    </p:spTree>
    <p:extLst>
      <p:ext uri="{BB962C8B-B14F-4D97-AF65-F5344CB8AC3E}">
        <p14:creationId xmlns:p14="http://schemas.microsoft.com/office/powerpoint/2010/main" val="173737139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US" dirty="0"/>
          </a:p>
        </p:txBody>
      </p:sp>
      <p:sp>
        <p:nvSpPr>
          <p:cNvPr id="4" name="Slide Number Placeholder 3"/>
          <p:cNvSpPr>
            <a:spLocks noGrp="1"/>
          </p:cNvSpPr>
          <p:nvPr>
            <p:ph type="sldNum" sz="quarter" idx="10"/>
          </p:nvPr>
        </p:nvSpPr>
        <p:spPr/>
        <p:txBody>
          <a:bodyPr/>
          <a:lstStyle/>
          <a:p>
            <a:fld id="{4A107E05-40DC-FD45-8388-749FC3D8F328}" type="slidenum">
              <a:rPr lang="en-US" smtClean="0"/>
              <a:t>31</a:t>
            </a:fld>
            <a:endParaRPr lang="en-US"/>
          </a:p>
        </p:txBody>
      </p:sp>
    </p:spTree>
    <p:extLst>
      <p:ext uri="{BB962C8B-B14F-4D97-AF65-F5344CB8AC3E}">
        <p14:creationId xmlns:p14="http://schemas.microsoft.com/office/powerpoint/2010/main" val="404417282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A107E05-40DC-FD45-8388-749FC3D8F328}" type="slidenum">
              <a:rPr lang="en-US" smtClean="0"/>
              <a:t>32</a:t>
            </a:fld>
            <a:endParaRPr lang="en-US"/>
          </a:p>
        </p:txBody>
      </p:sp>
    </p:spTree>
    <p:extLst>
      <p:ext uri="{BB962C8B-B14F-4D97-AF65-F5344CB8AC3E}">
        <p14:creationId xmlns:p14="http://schemas.microsoft.com/office/powerpoint/2010/main" val="93301865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US" dirty="0"/>
          </a:p>
        </p:txBody>
      </p:sp>
    </p:spTree>
    <p:extLst>
      <p:ext uri="{BB962C8B-B14F-4D97-AF65-F5344CB8AC3E}">
        <p14:creationId xmlns:p14="http://schemas.microsoft.com/office/powerpoint/2010/main" val="224390717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US" dirty="0"/>
          </a:p>
        </p:txBody>
      </p:sp>
      <p:sp>
        <p:nvSpPr>
          <p:cNvPr id="4" name="Slide Number Placeholder 3"/>
          <p:cNvSpPr>
            <a:spLocks noGrp="1"/>
          </p:cNvSpPr>
          <p:nvPr>
            <p:ph type="sldNum" sz="quarter" idx="10"/>
          </p:nvPr>
        </p:nvSpPr>
        <p:spPr/>
        <p:txBody>
          <a:bodyPr/>
          <a:lstStyle/>
          <a:p>
            <a:fld id="{4A107E05-40DC-FD45-8388-749FC3D8F328}" type="slidenum">
              <a:rPr lang="en-US" smtClean="0"/>
              <a:t>34</a:t>
            </a:fld>
            <a:endParaRPr lang="en-US"/>
          </a:p>
        </p:txBody>
      </p:sp>
    </p:spTree>
    <p:extLst>
      <p:ext uri="{BB962C8B-B14F-4D97-AF65-F5344CB8AC3E}">
        <p14:creationId xmlns:p14="http://schemas.microsoft.com/office/powerpoint/2010/main" val="124705128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A107E05-40DC-FD45-8388-749FC3D8F328}" type="slidenum">
              <a:rPr lang="en-US" smtClean="0"/>
              <a:t>35</a:t>
            </a:fld>
            <a:endParaRPr lang="en-US"/>
          </a:p>
        </p:txBody>
      </p:sp>
    </p:spTree>
    <p:extLst>
      <p:ext uri="{BB962C8B-B14F-4D97-AF65-F5344CB8AC3E}">
        <p14:creationId xmlns:p14="http://schemas.microsoft.com/office/powerpoint/2010/main" val="190777179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US" dirty="0"/>
          </a:p>
        </p:txBody>
      </p:sp>
      <p:sp>
        <p:nvSpPr>
          <p:cNvPr id="4" name="Slide Number Placeholder 3"/>
          <p:cNvSpPr>
            <a:spLocks noGrp="1"/>
          </p:cNvSpPr>
          <p:nvPr>
            <p:ph type="sldNum" sz="quarter" idx="10"/>
          </p:nvPr>
        </p:nvSpPr>
        <p:spPr/>
        <p:txBody>
          <a:bodyPr/>
          <a:lstStyle/>
          <a:p>
            <a:fld id="{4A107E05-40DC-FD45-8388-749FC3D8F328}" type="slidenum">
              <a:rPr lang="en-US" smtClean="0"/>
              <a:t>36</a:t>
            </a:fld>
            <a:endParaRPr lang="en-US"/>
          </a:p>
        </p:txBody>
      </p:sp>
    </p:spTree>
    <p:extLst>
      <p:ext uri="{BB962C8B-B14F-4D97-AF65-F5344CB8AC3E}">
        <p14:creationId xmlns:p14="http://schemas.microsoft.com/office/powerpoint/2010/main" val="133275189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A107E05-40DC-FD45-8388-749FC3D8F328}" type="slidenum">
              <a:rPr lang="en-US" smtClean="0"/>
              <a:t>37</a:t>
            </a:fld>
            <a:endParaRPr lang="en-US"/>
          </a:p>
        </p:txBody>
      </p:sp>
    </p:spTree>
    <p:extLst>
      <p:ext uri="{BB962C8B-B14F-4D97-AF65-F5344CB8AC3E}">
        <p14:creationId xmlns:p14="http://schemas.microsoft.com/office/powerpoint/2010/main" val="73926064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US" dirty="0"/>
          </a:p>
        </p:txBody>
      </p:sp>
      <p:sp>
        <p:nvSpPr>
          <p:cNvPr id="4" name="Slide Number Placeholder 3"/>
          <p:cNvSpPr>
            <a:spLocks noGrp="1"/>
          </p:cNvSpPr>
          <p:nvPr>
            <p:ph type="sldNum" sz="quarter" idx="10"/>
          </p:nvPr>
        </p:nvSpPr>
        <p:spPr/>
        <p:txBody>
          <a:bodyPr/>
          <a:lstStyle/>
          <a:p>
            <a:fld id="{4A107E05-40DC-FD45-8388-749FC3D8F328}" type="slidenum">
              <a:rPr lang="en-US" smtClean="0"/>
              <a:t>38</a:t>
            </a:fld>
            <a:endParaRPr lang="en-US"/>
          </a:p>
        </p:txBody>
      </p:sp>
    </p:spTree>
    <p:extLst>
      <p:ext uri="{BB962C8B-B14F-4D97-AF65-F5344CB8AC3E}">
        <p14:creationId xmlns:p14="http://schemas.microsoft.com/office/powerpoint/2010/main" val="404981252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US" dirty="0"/>
          </a:p>
        </p:txBody>
      </p:sp>
      <p:sp>
        <p:nvSpPr>
          <p:cNvPr id="4" name="Slide Number Placeholder 3"/>
          <p:cNvSpPr>
            <a:spLocks noGrp="1"/>
          </p:cNvSpPr>
          <p:nvPr>
            <p:ph type="sldNum" sz="quarter" idx="10"/>
          </p:nvPr>
        </p:nvSpPr>
        <p:spPr/>
        <p:txBody>
          <a:bodyPr/>
          <a:lstStyle/>
          <a:p>
            <a:fld id="{4A107E05-40DC-FD45-8388-749FC3D8F328}" type="slidenum">
              <a:rPr lang="en-US" smtClean="0"/>
              <a:t>39</a:t>
            </a:fld>
            <a:endParaRPr lang="en-US"/>
          </a:p>
        </p:txBody>
      </p:sp>
    </p:spTree>
    <p:extLst>
      <p:ext uri="{BB962C8B-B14F-4D97-AF65-F5344CB8AC3E}">
        <p14:creationId xmlns:p14="http://schemas.microsoft.com/office/powerpoint/2010/main" val="244691569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US" dirty="0"/>
          </a:p>
        </p:txBody>
      </p:sp>
      <p:sp>
        <p:nvSpPr>
          <p:cNvPr id="4" name="Slide Number Placeholder 3"/>
          <p:cNvSpPr>
            <a:spLocks noGrp="1"/>
          </p:cNvSpPr>
          <p:nvPr>
            <p:ph type="sldNum" sz="quarter" idx="10"/>
          </p:nvPr>
        </p:nvSpPr>
        <p:spPr/>
        <p:txBody>
          <a:bodyPr/>
          <a:lstStyle/>
          <a:p>
            <a:fld id="{4A107E05-40DC-FD45-8388-749FC3D8F328}" type="slidenum">
              <a:rPr lang="en-US" smtClean="0"/>
              <a:t>40</a:t>
            </a:fld>
            <a:endParaRPr lang="en-US"/>
          </a:p>
        </p:txBody>
      </p:sp>
    </p:spTree>
    <p:extLst>
      <p:ext uri="{BB962C8B-B14F-4D97-AF65-F5344CB8AC3E}">
        <p14:creationId xmlns:p14="http://schemas.microsoft.com/office/powerpoint/2010/main" val="6133813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422075464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US" dirty="0"/>
          </a:p>
        </p:txBody>
      </p:sp>
      <p:sp>
        <p:nvSpPr>
          <p:cNvPr id="4" name="Slide Number Placeholder 3"/>
          <p:cNvSpPr>
            <a:spLocks noGrp="1"/>
          </p:cNvSpPr>
          <p:nvPr>
            <p:ph type="sldNum" sz="quarter" idx="10"/>
          </p:nvPr>
        </p:nvSpPr>
        <p:spPr/>
        <p:txBody>
          <a:bodyPr/>
          <a:lstStyle/>
          <a:p>
            <a:fld id="{4A107E05-40DC-FD45-8388-749FC3D8F328}" type="slidenum">
              <a:rPr lang="en-US" smtClean="0"/>
              <a:t>41</a:t>
            </a:fld>
            <a:endParaRPr lang="en-US"/>
          </a:p>
        </p:txBody>
      </p:sp>
    </p:spTree>
    <p:extLst>
      <p:ext uri="{BB962C8B-B14F-4D97-AF65-F5344CB8AC3E}">
        <p14:creationId xmlns:p14="http://schemas.microsoft.com/office/powerpoint/2010/main" val="384636554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US" baseline="0" dirty="0" smtClean="0"/>
          </a:p>
        </p:txBody>
      </p:sp>
      <p:sp>
        <p:nvSpPr>
          <p:cNvPr id="4" name="Slide Number Placeholder 3"/>
          <p:cNvSpPr>
            <a:spLocks noGrp="1"/>
          </p:cNvSpPr>
          <p:nvPr>
            <p:ph type="sldNum" sz="quarter" idx="10"/>
          </p:nvPr>
        </p:nvSpPr>
        <p:spPr/>
        <p:txBody>
          <a:bodyPr/>
          <a:lstStyle/>
          <a:p>
            <a:fld id="{4A107E05-40DC-FD45-8388-749FC3D8F328}" type="slidenum">
              <a:rPr lang="en-US" smtClean="0"/>
              <a:t>42</a:t>
            </a:fld>
            <a:endParaRPr lang="en-US"/>
          </a:p>
        </p:txBody>
      </p:sp>
    </p:spTree>
    <p:extLst>
      <p:ext uri="{BB962C8B-B14F-4D97-AF65-F5344CB8AC3E}">
        <p14:creationId xmlns:p14="http://schemas.microsoft.com/office/powerpoint/2010/main" val="34107457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6668464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8738650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94113540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83747021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5" name="Rectangle 5"/>
          <p:cNvSpPr>
            <a:spLocks noGrp="1" noChangeArrowheads="1"/>
          </p:cNvSpPr>
          <p:nvPr>
            <p:ph type="sldNum" sz="quarter" idx="5"/>
          </p:nvPr>
        </p:nvSpPr>
        <p:spPr>
          <a:noFill/>
        </p:spPr>
        <p:txBody>
          <a:bodyPr/>
          <a:lstStyle/>
          <a:p>
            <a:fld id="{CD22560A-A31E-4947-987D-DCD8C5BC0663}" type="slidenum">
              <a:rPr lang="en-US" altLang="en-US" smtClean="0"/>
              <a:pPr/>
              <a:t>9</a:t>
            </a:fld>
            <a:endParaRPr lang="en-US" altLang="en-US" dirty="0" smtClean="0"/>
          </a:p>
        </p:txBody>
      </p:sp>
      <p:sp>
        <p:nvSpPr>
          <p:cNvPr id="236546" name="Rectangle 2"/>
          <p:cNvSpPr>
            <a:spLocks noGrp="1" noRot="1" noChangeAspect="1" noChangeArrowheads="1" noTextEdit="1"/>
          </p:cNvSpPr>
          <p:nvPr>
            <p:ph type="sldImg"/>
          </p:nvPr>
        </p:nvSpPr>
        <p:spPr>
          <a:xfrm>
            <a:off x="1152525" y="706438"/>
            <a:ext cx="4641850" cy="3481387"/>
          </a:xfrm>
          <a:ln/>
        </p:spPr>
      </p:sp>
      <p:sp>
        <p:nvSpPr>
          <p:cNvPr id="236547" name="Rectangle 3"/>
          <p:cNvSpPr>
            <a:spLocks noGrp="1" noChangeArrowheads="1"/>
          </p:cNvSpPr>
          <p:nvPr>
            <p:ph type="body" idx="1"/>
          </p:nvPr>
        </p:nvSpPr>
        <p:spPr>
          <a:noFill/>
          <a:ln/>
        </p:spPr>
        <p:txBody>
          <a:bodyPr>
            <a:normAutofit fontScale="92500" lnSpcReduction="10000"/>
          </a:bodyPr>
          <a:lstStyle/>
          <a:p>
            <a:r>
              <a:rPr lang="en-US" altLang="en-US" dirty="0" smtClean="0"/>
              <a:t>Fr </a:t>
            </a:r>
            <a:r>
              <a:rPr lang="en-US" altLang="en-US" dirty="0" err="1" smtClean="0"/>
              <a:t>Epid</a:t>
            </a:r>
            <a:r>
              <a:rPr lang="en-US" altLang="en-US" dirty="0" smtClean="0"/>
              <a:t> Methods</a:t>
            </a:r>
            <a:r>
              <a:rPr lang="en-US" altLang="en-US" baseline="0" dirty="0" smtClean="0"/>
              <a:t> 1, J  martin 2017</a:t>
            </a:r>
            <a:endParaRPr lang="en-US" altLang="en-US" dirty="0" smtClean="0"/>
          </a:p>
          <a:p>
            <a:endParaRPr lang="en-US" altLang="en-US" dirty="0" smtClean="0"/>
          </a:p>
          <a:p>
            <a:r>
              <a:rPr lang="en-US" altLang="en-US" dirty="0" smtClean="0"/>
              <a:t>So, you may not have known it, but we are always striving for the counterfactual in our analytic work.  We cannot ever get to the counterfactual per se so the next best thing is to have our two distinct populations to be “exchangeable”, in other words, identical in their “other influences” except for the exposure under study.  After all, this is what we would have if we had the counterfactual situation.  </a:t>
            </a:r>
          </a:p>
          <a:p>
            <a:endParaRPr lang="en-US" altLang="en-US" dirty="0" smtClean="0"/>
          </a:p>
          <a:p>
            <a:r>
              <a:rPr lang="en-US" altLang="en-US" dirty="0" smtClean="0"/>
              <a:t>Whenever our TWO distinct populations are not exchangeable, confounding will be present.  It therefore follows that all of our strategies to manage confounding are attempts to make our populations under</a:t>
            </a:r>
            <a:r>
              <a:rPr lang="en-US" altLang="en-US" baseline="0" dirty="0" smtClean="0"/>
              <a:t> study (exposed and unexposed) </a:t>
            </a:r>
            <a:r>
              <a:rPr lang="en-US" altLang="en-US" dirty="0" smtClean="0"/>
              <a:t>exchangeable.   It is important to note that exchangeable</a:t>
            </a:r>
            <a:r>
              <a:rPr lang="en-US" altLang="en-US" baseline="0" dirty="0" smtClean="0"/>
              <a:t> populations are, in theory, achievable, but we cannot prove, in practice, that any two populations are exchangeable.  Yet, in practice, in order for us to be able to move on and conduct science and make causal inferences that have implications for public health and clinical practice, we have to work under the belief or assumption that we have achieved exchangeability.  </a:t>
            </a:r>
            <a:endParaRPr lang="en-US" altLang="en-US" dirty="0" smtClean="0"/>
          </a:p>
          <a:p>
            <a:endParaRPr lang="en-US" altLang="en-US" dirty="0" smtClean="0"/>
          </a:p>
          <a:p>
            <a:r>
              <a:rPr lang="en-US" altLang="en-US" dirty="0" smtClean="0"/>
              <a:t>Some students upon</a:t>
            </a:r>
            <a:r>
              <a:rPr lang="en-US" altLang="en-US" baseline="0" dirty="0" smtClean="0"/>
              <a:t> initially learning about counterfactuals express some skepticism and wonder about the relevance because it sounds like make believe.  Counterfactual theory, however,</a:t>
            </a:r>
            <a:r>
              <a:rPr lang="en-US" altLang="en-US" dirty="0" smtClean="0"/>
              <a:t> is now the dominant paradigm</a:t>
            </a:r>
            <a:r>
              <a:rPr lang="en-US" altLang="en-US" baseline="0" dirty="0" smtClean="0"/>
              <a:t> </a:t>
            </a:r>
            <a:r>
              <a:rPr lang="en-US" altLang="en-US" dirty="0" smtClean="0"/>
              <a:t>in epidemiology and the dominant theory in the field of causal inference.  The reason is because it</a:t>
            </a:r>
            <a:r>
              <a:rPr lang="en-US" altLang="en-US" baseline="0" dirty="0" smtClean="0"/>
              <a:t> clarifies the meaning of some heretofore vague concepts, and it also provides a framework for expressing important metrics in research and resolving some complex analytic issues.  </a:t>
            </a:r>
            <a:r>
              <a:rPr lang="en-US" altLang="en-US" dirty="0" smtClean="0"/>
              <a:t>It is gaining traction</a:t>
            </a:r>
            <a:r>
              <a:rPr lang="en-US" altLang="en-US" baseline="0" dirty="0" smtClean="0"/>
              <a:t> in all aspects of human subjects-based health-related research.  </a:t>
            </a:r>
            <a:r>
              <a:rPr lang="en-US" altLang="en-US" dirty="0" smtClean="0"/>
              <a:t>Everyone</a:t>
            </a:r>
            <a:r>
              <a:rPr lang="en-US" altLang="en-US" baseline="0" dirty="0" smtClean="0"/>
              <a:t> </a:t>
            </a:r>
            <a:r>
              <a:rPr lang="en-US" altLang="en-US" dirty="0" smtClean="0"/>
              <a:t>should all be familiar with this concept.   I encourage everyone to think it over in a quiet room.  </a:t>
            </a:r>
          </a:p>
          <a:p>
            <a:endParaRPr lang="en-US" altLang="en-US" dirty="0" smtClean="0"/>
          </a:p>
          <a:p>
            <a:r>
              <a:rPr lang="en-US" altLang="en-US" dirty="0" smtClean="0"/>
              <a:t>(Jewell Chapt 8 explains exchangeability in terms of the “randomization assumption”.)</a:t>
            </a:r>
          </a:p>
          <a:p>
            <a:endParaRPr lang="en-US" altLang="en-US" dirty="0" smtClean="0"/>
          </a:p>
          <a:p>
            <a:endParaRPr lang="en-US" altLang="en-US" dirty="0" smtClean="0"/>
          </a:p>
        </p:txBody>
      </p:sp>
    </p:spTree>
    <p:extLst>
      <p:ext uri="{BB962C8B-B14F-4D97-AF65-F5344CB8AC3E}">
        <p14:creationId xmlns:p14="http://schemas.microsoft.com/office/powerpoint/2010/main" val="81002470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emf"/><Relationship Id="rId1" Type="http://schemas.openxmlformats.org/officeDocument/2006/relationships/slideMaster" Target="../slideMasters/slideMaster2.xml"/><Relationship Id="rId4" Type="http://schemas.openxmlformats.org/officeDocument/2006/relationships/image" Target="../media/image10.jpeg"/></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8.emf"/><Relationship Id="rId1" Type="http://schemas.openxmlformats.org/officeDocument/2006/relationships/slideMaster" Target="../slideMasters/slideMaster2.xml"/><Relationship Id="rId4" Type="http://schemas.openxmlformats.org/officeDocument/2006/relationships/image" Target="../media/image12.jpeg"/></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8.emf"/><Relationship Id="rId1" Type="http://schemas.openxmlformats.org/officeDocument/2006/relationships/slideMaster" Target="../slideMasters/slideMaster2.xml"/><Relationship Id="rId4" Type="http://schemas.openxmlformats.org/officeDocument/2006/relationships/image" Target="../media/image12.jpeg"/></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 Blue1">
    <p:bg>
      <p:bgRef idx="1001">
        <a:schemeClr val="bg1"/>
      </p:bgRef>
    </p:bg>
    <p:spTree>
      <p:nvGrpSpPr>
        <p:cNvPr id="1" name=""/>
        <p:cNvGrpSpPr/>
        <p:nvPr/>
      </p:nvGrpSpPr>
      <p:grpSpPr>
        <a:xfrm>
          <a:off x="0" y="0"/>
          <a:ext cx="0" cy="0"/>
          <a:chOff x="0" y="0"/>
          <a:chExt cx="0" cy="0"/>
        </a:xfrm>
      </p:grpSpPr>
      <p:pic>
        <p:nvPicPr>
          <p:cNvPr id="13" name="Picture 12"/>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15937" y="297068"/>
            <a:ext cx="8828063" cy="6560932"/>
          </a:xfrm>
          <a:prstGeom prst="rect">
            <a:avLst/>
          </a:prstGeom>
        </p:spPr>
      </p:pic>
      <p:sp>
        <p:nvSpPr>
          <p:cNvPr id="2" name="Rectangle 1"/>
          <p:cNvSpPr/>
          <p:nvPr userDrawn="1"/>
        </p:nvSpPr>
        <p:spPr bwMode="auto">
          <a:xfrm>
            <a:off x="502920" y="1"/>
            <a:ext cx="5666935" cy="5739619"/>
          </a:xfrm>
          <a:prstGeom prst="rect">
            <a:avLst/>
          </a:prstGeom>
          <a:solidFill>
            <a:schemeClr val="accent1"/>
          </a:solidFill>
          <a:ln w="19050" algn="ctr">
            <a:noFill/>
            <a:miter lim="800000"/>
            <a:headEnd/>
            <a:tailEnd/>
          </a:ln>
        </p:spPr>
        <p:txBody>
          <a:bodyPr wrap="none" rtlCol="0" anchor="ctr"/>
          <a:lstStyle/>
          <a:p>
            <a:pPr algn="ctr" eaLnBrk="1" fontAlgn="auto" hangingPunct="1">
              <a:lnSpc>
                <a:spcPct val="90000"/>
              </a:lnSpc>
              <a:spcBef>
                <a:spcPts val="0"/>
              </a:spcBef>
              <a:spcAft>
                <a:spcPts val="0"/>
              </a:spcAft>
            </a:pPr>
            <a:endParaRPr lang="en-US" sz="1600" b="1" dirty="0" err="1">
              <a:solidFill>
                <a:srgbClr val="052049"/>
              </a:solidFill>
              <a:latin typeface="Garamond"/>
            </a:endParaRPr>
          </a:p>
        </p:txBody>
      </p:sp>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05297" y="297068"/>
            <a:ext cx="1273127" cy="827818"/>
          </a:xfrm>
          <a:prstGeom prst="rect">
            <a:avLst/>
          </a:prstGeom>
        </p:spPr>
      </p:pic>
      <p:sp>
        <p:nvSpPr>
          <p:cNvPr id="10" name="Date Placeholder 4"/>
          <p:cNvSpPr>
            <a:spLocks noGrp="1"/>
          </p:cNvSpPr>
          <p:nvPr>
            <p:ph type="dt" sz="half" idx="2"/>
          </p:nvPr>
        </p:nvSpPr>
        <p:spPr>
          <a:xfrm>
            <a:off x="785881" y="5159269"/>
            <a:ext cx="1925338" cy="238607"/>
          </a:xfrm>
          <a:prstGeom prst="rect">
            <a:avLst/>
          </a:prstGeom>
        </p:spPr>
        <p:txBody>
          <a:bodyPr vert="horz" wrap="square" lIns="91440" tIns="0" rIns="91440" bIns="0" rtlCol="0" anchor="b" anchorCtr="0">
            <a:noAutofit/>
          </a:bodyPr>
          <a:lstStyle>
            <a:lvl1pPr algn="l">
              <a:defRPr sz="1200" i="0">
                <a:solidFill>
                  <a:schemeClr val="bg1"/>
                </a:solidFill>
                <a:latin typeface="Arial" pitchFamily="34" charset="0"/>
                <a:cs typeface="Arial" pitchFamily="34" charset="0"/>
              </a:defRPr>
            </a:lvl1pPr>
          </a:lstStyle>
          <a:p>
            <a:pPr eaLnBrk="1" fontAlgn="auto" hangingPunct="1">
              <a:spcBef>
                <a:spcPts val="0"/>
              </a:spcBef>
              <a:spcAft>
                <a:spcPts val="0"/>
              </a:spcAft>
            </a:pPr>
            <a:fld id="{7CA65D26-67D5-4CD2-90EC-E629659F24B3}" type="datetime1">
              <a:rPr lang="en-US" smtClean="0">
                <a:solidFill>
                  <a:srgbClr val="FFFFFF"/>
                </a:solidFill>
              </a:rPr>
              <a:pPr eaLnBrk="1" fontAlgn="auto" hangingPunct="1">
                <a:spcBef>
                  <a:spcPts val="0"/>
                </a:spcBef>
                <a:spcAft>
                  <a:spcPts val="0"/>
                </a:spcAft>
              </a:pPr>
              <a:t>1/23/2020</a:t>
            </a:fld>
            <a:endParaRPr lang="en-US" dirty="0">
              <a:solidFill>
                <a:srgbClr val="FFFFFF"/>
              </a:solidFill>
            </a:endParaRPr>
          </a:p>
        </p:txBody>
      </p:sp>
      <p:sp>
        <p:nvSpPr>
          <p:cNvPr id="12" name="Text Placeholder 2"/>
          <p:cNvSpPr>
            <a:spLocks noGrp="1"/>
          </p:cNvSpPr>
          <p:nvPr>
            <p:ph type="body" sz="quarter" idx="10" hasCustomPrompt="1"/>
          </p:nvPr>
        </p:nvSpPr>
        <p:spPr>
          <a:xfrm>
            <a:off x="784277" y="4473719"/>
            <a:ext cx="4191461" cy="56895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1600" i="0" baseline="0" dirty="0" smtClean="0">
                <a:solidFill>
                  <a:schemeClr val="bg1"/>
                </a:solidFill>
                <a:cs typeface="Arial" pitchFamily="34" charset="0"/>
              </a:defRPr>
            </a:lvl1pPr>
            <a:lvl2pPr>
              <a:defRPr lang="en-US" sz="1800" dirty="0" smtClean="0">
                <a:latin typeface="+mn-lt"/>
              </a:defRPr>
            </a:lvl2pPr>
            <a:lvl3pPr>
              <a:defRPr lang="en-US" sz="1800" dirty="0" smtClean="0">
                <a:latin typeface="+mn-lt"/>
              </a:defRPr>
            </a:lvl3pPr>
            <a:lvl4pPr>
              <a:defRPr lang="en-US" sz="1800" dirty="0" smtClean="0">
                <a:latin typeface="+mn-lt"/>
              </a:defRPr>
            </a:lvl4pPr>
            <a:lvl5pPr>
              <a:defRPr lang="en-US" sz="1800" dirty="0">
                <a:latin typeface="+mn-lt"/>
              </a:defRPr>
            </a:lvl5pPr>
          </a:lstStyle>
          <a:p>
            <a:pPr marL="0" lvl="0"/>
            <a:r>
              <a:rPr lang="en-US" smtClean="0"/>
              <a:t>Presenter’s </a:t>
            </a:r>
            <a:r>
              <a:rPr lang="en-US" dirty="0"/>
              <a:t>Name</a:t>
            </a:r>
          </a:p>
        </p:txBody>
      </p:sp>
      <p:sp>
        <p:nvSpPr>
          <p:cNvPr id="15" name="Title 15"/>
          <p:cNvSpPr>
            <a:spLocks noGrp="1"/>
          </p:cNvSpPr>
          <p:nvPr>
            <p:ph type="title" hasCustomPrompt="1"/>
          </p:nvPr>
        </p:nvSpPr>
        <p:spPr>
          <a:xfrm>
            <a:off x="784276" y="1503863"/>
            <a:ext cx="5205707" cy="1749284"/>
          </a:xfrm>
        </p:spPr>
        <p:txBody>
          <a:bodyPr anchor="b">
            <a:noAutofit/>
          </a:bodyPr>
          <a:lstStyle>
            <a:lvl1pPr>
              <a:defRPr sz="3600" baseline="0">
                <a:solidFill>
                  <a:schemeClr val="bg1"/>
                </a:solidFill>
                <a:latin typeface="+mj-lt"/>
              </a:defRPr>
            </a:lvl1pPr>
          </a:lstStyle>
          <a:p>
            <a:r>
              <a:rPr lang="en-US" dirty="0" smtClean="0"/>
              <a:t>Title Here</a:t>
            </a:r>
            <a:endParaRPr lang="en-US" dirty="0"/>
          </a:p>
        </p:txBody>
      </p:sp>
      <p:sp>
        <p:nvSpPr>
          <p:cNvPr id="16" name="Text Placeholder 3"/>
          <p:cNvSpPr>
            <a:spLocks noGrp="1"/>
          </p:cNvSpPr>
          <p:nvPr>
            <p:ph type="body" sz="quarter" idx="15" hasCustomPrompt="1"/>
          </p:nvPr>
        </p:nvSpPr>
        <p:spPr>
          <a:xfrm>
            <a:off x="787889" y="3368001"/>
            <a:ext cx="5201923" cy="677627"/>
          </a:xfrm>
          <a:prstGeom prst="rect">
            <a:avLst/>
          </a:prstGeom>
        </p:spPr>
        <p:txBody>
          <a:bodyPr>
            <a:noAutofit/>
          </a:bodyPr>
          <a:lstStyle>
            <a:lvl1pPr marL="0" indent="0" algn="l">
              <a:lnSpc>
                <a:spcPct val="100000"/>
              </a:lnSpc>
              <a:buNone/>
              <a:defRPr sz="1600" i="0">
                <a:solidFill>
                  <a:schemeClr val="bg1"/>
                </a:solidFill>
                <a:latin typeface="+mj-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Tree>
    <p:extLst/>
  </p:cSld>
  <p:clrMapOvr>
    <a:overrideClrMapping bg1="lt1" tx1="dk1" bg2="lt2" tx2="dk2" accent1="accent1" accent2="accent2" accent3="accent3" accent4="accent4" accent5="accent5" accent6="accent6" hlink="hlink" folHlink="folHlink"/>
  </p:clrMapOvr>
  <p:transition>
    <p:fade/>
  </p:transition>
  <p:hf hdr="0"/>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hart Slide – Navy">
    <p:bg>
      <p:bgRef idx="1001">
        <a:schemeClr val="bg2"/>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a:xfrm>
            <a:off x="548153" y="6470130"/>
            <a:ext cx="4310907" cy="137980"/>
          </a:xfrm>
          <a:prstGeom prst="rect">
            <a:avLst/>
          </a:prstGeom>
        </p:spPr>
        <p:txBody>
          <a:bodyPr/>
          <a:lstStyle/>
          <a:p>
            <a:r>
              <a:rPr lang="en-US" dirty="0">
                <a:solidFill>
                  <a:srgbClr val="FFFFFF"/>
                </a:solidFill>
              </a:rPr>
              <a:t>Presentation Title</a:t>
            </a: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FFFFFF"/>
                </a:solidFill>
              </a:rPr>
              <a:pPr/>
              <a:t>‹#›</a:t>
            </a:fld>
            <a:endParaRPr lang="en-US" dirty="0">
              <a:solidFill>
                <a:srgbClr val="FFFFFF"/>
              </a:solidFill>
            </a:endParaRPr>
          </a:p>
        </p:txBody>
      </p:sp>
      <p:sp>
        <p:nvSpPr>
          <p:cNvPr id="5" name="Chart Placeholder 2"/>
          <p:cNvSpPr>
            <a:spLocks noGrp="1"/>
          </p:cNvSpPr>
          <p:nvPr>
            <p:ph type="chart" sz="quarter" idx="14"/>
          </p:nvPr>
        </p:nvSpPr>
        <p:spPr>
          <a:xfrm>
            <a:off x="268360" y="469928"/>
            <a:ext cx="8587407" cy="5297083"/>
          </a:xfrm>
          <a:prstGeom prst="rect">
            <a:avLst/>
          </a:prstGeom>
        </p:spPr>
        <p:txBody>
          <a:bodyPr>
            <a:normAutofit/>
          </a:bodyPr>
          <a:lstStyle>
            <a:lvl1pPr marL="0" indent="0">
              <a:buNone/>
              <a:defRPr/>
            </a:lvl1pPr>
          </a:lstStyle>
          <a:p>
            <a:r>
              <a:rPr lang="en-US"/>
              <a:t>Click icon to add chart</a:t>
            </a:r>
            <a:endParaRPr lang="en-US" dirty="0"/>
          </a:p>
        </p:txBody>
      </p:sp>
    </p:spTree>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wo Column Slide – Navy">
    <p:bg>
      <p:bgRef idx="1001">
        <a:schemeClr val="bg2"/>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a:xfrm>
            <a:off x="548153" y="6470130"/>
            <a:ext cx="4310907" cy="137980"/>
          </a:xfrm>
          <a:prstGeom prst="rect">
            <a:avLst/>
          </a:prstGeom>
        </p:spPr>
        <p:txBody>
          <a:bodyPr/>
          <a:lstStyle/>
          <a:p>
            <a:r>
              <a:rPr lang="en-US" dirty="0">
                <a:solidFill>
                  <a:srgbClr val="FFFFFF"/>
                </a:solidFill>
              </a:rPr>
              <a:t>Presentation Title</a:t>
            </a: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FFFFFF"/>
                </a:solidFill>
              </a:rPr>
              <a:pPr/>
              <a:t>‹#›</a:t>
            </a:fld>
            <a:endParaRPr lang="en-US" dirty="0">
              <a:solidFill>
                <a:srgbClr val="FFFFFF"/>
              </a:solidFill>
            </a:endParaRPr>
          </a:p>
        </p:txBody>
      </p:sp>
      <p:sp>
        <p:nvSpPr>
          <p:cNvPr id="11" name="Title 15"/>
          <p:cNvSpPr>
            <a:spLocks noGrp="1"/>
          </p:cNvSpPr>
          <p:nvPr>
            <p:ph type="title" hasCustomPrompt="1"/>
          </p:nvPr>
        </p:nvSpPr>
        <p:spPr>
          <a:xfrm>
            <a:off x="453585" y="425002"/>
            <a:ext cx="8173580" cy="611449"/>
          </a:xfrm>
        </p:spPr>
        <p:txBody>
          <a:bodyPr anchor="b">
            <a:noAutofit/>
          </a:bodyPr>
          <a:lstStyle>
            <a:lvl1pPr>
              <a:defRPr sz="3600">
                <a:latin typeface="+mj-lt"/>
              </a:defRPr>
            </a:lvl1pPr>
          </a:lstStyle>
          <a:p>
            <a:r>
              <a:rPr lang="en-US" dirty="0"/>
              <a:t>Slide Title Here</a:t>
            </a:r>
          </a:p>
        </p:txBody>
      </p:sp>
      <p:sp>
        <p:nvSpPr>
          <p:cNvPr id="12" name="Text Placeholder 3"/>
          <p:cNvSpPr>
            <a:spLocks noGrp="1"/>
          </p:cNvSpPr>
          <p:nvPr>
            <p:ph type="body" sz="quarter" idx="15" hasCustomPrompt="1"/>
          </p:nvPr>
        </p:nvSpPr>
        <p:spPr>
          <a:xfrm>
            <a:off x="457202" y="927656"/>
            <a:ext cx="8169964" cy="446529"/>
          </a:xfrm>
          <a:prstGeom prst="rect">
            <a:avLst/>
          </a:prstGeom>
        </p:spPr>
        <p:txBody>
          <a:bodyPr>
            <a:noAutofit/>
          </a:bodyPr>
          <a:lstStyle>
            <a:lvl1pPr marL="0" indent="0">
              <a:lnSpc>
                <a:spcPct val="100000"/>
              </a:lnSpc>
              <a:buNone/>
              <a:defRPr sz="1800" i="0">
                <a:latin typeface="+mn-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
        <p:nvSpPr>
          <p:cNvPr id="8" name="Content Placeholder 3"/>
          <p:cNvSpPr>
            <a:spLocks noGrp="1"/>
          </p:cNvSpPr>
          <p:nvPr>
            <p:ph sz="quarter" idx="18" hasCustomPrompt="1"/>
          </p:nvPr>
        </p:nvSpPr>
        <p:spPr>
          <a:xfrm>
            <a:off x="456925" y="1894326"/>
            <a:ext cx="3826840" cy="3804111"/>
          </a:xfrm>
        </p:spPr>
        <p:txBody>
          <a:bodyPr/>
          <a:lstStyle>
            <a:lvl2pPr>
              <a:buClr>
                <a:schemeClr val="accent5"/>
              </a:buClr>
              <a:defRPr/>
            </a:lvl2pPr>
            <a:lvl4pPr>
              <a:buClr>
                <a:schemeClr val="accent5"/>
              </a:buClr>
              <a:defRPr/>
            </a:lvl4pPr>
          </a:lstStyle>
          <a:p>
            <a:pPr lvl="0"/>
            <a:r>
              <a:rPr lang="en-US" dirty="0"/>
              <a:t>Click to add text</a:t>
            </a:r>
          </a:p>
          <a:p>
            <a:pPr lvl="1"/>
            <a:r>
              <a:rPr lang="en-US" dirty="0"/>
              <a:t>Second level</a:t>
            </a:r>
          </a:p>
          <a:p>
            <a:pPr lvl="2"/>
            <a:r>
              <a:rPr lang="en-US" dirty="0"/>
              <a:t>Third level</a:t>
            </a:r>
          </a:p>
          <a:p>
            <a:pPr lvl="3"/>
            <a:r>
              <a:rPr lang="en-US" dirty="0"/>
              <a:t>Fourth level</a:t>
            </a:r>
          </a:p>
        </p:txBody>
      </p:sp>
      <p:sp>
        <p:nvSpPr>
          <p:cNvPr id="9" name="Content Placeholder 3"/>
          <p:cNvSpPr>
            <a:spLocks noGrp="1"/>
          </p:cNvSpPr>
          <p:nvPr>
            <p:ph sz="quarter" idx="19" hasCustomPrompt="1"/>
          </p:nvPr>
        </p:nvSpPr>
        <p:spPr>
          <a:xfrm>
            <a:off x="4790386" y="1894326"/>
            <a:ext cx="3826840" cy="3804111"/>
          </a:xfrm>
        </p:spPr>
        <p:txBody>
          <a:bodyPr/>
          <a:lstStyle>
            <a:lvl2pPr>
              <a:buClr>
                <a:schemeClr val="accent5"/>
              </a:buClr>
              <a:defRPr/>
            </a:lvl2pPr>
            <a:lvl4pPr>
              <a:buClr>
                <a:schemeClr val="accent5"/>
              </a:buClr>
              <a:defRPr/>
            </a:lvl4pPr>
          </a:lstStyle>
          <a:p>
            <a:pPr lvl="0"/>
            <a:r>
              <a:rPr lang="en-US" dirty="0"/>
              <a:t>Click to add text</a:t>
            </a:r>
          </a:p>
          <a:p>
            <a:pPr lvl="1"/>
            <a:r>
              <a:rPr lang="en-US" dirty="0"/>
              <a:t>Second level</a:t>
            </a:r>
          </a:p>
          <a:p>
            <a:pPr lvl="2"/>
            <a:r>
              <a:rPr lang="en-US" dirty="0"/>
              <a:t>Third level</a:t>
            </a:r>
          </a:p>
          <a:p>
            <a:pPr lvl="3"/>
            <a:r>
              <a:rPr lang="en-US" dirty="0"/>
              <a:t>Fourth level</a:t>
            </a:r>
          </a:p>
        </p:txBody>
      </p:sp>
    </p:spTree>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Bullet Slide-White">
    <p:bg>
      <p:bgRef idx="1001">
        <a:schemeClr val="bg1"/>
      </p:bgRef>
    </p:bg>
    <p:spTree>
      <p:nvGrpSpPr>
        <p:cNvPr id="1" name=""/>
        <p:cNvGrpSpPr/>
        <p:nvPr/>
      </p:nvGrpSpPr>
      <p:grpSpPr>
        <a:xfrm>
          <a:off x="0" y="0"/>
          <a:ext cx="0" cy="0"/>
          <a:chOff x="0" y="0"/>
          <a:chExt cx="0" cy="0"/>
        </a:xfrm>
      </p:grpSpPr>
      <p:sp>
        <p:nvSpPr>
          <p:cNvPr id="14" name="Slide Number Placeholder 13"/>
          <p:cNvSpPr>
            <a:spLocks noGrp="1"/>
          </p:cNvSpPr>
          <p:nvPr>
            <p:ph type="sldNum" sz="quarter" idx="13"/>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11" name="Title 15"/>
          <p:cNvSpPr>
            <a:spLocks noGrp="1"/>
          </p:cNvSpPr>
          <p:nvPr>
            <p:ph type="title" hasCustomPrompt="1"/>
          </p:nvPr>
        </p:nvSpPr>
        <p:spPr>
          <a:xfrm>
            <a:off x="453585" y="425002"/>
            <a:ext cx="8173580" cy="611449"/>
          </a:xfrm>
        </p:spPr>
        <p:txBody>
          <a:bodyPr anchor="b">
            <a:noAutofit/>
          </a:bodyPr>
          <a:lstStyle>
            <a:lvl1pPr>
              <a:defRPr sz="3600">
                <a:latin typeface="+mj-lt"/>
              </a:defRPr>
            </a:lvl1pPr>
          </a:lstStyle>
          <a:p>
            <a:r>
              <a:rPr lang="en-US" dirty="0"/>
              <a:t>Slide Title Here</a:t>
            </a:r>
          </a:p>
        </p:txBody>
      </p:sp>
      <p:sp>
        <p:nvSpPr>
          <p:cNvPr id="12" name="Text Placeholder 3"/>
          <p:cNvSpPr>
            <a:spLocks noGrp="1"/>
          </p:cNvSpPr>
          <p:nvPr>
            <p:ph type="body" sz="quarter" idx="15" hasCustomPrompt="1"/>
          </p:nvPr>
        </p:nvSpPr>
        <p:spPr>
          <a:xfrm>
            <a:off x="457202" y="927655"/>
            <a:ext cx="8169964" cy="477079"/>
          </a:xfrm>
          <a:prstGeom prst="rect">
            <a:avLst/>
          </a:prstGeom>
        </p:spPr>
        <p:txBody>
          <a:bodyPr>
            <a:noAutofit/>
          </a:bodyPr>
          <a:lstStyle>
            <a:lvl1pPr marL="0" indent="0">
              <a:lnSpc>
                <a:spcPct val="100000"/>
              </a:lnSpc>
              <a:buNone/>
              <a:defRPr sz="1800" i="0">
                <a:latin typeface="+mn-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
        <p:nvSpPr>
          <p:cNvPr id="7" name="Text Placeholder 3"/>
          <p:cNvSpPr>
            <a:spLocks noGrp="1"/>
          </p:cNvSpPr>
          <p:nvPr>
            <p:ph idx="1"/>
          </p:nvPr>
        </p:nvSpPr>
        <p:spPr>
          <a:xfrm>
            <a:off x="459686" y="1868557"/>
            <a:ext cx="8137665" cy="3909393"/>
          </a:xfrm>
          <a:prstGeom prst="rect">
            <a:avLst/>
          </a:prstGeom>
        </p:spPr>
        <p:txBody>
          <a:bodyPr vert="horz" lIns="91440" tIns="45720" rIns="9144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ntent Slide-White">
    <p:bg>
      <p:bgRef idx="1001">
        <a:schemeClr val="bg1"/>
      </p:bgRef>
    </p:bg>
    <p:spTree>
      <p:nvGrpSpPr>
        <p:cNvPr id="1" name=""/>
        <p:cNvGrpSpPr/>
        <p:nvPr/>
      </p:nvGrpSpPr>
      <p:grpSpPr>
        <a:xfrm>
          <a:off x="0" y="0"/>
          <a:ext cx="0" cy="0"/>
          <a:chOff x="0" y="0"/>
          <a:chExt cx="0" cy="0"/>
        </a:xfrm>
      </p:grpSpPr>
      <p:sp>
        <p:nvSpPr>
          <p:cNvPr id="14" name="Slide Number Placeholder 13"/>
          <p:cNvSpPr>
            <a:spLocks noGrp="1"/>
          </p:cNvSpPr>
          <p:nvPr>
            <p:ph type="sldNum" sz="quarter" idx="13"/>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7" name="Title 15"/>
          <p:cNvSpPr>
            <a:spLocks noGrp="1"/>
          </p:cNvSpPr>
          <p:nvPr>
            <p:ph type="title" hasCustomPrompt="1"/>
          </p:nvPr>
        </p:nvSpPr>
        <p:spPr>
          <a:xfrm>
            <a:off x="453585" y="425002"/>
            <a:ext cx="8173580" cy="611449"/>
          </a:xfrm>
        </p:spPr>
        <p:txBody>
          <a:bodyPr anchor="b">
            <a:noAutofit/>
          </a:bodyPr>
          <a:lstStyle>
            <a:lvl1pPr>
              <a:defRPr sz="3600">
                <a:latin typeface="+mj-lt"/>
              </a:defRPr>
            </a:lvl1pPr>
          </a:lstStyle>
          <a:p>
            <a:r>
              <a:rPr lang="en-US" dirty="0"/>
              <a:t>Slide Title Here</a:t>
            </a:r>
          </a:p>
        </p:txBody>
      </p:sp>
      <p:sp>
        <p:nvSpPr>
          <p:cNvPr id="8" name="Text Placeholder 2"/>
          <p:cNvSpPr>
            <a:spLocks noGrp="1"/>
          </p:cNvSpPr>
          <p:nvPr>
            <p:ph type="body" sz="quarter" idx="14"/>
          </p:nvPr>
        </p:nvSpPr>
        <p:spPr>
          <a:xfrm>
            <a:off x="457200" y="1881349"/>
            <a:ext cx="8179904" cy="3937000"/>
          </a:xfrm>
          <a:prstGeom prst="rect">
            <a:avLst/>
          </a:prstGeom>
        </p:spPr>
        <p:txBody>
          <a:bodyPr>
            <a:normAutofit/>
          </a:bodyPr>
          <a:lstStyle>
            <a:lvl1pPr marL="0" indent="0" defTabSz="274313">
              <a:lnSpc>
                <a:spcPct val="100000"/>
              </a:lnSpc>
              <a:spcBef>
                <a:spcPts val="0"/>
              </a:spcBef>
              <a:spcAft>
                <a:spcPts val="800"/>
              </a:spcAft>
              <a:buClr>
                <a:schemeClr val="bg2"/>
              </a:buClr>
              <a:buNone/>
              <a:tabLst/>
              <a:defRPr sz="1800" baseline="0">
                <a:latin typeface="+mn-lt"/>
              </a:defRPr>
            </a:lvl1pPr>
            <a:lvl2pPr marL="457189" indent="-231770">
              <a:lnSpc>
                <a:spcPct val="100000"/>
              </a:lnSpc>
              <a:spcBef>
                <a:spcPts val="0"/>
              </a:spcBef>
              <a:spcAft>
                <a:spcPts val="800"/>
              </a:spcAft>
              <a:buClr>
                <a:schemeClr val="accent6">
                  <a:lumMod val="60000"/>
                  <a:lumOff val="40000"/>
                </a:schemeClr>
              </a:buClr>
              <a:buFont typeface="LucidaGrande" charset="0"/>
              <a:buChar char="-"/>
              <a:tabLst/>
              <a:defRPr sz="1600" baseline="0">
                <a:latin typeface="+mn-lt"/>
              </a:defRPr>
            </a:lvl2pPr>
            <a:lvl3pPr marL="688958" indent="-231770">
              <a:lnSpc>
                <a:spcPct val="100000"/>
              </a:lnSpc>
              <a:spcBef>
                <a:spcPts val="0"/>
              </a:spcBef>
              <a:spcAft>
                <a:spcPts val="800"/>
              </a:spcAft>
              <a:buClr>
                <a:srgbClr val="178CCB"/>
              </a:buClr>
              <a:buSzPct val="70000"/>
              <a:buFont typeface="LucidaGrande" charset="0"/>
              <a:buChar char="■"/>
              <a:tabLst/>
              <a:defRPr sz="1400" baseline="0">
                <a:latin typeface="+mn-lt"/>
              </a:defRPr>
            </a:lvl3pPr>
            <a:lvl4pPr marL="914378" indent="-231770">
              <a:lnSpc>
                <a:spcPct val="100000"/>
              </a:lnSpc>
              <a:spcAft>
                <a:spcPts val="800"/>
              </a:spcAft>
              <a:buClr>
                <a:schemeClr val="accent6">
                  <a:lumMod val="60000"/>
                  <a:lumOff val="40000"/>
                </a:schemeClr>
              </a:buClr>
              <a:buFont typeface="LucidaGrande" charset="0"/>
              <a:buChar char="-"/>
              <a:tabLst/>
              <a:defRPr sz="1200">
                <a:latin typeface="+mn-lt"/>
              </a:defRPr>
            </a:lvl4pPr>
          </a:lstStyle>
          <a:p>
            <a:pPr lvl="0"/>
            <a:r>
              <a:rPr lang="en-US"/>
              <a:t>Click to edit Master text styles</a:t>
            </a:r>
          </a:p>
        </p:txBody>
      </p:sp>
      <p:sp>
        <p:nvSpPr>
          <p:cNvPr id="9" name="Text Placeholder 3"/>
          <p:cNvSpPr>
            <a:spLocks noGrp="1"/>
          </p:cNvSpPr>
          <p:nvPr>
            <p:ph type="body" sz="quarter" idx="15" hasCustomPrompt="1"/>
          </p:nvPr>
        </p:nvSpPr>
        <p:spPr>
          <a:xfrm>
            <a:off x="457202" y="927656"/>
            <a:ext cx="8169964" cy="446529"/>
          </a:xfrm>
          <a:prstGeom prst="rect">
            <a:avLst/>
          </a:prstGeom>
        </p:spPr>
        <p:txBody>
          <a:bodyPr>
            <a:noAutofit/>
          </a:bodyPr>
          <a:lstStyle>
            <a:lvl1pPr marL="0" indent="0">
              <a:lnSpc>
                <a:spcPct val="100000"/>
              </a:lnSpc>
              <a:buNone/>
              <a:defRPr sz="1800" i="0">
                <a:latin typeface="+mn-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Tree>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hart Slide – White">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a:xfrm>
            <a:off x="548153" y="6470130"/>
            <a:ext cx="4310907" cy="137980"/>
          </a:xfrm>
          <a:prstGeom prst="rect">
            <a:avLst/>
          </a:prstGeom>
        </p:spPr>
        <p:txBody>
          <a:bodyPr/>
          <a:lstStyle/>
          <a:p>
            <a:r>
              <a:rPr lang="en-US" dirty="0">
                <a:solidFill>
                  <a:srgbClr val="052049"/>
                </a:solidFill>
              </a:rPr>
              <a:t>Presentation Title</a:t>
            </a: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6" name="Chart Placeholder 2"/>
          <p:cNvSpPr>
            <a:spLocks noGrp="1"/>
          </p:cNvSpPr>
          <p:nvPr>
            <p:ph type="chart" sz="quarter" idx="14"/>
          </p:nvPr>
        </p:nvSpPr>
        <p:spPr>
          <a:xfrm>
            <a:off x="268360" y="469928"/>
            <a:ext cx="8587407" cy="5297083"/>
          </a:xfrm>
          <a:prstGeom prst="rect">
            <a:avLst/>
          </a:prstGeom>
        </p:spPr>
        <p:txBody>
          <a:bodyPr>
            <a:normAutofit/>
          </a:bodyPr>
          <a:lstStyle>
            <a:lvl1pPr marL="0" indent="0">
              <a:buNone/>
              <a:defRPr/>
            </a:lvl1pPr>
          </a:lstStyle>
          <a:p>
            <a:r>
              <a:rPr lang="en-US"/>
              <a:t>Click icon to add chart</a:t>
            </a:r>
            <a:endParaRPr lang="en-US" dirty="0"/>
          </a:p>
        </p:txBody>
      </p:sp>
    </p:spTree>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wo Column Slide – White">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a:xfrm>
            <a:off x="548153" y="6470130"/>
            <a:ext cx="4310907" cy="137980"/>
          </a:xfrm>
          <a:prstGeom prst="rect">
            <a:avLst/>
          </a:prstGeom>
        </p:spPr>
        <p:txBody>
          <a:bodyPr/>
          <a:lstStyle/>
          <a:p>
            <a:r>
              <a:rPr lang="en-US" dirty="0">
                <a:solidFill>
                  <a:srgbClr val="052049"/>
                </a:solidFill>
              </a:rPr>
              <a:t>Presentation Title</a:t>
            </a: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11" name="Title 15"/>
          <p:cNvSpPr>
            <a:spLocks noGrp="1"/>
          </p:cNvSpPr>
          <p:nvPr>
            <p:ph type="title" hasCustomPrompt="1"/>
          </p:nvPr>
        </p:nvSpPr>
        <p:spPr>
          <a:xfrm>
            <a:off x="453585" y="425002"/>
            <a:ext cx="8173580" cy="611449"/>
          </a:xfrm>
        </p:spPr>
        <p:txBody>
          <a:bodyPr anchor="b">
            <a:noAutofit/>
          </a:bodyPr>
          <a:lstStyle>
            <a:lvl1pPr>
              <a:defRPr sz="3600">
                <a:latin typeface="+mj-lt"/>
              </a:defRPr>
            </a:lvl1pPr>
          </a:lstStyle>
          <a:p>
            <a:r>
              <a:rPr lang="en-US" dirty="0"/>
              <a:t>Slide Title Here</a:t>
            </a:r>
          </a:p>
        </p:txBody>
      </p:sp>
      <p:sp>
        <p:nvSpPr>
          <p:cNvPr id="12" name="Text Placeholder 3"/>
          <p:cNvSpPr>
            <a:spLocks noGrp="1"/>
          </p:cNvSpPr>
          <p:nvPr>
            <p:ph type="body" sz="quarter" idx="15" hasCustomPrompt="1"/>
          </p:nvPr>
        </p:nvSpPr>
        <p:spPr>
          <a:xfrm>
            <a:off x="457202" y="927656"/>
            <a:ext cx="8169964" cy="446529"/>
          </a:xfrm>
          <a:prstGeom prst="rect">
            <a:avLst/>
          </a:prstGeom>
        </p:spPr>
        <p:txBody>
          <a:bodyPr>
            <a:noAutofit/>
          </a:bodyPr>
          <a:lstStyle>
            <a:lvl1pPr marL="0" indent="0">
              <a:lnSpc>
                <a:spcPct val="100000"/>
              </a:lnSpc>
              <a:buNone/>
              <a:defRPr sz="1800" i="0">
                <a:latin typeface="+mn-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
        <p:nvSpPr>
          <p:cNvPr id="8" name="Content Placeholder 3"/>
          <p:cNvSpPr>
            <a:spLocks noGrp="1"/>
          </p:cNvSpPr>
          <p:nvPr>
            <p:ph sz="quarter" idx="18" hasCustomPrompt="1"/>
          </p:nvPr>
        </p:nvSpPr>
        <p:spPr>
          <a:xfrm>
            <a:off x="456925" y="1894326"/>
            <a:ext cx="3826840" cy="3804111"/>
          </a:xfrm>
        </p:spPr>
        <p:txBody>
          <a:bodyPr/>
          <a:lstStyle/>
          <a:p>
            <a:pPr lvl="0"/>
            <a:r>
              <a:rPr lang="en-US" dirty="0"/>
              <a:t>Click to add text</a:t>
            </a:r>
          </a:p>
          <a:p>
            <a:pPr lvl="1"/>
            <a:r>
              <a:rPr lang="en-US" dirty="0"/>
              <a:t>Second level</a:t>
            </a:r>
          </a:p>
          <a:p>
            <a:pPr lvl="2"/>
            <a:r>
              <a:rPr lang="en-US" dirty="0"/>
              <a:t>Third level</a:t>
            </a:r>
          </a:p>
          <a:p>
            <a:pPr lvl="3"/>
            <a:r>
              <a:rPr lang="en-US" dirty="0"/>
              <a:t>Fourth level</a:t>
            </a:r>
          </a:p>
        </p:txBody>
      </p:sp>
      <p:sp>
        <p:nvSpPr>
          <p:cNvPr id="9" name="Content Placeholder 3"/>
          <p:cNvSpPr>
            <a:spLocks noGrp="1"/>
          </p:cNvSpPr>
          <p:nvPr>
            <p:ph sz="quarter" idx="19" hasCustomPrompt="1"/>
          </p:nvPr>
        </p:nvSpPr>
        <p:spPr>
          <a:xfrm>
            <a:off x="4790386" y="1894326"/>
            <a:ext cx="3826840" cy="3804111"/>
          </a:xfrm>
        </p:spPr>
        <p:txBody>
          <a:bodyPr/>
          <a:lstStyle/>
          <a:p>
            <a:pPr lvl="0"/>
            <a:r>
              <a:rPr lang="en-US" dirty="0"/>
              <a:t>Click to add text</a:t>
            </a:r>
          </a:p>
          <a:p>
            <a:pPr lvl="1"/>
            <a:r>
              <a:rPr lang="en-US" dirty="0"/>
              <a:t>Second level</a:t>
            </a:r>
          </a:p>
          <a:p>
            <a:pPr lvl="2"/>
            <a:r>
              <a:rPr lang="en-US" dirty="0"/>
              <a:t>Third level</a:t>
            </a:r>
          </a:p>
          <a:p>
            <a:pPr lvl="3"/>
            <a:r>
              <a:rPr lang="en-US" dirty="0"/>
              <a:t>Fourth level</a:t>
            </a:r>
          </a:p>
        </p:txBody>
      </p:sp>
    </p:spTree>
    <p:extLst/>
  </p:cSld>
  <p:clrMapOvr>
    <a:masterClrMapping/>
  </p:clrMapOvr>
  <p:transition>
    <p:fade/>
  </p:transition>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Quote Slide – Blue">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a:xfrm>
            <a:off x="548153" y="6470130"/>
            <a:ext cx="4310907" cy="137980"/>
          </a:xfrm>
          <a:prstGeom prst="rect">
            <a:avLst/>
          </a:prstGeom>
        </p:spPr>
        <p:txBody>
          <a:bodyPr/>
          <a:lstStyle/>
          <a:p>
            <a:r>
              <a:rPr lang="en-US" dirty="0">
                <a:solidFill>
                  <a:srgbClr val="052049"/>
                </a:solidFill>
              </a:rPr>
              <a:t>Presentation Title</a:t>
            </a:r>
          </a:p>
        </p:txBody>
      </p:sp>
      <p:sp>
        <p:nvSpPr>
          <p:cNvPr id="5" name="Slide Number Placeholder 4"/>
          <p:cNvSpPr>
            <a:spLocks noGrp="1"/>
          </p:cNvSpPr>
          <p:nvPr>
            <p:ph type="sldNum" sz="quarter" idx="12"/>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9" name="Text Placeholder 8"/>
          <p:cNvSpPr>
            <a:spLocks noGrp="1"/>
          </p:cNvSpPr>
          <p:nvPr>
            <p:ph type="body" sz="quarter" idx="13" hasCustomPrompt="1"/>
          </p:nvPr>
        </p:nvSpPr>
        <p:spPr>
          <a:xfrm>
            <a:off x="437602" y="1908315"/>
            <a:ext cx="8229323" cy="2809461"/>
          </a:xfrm>
          <a:prstGeom prst="rect">
            <a:avLst/>
          </a:prstGeom>
        </p:spPr>
        <p:txBody>
          <a:bodyPr anchor="ctr" anchorCtr="0">
            <a:normAutofit/>
          </a:bodyPr>
          <a:lstStyle>
            <a:lvl1pPr marL="0" indent="0">
              <a:lnSpc>
                <a:spcPct val="100000"/>
              </a:lnSpc>
              <a:buNone/>
              <a:defRPr sz="2800" i="0" baseline="0">
                <a:latin typeface="+mj-lt"/>
              </a:defRPr>
            </a:lvl1pPr>
            <a:lvl2pPr marL="230181" indent="0">
              <a:buNone/>
              <a:defRPr>
                <a:latin typeface="+mn-lt"/>
              </a:defRPr>
            </a:lvl2pPr>
            <a:lvl3pPr marL="515924" indent="0">
              <a:buNone/>
              <a:defRPr>
                <a:latin typeface="+mn-lt"/>
              </a:defRPr>
            </a:lvl3pPr>
            <a:lvl4pPr marL="800080" indent="0">
              <a:buNone/>
              <a:defRPr>
                <a:latin typeface="+mn-lt"/>
              </a:defRPr>
            </a:lvl4pPr>
            <a:lvl5pPr marL="1085823" indent="0">
              <a:buNone/>
              <a:defRPr>
                <a:latin typeface="+mn-lt"/>
              </a:defRPr>
            </a:lvl5pPr>
          </a:lstStyle>
          <a:p>
            <a:pPr lvl="0"/>
            <a:r>
              <a:rPr lang="en-US" dirty="0"/>
              <a:t>This page is an option should you wish to utilize a quote as a stand-alone slide within your presentation. The rest is </a:t>
            </a:r>
            <a:r>
              <a:rPr lang="en-US" dirty="0" err="1"/>
              <a:t>lorem</a:t>
            </a:r>
            <a:r>
              <a:rPr lang="en-US" dirty="0"/>
              <a:t> </a:t>
            </a:r>
            <a:r>
              <a:rPr lang="en-US" dirty="0" err="1"/>
              <a:t>ipsum</a:t>
            </a:r>
            <a:r>
              <a:rPr lang="en-US" dirty="0"/>
              <a:t>. </a:t>
            </a:r>
            <a:r>
              <a:rPr lang="en-US" dirty="0" err="1"/>
              <a:t>Ut</a:t>
            </a:r>
            <a:r>
              <a:rPr lang="en-US" dirty="0"/>
              <a:t> </a:t>
            </a:r>
            <a:r>
              <a:rPr lang="en-US" dirty="0" err="1"/>
              <a:t>enim</a:t>
            </a:r>
            <a:r>
              <a:rPr lang="en-US" dirty="0"/>
              <a:t> ad minim </a:t>
            </a:r>
            <a:r>
              <a:rPr lang="en-US" dirty="0" err="1"/>
              <a:t>quis</a:t>
            </a:r>
            <a:r>
              <a:rPr lang="en-US" dirty="0"/>
              <a:t> </a:t>
            </a:r>
            <a:r>
              <a:rPr lang="en-US" dirty="0" err="1"/>
              <a:t>nostrud</a:t>
            </a:r>
            <a:r>
              <a:rPr lang="en-US" dirty="0"/>
              <a:t>.</a:t>
            </a:r>
          </a:p>
        </p:txBody>
      </p:sp>
      <p:sp>
        <p:nvSpPr>
          <p:cNvPr id="10" name="Text Placeholder 13"/>
          <p:cNvSpPr>
            <a:spLocks noGrp="1"/>
          </p:cNvSpPr>
          <p:nvPr>
            <p:ph type="body" sz="quarter" idx="14" hasCustomPrompt="1"/>
          </p:nvPr>
        </p:nvSpPr>
        <p:spPr>
          <a:xfrm>
            <a:off x="447674" y="4929106"/>
            <a:ext cx="6513958" cy="573905"/>
          </a:xfrm>
          <a:prstGeom prst="rect">
            <a:avLst/>
          </a:prstGeom>
        </p:spPr>
        <p:txBody>
          <a:bodyPr>
            <a:normAutofit/>
          </a:bodyPr>
          <a:lstStyle>
            <a:lvl1pPr marL="0" indent="0">
              <a:lnSpc>
                <a:spcPct val="100000"/>
              </a:lnSpc>
              <a:buNone/>
              <a:defRPr sz="1800" b="1">
                <a:solidFill>
                  <a:schemeClr val="accent1"/>
                </a:solidFill>
                <a:latin typeface="+mn-lt"/>
              </a:defRPr>
            </a:lvl1pPr>
          </a:lstStyle>
          <a:p>
            <a:pPr lvl="0"/>
            <a:r>
              <a:rPr lang="en-US" dirty="0"/>
              <a:t>Author’s Name</a:t>
            </a:r>
          </a:p>
        </p:txBody>
      </p:sp>
      <p:sp>
        <p:nvSpPr>
          <p:cNvPr id="13" name="Rectangle 12"/>
          <p:cNvSpPr/>
          <p:nvPr userDrawn="1"/>
        </p:nvSpPr>
        <p:spPr bwMode="auto">
          <a:xfrm>
            <a:off x="496956" y="3"/>
            <a:ext cx="1073426" cy="1577005"/>
          </a:xfrm>
          <a:prstGeom prst="rect">
            <a:avLst/>
          </a:prstGeom>
          <a:solidFill>
            <a:schemeClr val="accent1"/>
          </a:solidFill>
          <a:ln w="19050" algn="ctr">
            <a:noFill/>
            <a:miter lim="800000"/>
            <a:headEnd/>
            <a:tailEnd/>
          </a:ln>
        </p:spPr>
        <p:txBody>
          <a:bodyPr wrap="none" rtlCol="0" anchor="ctr"/>
          <a:lstStyle/>
          <a:p>
            <a:pPr algn="ctr" eaLnBrk="1" fontAlgn="auto" hangingPunct="1">
              <a:lnSpc>
                <a:spcPct val="90000"/>
              </a:lnSpc>
              <a:spcBef>
                <a:spcPts val="0"/>
              </a:spcBef>
              <a:spcAft>
                <a:spcPts val="0"/>
              </a:spcAft>
            </a:pPr>
            <a:endParaRPr lang="en-US" sz="1600" b="1" dirty="0" err="1">
              <a:solidFill>
                <a:srgbClr val="90BD31"/>
              </a:solidFill>
              <a:latin typeface="Garamond"/>
            </a:endParaRPr>
          </a:p>
        </p:txBody>
      </p:sp>
      <p:sp>
        <p:nvSpPr>
          <p:cNvPr id="12" name="TextBox 11"/>
          <p:cNvSpPr txBox="1"/>
          <p:nvPr userDrawn="1"/>
        </p:nvSpPr>
        <p:spPr bwMode="auto">
          <a:xfrm>
            <a:off x="434630" y="353943"/>
            <a:ext cx="1192695" cy="2123658"/>
          </a:xfrm>
          <a:prstGeom prst="rect">
            <a:avLst/>
          </a:prstGeom>
          <a:noFill/>
          <a:ln w="19050" algn="ctr">
            <a:noFill/>
            <a:miter lim="800000"/>
            <a:headEnd/>
            <a:tailEnd/>
          </a:ln>
        </p:spPr>
        <p:txBody>
          <a:bodyPr wrap="square" lIns="0" tIns="0" rIns="0" bIns="0" rtlCol="0" anchor="ctr">
            <a:spAutoFit/>
          </a:bodyPr>
          <a:lstStyle/>
          <a:p>
            <a:pPr algn="ctr" eaLnBrk="1" fontAlgn="auto" hangingPunct="1">
              <a:spcBef>
                <a:spcPts val="0"/>
              </a:spcBef>
              <a:spcAft>
                <a:spcPts val="0"/>
              </a:spcAft>
            </a:pPr>
            <a:r>
              <a:rPr lang="en-US" sz="13800" b="1" dirty="0">
                <a:solidFill>
                  <a:srgbClr val="FFFFFF"/>
                </a:solidFill>
                <a:latin typeface="Arial"/>
              </a:rPr>
              <a:t>“</a:t>
            </a:r>
          </a:p>
        </p:txBody>
      </p:sp>
      <p:sp>
        <p:nvSpPr>
          <p:cNvPr id="11" name="Text Placeholder 13"/>
          <p:cNvSpPr>
            <a:spLocks noGrp="1"/>
          </p:cNvSpPr>
          <p:nvPr>
            <p:ph type="body" sz="quarter" idx="15" hasCustomPrompt="1"/>
          </p:nvPr>
        </p:nvSpPr>
        <p:spPr>
          <a:xfrm>
            <a:off x="447674" y="5307938"/>
            <a:ext cx="6513958" cy="587916"/>
          </a:xfrm>
          <a:prstGeom prst="rect">
            <a:avLst/>
          </a:prstGeom>
        </p:spPr>
        <p:txBody>
          <a:bodyPr>
            <a:normAutofit/>
          </a:bodyPr>
          <a:lstStyle>
            <a:lvl1pPr marL="0" indent="0">
              <a:lnSpc>
                <a:spcPts val="2000"/>
              </a:lnSpc>
              <a:buNone/>
              <a:defRPr sz="1800" b="0" baseline="0">
                <a:solidFill>
                  <a:schemeClr val="accent1"/>
                </a:solidFill>
                <a:latin typeface="+mn-lt"/>
              </a:defRPr>
            </a:lvl1pPr>
          </a:lstStyle>
          <a:p>
            <a:pPr lvl="0"/>
            <a:r>
              <a:rPr lang="en-US" dirty="0"/>
              <a:t>Position Title</a:t>
            </a:r>
          </a:p>
        </p:txBody>
      </p:sp>
    </p:spTree>
    <p:extLst/>
  </p:cSld>
  <p:clrMapOvr>
    <a:masterClrMapping/>
  </p:clrMapOvr>
  <p:transition>
    <p:fade/>
  </p:transition>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Quote Slide – Teal">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9" name="Text Placeholder 8"/>
          <p:cNvSpPr>
            <a:spLocks noGrp="1"/>
          </p:cNvSpPr>
          <p:nvPr>
            <p:ph type="body" sz="quarter" idx="13" hasCustomPrompt="1"/>
          </p:nvPr>
        </p:nvSpPr>
        <p:spPr>
          <a:xfrm>
            <a:off x="437602" y="1908315"/>
            <a:ext cx="8229323" cy="2809461"/>
          </a:xfrm>
          <a:prstGeom prst="rect">
            <a:avLst/>
          </a:prstGeom>
        </p:spPr>
        <p:txBody>
          <a:bodyPr anchor="ctr" anchorCtr="0">
            <a:normAutofit/>
          </a:bodyPr>
          <a:lstStyle>
            <a:lvl1pPr marL="0" indent="0">
              <a:lnSpc>
                <a:spcPct val="100000"/>
              </a:lnSpc>
              <a:buNone/>
              <a:defRPr sz="2800" i="0" baseline="0">
                <a:latin typeface="+mj-lt"/>
              </a:defRPr>
            </a:lvl1pPr>
            <a:lvl2pPr marL="230181" indent="0">
              <a:buNone/>
              <a:defRPr>
                <a:latin typeface="+mn-lt"/>
              </a:defRPr>
            </a:lvl2pPr>
            <a:lvl3pPr marL="515924" indent="0">
              <a:buNone/>
              <a:defRPr>
                <a:latin typeface="+mn-lt"/>
              </a:defRPr>
            </a:lvl3pPr>
            <a:lvl4pPr marL="800080" indent="0">
              <a:buNone/>
              <a:defRPr>
                <a:latin typeface="+mn-lt"/>
              </a:defRPr>
            </a:lvl4pPr>
            <a:lvl5pPr marL="1085823" indent="0">
              <a:buNone/>
              <a:defRPr>
                <a:latin typeface="+mn-lt"/>
              </a:defRPr>
            </a:lvl5pPr>
          </a:lstStyle>
          <a:p>
            <a:pPr lvl="0"/>
            <a:r>
              <a:rPr lang="en-US" dirty="0"/>
              <a:t>This page is an option should you wish to utilize a quote as a stand-alone slide within your presentation. The rest is </a:t>
            </a:r>
            <a:r>
              <a:rPr lang="en-US" dirty="0" err="1"/>
              <a:t>lorem</a:t>
            </a:r>
            <a:r>
              <a:rPr lang="en-US" dirty="0"/>
              <a:t> </a:t>
            </a:r>
            <a:r>
              <a:rPr lang="en-US" dirty="0" err="1"/>
              <a:t>ipsum</a:t>
            </a:r>
            <a:r>
              <a:rPr lang="en-US" dirty="0"/>
              <a:t>. </a:t>
            </a:r>
            <a:r>
              <a:rPr lang="en-US" dirty="0" err="1"/>
              <a:t>Ut</a:t>
            </a:r>
            <a:r>
              <a:rPr lang="en-US" dirty="0"/>
              <a:t> </a:t>
            </a:r>
            <a:r>
              <a:rPr lang="en-US" dirty="0" err="1"/>
              <a:t>enim</a:t>
            </a:r>
            <a:r>
              <a:rPr lang="en-US" dirty="0"/>
              <a:t> ad minim </a:t>
            </a:r>
            <a:r>
              <a:rPr lang="en-US" dirty="0" err="1"/>
              <a:t>quis</a:t>
            </a:r>
            <a:r>
              <a:rPr lang="en-US" dirty="0"/>
              <a:t> </a:t>
            </a:r>
            <a:r>
              <a:rPr lang="en-US" dirty="0" err="1"/>
              <a:t>nostrud</a:t>
            </a:r>
            <a:r>
              <a:rPr lang="en-US" dirty="0"/>
              <a:t>.</a:t>
            </a:r>
          </a:p>
        </p:txBody>
      </p:sp>
      <p:sp>
        <p:nvSpPr>
          <p:cNvPr id="13" name="Rectangle 12"/>
          <p:cNvSpPr/>
          <p:nvPr userDrawn="1"/>
        </p:nvSpPr>
        <p:spPr bwMode="auto">
          <a:xfrm>
            <a:off x="496956" y="3"/>
            <a:ext cx="1073426" cy="1577005"/>
          </a:xfrm>
          <a:prstGeom prst="rect">
            <a:avLst/>
          </a:prstGeom>
          <a:solidFill>
            <a:schemeClr val="accent2"/>
          </a:solidFill>
          <a:ln w="19050" algn="ctr">
            <a:noFill/>
            <a:miter lim="800000"/>
            <a:headEnd/>
            <a:tailEnd/>
          </a:ln>
        </p:spPr>
        <p:txBody>
          <a:bodyPr wrap="none" rtlCol="0" anchor="ctr"/>
          <a:lstStyle/>
          <a:p>
            <a:pPr algn="ctr" eaLnBrk="1" fontAlgn="auto" hangingPunct="1">
              <a:lnSpc>
                <a:spcPct val="90000"/>
              </a:lnSpc>
              <a:spcBef>
                <a:spcPts val="0"/>
              </a:spcBef>
              <a:spcAft>
                <a:spcPts val="0"/>
              </a:spcAft>
            </a:pPr>
            <a:endParaRPr lang="en-US" sz="1600" b="1" dirty="0" err="1">
              <a:solidFill>
                <a:srgbClr val="90BD31"/>
              </a:solidFill>
              <a:latin typeface="Garamond"/>
            </a:endParaRPr>
          </a:p>
        </p:txBody>
      </p:sp>
      <p:sp>
        <p:nvSpPr>
          <p:cNvPr id="12" name="TextBox 11"/>
          <p:cNvSpPr txBox="1"/>
          <p:nvPr userDrawn="1"/>
        </p:nvSpPr>
        <p:spPr bwMode="auto">
          <a:xfrm>
            <a:off x="434630" y="353943"/>
            <a:ext cx="1192695" cy="2123658"/>
          </a:xfrm>
          <a:prstGeom prst="rect">
            <a:avLst/>
          </a:prstGeom>
          <a:noFill/>
          <a:ln w="19050" algn="ctr">
            <a:noFill/>
            <a:miter lim="800000"/>
            <a:headEnd/>
            <a:tailEnd/>
          </a:ln>
        </p:spPr>
        <p:txBody>
          <a:bodyPr wrap="square" lIns="0" tIns="0" rIns="0" bIns="0" rtlCol="0" anchor="ctr">
            <a:spAutoFit/>
          </a:bodyPr>
          <a:lstStyle/>
          <a:p>
            <a:pPr algn="ctr" eaLnBrk="1" fontAlgn="auto" hangingPunct="1">
              <a:spcBef>
                <a:spcPts val="0"/>
              </a:spcBef>
              <a:spcAft>
                <a:spcPts val="0"/>
              </a:spcAft>
            </a:pPr>
            <a:r>
              <a:rPr lang="en-US" sz="13800" b="1" dirty="0">
                <a:solidFill>
                  <a:srgbClr val="FFFFFF"/>
                </a:solidFill>
                <a:latin typeface="Arial"/>
              </a:rPr>
              <a:t>“</a:t>
            </a:r>
          </a:p>
        </p:txBody>
      </p:sp>
      <p:sp>
        <p:nvSpPr>
          <p:cNvPr id="10" name="Text Placeholder 13"/>
          <p:cNvSpPr>
            <a:spLocks noGrp="1"/>
          </p:cNvSpPr>
          <p:nvPr>
            <p:ph type="body" sz="quarter" idx="14" hasCustomPrompt="1"/>
          </p:nvPr>
        </p:nvSpPr>
        <p:spPr>
          <a:xfrm>
            <a:off x="447674" y="4929106"/>
            <a:ext cx="6513958" cy="573905"/>
          </a:xfrm>
          <a:prstGeom prst="rect">
            <a:avLst/>
          </a:prstGeom>
        </p:spPr>
        <p:txBody>
          <a:bodyPr>
            <a:normAutofit/>
          </a:bodyPr>
          <a:lstStyle>
            <a:lvl1pPr marL="0" indent="0">
              <a:lnSpc>
                <a:spcPct val="100000"/>
              </a:lnSpc>
              <a:buNone/>
              <a:defRPr sz="1800" b="1">
                <a:solidFill>
                  <a:schemeClr val="accent2"/>
                </a:solidFill>
                <a:latin typeface="+mn-lt"/>
              </a:defRPr>
            </a:lvl1pPr>
          </a:lstStyle>
          <a:p>
            <a:pPr lvl="0"/>
            <a:r>
              <a:rPr lang="en-US" dirty="0"/>
              <a:t>Author’s Name</a:t>
            </a:r>
          </a:p>
        </p:txBody>
      </p:sp>
      <p:sp>
        <p:nvSpPr>
          <p:cNvPr id="11" name="Text Placeholder 13"/>
          <p:cNvSpPr>
            <a:spLocks noGrp="1"/>
          </p:cNvSpPr>
          <p:nvPr>
            <p:ph type="body" sz="quarter" idx="15" hasCustomPrompt="1"/>
          </p:nvPr>
        </p:nvSpPr>
        <p:spPr>
          <a:xfrm>
            <a:off x="447674" y="5307938"/>
            <a:ext cx="6513958" cy="587916"/>
          </a:xfrm>
          <a:prstGeom prst="rect">
            <a:avLst/>
          </a:prstGeom>
        </p:spPr>
        <p:txBody>
          <a:bodyPr>
            <a:normAutofit/>
          </a:bodyPr>
          <a:lstStyle>
            <a:lvl1pPr marL="0" indent="0">
              <a:lnSpc>
                <a:spcPts val="2000"/>
              </a:lnSpc>
              <a:buNone/>
              <a:defRPr sz="1800" b="0" baseline="0">
                <a:solidFill>
                  <a:schemeClr val="accent2"/>
                </a:solidFill>
                <a:latin typeface="+mn-lt"/>
              </a:defRPr>
            </a:lvl1pPr>
          </a:lstStyle>
          <a:p>
            <a:pPr lvl="0"/>
            <a:r>
              <a:rPr lang="en-US" dirty="0"/>
              <a:t>Position Title</a:t>
            </a:r>
          </a:p>
        </p:txBody>
      </p:sp>
    </p:spTree>
    <p:extLst/>
  </p:cSld>
  <p:clrMapOvr>
    <a:masterClrMapping/>
  </p:clrMapOvr>
  <p:transition>
    <p:fade/>
  </p:transition>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Quote Slide – Green">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a:xfrm>
            <a:off x="548153" y="6470130"/>
            <a:ext cx="4310907" cy="137980"/>
          </a:xfrm>
          <a:prstGeom prst="rect">
            <a:avLst/>
          </a:prstGeom>
        </p:spPr>
        <p:txBody>
          <a:bodyPr/>
          <a:lstStyle/>
          <a:p>
            <a:r>
              <a:rPr lang="en-US" dirty="0">
                <a:solidFill>
                  <a:srgbClr val="052049"/>
                </a:solidFill>
              </a:rPr>
              <a:t>Presentation Title</a:t>
            </a:r>
          </a:p>
        </p:txBody>
      </p:sp>
      <p:sp>
        <p:nvSpPr>
          <p:cNvPr id="5" name="Slide Number Placeholder 4"/>
          <p:cNvSpPr>
            <a:spLocks noGrp="1"/>
          </p:cNvSpPr>
          <p:nvPr>
            <p:ph type="sldNum" sz="quarter" idx="12"/>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9" name="Text Placeholder 8"/>
          <p:cNvSpPr>
            <a:spLocks noGrp="1"/>
          </p:cNvSpPr>
          <p:nvPr>
            <p:ph type="body" sz="quarter" idx="13" hasCustomPrompt="1"/>
          </p:nvPr>
        </p:nvSpPr>
        <p:spPr>
          <a:xfrm>
            <a:off x="437602" y="1908315"/>
            <a:ext cx="8229323" cy="2809461"/>
          </a:xfrm>
          <a:prstGeom prst="rect">
            <a:avLst/>
          </a:prstGeom>
        </p:spPr>
        <p:txBody>
          <a:bodyPr anchor="ctr" anchorCtr="0">
            <a:normAutofit/>
          </a:bodyPr>
          <a:lstStyle>
            <a:lvl1pPr marL="0" indent="0">
              <a:lnSpc>
                <a:spcPct val="100000"/>
              </a:lnSpc>
              <a:buNone/>
              <a:defRPr sz="2800" i="0" baseline="0">
                <a:latin typeface="+mj-lt"/>
              </a:defRPr>
            </a:lvl1pPr>
            <a:lvl2pPr marL="230181" indent="0">
              <a:buNone/>
              <a:defRPr>
                <a:latin typeface="+mn-lt"/>
              </a:defRPr>
            </a:lvl2pPr>
            <a:lvl3pPr marL="515924" indent="0">
              <a:buNone/>
              <a:defRPr>
                <a:latin typeface="+mn-lt"/>
              </a:defRPr>
            </a:lvl3pPr>
            <a:lvl4pPr marL="800080" indent="0">
              <a:buNone/>
              <a:defRPr>
                <a:latin typeface="+mn-lt"/>
              </a:defRPr>
            </a:lvl4pPr>
            <a:lvl5pPr marL="1085823" indent="0">
              <a:buNone/>
              <a:defRPr>
                <a:latin typeface="+mn-lt"/>
              </a:defRPr>
            </a:lvl5pPr>
          </a:lstStyle>
          <a:p>
            <a:pPr lvl="0"/>
            <a:r>
              <a:rPr lang="en-US" dirty="0"/>
              <a:t>This page is an option should you wish to utilize a quote as a stand-alone slide within your presentation. The rest is </a:t>
            </a:r>
            <a:r>
              <a:rPr lang="en-US" dirty="0" err="1"/>
              <a:t>lorem</a:t>
            </a:r>
            <a:r>
              <a:rPr lang="en-US" dirty="0"/>
              <a:t> </a:t>
            </a:r>
            <a:r>
              <a:rPr lang="en-US" dirty="0" err="1"/>
              <a:t>ipsum</a:t>
            </a:r>
            <a:r>
              <a:rPr lang="en-US" dirty="0"/>
              <a:t>. </a:t>
            </a:r>
            <a:r>
              <a:rPr lang="en-US" dirty="0" err="1"/>
              <a:t>Ut</a:t>
            </a:r>
            <a:r>
              <a:rPr lang="en-US" dirty="0"/>
              <a:t> </a:t>
            </a:r>
            <a:r>
              <a:rPr lang="en-US" dirty="0" err="1"/>
              <a:t>enim</a:t>
            </a:r>
            <a:r>
              <a:rPr lang="en-US" dirty="0"/>
              <a:t> ad minim </a:t>
            </a:r>
            <a:r>
              <a:rPr lang="en-US" dirty="0" err="1"/>
              <a:t>quis</a:t>
            </a:r>
            <a:r>
              <a:rPr lang="en-US" dirty="0"/>
              <a:t> </a:t>
            </a:r>
            <a:r>
              <a:rPr lang="en-US" dirty="0" err="1"/>
              <a:t>nostrud</a:t>
            </a:r>
            <a:r>
              <a:rPr lang="en-US" dirty="0"/>
              <a:t>.</a:t>
            </a:r>
          </a:p>
        </p:txBody>
      </p:sp>
      <p:sp>
        <p:nvSpPr>
          <p:cNvPr id="13" name="Rectangle 12"/>
          <p:cNvSpPr/>
          <p:nvPr userDrawn="1"/>
        </p:nvSpPr>
        <p:spPr bwMode="auto">
          <a:xfrm>
            <a:off x="496956" y="3"/>
            <a:ext cx="1073426" cy="1577005"/>
          </a:xfrm>
          <a:prstGeom prst="rect">
            <a:avLst/>
          </a:prstGeom>
          <a:solidFill>
            <a:schemeClr val="accent3"/>
          </a:solidFill>
          <a:ln w="19050" algn="ctr">
            <a:noFill/>
            <a:miter lim="800000"/>
            <a:headEnd/>
            <a:tailEnd/>
          </a:ln>
        </p:spPr>
        <p:txBody>
          <a:bodyPr wrap="none" rtlCol="0" anchor="ctr"/>
          <a:lstStyle/>
          <a:p>
            <a:pPr algn="ctr" eaLnBrk="1" fontAlgn="auto" hangingPunct="1">
              <a:lnSpc>
                <a:spcPct val="90000"/>
              </a:lnSpc>
              <a:spcBef>
                <a:spcPts val="0"/>
              </a:spcBef>
              <a:spcAft>
                <a:spcPts val="0"/>
              </a:spcAft>
            </a:pPr>
            <a:endParaRPr lang="en-US" sz="1600" b="1" dirty="0" err="1">
              <a:solidFill>
                <a:srgbClr val="90BD31"/>
              </a:solidFill>
              <a:latin typeface="Garamond"/>
            </a:endParaRPr>
          </a:p>
        </p:txBody>
      </p:sp>
      <p:sp>
        <p:nvSpPr>
          <p:cNvPr id="12" name="TextBox 11"/>
          <p:cNvSpPr txBox="1"/>
          <p:nvPr userDrawn="1"/>
        </p:nvSpPr>
        <p:spPr bwMode="auto">
          <a:xfrm>
            <a:off x="434630" y="353943"/>
            <a:ext cx="1192695" cy="2123658"/>
          </a:xfrm>
          <a:prstGeom prst="rect">
            <a:avLst/>
          </a:prstGeom>
          <a:noFill/>
          <a:ln w="19050" algn="ctr">
            <a:noFill/>
            <a:miter lim="800000"/>
            <a:headEnd/>
            <a:tailEnd/>
          </a:ln>
        </p:spPr>
        <p:txBody>
          <a:bodyPr wrap="square" lIns="0" tIns="0" rIns="0" bIns="0" rtlCol="0" anchor="ctr">
            <a:spAutoFit/>
          </a:bodyPr>
          <a:lstStyle/>
          <a:p>
            <a:pPr algn="ctr" eaLnBrk="1" fontAlgn="auto" hangingPunct="1">
              <a:spcBef>
                <a:spcPts val="0"/>
              </a:spcBef>
              <a:spcAft>
                <a:spcPts val="0"/>
              </a:spcAft>
            </a:pPr>
            <a:r>
              <a:rPr lang="en-US" sz="13800" b="1" dirty="0">
                <a:solidFill>
                  <a:srgbClr val="FFFFFF"/>
                </a:solidFill>
                <a:latin typeface="Arial"/>
              </a:rPr>
              <a:t>“</a:t>
            </a:r>
          </a:p>
        </p:txBody>
      </p:sp>
      <p:sp>
        <p:nvSpPr>
          <p:cNvPr id="10" name="Text Placeholder 13"/>
          <p:cNvSpPr>
            <a:spLocks noGrp="1"/>
          </p:cNvSpPr>
          <p:nvPr>
            <p:ph type="body" sz="quarter" idx="14" hasCustomPrompt="1"/>
          </p:nvPr>
        </p:nvSpPr>
        <p:spPr>
          <a:xfrm>
            <a:off x="447674" y="4929106"/>
            <a:ext cx="6513958" cy="573905"/>
          </a:xfrm>
          <a:prstGeom prst="rect">
            <a:avLst/>
          </a:prstGeom>
        </p:spPr>
        <p:txBody>
          <a:bodyPr>
            <a:normAutofit/>
          </a:bodyPr>
          <a:lstStyle>
            <a:lvl1pPr marL="0" indent="0">
              <a:lnSpc>
                <a:spcPct val="100000"/>
              </a:lnSpc>
              <a:buNone/>
              <a:defRPr sz="1800" b="1">
                <a:solidFill>
                  <a:schemeClr val="accent3"/>
                </a:solidFill>
                <a:latin typeface="+mn-lt"/>
              </a:defRPr>
            </a:lvl1pPr>
          </a:lstStyle>
          <a:p>
            <a:pPr lvl="0"/>
            <a:r>
              <a:rPr lang="en-US" dirty="0"/>
              <a:t>Author’s Name</a:t>
            </a:r>
          </a:p>
        </p:txBody>
      </p:sp>
      <p:sp>
        <p:nvSpPr>
          <p:cNvPr id="11" name="Text Placeholder 13"/>
          <p:cNvSpPr>
            <a:spLocks noGrp="1"/>
          </p:cNvSpPr>
          <p:nvPr>
            <p:ph type="body" sz="quarter" idx="15" hasCustomPrompt="1"/>
          </p:nvPr>
        </p:nvSpPr>
        <p:spPr>
          <a:xfrm>
            <a:off x="447674" y="5307938"/>
            <a:ext cx="6513958" cy="587916"/>
          </a:xfrm>
          <a:prstGeom prst="rect">
            <a:avLst/>
          </a:prstGeom>
        </p:spPr>
        <p:txBody>
          <a:bodyPr>
            <a:normAutofit/>
          </a:bodyPr>
          <a:lstStyle>
            <a:lvl1pPr marL="0" indent="0">
              <a:lnSpc>
                <a:spcPts val="2000"/>
              </a:lnSpc>
              <a:buNone/>
              <a:defRPr sz="1800" b="0" baseline="0">
                <a:solidFill>
                  <a:schemeClr val="accent3"/>
                </a:solidFill>
                <a:latin typeface="+mn-lt"/>
              </a:defRPr>
            </a:lvl1pPr>
          </a:lstStyle>
          <a:p>
            <a:pPr lvl="0"/>
            <a:r>
              <a:rPr lang="en-US" dirty="0"/>
              <a:t>Position Title</a:t>
            </a:r>
          </a:p>
        </p:txBody>
      </p:sp>
    </p:spTree>
    <p:extLst/>
  </p:cSld>
  <p:clrMapOvr>
    <a:masterClrMapping/>
  </p:clrMapOvr>
  <p:transition>
    <p:fade/>
  </p:transition>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Section Header – Blue">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a:xfrm>
            <a:off x="548153" y="6470130"/>
            <a:ext cx="4310907" cy="137980"/>
          </a:xfrm>
          <a:prstGeom prst="rect">
            <a:avLst/>
          </a:prstGeom>
        </p:spPr>
        <p:txBody>
          <a:bodyPr/>
          <a:lstStyle/>
          <a:p>
            <a:r>
              <a:rPr lang="en-US" dirty="0">
                <a:solidFill>
                  <a:srgbClr val="052049"/>
                </a:solidFill>
              </a:rPr>
              <a:t>Presentation Title</a:t>
            </a:r>
          </a:p>
        </p:txBody>
      </p:sp>
      <p:sp>
        <p:nvSpPr>
          <p:cNvPr id="5" name="Slide Number Placeholder 4"/>
          <p:cNvSpPr>
            <a:spLocks noGrp="1"/>
          </p:cNvSpPr>
          <p:nvPr>
            <p:ph type="sldNum" sz="quarter" idx="12"/>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14" name="Rectangle 13"/>
          <p:cNvSpPr/>
          <p:nvPr userDrawn="1"/>
        </p:nvSpPr>
        <p:spPr bwMode="auto">
          <a:xfrm>
            <a:off x="3" y="2363626"/>
            <a:ext cx="7051729" cy="1881809"/>
          </a:xfrm>
          <a:prstGeom prst="rect">
            <a:avLst/>
          </a:prstGeom>
          <a:solidFill>
            <a:schemeClr val="accent1"/>
          </a:solidFill>
          <a:ln w="19050" algn="ctr">
            <a:noFill/>
            <a:miter lim="800000"/>
            <a:headEnd/>
            <a:tailEnd/>
          </a:ln>
        </p:spPr>
        <p:txBody>
          <a:bodyPr wrap="none" rtlCol="0" anchor="ctr"/>
          <a:lstStyle/>
          <a:p>
            <a:pPr algn="ctr" eaLnBrk="1" fontAlgn="auto" hangingPunct="1">
              <a:lnSpc>
                <a:spcPct val="90000"/>
              </a:lnSpc>
              <a:spcBef>
                <a:spcPts val="0"/>
              </a:spcBef>
              <a:spcAft>
                <a:spcPts val="0"/>
              </a:spcAft>
            </a:pPr>
            <a:endParaRPr lang="en-US" sz="1600" b="1" dirty="0" err="1">
              <a:solidFill>
                <a:srgbClr val="FFFFFF"/>
              </a:solidFill>
              <a:latin typeface="Garamond"/>
            </a:endParaRPr>
          </a:p>
        </p:txBody>
      </p:sp>
      <p:sp>
        <p:nvSpPr>
          <p:cNvPr id="15" name="Title 15"/>
          <p:cNvSpPr>
            <a:spLocks noGrp="1"/>
          </p:cNvSpPr>
          <p:nvPr>
            <p:ph type="title" hasCustomPrompt="1"/>
          </p:nvPr>
        </p:nvSpPr>
        <p:spPr>
          <a:xfrm>
            <a:off x="453585" y="2559253"/>
            <a:ext cx="6435412" cy="1477195"/>
          </a:xfrm>
        </p:spPr>
        <p:txBody>
          <a:bodyPr anchor="ctr">
            <a:noAutofit/>
          </a:bodyPr>
          <a:lstStyle>
            <a:lvl1pPr>
              <a:defRPr sz="3600" baseline="0">
                <a:solidFill>
                  <a:schemeClr val="bg1"/>
                </a:solidFill>
                <a:latin typeface="+mj-lt"/>
              </a:defRPr>
            </a:lvl1pPr>
          </a:lstStyle>
          <a:p>
            <a:r>
              <a:rPr lang="en-US" dirty="0"/>
              <a:t>Section Header Here</a:t>
            </a:r>
          </a:p>
        </p:txBody>
      </p:sp>
    </p:spTree>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ver – Teal1">
    <p:bg>
      <p:bgRef idx="1001">
        <a:schemeClr val="bg1"/>
      </p:bgRef>
    </p:bg>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15937" y="297068"/>
            <a:ext cx="8828062" cy="6560932"/>
          </a:xfrm>
          <a:prstGeom prst="rect">
            <a:avLst/>
          </a:prstGeom>
        </p:spPr>
      </p:pic>
      <p:sp>
        <p:nvSpPr>
          <p:cNvPr id="2" name="Rectangle 1"/>
          <p:cNvSpPr/>
          <p:nvPr userDrawn="1"/>
        </p:nvSpPr>
        <p:spPr bwMode="auto">
          <a:xfrm>
            <a:off x="502920" y="1"/>
            <a:ext cx="5666935" cy="5739619"/>
          </a:xfrm>
          <a:prstGeom prst="rect">
            <a:avLst/>
          </a:prstGeom>
          <a:solidFill>
            <a:schemeClr val="accent2"/>
          </a:solidFill>
          <a:ln w="19050" algn="ctr">
            <a:noFill/>
            <a:miter lim="800000"/>
            <a:headEnd/>
            <a:tailEnd/>
          </a:ln>
        </p:spPr>
        <p:txBody>
          <a:bodyPr wrap="none" rtlCol="0" anchor="ctr"/>
          <a:lstStyle/>
          <a:p>
            <a:pPr algn="ctr" eaLnBrk="1" fontAlgn="auto" hangingPunct="1">
              <a:lnSpc>
                <a:spcPct val="90000"/>
              </a:lnSpc>
              <a:spcBef>
                <a:spcPts val="0"/>
              </a:spcBef>
              <a:spcAft>
                <a:spcPts val="0"/>
              </a:spcAft>
            </a:pPr>
            <a:endParaRPr lang="en-US" sz="1600" b="1" dirty="0" err="1">
              <a:solidFill>
                <a:srgbClr val="052049"/>
              </a:solidFill>
              <a:latin typeface="Garamond"/>
            </a:endParaRPr>
          </a:p>
        </p:txBody>
      </p:sp>
      <p:sp>
        <p:nvSpPr>
          <p:cNvPr id="13" name="Date Placeholder 4"/>
          <p:cNvSpPr>
            <a:spLocks noGrp="1"/>
          </p:cNvSpPr>
          <p:nvPr>
            <p:ph type="dt" sz="half" idx="2"/>
          </p:nvPr>
        </p:nvSpPr>
        <p:spPr>
          <a:xfrm>
            <a:off x="785881" y="5159269"/>
            <a:ext cx="1925338" cy="238607"/>
          </a:xfrm>
          <a:prstGeom prst="rect">
            <a:avLst/>
          </a:prstGeom>
        </p:spPr>
        <p:txBody>
          <a:bodyPr vert="horz" wrap="square" lIns="91440" tIns="0" rIns="91440" bIns="0" rtlCol="0" anchor="b" anchorCtr="0">
            <a:noAutofit/>
          </a:bodyPr>
          <a:lstStyle>
            <a:lvl1pPr algn="l">
              <a:defRPr sz="1200" i="0">
                <a:solidFill>
                  <a:schemeClr val="bg1"/>
                </a:solidFill>
                <a:latin typeface="Arial" pitchFamily="34" charset="0"/>
                <a:cs typeface="Arial" pitchFamily="34" charset="0"/>
              </a:defRPr>
            </a:lvl1pPr>
          </a:lstStyle>
          <a:p>
            <a:pPr eaLnBrk="1" fontAlgn="auto" hangingPunct="1">
              <a:spcBef>
                <a:spcPts val="0"/>
              </a:spcBef>
              <a:spcAft>
                <a:spcPts val="0"/>
              </a:spcAft>
            </a:pPr>
            <a:fld id="{7CA65D26-67D5-4CD2-90EC-E629659F24B3}" type="datetime1">
              <a:rPr lang="en-US" smtClean="0">
                <a:solidFill>
                  <a:srgbClr val="FFFFFF"/>
                </a:solidFill>
              </a:rPr>
              <a:pPr eaLnBrk="1" fontAlgn="auto" hangingPunct="1">
                <a:spcBef>
                  <a:spcPts val="0"/>
                </a:spcBef>
                <a:spcAft>
                  <a:spcPts val="0"/>
                </a:spcAft>
              </a:pPr>
              <a:t>1/23/2020</a:t>
            </a:fld>
            <a:endParaRPr lang="en-US" dirty="0">
              <a:solidFill>
                <a:srgbClr val="FFFFFF"/>
              </a:solidFill>
            </a:endParaRPr>
          </a:p>
        </p:txBody>
      </p:sp>
      <p:sp>
        <p:nvSpPr>
          <p:cNvPr id="9" name="Text Placeholder 2"/>
          <p:cNvSpPr>
            <a:spLocks noGrp="1"/>
          </p:cNvSpPr>
          <p:nvPr>
            <p:ph type="body" sz="quarter" idx="10" hasCustomPrompt="1"/>
          </p:nvPr>
        </p:nvSpPr>
        <p:spPr>
          <a:xfrm>
            <a:off x="784277" y="4473719"/>
            <a:ext cx="4191461" cy="56895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1600" i="0" baseline="0" dirty="0" smtClean="0">
                <a:solidFill>
                  <a:schemeClr val="bg1"/>
                </a:solidFill>
                <a:cs typeface="Arial" pitchFamily="34" charset="0"/>
              </a:defRPr>
            </a:lvl1pPr>
            <a:lvl2pPr>
              <a:defRPr lang="en-US" sz="1800" dirty="0" smtClean="0">
                <a:latin typeface="+mn-lt"/>
              </a:defRPr>
            </a:lvl2pPr>
            <a:lvl3pPr>
              <a:defRPr lang="en-US" sz="1800" dirty="0" smtClean="0">
                <a:latin typeface="+mn-lt"/>
              </a:defRPr>
            </a:lvl3pPr>
            <a:lvl4pPr>
              <a:defRPr lang="en-US" sz="1800" dirty="0" smtClean="0">
                <a:latin typeface="+mn-lt"/>
              </a:defRPr>
            </a:lvl4pPr>
            <a:lvl5pPr>
              <a:defRPr lang="en-US" sz="1800" dirty="0">
                <a:latin typeface="+mn-lt"/>
              </a:defRPr>
            </a:lvl5pPr>
          </a:lstStyle>
          <a:p>
            <a:pPr marL="0" lvl="0"/>
            <a:r>
              <a:rPr lang="en-US" smtClean="0"/>
              <a:t>Presenter’s </a:t>
            </a:r>
            <a:r>
              <a:rPr lang="en-US" dirty="0"/>
              <a:t>Name</a:t>
            </a:r>
          </a:p>
        </p:txBody>
      </p:sp>
      <p:sp>
        <p:nvSpPr>
          <p:cNvPr id="14" name="Title 15"/>
          <p:cNvSpPr>
            <a:spLocks noGrp="1"/>
          </p:cNvSpPr>
          <p:nvPr>
            <p:ph type="title" hasCustomPrompt="1"/>
          </p:nvPr>
        </p:nvSpPr>
        <p:spPr>
          <a:xfrm>
            <a:off x="784276" y="1503863"/>
            <a:ext cx="5205707" cy="1749284"/>
          </a:xfrm>
        </p:spPr>
        <p:txBody>
          <a:bodyPr anchor="b">
            <a:noAutofit/>
          </a:bodyPr>
          <a:lstStyle>
            <a:lvl1pPr>
              <a:defRPr sz="3600" baseline="0">
                <a:solidFill>
                  <a:schemeClr val="bg1"/>
                </a:solidFill>
                <a:latin typeface="+mj-lt"/>
              </a:defRPr>
            </a:lvl1pPr>
          </a:lstStyle>
          <a:p>
            <a:r>
              <a:rPr lang="en-US" dirty="0" smtClean="0"/>
              <a:t>Title Here</a:t>
            </a:r>
            <a:endParaRPr lang="en-US" dirty="0"/>
          </a:p>
        </p:txBody>
      </p:sp>
      <p:sp>
        <p:nvSpPr>
          <p:cNvPr id="15" name="Text Placeholder 3"/>
          <p:cNvSpPr>
            <a:spLocks noGrp="1"/>
          </p:cNvSpPr>
          <p:nvPr>
            <p:ph type="body" sz="quarter" idx="15" hasCustomPrompt="1"/>
          </p:nvPr>
        </p:nvSpPr>
        <p:spPr>
          <a:xfrm>
            <a:off x="787889" y="3368001"/>
            <a:ext cx="5201923" cy="677627"/>
          </a:xfrm>
          <a:prstGeom prst="rect">
            <a:avLst/>
          </a:prstGeom>
        </p:spPr>
        <p:txBody>
          <a:bodyPr>
            <a:noAutofit/>
          </a:bodyPr>
          <a:lstStyle>
            <a:lvl1pPr marL="0" indent="0" algn="l">
              <a:lnSpc>
                <a:spcPct val="100000"/>
              </a:lnSpc>
              <a:buNone/>
              <a:defRPr sz="1600" i="0">
                <a:solidFill>
                  <a:schemeClr val="bg1"/>
                </a:solidFill>
                <a:latin typeface="+mj-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05297" y="297068"/>
            <a:ext cx="1273127" cy="827818"/>
          </a:xfrm>
          <a:prstGeom prst="rect">
            <a:avLst/>
          </a:prstGeom>
        </p:spPr>
      </p:pic>
    </p:spTree>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Section Header – Teal">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a:xfrm>
            <a:off x="548153" y="6470130"/>
            <a:ext cx="4310907" cy="137980"/>
          </a:xfrm>
          <a:prstGeom prst="rect">
            <a:avLst/>
          </a:prstGeom>
        </p:spPr>
        <p:txBody>
          <a:bodyPr/>
          <a:lstStyle/>
          <a:p>
            <a:r>
              <a:rPr lang="en-US" dirty="0">
                <a:solidFill>
                  <a:srgbClr val="052049"/>
                </a:solidFill>
              </a:rPr>
              <a:t>Presentation Title</a:t>
            </a:r>
          </a:p>
        </p:txBody>
      </p:sp>
      <p:sp>
        <p:nvSpPr>
          <p:cNvPr id="5" name="Slide Number Placeholder 4"/>
          <p:cNvSpPr>
            <a:spLocks noGrp="1"/>
          </p:cNvSpPr>
          <p:nvPr>
            <p:ph type="sldNum" sz="quarter" idx="12"/>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6" name="Rectangle 5"/>
          <p:cNvSpPr/>
          <p:nvPr userDrawn="1"/>
        </p:nvSpPr>
        <p:spPr bwMode="auto">
          <a:xfrm>
            <a:off x="3" y="2363626"/>
            <a:ext cx="7051729" cy="1881809"/>
          </a:xfrm>
          <a:prstGeom prst="rect">
            <a:avLst/>
          </a:prstGeom>
          <a:solidFill>
            <a:schemeClr val="accent2"/>
          </a:solidFill>
          <a:ln w="19050" algn="ctr">
            <a:noFill/>
            <a:miter lim="800000"/>
            <a:headEnd/>
            <a:tailEnd/>
          </a:ln>
        </p:spPr>
        <p:txBody>
          <a:bodyPr wrap="none" rtlCol="0" anchor="ctr"/>
          <a:lstStyle/>
          <a:p>
            <a:pPr algn="ctr" eaLnBrk="1" fontAlgn="auto" hangingPunct="1">
              <a:lnSpc>
                <a:spcPct val="90000"/>
              </a:lnSpc>
              <a:spcBef>
                <a:spcPts val="0"/>
              </a:spcBef>
              <a:spcAft>
                <a:spcPts val="0"/>
              </a:spcAft>
            </a:pPr>
            <a:endParaRPr lang="en-US" sz="1600" b="1" dirty="0" err="1">
              <a:solidFill>
                <a:srgbClr val="FFFFFF"/>
              </a:solidFill>
              <a:latin typeface="Garamond"/>
            </a:endParaRPr>
          </a:p>
        </p:txBody>
      </p:sp>
      <p:sp>
        <p:nvSpPr>
          <p:cNvPr id="8" name="Title 15"/>
          <p:cNvSpPr>
            <a:spLocks noGrp="1"/>
          </p:cNvSpPr>
          <p:nvPr>
            <p:ph type="title" hasCustomPrompt="1"/>
          </p:nvPr>
        </p:nvSpPr>
        <p:spPr>
          <a:xfrm>
            <a:off x="453585" y="2559253"/>
            <a:ext cx="6435412" cy="1477195"/>
          </a:xfrm>
        </p:spPr>
        <p:txBody>
          <a:bodyPr anchor="ctr">
            <a:noAutofit/>
          </a:bodyPr>
          <a:lstStyle>
            <a:lvl1pPr>
              <a:defRPr sz="3600" baseline="0">
                <a:solidFill>
                  <a:schemeClr val="bg1"/>
                </a:solidFill>
                <a:latin typeface="+mj-lt"/>
              </a:defRPr>
            </a:lvl1pPr>
          </a:lstStyle>
          <a:p>
            <a:r>
              <a:rPr lang="en-US" dirty="0"/>
              <a:t>Section Header Here</a:t>
            </a:r>
          </a:p>
        </p:txBody>
      </p:sp>
    </p:spTree>
    <p:extLst/>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Section Header – Green">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a:xfrm>
            <a:off x="548153" y="6470130"/>
            <a:ext cx="4310907" cy="137980"/>
          </a:xfrm>
          <a:prstGeom prst="rect">
            <a:avLst/>
          </a:prstGeom>
        </p:spPr>
        <p:txBody>
          <a:bodyPr/>
          <a:lstStyle/>
          <a:p>
            <a:r>
              <a:rPr lang="en-US" dirty="0">
                <a:solidFill>
                  <a:srgbClr val="052049"/>
                </a:solidFill>
              </a:rPr>
              <a:t>Presentation Title</a:t>
            </a:r>
          </a:p>
        </p:txBody>
      </p:sp>
      <p:sp>
        <p:nvSpPr>
          <p:cNvPr id="5" name="Slide Number Placeholder 4"/>
          <p:cNvSpPr>
            <a:spLocks noGrp="1"/>
          </p:cNvSpPr>
          <p:nvPr>
            <p:ph type="sldNum" sz="quarter" idx="12"/>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6" name="Rectangle 5"/>
          <p:cNvSpPr/>
          <p:nvPr userDrawn="1"/>
        </p:nvSpPr>
        <p:spPr bwMode="auto">
          <a:xfrm>
            <a:off x="3" y="2363626"/>
            <a:ext cx="7051729" cy="1881809"/>
          </a:xfrm>
          <a:prstGeom prst="rect">
            <a:avLst/>
          </a:prstGeom>
          <a:solidFill>
            <a:schemeClr val="accent3"/>
          </a:solidFill>
          <a:ln w="19050" algn="ctr">
            <a:noFill/>
            <a:miter lim="800000"/>
            <a:headEnd/>
            <a:tailEnd/>
          </a:ln>
        </p:spPr>
        <p:txBody>
          <a:bodyPr wrap="none" rtlCol="0" anchor="ctr"/>
          <a:lstStyle/>
          <a:p>
            <a:pPr algn="ctr" eaLnBrk="1" fontAlgn="auto" hangingPunct="1">
              <a:lnSpc>
                <a:spcPct val="90000"/>
              </a:lnSpc>
              <a:spcBef>
                <a:spcPts val="0"/>
              </a:spcBef>
              <a:spcAft>
                <a:spcPts val="0"/>
              </a:spcAft>
            </a:pPr>
            <a:endParaRPr lang="en-US" sz="1600" b="1" dirty="0" err="1">
              <a:solidFill>
                <a:srgbClr val="FFFFFF"/>
              </a:solidFill>
              <a:latin typeface="Garamond"/>
            </a:endParaRPr>
          </a:p>
        </p:txBody>
      </p:sp>
      <p:sp>
        <p:nvSpPr>
          <p:cNvPr id="7" name="Title 15"/>
          <p:cNvSpPr>
            <a:spLocks noGrp="1"/>
          </p:cNvSpPr>
          <p:nvPr>
            <p:ph type="title" hasCustomPrompt="1"/>
          </p:nvPr>
        </p:nvSpPr>
        <p:spPr>
          <a:xfrm>
            <a:off x="453585" y="2559253"/>
            <a:ext cx="6435412" cy="1477195"/>
          </a:xfrm>
        </p:spPr>
        <p:txBody>
          <a:bodyPr anchor="ctr">
            <a:noAutofit/>
          </a:bodyPr>
          <a:lstStyle>
            <a:lvl1pPr>
              <a:defRPr sz="3600" baseline="0">
                <a:solidFill>
                  <a:schemeClr val="bg1"/>
                </a:solidFill>
                <a:latin typeface="+mj-lt"/>
              </a:defRPr>
            </a:lvl1pPr>
          </a:lstStyle>
          <a:p>
            <a:r>
              <a:rPr lang="en-US" dirty="0"/>
              <a:t>Section Header Here</a:t>
            </a:r>
          </a:p>
        </p:txBody>
      </p:sp>
    </p:spTree>
    <p:extLst/>
  </p:cSld>
  <p:clrMapOvr>
    <a:masterClrMapping/>
  </p:clrMapOvr>
  <p:transition>
    <p:fade/>
  </p:transition>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p:cSld name="Closing with logo_1">
    <p:bg>
      <p:bgRef idx="1001">
        <a:schemeClr val="bg2"/>
      </p:bgRef>
    </p:bg>
    <p:spTree>
      <p:nvGrpSpPr>
        <p:cNvPr id="1" name=""/>
        <p:cNvGrpSpPr/>
        <p:nvPr/>
      </p:nvGrpSpPr>
      <p:grpSpPr>
        <a:xfrm>
          <a:off x="0" y="0"/>
          <a:ext cx="0" cy="0"/>
          <a:chOff x="0" y="0"/>
          <a:chExt cx="0" cy="0"/>
        </a:xfrm>
      </p:grpSpPr>
      <p:pic>
        <p:nvPicPr>
          <p:cNvPr id="3" name="Picture 41"/>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invGray">
          <a:xfrm>
            <a:off x="3865184" y="2906722"/>
            <a:ext cx="1571041" cy="102579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p:cSld name="Closing with logo_2">
    <p:bg>
      <p:bgRef idx="1001">
        <a:schemeClr val="bg1"/>
      </p:bgRef>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657600" y="2514849"/>
            <a:ext cx="1828800" cy="1828302"/>
          </a:xfrm>
          <a:prstGeom prst="rect">
            <a:avLst/>
          </a:prstGeom>
        </p:spPr>
      </p:pic>
    </p:spTree>
    <p:extLst/>
  </p:cSld>
  <p:clrMapOvr>
    <a:overrideClrMapping bg1="lt1" tx1="dk1" bg2="lt2" tx2="dk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p:cSld name="Closing - Research">
    <p:bg>
      <p:bgRef idx="1001">
        <a:schemeClr val="bg1"/>
      </p:bgRef>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664304" y="2415131"/>
            <a:ext cx="1615440" cy="1615440"/>
          </a:xfrm>
          <a:prstGeom prst="rect">
            <a:avLst/>
          </a:prstGeom>
        </p:spPr>
      </p:pic>
      <p:pic>
        <p:nvPicPr>
          <p:cNvPr id="6" name="Picture 5"/>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5555208" y="-437"/>
            <a:ext cx="3588792" cy="2415568"/>
          </a:xfrm>
          <a:prstGeom prst="rect">
            <a:avLst/>
          </a:prstGeom>
        </p:spPr>
      </p:pic>
      <p:pic>
        <p:nvPicPr>
          <p:cNvPr id="7" name="Picture 6"/>
          <p:cNvPicPr>
            <a:picLocks noChangeAspect="1"/>
          </p:cNvPicPr>
          <p:nvPr userDrawn="1"/>
        </p:nvPicPr>
        <p:blipFill rotWithShape="1">
          <a:blip r:embed="rId2" cstate="screen">
            <a:extLst>
              <a:ext uri="{28A0092B-C50C-407E-A947-70E740481C1C}">
                <a14:useLocalDpi xmlns:a14="http://schemas.microsoft.com/office/drawing/2010/main"/>
              </a:ext>
            </a:extLst>
          </a:blip>
          <a:srcRect l="8419"/>
          <a:stretch/>
        </p:blipFill>
        <p:spPr>
          <a:xfrm>
            <a:off x="0" y="2415131"/>
            <a:ext cx="6664304" cy="4442869"/>
          </a:xfrm>
          <a:prstGeom prst="rect">
            <a:avLst/>
          </a:prstGeom>
        </p:spPr>
      </p:pic>
    </p:spTree>
    <p:extLst/>
  </p:cSld>
  <p:clrMapOvr>
    <a:overrideClrMapping bg1="lt1" tx1="dk1" bg2="lt2" tx2="dk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p:cSld name="Closing - Education">
    <p:bg>
      <p:bgRef idx="1001">
        <a:schemeClr val="bg1"/>
      </p:bgRef>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51840" y="2267794"/>
            <a:ext cx="1615440" cy="1615440"/>
          </a:xfrm>
          <a:prstGeom prst="rect">
            <a:avLst/>
          </a:prstGeom>
        </p:spPr>
      </p:pic>
      <p:pic>
        <p:nvPicPr>
          <p:cNvPr id="5" name="Picture 4"/>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3101828" cy="2267794"/>
          </a:xfrm>
          <a:prstGeom prst="rect">
            <a:avLst/>
          </a:prstGeom>
        </p:spPr>
      </p:pic>
      <p:pic>
        <p:nvPicPr>
          <p:cNvPr id="6" name="Picture 5"/>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2367280" y="2267794"/>
            <a:ext cx="6776720" cy="4590207"/>
          </a:xfrm>
          <a:prstGeom prst="rect">
            <a:avLst/>
          </a:prstGeom>
        </p:spPr>
      </p:pic>
    </p:spTree>
    <p:extLst/>
  </p:cSld>
  <p:clrMapOvr>
    <a:overrideClrMapping bg1="lt1" tx1="dk1" bg2="lt2" tx2="dk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p:cSld name="Closing - Patient Care">
    <p:bg>
      <p:bgRef idx="1001">
        <a:schemeClr val="bg1"/>
      </p:bgRef>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51840" y="2267794"/>
            <a:ext cx="1615440" cy="1615440"/>
          </a:xfrm>
          <a:prstGeom prst="rect">
            <a:avLst/>
          </a:prstGeom>
        </p:spPr>
      </p:pic>
      <p:pic>
        <p:nvPicPr>
          <p:cNvPr id="7" name="Picture 6"/>
          <p:cNvPicPr>
            <a:picLocks noChangeAspect="1"/>
          </p:cNvPicPr>
          <p:nvPr userDrawn="1"/>
        </p:nvPicPr>
        <p:blipFill rotWithShape="1">
          <a:blip r:embed="rId2" cstate="screen">
            <a:extLst>
              <a:ext uri="{28A0092B-C50C-407E-A947-70E740481C1C}">
                <a14:useLocalDpi xmlns:a14="http://schemas.microsoft.com/office/drawing/2010/main"/>
              </a:ext>
            </a:extLst>
          </a:blip>
          <a:srcRect b="-1"/>
          <a:stretch/>
        </p:blipFill>
        <p:spPr>
          <a:xfrm>
            <a:off x="0" y="0"/>
            <a:ext cx="3106167" cy="2267794"/>
          </a:xfrm>
          <a:prstGeom prst="rect">
            <a:avLst/>
          </a:prstGeom>
        </p:spPr>
      </p:pic>
      <p:pic>
        <p:nvPicPr>
          <p:cNvPr id="8" name="Picture 7"/>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2367280" y="2267794"/>
            <a:ext cx="6776720" cy="4590207"/>
          </a:xfrm>
          <a:prstGeom prst="rect">
            <a:avLst/>
          </a:prstGeom>
        </p:spPr>
      </p:pic>
    </p:spTree>
    <p:extLst/>
  </p:cSld>
  <p:clrMapOvr>
    <a:overrideClrMapping bg1="lt1" tx1="dk1" bg2="lt2" tx2="dk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Rectangle 13"/>
          <p:cNvSpPr>
            <a:spLocks noGrp="1" noChangeArrowheads="1"/>
          </p:cNvSpPr>
          <p:nvPr>
            <p:ph type="sldNum" sz="quarter" idx="10"/>
          </p:nvPr>
        </p:nvSpPr>
        <p:spPr>
          <a:xfrm>
            <a:off x="369888" y="6353175"/>
            <a:ext cx="504825" cy="304800"/>
          </a:xfrm>
        </p:spPr>
        <p:txBody>
          <a:bodyPr/>
          <a:lstStyle>
            <a:lvl1pPr>
              <a:defRPr>
                <a:solidFill>
                  <a:schemeClr val="tx2"/>
                </a:solidFill>
              </a:defRPr>
            </a:lvl1pPr>
          </a:lstStyle>
          <a:p>
            <a:pPr>
              <a:defRPr/>
            </a:pPr>
            <a:fld id="{FAA74B69-70FD-A649-B131-F3438782CAA4}" type="slidenum">
              <a:rPr lang="en-US" altLang="en-US"/>
              <a:pPr>
                <a:defRPr/>
              </a:pPr>
              <a:t>‹#›</a:t>
            </a:fld>
            <a:endParaRPr lang="en-US" altLang="en-US"/>
          </a:p>
        </p:txBody>
      </p:sp>
    </p:spTree>
    <p:extLst>
      <p:ext uri="{BB962C8B-B14F-4D97-AF65-F5344CB8AC3E}">
        <p14:creationId xmlns:p14="http://schemas.microsoft.com/office/powerpoint/2010/main" val="759670798"/>
      </p:ext>
    </p:extLst>
  </p:cSld>
  <p:clrMapOvr>
    <a:masterClrMapping/>
  </p:clrMapOvr>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Head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53732" y="438912"/>
            <a:ext cx="8089901" cy="563231"/>
          </a:xfrm>
        </p:spPr>
        <p:txBody>
          <a:bodyPr rtlCol="0"/>
          <a:lstStyle>
            <a:lvl1pPr>
              <a:defRPr lang="en-US" dirty="0"/>
            </a:lvl1pPr>
          </a:lstStyle>
          <a:p>
            <a:pPr lvl="0"/>
            <a:r>
              <a:rPr lang="en-US" smtClean="0"/>
              <a:t>Click to edit Master title style</a:t>
            </a:r>
            <a:endParaRPr lang="en-US" dirty="0"/>
          </a:p>
        </p:txBody>
      </p:sp>
      <p:sp>
        <p:nvSpPr>
          <p:cNvPr id="3" name="Content Placeholder 2"/>
          <p:cNvSpPr>
            <a:spLocks noGrp="1"/>
          </p:cNvSpPr>
          <p:nvPr>
            <p:ph idx="1"/>
          </p:nvPr>
        </p:nvSpPr>
        <p:spPr>
          <a:xfrm>
            <a:off x="661375" y="1563752"/>
            <a:ext cx="8325548" cy="4011502"/>
          </a:xfrm>
        </p:spPr>
        <p:txBody>
          <a:bodyPr rtlCol="0">
            <a:noAutofit/>
          </a:bodyPr>
          <a:lstStyle>
            <a:lvl1pPr>
              <a:defRPr lang="en-US" dirty="0" smtClean="0"/>
            </a:lvl1pPr>
            <a:lvl2pPr>
              <a:defRPr lang="en-US" dirty="0" smtClean="0"/>
            </a:lvl2pPr>
            <a:lvl3pPr>
              <a:defRPr lang="en-US" dirty="0" smtClean="0"/>
            </a:lvl3pPr>
            <a:lvl4pPr>
              <a:defRPr lang="en-US" dirty="0" smtClean="0"/>
            </a:lvl4pPr>
            <a:lvl5pPr>
              <a:defRPr lang="en-US" dirty="0"/>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Slide Number Placeholder 6"/>
          <p:cNvSpPr>
            <a:spLocks noGrp="1"/>
          </p:cNvSpPr>
          <p:nvPr>
            <p:ph type="sldNum" sz="quarter" idx="10"/>
          </p:nvPr>
        </p:nvSpPr>
        <p:spPr>
          <a:xfrm>
            <a:off x="365125" y="6380163"/>
            <a:ext cx="423863" cy="273050"/>
          </a:xfrm>
        </p:spPr>
        <p:txBody>
          <a:bodyPr/>
          <a:lstStyle>
            <a:lvl1pPr algn="l">
              <a:defRPr sz="1400" i="0">
                <a:solidFill>
                  <a:schemeClr val="tx1"/>
                </a:solidFill>
                <a:latin typeface="Arial" pitchFamily="34" charset="0"/>
                <a:cs typeface="Arial" pitchFamily="34" charset="0"/>
              </a:defRPr>
            </a:lvl1pPr>
          </a:lstStyle>
          <a:p>
            <a:pPr>
              <a:defRPr/>
            </a:pPr>
            <a:fld id="{6746ACCE-8F13-C64C-8623-5F4A37EA215D}" type="slidenum">
              <a:rPr lang="en-US"/>
              <a:pPr>
                <a:defRPr/>
              </a:pPr>
              <a:t>‹#›</a:t>
            </a:fld>
            <a:endParaRPr lang="en-US" dirty="0"/>
          </a:p>
        </p:txBody>
      </p:sp>
    </p:spTree>
    <p:extLst>
      <p:ext uri="{BB962C8B-B14F-4D97-AF65-F5344CB8AC3E}">
        <p14:creationId xmlns:p14="http://schemas.microsoft.com/office/powerpoint/2010/main" val="303358725"/>
      </p:ext>
    </p:extLst>
  </p:cSld>
  <p:clrMapOvr>
    <a:masterClrMapping/>
  </p:clrMapOvr>
  <p:transition>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p:cSld name="Head and Content w/Subhead">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53733" y="438914"/>
            <a:ext cx="8089901" cy="458587"/>
          </a:xfrm>
        </p:spPr>
        <p:txBody>
          <a:bodyPr vert="horz" wrap="square" lIns="91440" tIns="45720" rIns="91440" bIns="45720" rtlCol="0" anchor="t" anchorCtr="0">
            <a:spAutoFit/>
          </a:bodyPr>
          <a:lstStyle>
            <a:lvl1pPr>
              <a:defRPr lang="en-US" dirty="0"/>
            </a:lvl1pPr>
          </a:lstStyle>
          <a:p>
            <a:pPr lvl="0"/>
            <a:r>
              <a:rPr lang="en-US" dirty="0" smtClean="0"/>
              <a:t>Slide Title Here</a:t>
            </a:r>
            <a:endParaRPr lang="en-US" dirty="0"/>
          </a:p>
        </p:txBody>
      </p:sp>
      <p:sp>
        <p:nvSpPr>
          <p:cNvPr id="3" name="Content Placeholder 2"/>
          <p:cNvSpPr>
            <a:spLocks noGrp="1"/>
          </p:cNvSpPr>
          <p:nvPr>
            <p:ph idx="1" hasCustomPrompt="1"/>
          </p:nvPr>
        </p:nvSpPr>
        <p:spPr>
          <a:xfrm>
            <a:off x="661375" y="2021792"/>
            <a:ext cx="8325548" cy="4011502"/>
          </a:xfrm>
        </p:spPr>
        <p:txBody>
          <a:bodyPr vert="horz" wrap="square" lIns="91440" tIns="45720" rIns="91440" bIns="45720" rtlCol="0">
            <a:noAutofit/>
          </a:bodyPr>
          <a:lstStyle>
            <a:lvl1pPr>
              <a:defRPr lang="en-US" dirty="0" smtClean="0"/>
            </a:lvl1pPr>
            <a:lvl2pPr>
              <a:defRPr lang="en-US" dirty="0" smtClean="0"/>
            </a:lvl2pPr>
            <a:lvl3pPr>
              <a:defRPr lang="en-US" dirty="0" smtClean="0"/>
            </a:lvl3pPr>
            <a:lvl4pPr>
              <a:defRPr lang="en-US" dirty="0" smtClean="0"/>
            </a:lvl4pPr>
            <a:lvl5pPr>
              <a:defRPr lang="en-US" dirty="0"/>
            </a:lvl5pPr>
          </a:lstStyle>
          <a:p>
            <a:pPr lvl="0"/>
            <a:r>
              <a:rPr lang="en-US" dirty="0" smtClean="0"/>
              <a:t>Click to edit text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Text Placeholder 2"/>
          <p:cNvSpPr>
            <a:spLocks noGrp="1"/>
          </p:cNvSpPr>
          <p:nvPr>
            <p:ph type="body" idx="10" hasCustomPrompt="1"/>
          </p:nvPr>
        </p:nvSpPr>
        <p:spPr>
          <a:xfrm>
            <a:off x="638227" y="1563684"/>
            <a:ext cx="8087171" cy="313932"/>
          </a:xfrm>
        </p:spPr>
        <p:txBody>
          <a:bodyPr anchor="t"/>
          <a:lstStyle>
            <a:lvl1pPr marL="0" indent="0">
              <a:buNone/>
              <a:defRPr sz="1575" b="0">
                <a:solidFill>
                  <a:schemeClr val="tx1"/>
                </a:solidFill>
                <a:latin typeface="+mj-lt"/>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dirty="0" smtClean="0"/>
              <a:t>Subhead</a:t>
            </a:r>
          </a:p>
        </p:txBody>
      </p:sp>
      <p:sp>
        <p:nvSpPr>
          <p:cNvPr id="8" name="Date Placeholder 4"/>
          <p:cNvSpPr>
            <a:spLocks noGrp="1"/>
          </p:cNvSpPr>
          <p:nvPr>
            <p:ph type="dt" sz="half" idx="2"/>
          </p:nvPr>
        </p:nvSpPr>
        <p:spPr>
          <a:xfrm>
            <a:off x="6334638" y="6452362"/>
            <a:ext cx="927193" cy="155235"/>
          </a:xfrm>
          <a:prstGeom prst="rect">
            <a:avLst/>
          </a:prstGeom>
        </p:spPr>
        <p:txBody>
          <a:bodyPr vert="horz" wrap="square" lIns="0" tIns="0" rIns="0" bIns="0" rtlCol="0" anchor="b" anchorCtr="0"/>
          <a:lstStyle>
            <a:lvl1pPr algn="l">
              <a:defRPr sz="675" i="0">
                <a:solidFill>
                  <a:schemeClr val="tx1"/>
                </a:solidFill>
                <a:latin typeface="Arial" pitchFamily="34" charset="0"/>
                <a:cs typeface="Arial" pitchFamily="34" charset="0"/>
              </a:defRPr>
            </a:lvl1pPr>
          </a:lstStyle>
          <a:p>
            <a:fld id="{AE8EEDDD-082B-5546-B825-69448448F6D4}" type="datetime1">
              <a:rPr lang="en-US" smtClean="0">
                <a:solidFill>
                  <a:srgbClr val="052049"/>
                </a:solidFill>
              </a:rPr>
              <a:t>1/23/2020</a:t>
            </a:fld>
            <a:endParaRPr lang="en-US" dirty="0">
              <a:solidFill>
                <a:srgbClr val="052049"/>
              </a:solidFill>
            </a:endParaRPr>
          </a:p>
        </p:txBody>
      </p:sp>
      <p:sp>
        <p:nvSpPr>
          <p:cNvPr id="9" name="Footer Placeholder 5"/>
          <p:cNvSpPr>
            <a:spLocks noGrp="1"/>
          </p:cNvSpPr>
          <p:nvPr>
            <p:ph type="ftr" sz="quarter" idx="3"/>
          </p:nvPr>
        </p:nvSpPr>
        <p:spPr>
          <a:xfrm>
            <a:off x="729161" y="6470128"/>
            <a:ext cx="4310907" cy="137980"/>
          </a:xfrm>
          <a:prstGeom prst="rect">
            <a:avLst/>
          </a:prstGeom>
        </p:spPr>
        <p:txBody>
          <a:bodyPr vert="horz" wrap="square" lIns="0" tIns="0" rIns="0" bIns="0" rtlCol="0" anchor="b" anchorCtr="0"/>
          <a:lstStyle>
            <a:lvl1pPr algn="l">
              <a:defRPr sz="675" i="0">
                <a:solidFill>
                  <a:schemeClr val="tx1"/>
                </a:solidFill>
                <a:latin typeface="Arial" pitchFamily="34" charset="0"/>
                <a:cs typeface="Arial" pitchFamily="34" charset="0"/>
              </a:defRPr>
            </a:lvl1pPr>
          </a:lstStyle>
          <a:p>
            <a:endParaRPr lang="en-US" dirty="0">
              <a:solidFill>
                <a:srgbClr val="052049"/>
              </a:solidFill>
            </a:endParaRPr>
          </a:p>
        </p:txBody>
      </p:sp>
      <p:sp>
        <p:nvSpPr>
          <p:cNvPr id="10" name="Slide Number Placeholder 6"/>
          <p:cNvSpPr>
            <a:spLocks noGrp="1"/>
          </p:cNvSpPr>
          <p:nvPr>
            <p:ph type="sldNum" sz="quarter" idx="4"/>
          </p:nvPr>
        </p:nvSpPr>
        <p:spPr>
          <a:xfrm>
            <a:off x="358010" y="6453505"/>
            <a:ext cx="246061" cy="155233"/>
          </a:xfrm>
          <a:prstGeom prst="rect">
            <a:avLst/>
          </a:prstGeom>
        </p:spPr>
        <p:txBody>
          <a:bodyPr vert="horz" wrap="square" lIns="0" tIns="0" rIns="0" bIns="0" rtlCol="0" anchor="b" anchorCtr="0"/>
          <a:lstStyle>
            <a:lvl1pPr algn="l">
              <a:defRPr sz="675" i="0">
                <a:solidFill>
                  <a:schemeClr val="tx1"/>
                </a:solidFill>
                <a:latin typeface="Arial" pitchFamily="34" charset="0"/>
                <a:cs typeface="Arial" pitchFamily="34" charset="0"/>
              </a:defRPr>
            </a:lvl1pPr>
          </a:lstStyle>
          <a:p>
            <a:fld id="{7BCC8D0D-EAEC-449D-9161-023DFF90F2E2}" type="slidenum">
              <a:rPr lang="en-US" smtClean="0">
                <a:solidFill>
                  <a:srgbClr val="052049"/>
                </a:solidFill>
              </a:rPr>
              <a:pPr/>
              <a:t>‹#›</a:t>
            </a:fld>
            <a:endParaRPr lang="en-US" dirty="0">
              <a:solidFill>
                <a:srgbClr val="052049"/>
              </a:solidFill>
            </a:endParaRPr>
          </a:p>
        </p:txBody>
      </p:sp>
    </p:spTree>
    <p:extLst>
      <p:ext uri="{BB962C8B-B14F-4D97-AF65-F5344CB8AC3E}">
        <p14:creationId xmlns:p14="http://schemas.microsoft.com/office/powerpoint/2010/main" val="763487010"/>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ver – Blue2">
    <p:bg>
      <p:bgRef idx="1001">
        <a:schemeClr val="bg1"/>
      </p:bgRef>
    </p:bg>
    <p:spTree>
      <p:nvGrpSpPr>
        <p:cNvPr id="1" name=""/>
        <p:cNvGrpSpPr/>
        <p:nvPr/>
      </p:nvGrpSpPr>
      <p:grpSpPr>
        <a:xfrm>
          <a:off x="0" y="0"/>
          <a:ext cx="0" cy="0"/>
          <a:chOff x="0" y="0"/>
          <a:chExt cx="0" cy="0"/>
        </a:xfrm>
      </p:grpSpPr>
      <p:pic>
        <p:nvPicPr>
          <p:cNvPr id="14" name="Picture 13"/>
          <p:cNvPicPr>
            <a:picLocks noChangeAspect="1"/>
          </p:cNvPicPr>
          <p:nvPr userDrawn="1"/>
        </p:nvPicPr>
        <p:blipFill rotWithShape="1">
          <a:blip r:embed="rId2" cstate="screen">
            <a:extLst>
              <a:ext uri="{28A0092B-C50C-407E-A947-70E740481C1C}">
                <a14:useLocalDpi xmlns:a14="http://schemas.microsoft.com/office/drawing/2010/main"/>
              </a:ext>
            </a:extLst>
          </a:blip>
          <a:srcRect t="-1" b="-1"/>
          <a:stretch/>
        </p:blipFill>
        <p:spPr>
          <a:xfrm>
            <a:off x="315937" y="282638"/>
            <a:ext cx="8834029" cy="6575362"/>
          </a:xfrm>
          <a:prstGeom prst="rect">
            <a:avLst/>
          </a:prstGeom>
        </p:spPr>
      </p:pic>
      <p:sp>
        <p:nvSpPr>
          <p:cNvPr id="2" name="Rectangle 1"/>
          <p:cNvSpPr/>
          <p:nvPr userDrawn="1"/>
        </p:nvSpPr>
        <p:spPr bwMode="auto">
          <a:xfrm>
            <a:off x="502920" y="1"/>
            <a:ext cx="5666935" cy="5739619"/>
          </a:xfrm>
          <a:prstGeom prst="rect">
            <a:avLst/>
          </a:prstGeom>
          <a:solidFill>
            <a:schemeClr val="accent1"/>
          </a:solidFill>
          <a:ln w="19050" algn="ctr">
            <a:noFill/>
            <a:miter lim="800000"/>
            <a:headEnd/>
            <a:tailEnd/>
          </a:ln>
        </p:spPr>
        <p:txBody>
          <a:bodyPr wrap="none" rtlCol="0" anchor="ctr"/>
          <a:lstStyle/>
          <a:p>
            <a:pPr algn="ctr" eaLnBrk="1" fontAlgn="auto" hangingPunct="1">
              <a:lnSpc>
                <a:spcPct val="90000"/>
              </a:lnSpc>
              <a:spcBef>
                <a:spcPts val="0"/>
              </a:spcBef>
              <a:spcAft>
                <a:spcPts val="0"/>
              </a:spcAft>
            </a:pPr>
            <a:endParaRPr lang="en-US" sz="1600" b="1" dirty="0" err="1">
              <a:solidFill>
                <a:srgbClr val="052049"/>
              </a:solidFill>
              <a:latin typeface="Garamond"/>
            </a:endParaRPr>
          </a:p>
        </p:txBody>
      </p:sp>
      <p:sp>
        <p:nvSpPr>
          <p:cNvPr id="13" name="Date Placeholder 4"/>
          <p:cNvSpPr>
            <a:spLocks noGrp="1"/>
          </p:cNvSpPr>
          <p:nvPr>
            <p:ph type="dt" sz="half" idx="2"/>
          </p:nvPr>
        </p:nvSpPr>
        <p:spPr>
          <a:xfrm>
            <a:off x="785881" y="5159269"/>
            <a:ext cx="1925338" cy="238607"/>
          </a:xfrm>
          <a:prstGeom prst="rect">
            <a:avLst/>
          </a:prstGeom>
        </p:spPr>
        <p:txBody>
          <a:bodyPr vert="horz" wrap="square" lIns="91440" tIns="0" rIns="91440" bIns="0" rtlCol="0" anchor="b" anchorCtr="0">
            <a:noAutofit/>
          </a:bodyPr>
          <a:lstStyle>
            <a:lvl1pPr algn="l">
              <a:defRPr sz="1200" i="0">
                <a:solidFill>
                  <a:schemeClr val="bg1"/>
                </a:solidFill>
                <a:latin typeface="Arial" pitchFamily="34" charset="0"/>
                <a:cs typeface="Arial" pitchFamily="34" charset="0"/>
              </a:defRPr>
            </a:lvl1pPr>
          </a:lstStyle>
          <a:p>
            <a:pPr eaLnBrk="1" fontAlgn="auto" hangingPunct="1">
              <a:spcBef>
                <a:spcPts val="0"/>
              </a:spcBef>
              <a:spcAft>
                <a:spcPts val="0"/>
              </a:spcAft>
            </a:pPr>
            <a:fld id="{7CA65D26-67D5-4CD2-90EC-E629659F24B3}" type="datetime1">
              <a:rPr lang="en-US" smtClean="0">
                <a:solidFill>
                  <a:srgbClr val="FFFFFF"/>
                </a:solidFill>
              </a:rPr>
              <a:pPr eaLnBrk="1" fontAlgn="auto" hangingPunct="1">
                <a:spcBef>
                  <a:spcPts val="0"/>
                </a:spcBef>
                <a:spcAft>
                  <a:spcPts val="0"/>
                </a:spcAft>
              </a:pPr>
              <a:t>1/23/2020</a:t>
            </a:fld>
            <a:endParaRPr lang="en-US" dirty="0">
              <a:solidFill>
                <a:srgbClr val="FFFFFF"/>
              </a:solidFill>
            </a:endParaRPr>
          </a:p>
        </p:txBody>
      </p:sp>
      <p:sp>
        <p:nvSpPr>
          <p:cNvPr id="10" name="Text Placeholder 2"/>
          <p:cNvSpPr>
            <a:spLocks noGrp="1"/>
          </p:cNvSpPr>
          <p:nvPr>
            <p:ph type="body" sz="quarter" idx="10" hasCustomPrompt="1"/>
          </p:nvPr>
        </p:nvSpPr>
        <p:spPr>
          <a:xfrm>
            <a:off x="784277" y="4473719"/>
            <a:ext cx="4191461" cy="56895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1600" i="0" baseline="0" dirty="0" smtClean="0">
                <a:solidFill>
                  <a:schemeClr val="bg1"/>
                </a:solidFill>
                <a:cs typeface="Arial" pitchFamily="34" charset="0"/>
              </a:defRPr>
            </a:lvl1pPr>
            <a:lvl2pPr>
              <a:defRPr lang="en-US" sz="1800" dirty="0" smtClean="0">
                <a:latin typeface="+mn-lt"/>
              </a:defRPr>
            </a:lvl2pPr>
            <a:lvl3pPr>
              <a:defRPr lang="en-US" sz="1800" dirty="0" smtClean="0">
                <a:latin typeface="+mn-lt"/>
              </a:defRPr>
            </a:lvl3pPr>
            <a:lvl4pPr>
              <a:defRPr lang="en-US" sz="1800" dirty="0" smtClean="0">
                <a:latin typeface="+mn-lt"/>
              </a:defRPr>
            </a:lvl4pPr>
            <a:lvl5pPr>
              <a:defRPr lang="en-US" sz="1800" dirty="0">
                <a:latin typeface="+mn-lt"/>
              </a:defRPr>
            </a:lvl5pPr>
          </a:lstStyle>
          <a:p>
            <a:pPr marL="0" lvl="0"/>
            <a:r>
              <a:rPr lang="en-US" smtClean="0"/>
              <a:t>Presenter’s </a:t>
            </a:r>
            <a:r>
              <a:rPr lang="en-US" dirty="0"/>
              <a:t>Name</a:t>
            </a:r>
          </a:p>
        </p:txBody>
      </p:sp>
      <p:sp>
        <p:nvSpPr>
          <p:cNvPr id="15" name="Title 15"/>
          <p:cNvSpPr>
            <a:spLocks noGrp="1"/>
          </p:cNvSpPr>
          <p:nvPr>
            <p:ph type="title" hasCustomPrompt="1"/>
          </p:nvPr>
        </p:nvSpPr>
        <p:spPr>
          <a:xfrm>
            <a:off x="784276" y="1503863"/>
            <a:ext cx="5205707" cy="1749284"/>
          </a:xfrm>
        </p:spPr>
        <p:txBody>
          <a:bodyPr anchor="b">
            <a:noAutofit/>
          </a:bodyPr>
          <a:lstStyle>
            <a:lvl1pPr>
              <a:defRPr sz="3600" baseline="0">
                <a:solidFill>
                  <a:schemeClr val="bg1"/>
                </a:solidFill>
                <a:latin typeface="+mj-lt"/>
              </a:defRPr>
            </a:lvl1pPr>
          </a:lstStyle>
          <a:p>
            <a:r>
              <a:rPr lang="en-US" dirty="0" smtClean="0"/>
              <a:t>Title Here</a:t>
            </a:r>
            <a:endParaRPr lang="en-US" dirty="0"/>
          </a:p>
        </p:txBody>
      </p:sp>
      <p:sp>
        <p:nvSpPr>
          <p:cNvPr id="16" name="Text Placeholder 3"/>
          <p:cNvSpPr>
            <a:spLocks noGrp="1"/>
          </p:cNvSpPr>
          <p:nvPr>
            <p:ph type="body" sz="quarter" idx="15" hasCustomPrompt="1"/>
          </p:nvPr>
        </p:nvSpPr>
        <p:spPr>
          <a:xfrm>
            <a:off x="787889" y="3368001"/>
            <a:ext cx="5201923" cy="677627"/>
          </a:xfrm>
          <a:prstGeom prst="rect">
            <a:avLst/>
          </a:prstGeom>
        </p:spPr>
        <p:txBody>
          <a:bodyPr>
            <a:noAutofit/>
          </a:bodyPr>
          <a:lstStyle>
            <a:lvl1pPr marL="0" indent="0" algn="l">
              <a:lnSpc>
                <a:spcPct val="100000"/>
              </a:lnSpc>
              <a:buNone/>
              <a:defRPr sz="1600" i="0">
                <a:solidFill>
                  <a:schemeClr val="bg1"/>
                </a:solidFill>
                <a:latin typeface="+mj-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05297" y="297068"/>
            <a:ext cx="1273127" cy="827818"/>
          </a:xfrm>
          <a:prstGeom prst="rect">
            <a:avLst/>
          </a:prstGeom>
        </p:spPr>
      </p:pic>
    </p:spTree>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79"/>
        <p:cNvGrpSpPr/>
        <p:nvPr/>
      </p:nvGrpSpPr>
      <p:grpSpPr>
        <a:xfrm>
          <a:off x="0" y="0"/>
          <a:ext cx="0" cy="0"/>
          <a:chOff x="0" y="0"/>
          <a:chExt cx="0" cy="0"/>
        </a:xfrm>
      </p:grpSpPr>
      <p:sp>
        <p:nvSpPr>
          <p:cNvPr id="80" name="Shape 80"/>
          <p:cNvSpPr txBox="1">
            <a:spLocks noGrp="1"/>
          </p:cNvSpPr>
          <p:nvPr>
            <p:ph type="sldNum" idx="12"/>
          </p:nvPr>
        </p:nvSpPr>
        <p:spPr>
          <a:xfrm>
            <a:off x="8460431" y="6201587"/>
            <a:ext cx="548700" cy="524800"/>
          </a:xfrm>
          <a:prstGeom prst="rect">
            <a:avLst/>
          </a:prstGeom>
        </p:spPr>
        <p:txBody>
          <a:bodyPr wrap="square" lIns="91425" tIns="91425" rIns="91425" bIns="91425" anchor="ctr" anchorCtr="0">
            <a:noAutofit/>
          </a:bodyPr>
          <a:lstStyle/>
          <a:p>
            <a:fld id="{00000000-1234-1234-1234-123412341234}" type="slidenum">
              <a:rPr lang="en" smtClean="0">
                <a:solidFill>
                  <a:schemeClr val="dk2"/>
                </a:solidFill>
              </a:rPr>
              <a:pPr/>
              <a:t>‹#›</a:t>
            </a:fld>
            <a:endParaRPr lang="en">
              <a:solidFill>
                <a:schemeClr val="dk2"/>
              </a:solidFill>
            </a:endParaRPr>
          </a:p>
        </p:txBody>
      </p:sp>
    </p:spTree>
    <p:extLst>
      <p:ext uri="{BB962C8B-B14F-4D97-AF65-F5344CB8AC3E}">
        <p14:creationId xmlns:p14="http://schemas.microsoft.com/office/powerpoint/2010/main" val="192408154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Cover – Blue1">
    <p:bg>
      <p:bgRef idx="1001">
        <a:schemeClr val="bg1"/>
      </p:bgRef>
    </p:bg>
    <p:spTree>
      <p:nvGrpSpPr>
        <p:cNvPr id="1" name=""/>
        <p:cNvGrpSpPr/>
        <p:nvPr/>
      </p:nvGrpSpPr>
      <p:grpSpPr>
        <a:xfrm>
          <a:off x="0" y="0"/>
          <a:ext cx="0" cy="0"/>
          <a:chOff x="0" y="0"/>
          <a:chExt cx="0" cy="0"/>
        </a:xfrm>
      </p:grpSpPr>
      <p:pic>
        <p:nvPicPr>
          <p:cNvPr id="13" name="Picture 12"/>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15937" y="297068"/>
            <a:ext cx="8828063" cy="6560932"/>
          </a:xfrm>
          <a:prstGeom prst="rect">
            <a:avLst/>
          </a:prstGeom>
        </p:spPr>
      </p:pic>
      <p:sp>
        <p:nvSpPr>
          <p:cNvPr id="2" name="Rectangle 1"/>
          <p:cNvSpPr/>
          <p:nvPr userDrawn="1"/>
        </p:nvSpPr>
        <p:spPr bwMode="auto">
          <a:xfrm>
            <a:off x="502920" y="1"/>
            <a:ext cx="5666935" cy="5739619"/>
          </a:xfrm>
          <a:prstGeom prst="rect">
            <a:avLst/>
          </a:prstGeom>
          <a:solidFill>
            <a:schemeClr val="accent1"/>
          </a:solidFill>
          <a:ln w="19050" algn="ctr">
            <a:noFill/>
            <a:miter lim="800000"/>
            <a:headEnd/>
            <a:tailEnd/>
          </a:ln>
        </p:spPr>
        <p:txBody>
          <a:bodyPr wrap="none" rtlCol="0" anchor="ctr"/>
          <a:lstStyle/>
          <a:p>
            <a:pPr algn="ctr" eaLnBrk="1" fontAlgn="auto" hangingPunct="1">
              <a:lnSpc>
                <a:spcPct val="90000"/>
              </a:lnSpc>
              <a:spcBef>
                <a:spcPts val="0"/>
              </a:spcBef>
              <a:spcAft>
                <a:spcPts val="0"/>
              </a:spcAft>
            </a:pPr>
            <a:endParaRPr lang="en-US" sz="1600" b="1" dirty="0" err="1">
              <a:solidFill>
                <a:srgbClr val="052049"/>
              </a:solidFill>
              <a:latin typeface="Garamond"/>
            </a:endParaRPr>
          </a:p>
        </p:txBody>
      </p:sp>
      <p:pic>
        <p:nvPicPr>
          <p:cNvPr id="3" name="Picture 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05297" y="297068"/>
            <a:ext cx="1273127" cy="827818"/>
          </a:xfrm>
          <a:prstGeom prst="rect">
            <a:avLst/>
          </a:prstGeom>
        </p:spPr>
      </p:pic>
      <p:sp>
        <p:nvSpPr>
          <p:cNvPr id="10" name="Date Placeholder 4"/>
          <p:cNvSpPr>
            <a:spLocks noGrp="1"/>
          </p:cNvSpPr>
          <p:nvPr>
            <p:ph type="dt" sz="half" idx="2"/>
          </p:nvPr>
        </p:nvSpPr>
        <p:spPr>
          <a:xfrm>
            <a:off x="785881" y="5159269"/>
            <a:ext cx="1925338" cy="238607"/>
          </a:xfrm>
          <a:prstGeom prst="rect">
            <a:avLst/>
          </a:prstGeom>
        </p:spPr>
        <p:txBody>
          <a:bodyPr vert="horz" wrap="square" lIns="91440" tIns="0" rIns="91440" bIns="0" rtlCol="0" anchor="b" anchorCtr="0">
            <a:noAutofit/>
          </a:bodyPr>
          <a:lstStyle>
            <a:lvl1pPr algn="l">
              <a:defRPr sz="1200" i="0">
                <a:solidFill>
                  <a:schemeClr val="bg1"/>
                </a:solidFill>
                <a:latin typeface="Arial" pitchFamily="34" charset="0"/>
                <a:cs typeface="Arial" pitchFamily="34" charset="0"/>
              </a:defRPr>
            </a:lvl1pPr>
          </a:lstStyle>
          <a:p>
            <a:pPr eaLnBrk="1" fontAlgn="auto" hangingPunct="1">
              <a:spcBef>
                <a:spcPts val="0"/>
              </a:spcBef>
              <a:spcAft>
                <a:spcPts val="0"/>
              </a:spcAft>
            </a:pPr>
            <a:fld id="{7CA65D26-67D5-4CD2-90EC-E629659F24B3}" type="datetime1">
              <a:rPr lang="en-US" smtClean="0">
                <a:solidFill>
                  <a:srgbClr val="FFFFFF"/>
                </a:solidFill>
              </a:rPr>
              <a:pPr eaLnBrk="1" fontAlgn="auto" hangingPunct="1">
                <a:spcBef>
                  <a:spcPts val="0"/>
                </a:spcBef>
                <a:spcAft>
                  <a:spcPts val="0"/>
                </a:spcAft>
              </a:pPr>
              <a:t>1/23/2020</a:t>
            </a:fld>
            <a:endParaRPr lang="en-US" dirty="0">
              <a:solidFill>
                <a:srgbClr val="FFFFFF"/>
              </a:solidFill>
            </a:endParaRPr>
          </a:p>
        </p:txBody>
      </p:sp>
      <p:sp>
        <p:nvSpPr>
          <p:cNvPr id="12" name="Text Placeholder 2"/>
          <p:cNvSpPr>
            <a:spLocks noGrp="1"/>
          </p:cNvSpPr>
          <p:nvPr>
            <p:ph type="body" sz="quarter" idx="10" hasCustomPrompt="1"/>
          </p:nvPr>
        </p:nvSpPr>
        <p:spPr>
          <a:xfrm>
            <a:off x="784277" y="4473719"/>
            <a:ext cx="4191461" cy="56895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1600" i="0" baseline="0" dirty="0" smtClean="0">
                <a:solidFill>
                  <a:schemeClr val="bg1"/>
                </a:solidFill>
                <a:cs typeface="Arial" pitchFamily="34" charset="0"/>
              </a:defRPr>
            </a:lvl1pPr>
            <a:lvl2pPr>
              <a:defRPr lang="en-US" sz="1800" dirty="0" smtClean="0">
                <a:latin typeface="+mn-lt"/>
              </a:defRPr>
            </a:lvl2pPr>
            <a:lvl3pPr>
              <a:defRPr lang="en-US" sz="1800" dirty="0" smtClean="0">
                <a:latin typeface="+mn-lt"/>
              </a:defRPr>
            </a:lvl3pPr>
            <a:lvl4pPr>
              <a:defRPr lang="en-US" sz="1800" dirty="0" smtClean="0">
                <a:latin typeface="+mn-lt"/>
              </a:defRPr>
            </a:lvl4pPr>
            <a:lvl5pPr>
              <a:defRPr lang="en-US" sz="1800" dirty="0">
                <a:latin typeface="+mn-lt"/>
              </a:defRPr>
            </a:lvl5pPr>
          </a:lstStyle>
          <a:p>
            <a:pPr marL="0" lvl="0"/>
            <a:r>
              <a:rPr lang="en-US" smtClean="0"/>
              <a:t>Presenter’s </a:t>
            </a:r>
            <a:r>
              <a:rPr lang="en-US" dirty="0"/>
              <a:t>Name</a:t>
            </a:r>
          </a:p>
        </p:txBody>
      </p:sp>
      <p:sp>
        <p:nvSpPr>
          <p:cNvPr id="15" name="Title 15"/>
          <p:cNvSpPr>
            <a:spLocks noGrp="1"/>
          </p:cNvSpPr>
          <p:nvPr>
            <p:ph type="title" hasCustomPrompt="1"/>
          </p:nvPr>
        </p:nvSpPr>
        <p:spPr>
          <a:xfrm>
            <a:off x="784276" y="1503863"/>
            <a:ext cx="5205707" cy="1749284"/>
          </a:xfrm>
        </p:spPr>
        <p:txBody>
          <a:bodyPr anchor="b">
            <a:noAutofit/>
          </a:bodyPr>
          <a:lstStyle>
            <a:lvl1pPr>
              <a:defRPr sz="3600" baseline="0">
                <a:solidFill>
                  <a:schemeClr val="bg1"/>
                </a:solidFill>
                <a:latin typeface="+mj-lt"/>
              </a:defRPr>
            </a:lvl1pPr>
          </a:lstStyle>
          <a:p>
            <a:r>
              <a:rPr lang="en-US" dirty="0" smtClean="0"/>
              <a:t>Title Here</a:t>
            </a:r>
            <a:endParaRPr lang="en-US" dirty="0"/>
          </a:p>
        </p:txBody>
      </p:sp>
      <p:sp>
        <p:nvSpPr>
          <p:cNvPr id="16" name="Text Placeholder 3"/>
          <p:cNvSpPr>
            <a:spLocks noGrp="1"/>
          </p:cNvSpPr>
          <p:nvPr>
            <p:ph type="body" sz="quarter" idx="15" hasCustomPrompt="1"/>
          </p:nvPr>
        </p:nvSpPr>
        <p:spPr>
          <a:xfrm>
            <a:off x="787889" y="3368001"/>
            <a:ext cx="5201923" cy="677627"/>
          </a:xfrm>
          <a:prstGeom prst="rect">
            <a:avLst/>
          </a:prstGeom>
        </p:spPr>
        <p:txBody>
          <a:bodyPr>
            <a:noAutofit/>
          </a:bodyPr>
          <a:lstStyle>
            <a:lvl1pPr marL="0" indent="0" algn="l">
              <a:lnSpc>
                <a:spcPct val="100000"/>
              </a:lnSpc>
              <a:buNone/>
              <a:defRPr sz="1600" i="0">
                <a:solidFill>
                  <a:schemeClr val="bg1"/>
                </a:solidFill>
                <a:latin typeface="+mj-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Tree>
    <p:extLst/>
  </p:cSld>
  <p:clrMapOvr>
    <a:overrideClrMapping bg1="lt1" tx1="dk1" bg2="lt2" tx2="dk2" accent1="accent1" accent2="accent2" accent3="accent3" accent4="accent4" accent5="accent5" accent6="accent6" hlink="hlink" folHlink="folHlink"/>
  </p:clrMapOvr>
  <p:transition>
    <p:fade/>
  </p:transition>
  <p:hf hdr="0"/>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Cover – Teal1">
    <p:bg>
      <p:bgRef idx="1001">
        <a:schemeClr val="bg1"/>
      </p:bgRef>
    </p:bg>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15937" y="297068"/>
            <a:ext cx="8828062" cy="6560932"/>
          </a:xfrm>
          <a:prstGeom prst="rect">
            <a:avLst/>
          </a:prstGeom>
        </p:spPr>
      </p:pic>
      <p:sp>
        <p:nvSpPr>
          <p:cNvPr id="2" name="Rectangle 1"/>
          <p:cNvSpPr/>
          <p:nvPr userDrawn="1"/>
        </p:nvSpPr>
        <p:spPr bwMode="auto">
          <a:xfrm>
            <a:off x="502920" y="1"/>
            <a:ext cx="5666935" cy="5739619"/>
          </a:xfrm>
          <a:prstGeom prst="rect">
            <a:avLst/>
          </a:prstGeom>
          <a:solidFill>
            <a:schemeClr val="accent2"/>
          </a:solidFill>
          <a:ln w="19050" algn="ctr">
            <a:noFill/>
            <a:miter lim="800000"/>
            <a:headEnd/>
            <a:tailEnd/>
          </a:ln>
        </p:spPr>
        <p:txBody>
          <a:bodyPr wrap="none" rtlCol="0" anchor="ctr"/>
          <a:lstStyle/>
          <a:p>
            <a:pPr algn="ctr" eaLnBrk="1" fontAlgn="auto" hangingPunct="1">
              <a:lnSpc>
                <a:spcPct val="90000"/>
              </a:lnSpc>
              <a:spcBef>
                <a:spcPts val="0"/>
              </a:spcBef>
              <a:spcAft>
                <a:spcPts val="0"/>
              </a:spcAft>
            </a:pPr>
            <a:endParaRPr lang="en-US" sz="1600" b="1" dirty="0" err="1">
              <a:solidFill>
                <a:srgbClr val="052049"/>
              </a:solidFill>
              <a:latin typeface="Garamond"/>
            </a:endParaRPr>
          </a:p>
        </p:txBody>
      </p:sp>
      <p:sp>
        <p:nvSpPr>
          <p:cNvPr id="13" name="Date Placeholder 4"/>
          <p:cNvSpPr>
            <a:spLocks noGrp="1"/>
          </p:cNvSpPr>
          <p:nvPr>
            <p:ph type="dt" sz="half" idx="2"/>
          </p:nvPr>
        </p:nvSpPr>
        <p:spPr>
          <a:xfrm>
            <a:off x="785881" y="5159269"/>
            <a:ext cx="1925338" cy="238607"/>
          </a:xfrm>
          <a:prstGeom prst="rect">
            <a:avLst/>
          </a:prstGeom>
        </p:spPr>
        <p:txBody>
          <a:bodyPr vert="horz" wrap="square" lIns="91440" tIns="0" rIns="91440" bIns="0" rtlCol="0" anchor="b" anchorCtr="0">
            <a:noAutofit/>
          </a:bodyPr>
          <a:lstStyle>
            <a:lvl1pPr algn="l">
              <a:defRPr sz="1200" i="0">
                <a:solidFill>
                  <a:schemeClr val="bg1"/>
                </a:solidFill>
                <a:latin typeface="Arial" pitchFamily="34" charset="0"/>
                <a:cs typeface="Arial" pitchFamily="34" charset="0"/>
              </a:defRPr>
            </a:lvl1pPr>
          </a:lstStyle>
          <a:p>
            <a:pPr eaLnBrk="1" fontAlgn="auto" hangingPunct="1">
              <a:spcBef>
                <a:spcPts val="0"/>
              </a:spcBef>
              <a:spcAft>
                <a:spcPts val="0"/>
              </a:spcAft>
            </a:pPr>
            <a:fld id="{7CA65D26-67D5-4CD2-90EC-E629659F24B3}" type="datetime1">
              <a:rPr lang="en-US" smtClean="0">
                <a:solidFill>
                  <a:srgbClr val="FFFFFF"/>
                </a:solidFill>
              </a:rPr>
              <a:pPr eaLnBrk="1" fontAlgn="auto" hangingPunct="1">
                <a:spcBef>
                  <a:spcPts val="0"/>
                </a:spcBef>
                <a:spcAft>
                  <a:spcPts val="0"/>
                </a:spcAft>
              </a:pPr>
              <a:t>1/23/2020</a:t>
            </a:fld>
            <a:endParaRPr lang="en-US" dirty="0">
              <a:solidFill>
                <a:srgbClr val="FFFFFF"/>
              </a:solidFill>
            </a:endParaRPr>
          </a:p>
        </p:txBody>
      </p:sp>
      <p:sp>
        <p:nvSpPr>
          <p:cNvPr id="9" name="Text Placeholder 2"/>
          <p:cNvSpPr>
            <a:spLocks noGrp="1"/>
          </p:cNvSpPr>
          <p:nvPr>
            <p:ph type="body" sz="quarter" idx="10" hasCustomPrompt="1"/>
          </p:nvPr>
        </p:nvSpPr>
        <p:spPr>
          <a:xfrm>
            <a:off x="784277" y="4473719"/>
            <a:ext cx="4191461" cy="56895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1600" i="0" baseline="0" dirty="0" smtClean="0">
                <a:solidFill>
                  <a:schemeClr val="bg1"/>
                </a:solidFill>
                <a:cs typeface="Arial" pitchFamily="34" charset="0"/>
              </a:defRPr>
            </a:lvl1pPr>
            <a:lvl2pPr>
              <a:defRPr lang="en-US" sz="1800" dirty="0" smtClean="0">
                <a:latin typeface="+mn-lt"/>
              </a:defRPr>
            </a:lvl2pPr>
            <a:lvl3pPr>
              <a:defRPr lang="en-US" sz="1800" dirty="0" smtClean="0">
                <a:latin typeface="+mn-lt"/>
              </a:defRPr>
            </a:lvl3pPr>
            <a:lvl4pPr>
              <a:defRPr lang="en-US" sz="1800" dirty="0" smtClean="0">
                <a:latin typeface="+mn-lt"/>
              </a:defRPr>
            </a:lvl4pPr>
            <a:lvl5pPr>
              <a:defRPr lang="en-US" sz="1800" dirty="0">
                <a:latin typeface="+mn-lt"/>
              </a:defRPr>
            </a:lvl5pPr>
          </a:lstStyle>
          <a:p>
            <a:pPr marL="0" lvl="0"/>
            <a:r>
              <a:rPr lang="en-US" smtClean="0"/>
              <a:t>Presenter’s </a:t>
            </a:r>
            <a:r>
              <a:rPr lang="en-US" dirty="0"/>
              <a:t>Name</a:t>
            </a:r>
          </a:p>
        </p:txBody>
      </p:sp>
      <p:sp>
        <p:nvSpPr>
          <p:cNvPr id="14" name="Title 15"/>
          <p:cNvSpPr>
            <a:spLocks noGrp="1"/>
          </p:cNvSpPr>
          <p:nvPr>
            <p:ph type="title" hasCustomPrompt="1"/>
          </p:nvPr>
        </p:nvSpPr>
        <p:spPr>
          <a:xfrm>
            <a:off x="784276" y="1503863"/>
            <a:ext cx="5205707" cy="1749284"/>
          </a:xfrm>
        </p:spPr>
        <p:txBody>
          <a:bodyPr anchor="b">
            <a:noAutofit/>
          </a:bodyPr>
          <a:lstStyle>
            <a:lvl1pPr>
              <a:defRPr sz="3600" baseline="0">
                <a:solidFill>
                  <a:schemeClr val="bg1"/>
                </a:solidFill>
                <a:latin typeface="+mj-lt"/>
              </a:defRPr>
            </a:lvl1pPr>
          </a:lstStyle>
          <a:p>
            <a:r>
              <a:rPr lang="en-US" dirty="0" smtClean="0"/>
              <a:t>Title Here</a:t>
            </a:r>
            <a:endParaRPr lang="en-US" dirty="0"/>
          </a:p>
        </p:txBody>
      </p:sp>
      <p:sp>
        <p:nvSpPr>
          <p:cNvPr id="15" name="Text Placeholder 3"/>
          <p:cNvSpPr>
            <a:spLocks noGrp="1"/>
          </p:cNvSpPr>
          <p:nvPr>
            <p:ph type="body" sz="quarter" idx="15" hasCustomPrompt="1"/>
          </p:nvPr>
        </p:nvSpPr>
        <p:spPr>
          <a:xfrm>
            <a:off x="787889" y="3368001"/>
            <a:ext cx="5201923" cy="677627"/>
          </a:xfrm>
          <a:prstGeom prst="rect">
            <a:avLst/>
          </a:prstGeom>
        </p:spPr>
        <p:txBody>
          <a:bodyPr>
            <a:noAutofit/>
          </a:bodyPr>
          <a:lstStyle>
            <a:lvl1pPr marL="0" indent="0" algn="l">
              <a:lnSpc>
                <a:spcPct val="100000"/>
              </a:lnSpc>
              <a:buNone/>
              <a:defRPr sz="1600" i="0">
                <a:solidFill>
                  <a:schemeClr val="bg1"/>
                </a:solidFill>
                <a:latin typeface="+mj-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pic>
        <p:nvPicPr>
          <p:cNvPr id="11" name="Picture 1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05297" y="297068"/>
            <a:ext cx="1273127" cy="827818"/>
          </a:xfrm>
          <a:prstGeom prst="rect">
            <a:avLst/>
          </a:prstGeom>
        </p:spPr>
      </p:pic>
    </p:spTree>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Cover – Blue2">
    <p:bg>
      <p:bgRef idx="1001">
        <a:schemeClr val="bg1"/>
      </p:bgRef>
    </p:bg>
    <p:spTree>
      <p:nvGrpSpPr>
        <p:cNvPr id="1" name=""/>
        <p:cNvGrpSpPr/>
        <p:nvPr/>
      </p:nvGrpSpPr>
      <p:grpSpPr>
        <a:xfrm>
          <a:off x="0" y="0"/>
          <a:ext cx="0" cy="0"/>
          <a:chOff x="0" y="0"/>
          <a:chExt cx="0" cy="0"/>
        </a:xfrm>
      </p:grpSpPr>
      <p:pic>
        <p:nvPicPr>
          <p:cNvPr id="14" name="Picture 13"/>
          <p:cNvPicPr>
            <a:picLocks noChangeAspect="1"/>
          </p:cNvPicPr>
          <p:nvPr userDrawn="1"/>
        </p:nvPicPr>
        <p:blipFill rotWithShape="1">
          <a:blip r:embed="rId2" cstate="screen">
            <a:extLst>
              <a:ext uri="{28A0092B-C50C-407E-A947-70E740481C1C}">
                <a14:useLocalDpi xmlns:a14="http://schemas.microsoft.com/office/drawing/2010/main"/>
              </a:ext>
            </a:extLst>
          </a:blip>
          <a:srcRect t="-1" b="-1"/>
          <a:stretch/>
        </p:blipFill>
        <p:spPr>
          <a:xfrm>
            <a:off x="315937" y="282638"/>
            <a:ext cx="8834029" cy="6575362"/>
          </a:xfrm>
          <a:prstGeom prst="rect">
            <a:avLst/>
          </a:prstGeom>
        </p:spPr>
      </p:pic>
      <p:sp>
        <p:nvSpPr>
          <p:cNvPr id="2" name="Rectangle 1"/>
          <p:cNvSpPr/>
          <p:nvPr userDrawn="1"/>
        </p:nvSpPr>
        <p:spPr bwMode="auto">
          <a:xfrm>
            <a:off x="502920" y="1"/>
            <a:ext cx="5666935" cy="5739619"/>
          </a:xfrm>
          <a:prstGeom prst="rect">
            <a:avLst/>
          </a:prstGeom>
          <a:solidFill>
            <a:schemeClr val="accent1"/>
          </a:solidFill>
          <a:ln w="19050" algn="ctr">
            <a:noFill/>
            <a:miter lim="800000"/>
            <a:headEnd/>
            <a:tailEnd/>
          </a:ln>
        </p:spPr>
        <p:txBody>
          <a:bodyPr wrap="none" rtlCol="0" anchor="ctr"/>
          <a:lstStyle/>
          <a:p>
            <a:pPr algn="ctr" eaLnBrk="1" fontAlgn="auto" hangingPunct="1">
              <a:lnSpc>
                <a:spcPct val="90000"/>
              </a:lnSpc>
              <a:spcBef>
                <a:spcPts val="0"/>
              </a:spcBef>
              <a:spcAft>
                <a:spcPts val="0"/>
              </a:spcAft>
            </a:pPr>
            <a:endParaRPr lang="en-US" sz="1600" b="1" dirty="0" err="1">
              <a:solidFill>
                <a:srgbClr val="052049"/>
              </a:solidFill>
              <a:latin typeface="Garamond"/>
            </a:endParaRPr>
          </a:p>
        </p:txBody>
      </p:sp>
      <p:sp>
        <p:nvSpPr>
          <p:cNvPr id="13" name="Date Placeholder 4"/>
          <p:cNvSpPr>
            <a:spLocks noGrp="1"/>
          </p:cNvSpPr>
          <p:nvPr>
            <p:ph type="dt" sz="half" idx="2"/>
          </p:nvPr>
        </p:nvSpPr>
        <p:spPr>
          <a:xfrm>
            <a:off x="785881" y="5159269"/>
            <a:ext cx="1925338" cy="238607"/>
          </a:xfrm>
          <a:prstGeom prst="rect">
            <a:avLst/>
          </a:prstGeom>
        </p:spPr>
        <p:txBody>
          <a:bodyPr vert="horz" wrap="square" lIns="91440" tIns="0" rIns="91440" bIns="0" rtlCol="0" anchor="b" anchorCtr="0">
            <a:noAutofit/>
          </a:bodyPr>
          <a:lstStyle>
            <a:lvl1pPr algn="l">
              <a:defRPr sz="1200" i="0">
                <a:solidFill>
                  <a:schemeClr val="bg1"/>
                </a:solidFill>
                <a:latin typeface="Arial" pitchFamily="34" charset="0"/>
                <a:cs typeface="Arial" pitchFamily="34" charset="0"/>
              </a:defRPr>
            </a:lvl1pPr>
          </a:lstStyle>
          <a:p>
            <a:pPr eaLnBrk="1" fontAlgn="auto" hangingPunct="1">
              <a:spcBef>
                <a:spcPts val="0"/>
              </a:spcBef>
              <a:spcAft>
                <a:spcPts val="0"/>
              </a:spcAft>
            </a:pPr>
            <a:fld id="{7CA65D26-67D5-4CD2-90EC-E629659F24B3}" type="datetime1">
              <a:rPr lang="en-US" smtClean="0">
                <a:solidFill>
                  <a:srgbClr val="FFFFFF"/>
                </a:solidFill>
              </a:rPr>
              <a:pPr eaLnBrk="1" fontAlgn="auto" hangingPunct="1">
                <a:spcBef>
                  <a:spcPts val="0"/>
                </a:spcBef>
                <a:spcAft>
                  <a:spcPts val="0"/>
                </a:spcAft>
              </a:pPr>
              <a:t>1/23/2020</a:t>
            </a:fld>
            <a:endParaRPr lang="en-US" dirty="0">
              <a:solidFill>
                <a:srgbClr val="FFFFFF"/>
              </a:solidFill>
            </a:endParaRPr>
          </a:p>
        </p:txBody>
      </p:sp>
      <p:sp>
        <p:nvSpPr>
          <p:cNvPr id="10" name="Text Placeholder 2"/>
          <p:cNvSpPr>
            <a:spLocks noGrp="1"/>
          </p:cNvSpPr>
          <p:nvPr>
            <p:ph type="body" sz="quarter" idx="10" hasCustomPrompt="1"/>
          </p:nvPr>
        </p:nvSpPr>
        <p:spPr>
          <a:xfrm>
            <a:off x="784277" y="4473719"/>
            <a:ext cx="4191461" cy="56895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1600" i="0" baseline="0" dirty="0" smtClean="0">
                <a:solidFill>
                  <a:schemeClr val="bg1"/>
                </a:solidFill>
                <a:cs typeface="Arial" pitchFamily="34" charset="0"/>
              </a:defRPr>
            </a:lvl1pPr>
            <a:lvl2pPr>
              <a:defRPr lang="en-US" sz="1800" dirty="0" smtClean="0">
                <a:latin typeface="+mn-lt"/>
              </a:defRPr>
            </a:lvl2pPr>
            <a:lvl3pPr>
              <a:defRPr lang="en-US" sz="1800" dirty="0" smtClean="0">
                <a:latin typeface="+mn-lt"/>
              </a:defRPr>
            </a:lvl3pPr>
            <a:lvl4pPr>
              <a:defRPr lang="en-US" sz="1800" dirty="0" smtClean="0">
                <a:latin typeface="+mn-lt"/>
              </a:defRPr>
            </a:lvl4pPr>
            <a:lvl5pPr>
              <a:defRPr lang="en-US" sz="1800" dirty="0">
                <a:latin typeface="+mn-lt"/>
              </a:defRPr>
            </a:lvl5pPr>
          </a:lstStyle>
          <a:p>
            <a:pPr marL="0" lvl="0"/>
            <a:r>
              <a:rPr lang="en-US" smtClean="0"/>
              <a:t>Presenter’s </a:t>
            </a:r>
            <a:r>
              <a:rPr lang="en-US" dirty="0"/>
              <a:t>Name</a:t>
            </a:r>
          </a:p>
        </p:txBody>
      </p:sp>
      <p:sp>
        <p:nvSpPr>
          <p:cNvPr id="15" name="Title 15"/>
          <p:cNvSpPr>
            <a:spLocks noGrp="1"/>
          </p:cNvSpPr>
          <p:nvPr>
            <p:ph type="title" hasCustomPrompt="1"/>
          </p:nvPr>
        </p:nvSpPr>
        <p:spPr>
          <a:xfrm>
            <a:off x="784276" y="1503863"/>
            <a:ext cx="5205707" cy="1749284"/>
          </a:xfrm>
        </p:spPr>
        <p:txBody>
          <a:bodyPr anchor="b">
            <a:noAutofit/>
          </a:bodyPr>
          <a:lstStyle>
            <a:lvl1pPr>
              <a:defRPr sz="3600" baseline="0">
                <a:solidFill>
                  <a:schemeClr val="bg1"/>
                </a:solidFill>
                <a:latin typeface="+mj-lt"/>
              </a:defRPr>
            </a:lvl1pPr>
          </a:lstStyle>
          <a:p>
            <a:r>
              <a:rPr lang="en-US" dirty="0" smtClean="0"/>
              <a:t>Title Here</a:t>
            </a:r>
            <a:endParaRPr lang="en-US" dirty="0"/>
          </a:p>
        </p:txBody>
      </p:sp>
      <p:sp>
        <p:nvSpPr>
          <p:cNvPr id="16" name="Text Placeholder 3"/>
          <p:cNvSpPr>
            <a:spLocks noGrp="1"/>
          </p:cNvSpPr>
          <p:nvPr>
            <p:ph type="body" sz="quarter" idx="15" hasCustomPrompt="1"/>
          </p:nvPr>
        </p:nvSpPr>
        <p:spPr>
          <a:xfrm>
            <a:off x="787889" y="3368001"/>
            <a:ext cx="5201923" cy="677627"/>
          </a:xfrm>
          <a:prstGeom prst="rect">
            <a:avLst/>
          </a:prstGeom>
        </p:spPr>
        <p:txBody>
          <a:bodyPr>
            <a:noAutofit/>
          </a:bodyPr>
          <a:lstStyle>
            <a:lvl1pPr marL="0" indent="0" algn="l">
              <a:lnSpc>
                <a:spcPct val="100000"/>
              </a:lnSpc>
              <a:buNone/>
              <a:defRPr sz="1600" i="0">
                <a:solidFill>
                  <a:schemeClr val="bg1"/>
                </a:solidFill>
                <a:latin typeface="+mj-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pic>
        <p:nvPicPr>
          <p:cNvPr id="9" name="Picture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05297" y="297068"/>
            <a:ext cx="1273127" cy="827818"/>
          </a:xfrm>
          <a:prstGeom prst="rect">
            <a:avLst/>
          </a:prstGeom>
        </p:spPr>
      </p:pic>
    </p:spTree>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Cover – Teal2">
    <p:bg>
      <p:bgRef idx="1001">
        <a:schemeClr val="bg1"/>
      </p:bgRef>
    </p:bg>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15933" y="297068"/>
            <a:ext cx="8828067" cy="6560934"/>
          </a:xfrm>
          <a:prstGeom prst="rect">
            <a:avLst/>
          </a:prstGeom>
        </p:spPr>
      </p:pic>
      <p:sp>
        <p:nvSpPr>
          <p:cNvPr id="2" name="Rectangle 1"/>
          <p:cNvSpPr/>
          <p:nvPr userDrawn="1"/>
        </p:nvSpPr>
        <p:spPr bwMode="auto">
          <a:xfrm>
            <a:off x="502920" y="1"/>
            <a:ext cx="5666935" cy="5739619"/>
          </a:xfrm>
          <a:prstGeom prst="rect">
            <a:avLst/>
          </a:prstGeom>
          <a:solidFill>
            <a:schemeClr val="accent2"/>
          </a:solidFill>
          <a:ln w="19050" algn="ctr">
            <a:noFill/>
            <a:miter lim="800000"/>
            <a:headEnd/>
            <a:tailEnd/>
          </a:ln>
        </p:spPr>
        <p:txBody>
          <a:bodyPr wrap="none" rtlCol="0" anchor="ctr"/>
          <a:lstStyle/>
          <a:p>
            <a:pPr algn="ctr" eaLnBrk="1" fontAlgn="auto" hangingPunct="1">
              <a:lnSpc>
                <a:spcPct val="90000"/>
              </a:lnSpc>
              <a:spcBef>
                <a:spcPts val="0"/>
              </a:spcBef>
              <a:spcAft>
                <a:spcPts val="0"/>
              </a:spcAft>
            </a:pPr>
            <a:endParaRPr lang="en-US" sz="1600" b="1" dirty="0" err="1">
              <a:solidFill>
                <a:srgbClr val="052049"/>
              </a:solidFill>
              <a:latin typeface="Garamond"/>
            </a:endParaRPr>
          </a:p>
        </p:txBody>
      </p:sp>
      <p:sp>
        <p:nvSpPr>
          <p:cNvPr id="13" name="Date Placeholder 4"/>
          <p:cNvSpPr>
            <a:spLocks noGrp="1"/>
          </p:cNvSpPr>
          <p:nvPr>
            <p:ph type="dt" sz="half" idx="2"/>
          </p:nvPr>
        </p:nvSpPr>
        <p:spPr>
          <a:xfrm>
            <a:off x="785881" y="5159269"/>
            <a:ext cx="1925338" cy="238607"/>
          </a:xfrm>
          <a:prstGeom prst="rect">
            <a:avLst/>
          </a:prstGeom>
        </p:spPr>
        <p:txBody>
          <a:bodyPr vert="horz" wrap="square" lIns="91440" tIns="0" rIns="91440" bIns="0" rtlCol="0" anchor="b" anchorCtr="0">
            <a:noAutofit/>
          </a:bodyPr>
          <a:lstStyle>
            <a:lvl1pPr algn="l">
              <a:defRPr sz="1200" i="0">
                <a:solidFill>
                  <a:schemeClr val="bg1"/>
                </a:solidFill>
                <a:latin typeface="Arial" pitchFamily="34" charset="0"/>
                <a:cs typeface="Arial" pitchFamily="34" charset="0"/>
              </a:defRPr>
            </a:lvl1pPr>
          </a:lstStyle>
          <a:p>
            <a:pPr eaLnBrk="1" fontAlgn="auto" hangingPunct="1">
              <a:spcBef>
                <a:spcPts val="0"/>
              </a:spcBef>
              <a:spcAft>
                <a:spcPts val="0"/>
              </a:spcAft>
            </a:pPr>
            <a:fld id="{7CA65D26-67D5-4CD2-90EC-E629659F24B3}" type="datetime1">
              <a:rPr lang="en-US" smtClean="0">
                <a:solidFill>
                  <a:srgbClr val="FFFFFF"/>
                </a:solidFill>
              </a:rPr>
              <a:pPr eaLnBrk="1" fontAlgn="auto" hangingPunct="1">
                <a:spcBef>
                  <a:spcPts val="0"/>
                </a:spcBef>
                <a:spcAft>
                  <a:spcPts val="0"/>
                </a:spcAft>
              </a:pPr>
              <a:t>1/23/2020</a:t>
            </a:fld>
            <a:endParaRPr lang="en-US" dirty="0">
              <a:solidFill>
                <a:srgbClr val="FFFFFF"/>
              </a:solidFill>
            </a:endParaRPr>
          </a:p>
        </p:txBody>
      </p:sp>
      <p:sp>
        <p:nvSpPr>
          <p:cNvPr id="9" name="Text Placeholder 2"/>
          <p:cNvSpPr>
            <a:spLocks noGrp="1"/>
          </p:cNvSpPr>
          <p:nvPr>
            <p:ph type="body" sz="quarter" idx="10" hasCustomPrompt="1"/>
          </p:nvPr>
        </p:nvSpPr>
        <p:spPr>
          <a:xfrm>
            <a:off x="784277" y="4473719"/>
            <a:ext cx="4191461" cy="56895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1600" i="0" baseline="0" dirty="0" smtClean="0">
                <a:solidFill>
                  <a:schemeClr val="bg1"/>
                </a:solidFill>
                <a:cs typeface="Arial" pitchFamily="34" charset="0"/>
              </a:defRPr>
            </a:lvl1pPr>
            <a:lvl2pPr>
              <a:defRPr lang="en-US" sz="1800" dirty="0" smtClean="0">
                <a:latin typeface="+mn-lt"/>
              </a:defRPr>
            </a:lvl2pPr>
            <a:lvl3pPr>
              <a:defRPr lang="en-US" sz="1800" dirty="0" smtClean="0">
                <a:latin typeface="+mn-lt"/>
              </a:defRPr>
            </a:lvl3pPr>
            <a:lvl4pPr>
              <a:defRPr lang="en-US" sz="1800" dirty="0" smtClean="0">
                <a:latin typeface="+mn-lt"/>
              </a:defRPr>
            </a:lvl4pPr>
            <a:lvl5pPr>
              <a:defRPr lang="en-US" sz="1800" dirty="0">
                <a:latin typeface="+mn-lt"/>
              </a:defRPr>
            </a:lvl5pPr>
          </a:lstStyle>
          <a:p>
            <a:pPr marL="0" lvl="0"/>
            <a:r>
              <a:rPr lang="en-US" smtClean="0"/>
              <a:t>Presenter’s </a:t>
            </a:r>
            <a:r>
              <a:rPr lang="en-US" dirty="0"/>
              <a:t>Name</a:t>
            </a:r>
          </a:p>
        </p:txBody>
      </p:sp>
      <p:sp>
        <p:nvSpPr>
          <p:cNvPr id="16" name="Title 15"/>
          <p:cNvSpPr>
            <a:spLocks noGrp="1"/>
          </p:cNvSpPr>
          <p:nvPr>
            <p:ph type="title" hasCustomPrompt="1"/>
          </p:nvPr>
        </p:nvSpPr>
        <p:spPr>
          <a:xfrm>
            <a:off x="784276" y="1503863"/>
            <a:ext cx="5205707" cy="1749284"/>
          </a:xfrm>
        </p:spPr>
        <p:txBody>
          <a:bodyPr anchor="b">
            <a:noAutofit/>
          </a:bodyPr>
          <a:lstStyle>
            <a:lvl1pPr>
              <a:defRPr sz="3600" baseline="0">
                <a:solidFill>
                  <a:schemeClr val="bg1"/>
                </a:solidFill>
                <a:latin typeface="+mj-lt"/>
              </a:defRPr>
            </a:lvl1pPr>
          </a:lstStyle>
          <a:p>
            <a:r>
              <a:rPr lang="en-US" dirty="0" smtClean="0"/>
              <a:t>Title Here</a:t>
            </a:r>
            <a:endParaRPr lang="en-US" dirty="0"/>
          </a:p>
        </p:txBody>
      </p:sp>
      <p:sp>
        <p:nvSpPr>
          <p:cNvPr id="17" name="Text Placeholder 3"/>
          <p:cNvSpPr>
            <a:spLocks noGrp="1"/>
          </p:cNvSpPr>
          <p:nvPr>
            <p:ph type="body" sz="quarter" idx="15" hasCustomPrompt="1"/>
          </p:nvPr>
        </p:nvSpPr>
        <p:spPr>
          <a:xfrm>
            <a:off x="787889" y="3368001"/>
            <a:ext cx="5201923" cy="677627"/>
          </a:xfrm>
          <a:prstGeom prst="rect">
            <a:avLst/>
          </a:prstGeom>
        </p:spPr>
        <p:txBody>
          <a:bodyPr>
            <a:noAutofit/>
          </a:bodyPr>
          <a:lstStyle>
            <a:lvl1pPr marL="0" indent="0" algn="l">
              <a:lnSpc>
                <a:spcPct val="100000"/>
              </a:lnSpc>
              <a:buNone/>
              <a:defRPr sz="1600" i="0">
                <a:solidFill>
                  <a:schemeClr val="bg1"/>
                </a:solidFill>
                <a:latin typeface="+mj-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pic>
        <p:nvPicPr>
          <p:cNvPr id="11" name="Picture 1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05297" y="297068"/>
            <a:ext cx="1273127" cy="827818"/>
          </a:xfrm>
          <a:prstGeom prst="rect">
            <a:avLst/>
          </a:prstGeom>
        </p:spPr>
      </p:pic>
    </p:spTree>
    <p:extLst/>
  </p:cSld>
  <p:clrMapOvr>
    <a:overrideClrMapping bg1="lt1" tx1="dk1" bg2="lt2" tx2="dk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Cover – Navy">
    <p:bg>
      <p:bgRef idx="1001">
        <a:schemeClr val="bg2"/>
      </p:bgRef>
    </p:bg>
    <p:spTree>
      <p:nvGrpSpPr>
        <p:cNvPr id="1" name=""/>
        <p:cNvGrpSpPr/>
        <p:nvPr/>
      </p:nvGrpSpPr>
      <p:grpSpPr>
        <a:xfrm>
          <a:off x="0" y="0"/>
          <a:ext cx="0" cy="0"/>
          <a:chOff x="0" y="0"/>
          <a:chExt cx="0" cy="0"/>
        </a:xfrm>
      </p:grpSpPr>
      <p:sp>
        <p:nvSpPr>
          <p:cNvPr id="2" name="Rectangle 1"/>
          <p:cNvSpPr/>
          <p:nvPr userDrawn="1"/>
        </p:nvSpPr>
        <p:spPr bwMode="auto">
          <a:xfrm>
            <a:off x="159026" y="5764696"/>
            <a:ext cx="8984974" cy="1093304"/>
          </a:xfrm>
          <a:prstGeom prst="rect">
            <a:avLst/>
          </a:prstGeom>
          <a:solidFill>
            <a:schemeClr val="bg1"/>
          </a:solidFill>
          <a:ln w="19050" algn="ctr">
            <a:noFill/>
            <a:miter lim="800000"/>
            <a:headEnd/>
            <a:tailEnd/>
          </a:ln>
        </p:spPr>
        <p:txBody>
          <a:bodyPr wrap="none" rtlCol="0" anchor="ctr"/>
          <a:lstStyle/>
          <a:p>
            <a:pPr algn="ctr" eaLnBrk="1" fontAlgn="auto" hangingPunct="1">
              <a:lnSpc>
                <a:spcPct val="90000"/>
              </a:lnSpc>
              <a:spcBef>
                <a:spcPts val="0"/>
              </a:spcBef>
              <a:spcAft>
                <a:spcPts val="0"/>
              </a:spcAft>
            </a:pPr>
            <a:endParaRPr lang="en-US" sz="1600" b="1" dirty="0" err="1">
              <a:solidFill>
                <a:srgbClr val="052049"/>
              </a:solidFill>
              <a:latin typeface="Garamond"/>
            </a:endParaRPr>
          </a:p>
        </p:txBody>
      </p:sp>
      <p:sp>
        <p:nvSpPr>
          <p:cNvPr id="14" name="Title 15"/>
          <p:cNvSpPr>
            <a:spLocks noGrp="1"/>
          </p:cNvSpPr>
          <p:nvPr>
            <p:ph type="title" hasCustomPrompt="1"/>
          </p:nvPr>
        </p:nvSpPr>
        <p:spPr>
          <a:xfrm>
            <a:off x="299202" y="2504663"/>
            <a:ext cx="8407476" cy="1749284"/>
          </a:xfrm>
        </p:spPr>
        <p:txBody>
          <a:bodyPr anchor="b">
            <a:noAutofit/>
          </a:bodyPr>
          <a:lstStyle>
            <a:lvl1pPr>
              <a:defRPr sz="3600" baseline="0">
                <a:solidFill>
                  <a:schemeClr val="tx1"/>
                </a:solidFill>
                <a:latin typeface="+mj-lt"/>
              </a:defRPr>
            </a:lvl1pPr>
          </a:lstStyle>
          <a:p>
            <a:r>
              <a:rPr lang="en-US" dirty="0"/>
              <a:t>Title Here</a:t>
            </a:r>
          </a:p>
        </p:txBody>
      </p:sp>
      <p:sp>
        <p:nvSpPr>
          <p:cNvPr id="15" name="Date Placeholder 4"/>
          <p:cNvSpPr>
            <a:spLocks noGrp="1"/>
          </p:cNvSpPr>
          <p:nvPr>
            <p:ph type="dt" sz="half" idx="2"/>
          </p:nvPr>
        </p:nvSpPr>
        <p:spPr>
          <a:xfrm>
            <a:off x="319200" y="6155226"/>
            <a:ext cx="1925338" cy="238607"/>
          </a:xfrm>
          <a:prstGeom prst="rect">
            <a:avLst/>
          </a:prstGeom>
        </p:spPr>
        <p:txBody>
          <a:bodyPr vert="horz" wrap="square" lIns="91440" tIns="0" rIns="91440" bIns="0" rtlCol="0" anchor="b" anchorCtr="0">
            <a:noAutofit/>
          </a:bodyPr>
          <a:lstStyle>
            <a:lvl1pPr algn="l">
              <a:defRPr sz="1200" i="0">
                <a:solidFill>
                  <a:schemeClr val="tx1"/>
                </a:solidFill>
                <a:latin typeface="Arial" pitchFamily="34" charset="0"/>
                <a:cs typeface="Arial" pitchFamily="34" charset="0"/>
              </a:defRPr>
            </a:lvl1pPr>
          </a:lstStyle>
          <a:p>
            <a:pPr eaLnBrk="1" fontAlgn="auto" hangingPunct="1">
              <a:spcBef>
                <a:spcPts val="0"/>
              </a:spcBef>
              <a:spcAft>
                <a:spcPts val="0"/>
              </a:spcAft>
            </a:pPr>
            <a:fld id="{7CA65D26-67D5-4CD2-90EC-E629659F24B3}" type="datetime1">
              <a:rPr lang="en-US" smtClean="0">
                <a:solidFill>
                  <a:srgbClr val="FFFFFF"/>
                </a:solidFill>
              </a:rPr>
              <a:pPr eaLnBrk="1" fontAlgn="auto" hangingPunct="1">
                <a:spcBef>
                  <a:spcPts val="0"/>
                </a:spcBef>
                <a:spcAft>
                  <a:spcPts val="0"/>
                </a:spcAft>
              </a:pPr>
              <a:t>1/23/2020</a:t>
            </a:fld>
            <a:endParaRPr lang="en-US" dirty="0">
              <a:solidFill>
                <a:srgbClr val="FFFFFF"/>
              </a:solidFill>
            </a:endParaRPr>
          </a:p>
        </p:txBody>
      </p:sp>
      <p:sp>
        <p:nvSpPr>
          <p:cNvPr id="17" name="Text Placeholder 3"/>
          <p:cNvSpPr>
            <a:spLocks noGrp="1"/>
          </p:cNvSpPr>
          <p:nvPr>
            <p:ph type="body" sz="quarter" idx="15" hasCustomPrompt="1"/>
          </p:nvPr>
        </p:nvSpPr>
        <p:spPr>
          <a:xfrm>
            <a:off x="302816" y="4246881"/>
            <a:ext cx="8416132" cy="677627"/>
          </a:xfrm>
          <a:prstGeom prst="rect">
            <a:avLst/>
          </a:prstGeom>
        </p:spPr>
        <p:txBody>
          <a:bodyPr>
            <a:noAutofit/>
          </a:bodyPr>
          <a:lstStyle>
            <a:lvl1pPr marL="0" indent="0" algn="l">
              <a:lnSpc>
                <a:spcPct val="100000"/>
              </a:lnSpc>
              <a:buNone/>
              <a:defRPr sz="1600" i="0">
                <a:solidFill>
                  <a:schemeClr val="tx1"/>
                </a:solidFill>
                <a:latin typeface="+mj-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
        <p:nvSpPr>
          <p:cNvPr id="8" name="Text Placeholder 2"/>
          <p:cNvSpPr>
            <a:spLocks noGrp="1"/>
          </p:cNvSpPr>
          <p:nvPr>
            <p:ph type="body" sz="quarter" idx="10" hasCustomPrompt="1"/>
          </p:nvPr>
        </p:nvSpPr>
        <p:spPr>
          <a:xfrm>
            <a:off x="317596" y="5469677"/>
            <a:ext cx="4191461" cy="56895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1600" i="0" baseline="0" dirty="0" smtClean="0">
                <a:solidFill>
                  <a:schemeClr val="tx1"/>
                </a:solidFill>
                <a:cs typeface="Arial" pitchFamily="34" charset="0"/>
              </a:defRPr>
            </a:lvl1pPr>
            <a:lvl2pPr>
              <a:defRPr lang="en-US" sz="1800" dirty="0" smtClean="0">
                <a:latin typeface="+mn-lt"/>
              </a:defRPr>
            </a:lvl2pPr>
            <a:lvl3pPr>
              <a:defRPr lang="en-US" sz="1800" dirty="0" smtClean="0">
                <a:latin typeface="+mn-lt"/>
              </a:defRPr>
            </a:lvl3pPr>
            <a:lvl4pPr>
              <a:defRPr lang="en-US" sz="1800" dirty="0" smtClean="0">
                <a:latin typeface="+mn-lt"/>
              </a:defRPr>
            </a:lvl4pPr>
            <a:lvl5pPr>
              <a:defRPr lang="en-US" sz="1800" dirty="0">
                <a:latin typeface="+mn-lt"/>
              </a:defRPr>
            </a:lvl5pPr>
          </a:lstStyle>
          <a:p>
            <a:pPr marL="0" lvl="0"/>
            <a:r>
              <a:rPr lang="en-US" dirty="0"/>
              <a:t>Presenter’s Name</a:t>
            </a:r>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28220" y="477076"/>
            <a:ext cx="1297452" cy="843635"/>
          </a:xfrm>
          <a:prstGeom prst="rect">
            <a:avLst/>
          </a:prstGeom>
        </p:spPr>
      </p:pic>
    </p:spTree>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Bullet Slide-Navy">
    <p:bg>
      <p:bgRef idx="1001">
        <a:schemeClr val="bg2"/>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p>
            <a:r>
              <a:rPr lang="en-US" dirty="0">
                <a:solidFill>
                  <a:srgbClr val="FFFFFF"/>
                </a:solidFill>
              </a:rPr>
              <a:t>Presentation Title</a:t>
            </a: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FFFFFF"/>
                </a:solidFill>
              </a:rPr>
              <a:pPr/>
              <a:t>‹#›</a:t>
            </a:fld>
            <a:endParaRPr lang="en-US" dirty="0">
              <a:solidFill>
                <a:srgbClr val="FFFFFF"/>
              </a:solidFill>
            </a:endParaRPr>
          </a:p>
        </p:txBody>
      </p:sp>
      <p:sp>
        <p:nvSpPr>
          <p:cNvPr id="16" name="Title 15"/>
          <p:cNvSpPr>
            <a:spLocks noGrp="1"/>
          </p:cNvSpPr>
          <p:nvPr>
            <p:ph type="title" hasCustomPrompt="1"/>
          </p:nvPr>
        </p:nvSpPr>
        <p:spPr/>
        <p:txBody>
          <a:bodyPr anchor="b">
            <a:noAutofit/>
          </a:bodyPr>
          <a:lstStyle>
            <a:lvl1pPr>
              <a:defRPr sz="3600">
                <a:latin typeface="+mj-lt"/>
              </a:defRPr>
            </a:lvl1pPr>
          </a:lstStyle>
          <a:p>
            <a:r>
              <a:rPr lang="en-US" dirty="0"/>
              <a:t>Slide Title Here</a:t>
            </a:r>
          </a:p>
        </p:txBody>
      </p:sp>
      <p:sp>
        <p:nvSpPr>
          <p:cNvPr id="4" name="Text Placeholder 3"/>
          <p:cNvSpPr>
            <a:spLocks noGrp="1"/>
          </p:cNvSpPr>
          <p:nvPr>
            <p:ph type="body" sz="quarter" idx="15" hasCustomPrompt="1"/>
          </p:nvPr>
        </p:nvSpPr>
        <p:spPr>
          <a:xfrm>
            <a:off x="457202" y="927655"/>
            <a:ext cx="8169964" cy="477079"/>
          </a:xfrm>
          <a:prstGeom prst="rect">
            <a:avLst/>
          </a:prstGeom>
        </p:spPr>
        <p:txBody>
          <a:bodyPr>
            <a:noAutofit/>
          </a:bodyPr>
          <a:lstStyle>
            <a:lvl1pPr marL="0" indent="0">
              <a:lnSpc>
                <a:spcPct val="100000"/>
              </a:lnSpc>
              <a:buNone/>
              <a:defRPr sz="1800" i="0">
                <a:latin typeface="+mn-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
        <p:nvSpPr>
          <p:cNvPr id="7" name="Text Placeholder 3"/>
          <p:cNvSpPr>
            <a:spLocks noGrp="1"/>
          </p:cNvSpPr>
          <p:nvPr>
            <p:ph idx="1"/>
          </p:nvPr>
        </p:nvSpPr>
        <p:spPr>
          <a:xfrm>
            <a:off x="459686" y="1868557"/>
            <a:ext cx="8137665" cy="3909393"/>
          </a:xfrm>
          <a:prstGeom prst="rect">
            <a:avLst/>
          </a:prstGeom>
        </p:spPr>
        <p:txBody>
          <a:bodyPr vert="horz" lIns="91440" tIns="45720" rIns="91440" bIns="45720" rtlCol="0">
            <a:noAutofit/>
          </a:bodyPr>
          <a:lstStyle>
            <a:lvl2pPr>
              <a:buClr>
                <a:schemeClr val="accent5"/>
              </a:buClr>
              <a:defRPr/>
            </a:lvl2pPr>
            <a:lvl4pPr>
              <a:buClr>
                <a:schemeClr val="accent5"/>
              </a:buClr>
              <a:defRPr/>
            </a:lvl4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Content Slide-Navy">
    <p:bg>
      <p:bgRef idx="1001">
        <a:schemeClr val="bg2"/>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p>
            <a:r>
              <a:rPr lang="en-US" dirty="0">
                <a:solidFill>
                  <a:srgbClr val="FFFFFF"/>
                </a:solidFill>
              </a:rPr>
              <a:t>Presentation Title</a:t>
            </a: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FFFFFF"/>
                </a:solidFill>
              </a:rPr>
              <a:pPr/>
              <a:t>‹#›</a:t>
            </a:fld>
            <a:endParaRPr lang="en-US" dirty="0">
              <a:solidFill>
                <a:srgbClr val="FFFFFF"/>
              </a:solidFill>
            </a:endParaRPr>
          </a:p>
        </p:txBody>
      </p:sp>
      <p:sp>
        <p:nvSpPr>
          <p:cNvPr id="8" name="Text Placeholder 2"/>
          <p:cNvSpPr>
            <a:spLocks noGrp="1"/>
          </p:cNvSpPr>
          <p:nvPr>
            <p:ph type="body" sz="quarter" idx="14"/>
          </p:nvPr>
        </p:nvSpPr>
        <p:spPr>
          <a:xfrm>
            <a:off x="457200" y="1881349"/>
            <a:ext cx="8179904" cy="3937000"/>
          </a:xfrm>
          <a:prstGeom prst="rect">
            <a:avLst/>
          </a:prstGeom>
        </p:spPr>
        <p:txBody>
          <a:bodyPr>
            <a:normAutofit/>
          </a:bodyPr>
          <a:lstStyle>
            <a:lvl1pPr marL="0" indent="0" defTabSz="274313">
              <a:lnSpc>
                <a:spcPct val="100000"/>
              </a:lnSpc>
              <a:spcBef>
                <a:spcPts val="0"/>
              </a:spcBef>
              <a:spcAft>
                <a:spcPts val="800"/>
              </a:spcAft>
              <a:buClr>
                <a:schemeClr val="bg2"/>
              </a:buClr>
              <a:buNone/>
              <a:tabLst/>
              <a:defRPr sz="1800" baseline="0">
                <a:latin typeface="+mn-lt"/>
              </a:defRPr>
            </a:lvl1pPr>
            <a:lvl2pPr marL="457189" indent="-231770">
              <a:lnSpc>
                <a:spcPct val="100000"/>
              </a:lnSpc>
              <a:spcBef>
                <a:spcPts val="0"/>
              </a:spcBef>
              <a:spcAft>
                <a:spcPts val="800"/>
              </a:spcAft>
              <a:buClr>
                <a:schemeClr val="accent6">
                  <a:lumMod val="60000"/>
                  <a:lumOff val="40000"/>
                </a:schemeClr>
              </a:buClr>
              <a:buFont typeface="LucidaGrande" charset="0"/>
              <a:buChar char="-"/>
              <a:tabLst/>
              <a:defRPr sz="1600" baseline="0">
                <a:latin typeface="+mn-lt"/>
              </a:defRPr>
            </a:lvl2pPr>
            <a:lvl3pPr marL="688958" indent="-231770">
              <a:lnSpc>
                <a:spcPct val="100000"/>
              </a:lnSpc>
              <a:spcBef>
                <a:spcPts val="0"/>
              </a:spcBef>
              <a:spcAft>
                <a:spcPts val="800"/>
              </a:spcAft>
              <a:buClr>
                <a:srgbClr val="178CCB"/>
              </a:buClr>
              <a:buSzPct val="70000"/>
              <a:buFont typeface="LucidaGrande" charset="0"/>
              <a:buChar char="■"/>
              <a:tabLst/>
              <a:defRPr sz="1400" baseline="0">
                <a:latin typeface="+mn-lt"/>
              </a:defRPr>
            </a:lvl3pPr>
            <a:lvl4pPr marL="914378" indent="-231770">
              <a:lnSpc>
                <a:spcPct val="100000"/>
              </a:lnSpc>
              <a:spcAft>
                <a:spcPts val="800"/>
              </a:spcAft>
              <a:buClr>
                <a:schemeClr val="accent6">
                  <a:lumMod val="60000"/>
                  <a:lumOff val="40000"/>
                </a:schemeClr>
              </a:buClr>
              <a:buFont typeface="LucidaGrande" charset="0"/>
              <a:buChar char="-"/>
              <a:tabLst/>
              <a:defRPr sz="1200">
                <a:latin typeface="+mn-lt"/>
              </a:defRPr>
            </a:lvl4pPr>
          </a:lstStyle>
          <a:p>
            <a:pPr lvl="0"/>
            <a:r>
              <a:rPr lang="en-US"/>
              <a:t>Click to edit Master text styles</a:t>
            </a:r>
          </a:p>
        </p:txBody>
      </p:sp>
      <p:sp>
        <p:nvSpPr>
          <p:cNvPr id="11" name="Title 15"/>
          <p:cNvSpPr>
            <a:spLocks noGrp="1"/>
          </p:cNvSpPr>
          <p:nvPr>
            <p:ph type="title" hasCustomPrompt="1"/>
          </p:nvPr>
        </p:nvSpPr>
        <p:spPr>
          <a:xfrm>
            <a:off x="453585" y="425002"/>
            <a:ext cx="8173580" cy="611449"/>
          </a:xfrm>
        </p:spPr>
        <p:txBody>
          <a:bodyPr anchor="b">
            <a:noAutofit/>
          </a:bodyPr>
          <a:lstStyle>
            <a:lvl1pPr>
              <a:defRPr sz="3600">
                <a:latin typeface="+mj-lt"/>
              </a:defRPr>
            </a:lvl1pPr>
          </a:lstStyle>
          <a:p>
            <a:r>
              <a:rPr lang="en-US" dirty="0"/>
              <a:t>Slide Title Here</a:t>
            </a:r>
          </a:p>
        </p:txBody>
      </p:sp>
      <p:sp>
        <p:nvSpPr>
          <p:cNvPr id="12" name="Text Placeholder 3"/>
          <p:cNvSpPr>
            <a:spLocks noGrp="1"/>
          </p:cNvSpPr>
          <p:nvPr>
            <p:ph type="body" sz="quarter" idx="15" hasCustomPrompt="1"/>
          </p:nvPr>
        </p:nvSpPr>
        <p:spPr>
          <a:xfrm>
            <a:off x="457202" y="927655"/>
            <a:ext cx="8169964" cy="477079"/>
          </a:xfrm>
          <a:prstGeom prst="rect">
            <a:avLst/>
          </a:prstGeom>
        </p:spPr>
        <p:txBody>
          <a:bodyPr>
            <a:noAutofit/>
          </a:bodyPr>
          <a:lstStyle>
            <a:lvl1pPr marL="0" indent="0">
              <a:lnSpc>
                <a:spcPct val="100000"/>
              </a:lnSpc>
              <a:buNone/>
              <a:defRPr sz="1800" i="0">
                <a:latin typeface="+mn-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Tree>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Header Only – Navy">
    <p:bg>
      <p:bgRef idx="1001">
        <a:schemeClr val="bg2"/>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p>
            <a:r>
              <a:rPr lang="en-US" dirty="0">
                <a:solidFill>
                  <a:srgbClr val="FFFFFF"/>
                </a:solidFill>
              </a:rPr>
              <a:t>Presentation Title</a:t>
            </a: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FFFFFF"/>
                </a:solidFill>
              </a:rPr>
              <a:pPr/>
              <a:t>‹#›</a:t>
            </a:fld>
            <a:endParaRPr lang="en-US" dirty="0">
              <a:solidFill>
                <a:srgbClr val="FFFFFF"/>
              </a:solidFill>
            </a:endParaRPr>
          </a:p>
        </p:txBody>
      </p:sp>
      <p:sp>
        <p:nvSpPr>
          <p:cNvPr id="7" name="Title 15"/>
          <p:cNvSpPr>
            <a:spLocks noGrp="1"/>
          </p:cNvSpPr>
          <p:nvPr>
            <p:ph type="title" hasCustomPrompt="1"/>
          </p:nvPr>
        </p:nvSpPr>
        <p:spPr>
          <a:xfrm>
            <a:off x="453585" y="425002"/>
            <a:ext cx="8173580" cy="611449"/>
          </a:xfrm>
        </p:spPr>
        <p:txBody>
          <a:bodyPr anchor="b">
            <a:noAutofit/>
          </a:bodyPr>
          <a:lstStyle>
            <a:lvl1pPr>
              <a:defRPr sz="3600">
                <a:latin typeface="+mj-lt"/>
              </a:defRPr>
            </a:lvl1pPr>
          </a:lstStyle>
          <a:p>
            <a:r>
              <a:rPr lang="en-US" dirty="0"/>
              <a:t>Slide Title Here</a:t>
            </a:r>
          </a:p>
        </p:txBody>
      </p:sp>
      <p:sp>
        <p:nvSpPr>
          <p:cNvPr id="8" name="Text Placeholder 3"/>
          <p:cNvSpPr>
            <a:spLocks noGrp="1"/>
          </p:cNvSpPr>
          <p:nvPr>
            <p:ph type="body" sz="quarter" idx="15" hasCustomPrompt="1"/>
          </p:nvPr>
        </p:nvSpPr>
        <p:spPr>
          <a:xfrm>
            <a:off x="457202" y="927655"/>
            <a:ext cx="8169964" cy="477079"/>
          </a:xfrm>
          <a:prstGeom prst="rect">
            <a:avLst/>
          </a:prstGeom>
        </p:spPr>
        <p:txBody>
          <a:bodyPr>
            <a:noAutofit/>
          </a:bodyPr>
          <a:lstStyle>
            <a:lvl1pPr marL="0" indent="0">
              <a:lnSpc>
                <a:spcPct val="100000"/>
              </a:lnSpc>
              <a:buNone/>
              <a:defRPr sz="1800" i="0">
                <a:latin typeface="+mn-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Tree>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Blank Slide – Navy">
    <p:bg>
      <p:bgRef idx="1001">
        <a:schemeClr val="bg2"/>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p>
            <a:r>
              <a:rPr lang="en-US" dirty="0">
                <a:solidFill>
                  <a:srgbClr val="FFFFFF"/>
                </a:solidFill>
              </a:rPr>
              <a:t>Presentation Title</a:t>
            </a: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FFFFFF"/>
                </a:solidFill>
              </a:rPr>
              <a:pPr/>
              <a:t>‹#›</a:t>
            </a:fld>
            <a:endParaRPr lang="en-US" dirty="0">
              <a:solidFill>
                <a:srgbClr val="FFFFFF"/>
              </a:solidFill>
            </a:endParaRPr>
          </a:p>
        </p:txBody>
      </p:sp>
    </p:spTree>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ver – Teal2">
    <p:bg>
      <p:bgRef idx="1001">
        <a:schemeClr val="bg1"/>
      </p:bgRef>
    </p:bg>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15933" y="297068"/>
            <a:ext cx="8828067" cy="6560934"/>
          </a:xfrm>
          <a:prstGeom prst="rect">
            <a:avLst/>
          </a:prstGeom>
        </p:spPr>
      </p:pic>
      <p:sp>
        <p:nvSpPr>
          <p:cNvPr id="2" name="Rectangle 1"/>
          <p:cNvSpPr/>
          <p:nvPr userDrawn="1"/>
        </p:nvSpPr>
        <p:spPr bwMode="auto">
          <a:xfrm>
            <a:off x="502920" y="1"/>
            <a:ext cx="5666935" cy="5739619"/>
          </a:xfrm>
          <a:prstGeom prst="rect">
            <a:avLst/>
          </a:prstGeom>
          <a:solidFill>
            <a:schemeClr val="accent2"/>
          </a:solidFill>
          <a:ln w="19050" algn="ctr">
            <a:noFill/>
            <a:miter lim="800000"/>
            <a:headEnd/>
            <a:tailEnd/>
          </a:ln>
        </p:spPr>
        <p:txBody>
          <a:bodyPr wrap="none" rtlCol="0" anchor="ctr"/>
          <a:lstStyle/>
          <a:p>
            <a:pPr algn="ctr" eaLnBrk="1" fontAlgn="auto" hangingPunct="1">
              <a:lnSpc>
                <a:spcPct val="90000"/>
              </a:lnSpc>
              <a:spcBef>
                <a:spcPts val="0"/>
              </a:spcBef>
              <a:spcAft>
                <a:spcPts val="0"/>
              </a:spcAft>
            </a:pPr>
            <a:endParaRPr lang="en-US" sz="1600" b="1" dirty="0" err="1">
              <a:solidFill>
                <a:srgbClr val="052049"/>
              </a:solidFill>
              <a:latin typeface="Garamond"/>
            </a:endParaRPr>
          </a:p>
        </p:txBody>
      </p:sp>
      <p:sp>
        <p:nvSpPr>
          <p:cNvPr id="13" name="Date Placeholder 4"/>
          <p:cNvSpPr>
            <a:spLocks noGrp="1"/>
          </p:cNvSpPr>
          <p:nvPr>
            <p:ph type="dt" sz="half" idx="2"/>
          </p:nvPr>
        </p:nvSpPr>
        <p:spPr>
          <a:xfrm>
            <a:off x="785881" y="5159269"/>
            <a:ext cx="1925338" cy="238607"/>
          </a:xfrm>
          <a:prstGeom prst="rect">
            <a:avLst/>
          </a:prstGeom>
        </p:spPr>
        <p:txBody>
          <a:bodyPr vert="horz" wrap="square" lIns="91440" tIns="0" rIns="91440" bIns="0" rtlCol="0" anchor="b" anchorCtr="0">
            <a:noAutofit/>
          </a:bodyPr>
          <a:lstStyle>
            <a:lvl1pPr algn="l">
              <a:defRPr sz="1200" i="0">
                <a:solidFill>
                  <a:schemeClr val="bg1"/>
                </a:solidFill>
                <a:latin typeface="Arial" pitchFamily="34" charset="0"/>
                <a:cs typeface="Arial" pitchFamily="34" charset="0"/>
              </a:defRPr>
            </a:lvl1pPr>
          </a:lstStyle>
          <a:p>
            <a:pPr eaLnBrk="1" fontAlgn="auto" hangingPunct="1">
              <a:spcBef>
                <a:spcPts val="0"/>
              </a:spcBef>
              <a:spcAft>
                <a:spcPts val="0"/>
              </a:spcAft>
            </a:pPr>
            <a:fld id="{7CA65D26-67D5-4CD2-90EC-E629659F24B3}" type="datetime1">
              <a:rPr lang="en-US" smtClean="0">
                <a:solidFill>
                  <a:srgbClr val="FFFFFF"/>
                </a:solidFill>
              </a:rPr>
              <a:pPr eaLnBrk="1" fontAlgn="auto" hangingPunct="1">
                <a:spcBef>
                  <a:spcPts val="0"/>
                </a:spcBef>
                <a:spcAft>
                  <a:spcPts val="0"/>
                </a:spcAft>
              </a:pPr>
              <a:t>1/23/2020</a:t>
            </a:fld>
            <a:endParaRPr lang="en-US" dirty="0">
              <a:solidFill>
                <a:srgbClr val="FFFFFF"/>
              </a:solidFill>
            </a:endParaRPr>
          </a:p>
        </p:txBody>
      </p:sp>
      <p:sp>
        <p:nvSpPr>
          <p:cNvPr id="9" name="Text Placeholder 2"/>
          <p:cNvSpPr>
            <a:spLocks noGrp="1"/>
          </p:cNvSpPr>
          <p:nvPr>
            <p:ph type="body" sz="quarter" idx="10" hasCustomPrompt="1"/>
          </p:nvPr>
        </p:nvSpPr>
        <p:spPr>
          <a:xfrm>
            <a:off x="784277" y="4473719"/>
            <a:ext cx="4191461" cy="56895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1600" i="0" baseline="0" dirty="0" smtClean="0">
                <a:solidFill>
                  <a:schemeClr val="bg1"/>
                </a:solidFill>
                <a:cs typeface="Arial" pitchFamily="34" charset="0"/>
              </a:defRPr>
            </a:lvl1pPr>
            <a:lvl2pPr>
              <a:defRPr lang="en-US" sz="1800" dirty="0" smtClean="0">
                <a:latin typeface="+mn-lt"/>
              </a:defRPr>
            </a:lvl2pPr>
            <a:lvl3pPr>
              <a:defRPr lang="en-US" sz="1800" dirty="0" smtClean="0">
                <a:latin typeface="+mn-lt"/>
              </a:defRPr>
            </a:lvl3pPr>
            <a:lvl4pPr>
              <a:defRPr lang="en-US" sz="1800" dirty="0" smtClean="0">
                <a:latin typeface="+mn-lt"/>
              </a:defRPr>
            </a:lvl4pPr>
            <a:lvl5pPr>
              <a:defRPr lang="en-US" sz="1800" dirty="0">
                <a:latin typeface="+mn-lt"/>
              </a:defRPr>
            </a:lvl5pPr>
          </a:lstStyle>
          <a:p>
            <a:pPr marL="0" lvl="0"/>
            <a:r>
              <a:rPr lang="en-US" smtClean="0"/>
              <a:t>Presenter’s </a:t>
            </a:r>
            <a:r>
              <a:rPr lang="en-US" dirty="0"/>
              <a:t>Name</a:t>
            </a:r>
          </a:p>
        </p:txBody>
      </p:sp>
      <p:sp>
        <p:nvSpPr>
          <p:cNvPr id="16" name="Title 15"/>
          <p:cNvSpPr>
            <a:spLocks noGrp="1"/>
          </p:cNvSpPr>
          <p:nvPr>
            <p:ph type="title" hasCustomPrompt="1"/>
          </p:nvPr>
        </p:nvSpPr>
        <p:spPr>
          <a:xfrm>
            <a:off x="784276" y="1503863"/>
            <a:ext cx="5205707" cy="1749284"/>
          </a:xfrm>
        </p:spPr>
        <p:txBody>
          <a:bodyPr anchor="b">
            <a:noAutofit/>
          </a:bodyPr>
          <a:lstStyle>
            <a:lvl1pPr>
              <a:defRPr sz="3600" baseline="0">
                <a:solidFill>
                  <a:schemeClr val="bg1"/>
                </a:solidFill>
                <a:latin typeface="+mj-lt"/>
              </a:defRPr>
            </a:lvl1pPr>
          </a:lstStyle>
          <a:p>
            <a:r>
              <a:rPr lang="en-US" dirty="0" smtClean="0"/>
              <a:t>Title Here</a:t>
            </a:r>
            <a:endParaRPr lang="en-US" dirty="0"/>
          </a:p>
        </p:txBody>
      </p:sp>
      <p:sp>
        <p:nvSpPr>
          <p:cNvPr id="17" name="Text Placeholder 3"/>
          <p:cNvSpPr>
            <a:spLocks noGrp="1"/>
          </p:cNvSpPr>
          <p:nvPr>
            <p:ph type="body" sz="quarter" idx="15" hasCustomPrompt="1"/>
          </p:nvPr>
        </p:nvSpPr>
        <p:spPr>
          <a:xfrm>
            <a:off x="787889" y="3368001"/>
            <a:ext cx="5201923" cy="677627"/>
          </a:xfrm>
          <a:prstGeom prst="rect">
            <a:avLst/>
          </a:prstGeom>
        </p:spPr>
        <p:txBody>
          <a:bodyPr>
            <a:noAutofit/>
          </a:bodyPr>
          <a:lstStyle>
            <a:lvl1pPr marL="0" indent="0" algn="l">
              <a:lnSpc>
                <a:spcPct val="100000"/>
              </a:lnSpc>
              <a:buNone/>
              <a:defRPr sz="1600" i="0">
                <a:solidFill>
                  <a:schemeClr val="bg1"/>
                </a:solidFill>
                <a:latin typeface="+mj-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05297" y="297068"/>
            <a:ext cx="1273127" cy="827818"/>
          </a:xfrm>
          <a:prstGeom prst="rect">
            <a:avLst/>
          </a:prstGeom>
        </p:spPr>
      </p:pic>
    </p:spTree>
    <p:extLst/>
  </p:cSld>
  <p:clrMapOvr>
    <a:overrideClrMapping bg1="lt1" tx1="dk1" bg2="lt2" tx2="dk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Chart Slide – Navy">
    <p:bg>
      <p:bgRef idx="1001">
        <a:schemeClr val="bg2"/>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p>
            <a:r>
              <a:rPr lang="en-US" dirty="0">
                <a:solidFill>
                  <a:srgbClr val="FFFFFF"/>
                </a:solidFill>
              </a:rPr>
              <a:t>Presentation Title</a:t>
            </a: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FFFFFF"/>
                </a:solidFill>
              </a:rPr>
              <a:pPr/>
              <a:t>‹#›</a:t>
            </a:fld>
            <a:endParaRPr lang="en-US" dirty="0">
              <a:solidFill>
                <a:srgbClr val="FFFFFF"/>
              </a:solidFill>
            </a:endParaRPr>
          </a:p>
        </p:txBody>
      </p:sp>
      <p:sp>
        <p:nvSpPr>
          <p:cNvPr id="5" name="Chart Placeholder 2"/>
          <p:cNvSpPr>
            <a:spLocks noGrp="1"/>
          </p:cNvSpPr>
          <p:nvPr>
            <p:ph type="chart" sz="quarter" idx="14"/>
          </p:nvPr>
        </p:nvSpPr>
        <p:spPr>
          <a:xfrm>
            <a:off x="268360" y="469928"/>
            <a:ext cx="8587407" cy="5297083"/>
          </a:xfrm>
          <a:prstGeom prst="rect">
            <a:avLst/>
          </a:prstGeom>
        </p:spPr>
        <p:txBody>
          <a:bodyPr>
            <a:normAutofit/>
          </a:bodyPr>
          <a:lstStyle>
            <a:lvl1pPr marL="0" indent="0">
              <a:buNone/>
              <a:defRPr/>
            </a:lvl1pPr>
          </a:lstStyle>
          <a:p>
            <a:r>
              <a:rPr lang="en-US"/>
              <a:t>Click icon to add chart</a:t>
            </a:r>
            <a:endParaRPr lang="en-US" dirty="0"/>
          </a:p>
        </p:txBody>
      </p:sp>
    </p:spTree>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wo Column Slide – Navy">
    <p:bg>
      <p:bgRef idx="1001">
        <a:schemeClr val="bg2"/>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p>
            <a:r>
              <a:rPr lang="en-US" dirty="0">
                <a:solidFill>
                  <a:srgbClr val="FFFFFF"/>
                </a:solidFill>
              </a:rPr>
              <a:t>Presentation Title</a:t>
            </a: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FFFFFF"/>
                </a:solidFill>
              </a:rPr>
              <a:pPr/>
              <a:t>‹#›</a:t>
            </a:fld>
            <a:endParaRPr lang="en-US" dirty="0">
              <a:solidFill>
                <a:srgbClr val="FFFFFF"/>
              </a:solidFill>
            </a:endParaRPr>
          </a:p>
        </p:txBody>
      </p:sp>
      <p:sp>
        <p:nvSpPr>
          <p:cNvPr id="11" name="Title 15"/>
          <p:cNvSpPr>
            <a:spLocks noGrp="1"/>
          </p:cNvSpPr>
          <p:nvPr>
            <p:ph type="title" hasCustomPrompt="1"/>
          </p:nvPr>
        </p:nvSpPr>
        <p:spPr>
          <a:xfrm>
            <a:off x="453585" y="425002"/>
            <a:ext cx="8173580" cy="611449"/>
          </a:xfrm>
        </p:spPr>
        <p:txBody>
          <a:bodyPr anchor="b">
            <a:noAutofit/>
          </a:bodyPr>
          <a:lstStyle>
            <a:lvl1pPr>
              <a:defRPr sz="3600">
                <a:latin typeface="+mj-lt"/>
              </a:defRPr>
            </a:lvl1pPr>
          </a:lstStyle>
          <a:p>
            <a:r>
              <a:rPr lang="en-US" dirty="0"/>
              <a:t>Slide Title Here</a:t>
            </a:r>
          </a:p>
        </p:txBody>
      </p:sp>
      <p:sp>
        <p:nvSpPr>
          <p:cNvPr id="12" name="Text Placeholder 3"/>
          <p:cNvSpPr>
            <a:spLocks noGrp="1"/>
          </p:cNvSpPr>
          <p:nvPr>
            <p:ph type="body" sz="quarter" idx="15" hasCustomPrompt="1"/>
          </p:nvPr>
        </p:nvSpPr>
        <p:spPr>
          <a:xfrm>
            <a:off x="457202" y="927656"/>
            <a:ext cx="8169964" cy="446529"/>
          </a:xfrm>
          <a:prstGeom prst="rect">
            <a:avLst/>
          </a:prstGeom>
        </p:spPr>
        <p:txBody>
          <a:bodyPr>
            <a:noAutofit/>
          </a:bodyPr>
          <a:lstStyle>
            <a:lvl1pPr marL="0" indent="0">
              <a:lnSpc>
                <a:spcPct val="100000"/>
              </a:lnSpc>
              <a:buNone/>
              <a:defRPr sz="1800" i="0">
                <a:latin typeface="+mn-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
        <p:nvSpPr>
          <p:cNvPr id="8" name="Content Placeholder 3"/>
          <p:cNvSpPr>
            <a:spLocks noGrp="1"/>
          </p:cNvSpPr>
          <p:nvPr>
            <p:ph sz="quarter" idx="18" hasCustomPrompt="1"/>
          </p:nvPr>
        </p:nvSpPr>
        <p:spPr>
          <a:xfrm>
            <a:off x="456925" y="1894326"/>
            <a:ext cx="3826840" cy="3804111"/>
          </a:xfrm>
        </p:spPr>
        <p:txBody>
          <a:bodyPr/>
          <a:lstStyle>
            <a:lvl2pPr>
              <a:buClr>
                <a:schemeClr val="accent5"/>
              </a:buClr>
              <a:defRPr/>
            </a:lvl2pPr>
            <a:lvl4pPr>
              <a:buClr>
                <a:schemeClr val="accent5"/>
              </a:buClr>
              <a:defRPr/>
            </a:lvl4pPr>
          </a:lstStyle>
          <a:p>
            <a:pPr lvl="0"/>
            <a:r>
              <a:rPr lang="en-US" dirty="0"/>
              <a:t>Click to add text</a:t>
            </a:r>
          </a:p>
          <a:p>
            <a:pPr lvl="1"/>
            <a:r>
              <a:rPr lang="en-US" dirty="0"/>
              <a:t>Second level</a:t>
            </a:r>
          </a:p>
          <a:p>
            <a:pPr lvl="2"/>
            <a:r>
              <a:rPr lang="en-US" dirty="0"/>
              <a:t>Third level</a:t>
            </a:r>
          </a:p>
          <a:p>
            <a:pPr lvl="3"/>
            <a:r>
              <a:rPr lang="en-US" dirty="0"/>
              <a:t>Fourth level</a:t>
            </a:r>
          </a:p>
        </p:txBody>
      </p:sp>
      <p:sp>
        <p:nvSpPr>
          <p:cNvPr id="9" name="Content Placeholder 3"/>
          <p:cNvSpPr>
            <a:spLocks noGrp="1"/>
          </p:cNvSpPr>
          <p:nvPr>
            <p:ph sz="quarter" idx="19" hasCustomPrompt="1"/>
          </p:nvPr>
        </p:nvSpPr>
        <p:spPr>
          <a:xfrm>
            <a:off x="4790386" y="1894326"/>
            <a:ext cx="3826840" cy="3804111"/>
          </a:xfrm>
        </p:spPr>
        <p:txBody>
          <a:bodyPr/>
          <a:lstStyle>
            <a:lvl2pPr>
              <a:buClr>
                <a:schemeClr val="accent5"/>
              </a:buClr>
              <a:defRPr/>
            </a:lvl2pPr>
            <a:lvl4pPr>
              <a:buClr>
                <a:schemeClr val="accent5"/>
              </a:buClr>
              <a:defRPr/>
            </a:lvl4pPr>
          </a:lstStyle>
          <a:p>
            <a:pPr lvl="0"/>
            <a:r>
              <a:rPr lang="en-US" dirty="0"/>
              <a:t>Click to add text</a:t>
            </a:r>
          </a:p>
          <a:p>
            <a:pPr lvl="1"/>
            <a:r>
              <a:rPr lang="en-US" dirty="0"/>
              <a:t>Second level</a:t>
            </a:r>
          </a:p>
          <a:p>
            <a:pPr lvl="2"/>
            <a:r>
              <a:rPr lang="en-US" dirty="0"/>
              <a:t>Third level</a:t>
            </a:r>
          </a:p>
          <a:p>
            <a:pPr lvl="3"/>
            <a:r>
              <a:rPr lang="en-US" dirty="0"/>
              <a:t>Fourth level</a:t>
            </a:r>
          </a:p>
        </p:txBody>
      </p:sp>
    </p:spTree>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Bullet Slide-White">
    <p:bg>
      <p:bgRef idx="1001">
        <a:schemeClr val="bg1"/>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p>
            <a:r>
              <a:rPr lang="en-US" dirty="0">
                <a:solidFill>
                  <a:srgbClr val="052049"/>
                </a:solidFill>
              </a:rPr>
              <a:t>Presentation Title</a:t>
            </a: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11" name="Title 15"/>
          <p:cNvSpPr>
            <a:spLocks noGrp="1"/>
          </p:cNvSpPr>
          <p:nvPr>
            <p:ph type="title" hasCustomPrompt="1"/>
          </p:nvPr>
        </p:nvSpPr>
        <p:spPr>
          <a:xfrm>
            <a:off x="453585" y="425002"/>
            <a:ext cx="8173580" cy="611449"/>
          </a:xfrm>
        </p:spPr>
        <p:txBody>
          <a:bodyPr anchor="b">
            <a:noAutofit/>
          </a:bodyPr>
          <a:lstStyle>
            <a:lvl1pPr>
              <a:defRPr sz="3600">
                <a:latin typeface="+mj-lt"/>
              </a:defRPr>
            </a:lvl1pPr>
          </a:lstStyle>
          <a:p>
            <a:r>
              <a:rPr lang="en-US" dirty="0"/>
              <a:t>Slide Title Here</a:t>
            </a:r>
          </a:p>
        </p:txBody>
      </p:sp>
      <p:sp>
        <p:nvSpPr>
          <p:cNvPr id="12" name="Text Placeholder 3"/>
          <p:cNvSpPr>
            <a:spLocks noGrp="1"/>
          </p:cNvSpPr>
          <p:nvPr>
            <p:ph type="body" sz="quarter" idx="15" hasCustomPrompt="1"/>
          </p:nvPr>
        </p:nvSpPr>
        <p:spPr>
          <a:xfrm>
            <a:off x="457202" y="927655"/>
            <a:ext cx="8169964" cy="477079"/>
          </a:xfrm>
          <a:prstGeom prst="rect">
            <a:avLst/>
          </a:prstGeom>
        </p:spPr>
        <p:txBody>
          <a:bodyPr>
            <a:noAutofit/>
          </a:bodyPr>
          <a:lstStyle>
            <a:lvl1pPr marL="0" indent="0">
              <a:lnSpc>
                <a:spcPct val="100000"/>
              </a:lnSpc>
              <a:buNone/>
              <a:defRPr sz="1800" i="0">
                <a:latin typeface="+mn-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
        <p:nvSpPr>
          <p:cNvPr id="7" name="Text Placeholder 3"/>
          <p:cNvSpPr>
            <a:spLocks noGrp="1"/>
          </p:cNvSpPr>
          <p:nvPr>
            <p:ph idx="1"/>
          </p:nvPr>
        </p:nvSpPr>
        <p:spPr>
          <a:xfrm>
            <a:off x="459686" y="1868557"/>
            <a:ext cx="8137665" cy="3909393"/>
          </a:xfrm>
          <a:prstGeom prst="rect">
            <a:avLst/>
          </a:prstGeom>
        </p:spPr>
        <p:txBody>
          <a:bodyPr vert="horz" lIns="91440" tIns="45720" rIns="9144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Content Slide-White">
    <p:bg>
      <p:bgRef idx="1001">
        <a:schemeClr val="bg1"/>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p>
            <a:r>
              <a:rPr lang="en-US" dirty="0">
                <a:solidFill>
                  <a:srgbClr val="052049"/>
                </a:solidFill>
              </a:rPr>
              <a:t>Presentation Title</a:t>
            </a: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7" name="Title 15"/>
          <p:cNvSpPr>
            <a:spLocks noGrp="1"/>
          </p:cNvSpPr>
          <p:nvPr>
            <p:ph type="title" hasCustomPrompt="1"/>
          </p:nvPr>
        </p:nvSpPr>
        <p:spPr>
          <a:xfrm>
            <a:off x="453585" y="425002"/>
            <a:ext cx="8173580" cy="611449"/>
          </a:xfrm>
        </p:spPr>
        <p:txBody>
          <a:bodyPr anchor="b">
            <a:noAutofit/>
          </a:bodyPr>
          <a:lstStyle>
            <a:lvl1pPr>
              <a:defRPr sz="3600">
                <a:latin typeface="+mj-lt"/>
              </a:defRPr>
            </a:lvl1pPr>
          </a:lstStyle>
          <a:p>
            <a:r>
              <a:rPr lang="en-US" dirty="0"/>
              <a:t>Slide Title Here</a:t>
            </a:r>
          </a:p>
        </p:txBody>
      </p:sp>
      <p:sp>
        <p:nvSpPr>
          <p:cNvPr id="8" name="Text Placeholder 2"/>
          <p:cNvSpPr>
            <a:spLocks noGrp="1"/>
          </p:cNvSpPr>
          <p:nvPr>
            <p:ph type="body" sz="quarter" idx="14"/>
          </p:nvPr>
        </p:nvSpPr>
        <p:spPr>
          <a:xfrm>
            <a:off x="457200" y="1881349"/>
            <a:ext cx="8179904" cy="3937000"/>
          </a:xfrm>
          <a:prstGeom prst="rect">
            <a:avLst/>
          </a:prstGeom>
        </p:spPr>
        <p:txBody>
          <a:bodyPr>
            <a:normAutofit/>
          </a:bodyPr>
          <a:lstStyle>
            <a:lvl1pPr marL="0" indent="0" defTabSz="274313">
              <a:lnSpc>
                <a:spcPct val="100000"/>
              </a:lnSpc>
              <a:spcBef>
                <a:spcPts val="0"/>
              </a:spcBef>
              <a:spcAft>
                <a:spcPts val="800"/>
              </a:spcAft>
              <a:buClr>
                <a:schemeClr val="bg2"/>
              </a:buClr>
              <a:buNone/>
              <a:tabLst/>
              <a:defRPr sz="1800" baseline="0">
                <a:latin typeface="+mn-lt"/>
              </a:defRPr>
            </a:lvl1pPr>
            <a:lvl2pPr marL="457189" indent="-231770">
              <a:lnSpc>
                <a:spcPct val="100000"/>
              </a:lnSpc>
              <a:spcBef>
                <a:spcPts val="0"/>
              </a:spcBef>
              <a:spcAft>
                <a:spcPts val="800"/>
              </a:spcAft>
              <a:buClr>
                <a:schemeClr val="accent6">
                  <a:lumMod val="60000"/>
                  <a:lumOff val="40000"/>
                </a:schemeClr>
              </a:buClr>
              <a:buFont typeface="LucidaGrande" charset="0"/>
              <a:buChar char="-"/>
              <a:tabLst/>
              <a:defRPr sz="1600" baseline="0">
                <a:latin typeface="+mn-lt"/>
              </a:defRPr>
            </a:lvl2pPr>
            <a:lvl3pPr marL="688958" indent="-231770">
              <a:lnSpc>
                <a:spcPct val="100000"/>
              </a:lnSpc>
              <a:spcBef>
                <a:spcPts val="0"/>
              </a:spcBef>
              <a:spcAft>
                <a:spcPts val="800"/>
              </a:spcAft>
              <a:buClr>
                <a:srgbClr val="178CCB"/>
              </a:buClr>
              <a:buSzPct val="70000"/>
              <a:buFont typeface="LucidaGrande" charset="0"/>
              <a:buChar char="■"/>
              <a:tabLst/>
              <a:defRPr sz="1400" baseline="0">
                <a:latin typeface="+mn-lt"/>
              </a:defRPr>
            </a:lvl3pPr>
            <a:lvl4pPr marL="914378" indent="-231770">
              <a:lnSpc>
                <a:spcPct val="100000"/>
              </a:lnSpc>
              <a:spcAft>
                <a:spcPts val="800"/>
              </a:spcAft>
              <a:buClr>
                <a:schemeClr val="accent6">
                  <a:lumMod val="60000"/>
                  <a:lumOff val="40000"/>
                </a:schemeClr>
              </a:buClr>
              <a:buFont typeface="LucidaGrande" charset="0"/>
              <a:buChar char="-"/>
              <a:tabLst/>
              <a:defRPr sz="1200">
                <a:latin typeface="+mn-lt"/>
              </a:defRPr>
            </a:lvl4pPr>
          </a:lstStyle>
          <a:p>
            <a:pPr lvl="0"/>
            <a:r>
              <a:rPr lang="en-US"/>
              <a:t>Click to edit Master text styles</a:t>
            </a:r>
          </a:p>
        </p:txBody>
      </p:sp>
      <p:sp>
        <p:nvSpPr>
          <p:cNvPr id="9" name="Text Placeholder 3"/>
          <p:cNvSpPr>
            <a:spLocks noGrp="1"/>
          </p:cNvSpPr>
          <p:nvPr>
            <p:ph type="body" sz="quarter" idx="15" hasCustomPrompt="1"/>
          </p:nvPr>
        </p:nvSpPr>
        <p:spPr>
          <a:xfrm>
            <a:off x="457202" y="927656"/>
            <a:ext cx="8169964" cy="446529"/>
          </a:xfrm>
          <a:prstGeom prst="rect">
            <a:avLst/>
          </a:prstGeom>
        </p:spPr>
        <p:txBody>
          <a:bodyPr>
            <a:noAutofit/>
          </a:bodyPr>
          <a:lstStyle>
            <a:lvl1pPr marL="0" indent="0">
              <a:lnSpc>
                <a:spcPct val="100000"/>
              </a:lnSpc>
              <a:buNone/>
              <a:defRPr sz="1800" i="0">
                <a:latin typeface="+mn-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Tree>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Chart Slide – White">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p>
            <a:r>
              <a:rPr lang="en-US" dirty="0">
                <a:solidFill>
                  <a:srgbClr val="052049"/>
                </a:solidFill>
              </a:rPr>
              <a:t>Presentation Title</a:t>
            </a: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6" name="Chart Placeholder 2"/>
          <p:cNvSpPr>
            <a:spLocks noGrp="1"/>
          </p:cNvSpPr>
          <p:nvPr>
            <p:ph type="chart" sz="quarter" idx="14"/>
          </p:nvPr>
        </p:nvSpPr>
        <p:spPr>
          <a:xfrm>
            <a:off x="268360" y="469928"/>
            <a:ext cx="8587407" cy="5297083"/>
          </a:xfrm>
          <a:prstGeom prst="rect">
            <a:avLst/>
          </a:prstGeom>
        </p:spPr>
        <p:txBody>
          <a:bodyPr>
            <a:normAutofit/>
          </a:bodyPr>
          <a:lstStyle>
            <a:lvl1pPr marL="0" indent="0">
              <a:buNone/>
              <a:defRPr/>
            </a:lvl1pPr>
          </a:lstStyle>
          <a:p>
            <a:r>
              <a:rPr lang="en-US"/>
              <a:t>Click icon to add chart</a:t>
            </a:r>
            <a:endParaRPr lang="en-US" dirty="0"/>
          </a:p>
        </p:txBody>
      </p:sp>
    </p:spTree>
    <p:extLst/>
  </p:cSld>
  <p:clrMapOvr>
    <a:masterClrMapping/>
  </p:clrMapOvr>
  <p:transition>
    <p:fad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wo Column Slide – White">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p>
            <a:r>
              <a:rPr lang="en-US" dirty="0">
                <a:solidFill>
                  <a:srgbClr val="052049"/>
                </a:solidFill>
              </a:rPr>
              <a:t>Presentation Title</a:t>
            </a: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11" name="Title 15"/>
          <p:cNvSpPr>
            <a:spLocks noGrp="1"/>
          </p:cNvSpPr>
          <p:nvPr>
            <p:ph type="title" hasCustomPrompt="1"/>
          </p:nvPr>
        </p:nvSpPr>
        <p:spPr>
          <a:xfrm>
            <a:off x="453585" y="425002"/>
            <a:ext cx="8173580" cy="611449"/>
          </a:xfrm>
        </p:spPr>
        <p:txBody>
          <a:bodyPr anchor="b">
            <a:noAutofit/>
          </a:bodyPr>
          <a:lstStyle>
            <a:lvl1pPr>
              <a:defRPr sz="3600">
                <a:latin typeface="+mj-lt"/>
              </a:defRPr>
            </a:lvl1pPr>
          </a:lstStyle>
          <a:p>
            <a:r>
              <a:rPr lang="en-US" dirty="0"/>
              <a:t>Slide Title Here</a:t>
            </a:r>
          </a:p>
        </p:txBody>
      </p:sp>
      <p:sp>
        <p:nvSpPr>
          <p:cNvPr id="12" name="Text Placeholder 3"/>
          <p:cNvSpPr>
            <a:spLocks noGrp="1"/>
          </p:cNvSpPr>
          <p:nvPr>
            <p:ph type="body" sz="quarter" idx="15" hasCustomPrompt="1"/>
          </p:nvPr>
        </p:nvSpPr>
        <p:spPr>
          <a:xfrm>
            <a:off x="457202" y="927656"/>
            <a:ext cx="8169964" cy="446529"/>
          </a:xfrm>
          <a:prstGeom prst="rect">
            <a:avLst/>
          </a:prstGeom>
        </p:spPr>
        <p:txBody>
          <a:bodyPr>
            <a:noAutofit/>
          </a:bodyPr>
          <a:lstStyle>
            <a:lvl1pPr marL="0" indent="0">
              <a:lnSpc>
                <a:spcPct val="100000"/>
              </a:lnSpc>
              <a:buNone/>
              <a:defRPr sz="1800" i="0">
                <a:latin typeface="+mn-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
        <p:nvSpPr>
          <p:cNvPr id="8" name="Content Placeholder 3"/>
          <p:cNvSpPr>
            <a:spLocks noGrp="1"/>
          </p:cNvSpPr>
          <p:nvPr>
            <p:ph sz="quarter" idx="18" hasCustomPrompt="1"/>
          </p:nvPr>
        </p:nvSpPr>
        <p:spPr>
          <a:xfrm>
            <a:off x="456925" y="1894326"/>
            <a:ext cx="3826840" cy="3804111"/>
          </a:xfrm>
        </p:spPr>
        <p:txBody>
          <a:bodyPr/>
          <a:lstStyle/>
          <a:p>
            <a:pPr lvl="0"/>
            <a:r>
              <a:rPr lang="en-US" dirty="0"/>
              <a:t>Click to add text</a:t>
            </a:r>
          </a:p>
          <a:p>
            <a:pPr lvl="1"/>
            <a:r>
              <a:rPr lang="en-US" dirty="0"/>
              <a:t>Second level</a:t>
            </a:r>
          </a:p>
          <a:p>
            <a:pPr lvl="2"/>
            <a:r>
              <a:rPr lang="en-US" dirty="0"/>
              <a:t>Third level</a:t>
            </a:r>
          </a:p>
          <a:p>
            <a:pPr lvl="3"/>
            <a:r>
              <a:rPr lang="en-US" dirty="0"/>
              <a:t>Fourth level</a:t>
            </a:r>
          </a:p>
        </p:txBody>
      </p:sp>
      <p:sp>
        <p:nvSpPr>
          <p:cNvPr id="9" name="Content Placeholder 3"/>
          <p:cNvSpPr>
            <a:spLocks noGrp="1"/>
          </p:cNvSpPr>
          <p:nvPr>
            <p:ph sz="quarter" idx="19" hasCustomPrompt="1"/>
          </p:nvPr>
        </p:nvSpPr>
        <p:spPr>
          <a:xfrm>
            <a:off x="4790386" y="1894326"/>
            <a:ext cx="3826840" cy="3804111"/>
          </a:xfrm>
        </p:spPr>
        <p:txBody>
          <a:bodyPr/>
          <a:lstStyle/>
          <a:p>
            <a:pPr lvl="0"/>
            <a:r>
              <a:rPr lang="en-US" dirty="0"/>
              <a:t>Click to add text</a:t>
            </a:r>
          </a:p>
          <a:p>
            <a:pPr lvl="1"/>
            <a:r>
              <a:rPr lang="en-US" dirty="0"/>
              <a:t>Second level</a:t>
            </a:r>
          </a:p>
          <a:p>
            <a:pPr lvl="2"/>
            <a:r>
              <a:rPr lang="en-US" dirty="0"/>
              <a:t>Third level</a:t>
            </a:r>
          </a:p>
          <a:p>
            <a:pPr lvl="3"/>
            <a:r>
              <a:rPr lang="en-US" dirty="0"/>
              <a:t>Fourth level</a:t>
            </a:r>
          </a:p>
        </p:txBody>
      </p:sp>
    </p:spTree>
    <p:extLst/>
  </p:cSld>
  <p:clrMapOvr>
    <a:masterClrMapping/>
  </p:clrMapOvr>
  <p:transition>
    <p:fade/>
  </p:transition>
  <p:timing>
    <p:tnLst>
      <p:par>
        <p:cTn id="1" dur="indefinite" restart="never" nodeType="tmRoot"/>
      </p:par>
    </p:tn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Quote Slide – Blue">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dirty="0">
                <a:solidFill>
                  <a:srgbClr val="052049"/>
                </a:solidFill>
              </a:rPr>
              <a:t>Presentation Title</a:t>
            </a:r>
          </a:p>
        </p:txBody>
      </p:sp>
      <p:sp>
        <p:nvSpPr>
          <p:cNvPr id="5" name="Slide Number Placeholder 4"/>
          <p:cNvSpPr>
            <a:spLocks noGrp="1"/>
          </p:cNvSpPr>
          <p:nvPr>
            <p:ph type="sldNum" sz="quarter" idx="12"/>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9" name="Text Placeholder 8"/>
          <p:cNvSpPr>
            <a:spLocks noGrp="1"/>
          </p:cNvSpPr>
          <p:nvPr>
            <p:ph type="body" sz="quarter" idx="13" hasCustomPrompt="1"/>
          </p:nvPr>
        </p:nvSpPr>
        <p:spPr>
          <a:xfrm>
            <a:off x="437602" y="1908315"/>
            <a:ext cx="8229323" cy="2809461"/>
          </a:xfrm>
          <a:prstGeom prst="rect">
            <a:avLst/>
          </a:prstGeom>
        </p:spPr>
        <p:txBody>
          <a:bodyPr anchor="ctr" anchorCtr="0">
            <a:normAutofit/>
          </a:bodyPr>
          <a:lstStyle>
            <a:lvl1pPr marL="0" indent="0">
              <a:lnSpc>
                <a:spcPct val="100000"/>
              </a:lnSpc>
              <a:buNone/>
              <a:defRPr sz="2800" i="0" baseline="0">
                <a:latin typeface="+mj-lt"/>
              </a:defRPr>
            </a:lvl1pPr>
            <a:lvl2pPr marL="230181" indent="0">
              <a:buNone/>
              <a:defRPr>
                <a:latin typeface="+mn-lt"/>
              </a:defRPr>
            </a:lvl2pPr>
            <a:lvl3pPr marL="515924" indent="0">
              <a:buNone/>
              <a:defRPr>
                <a:latin typeface="+mn-lt"/>
              </a:defRPr>
            </a:lvl3pPr>
            <a:lvl4pPr marL="800080" indent="0">
              <a:buNone/>
              <a:defRPr>
                <a:latin typeface="+mn-lt"/>
              </a:defRPr>
            </a:lvl4pPr>
            <a:lvl5pPr marL="1085823" indent="0">
              <a:buNone/>
              <a:defRPr>
                <a:latin typeface="+mn-lt"/>
              </a:defRPr>
            </a:lvl5pPr>
          </a:lstStyle>
          <a:p>
            <a:pPr lvl="0"/>
            <a:r>
              <a:rPr lang="en-US" dirty="0"/>
              <a:t>This page is an option should you wish to utilize a quote as a stand-alone slide within your presentation. The rest is </a:t>
            </a:r>
            <a:r>
              <a:rPr lang="en-US" dirty="0" err="1"/>
              <a:t>lorem</a:t>
            </a:r>
            <a:r>
              <a:rPr lang="en-US" dirty="0"/>
              <a:t> </a:t>
            </a:r>
            <a:r>
              <a:rPr lang="en-US" dirty="0" err="1"/>
              <a:t>ipsum</a:t>
            </a:r>
            <a:r>
              <a:rPr lang="en-US" dirty="0"/>
              <a:t>. </a:t>
            </a:r>
            <a:r>
              <a:rPr lang="en-US" dirty="0" err="1"/>
              <a:t>Ut</a:t>
            </a:r>
            <a:r>
              <a:rPr lang="en-US" dirty="0"/>
              <a:t> </a:t>
            </a:r>
            <a:r>
              <a:rPr lang="en-US" dirty="0" err="1"/>
              <a:t>enim</a:t>
            </a:r>
            <a:r>
              <a:rPr lang="en-US" dirty="0"/>
              <a:t> ad minim </a:t>
            </a:r>
            <a:r>
              <a:rPr lang="en-US" dirty="0" err="1"/>
              <a:t>quis</a:t>
            </a:r>
            <a:r>
              <a:rPr lang="en-US" dirty="0"/>
              <a:t> </a:t>
            </a:r>
            <a:r>
              <a:rPr lang="en-US" dirty="0" err="1"/>
              <a:t>nostrud</a:t>
            </a:r>
            <a:r>
              <a:rPr lang="en-US" dirty="0"/>
              <a:t>.</a:t>
            </a:r>
          </a:p>
        </p:txBody>
      </p:sp>
      <p:sp>
        <p:nvSpPr>
          <p:cNvPr id="10" name="Text Placeholder 13"/>
          <p:cNvSpPr>
            <a:spLocks noGrp="1"/>
          </p:cNvSpPr>
          <p:nvPr>
            <p:ph type="body" sz="quarter" idx="14" hasCustomPrompt="1"/>
          </p:nvPr>
        </p:nvSpPr>
        <p:spPr>
          <a:xfrm>
            <a:off x="447674" y="4929106"/>
            <a:ext cx="6513958" cy="573905"/>
          </a:xfrm>
          <a:prstGeom prst="rect">
            <a:avLst/>
          </a:prstGeom>
        </p:spPr>
        <p:txBody>
          <a:bodyPr>
            <a:normAutofit/>
          </a:bodyPr>
          <a:lstStyle>
            <a:lvl1pPr marL="0" indent="0">
              <a:lnSpc>
                <a:spcPct val="100000"/>
              </a:lnSpc>
              <a:buNone/>
              <a:defRPr sz="1800" b="1">
                <a:solidFill>
                  <a:schemeClr val="accent1"/>
                </a:solidFill>
                <a:latin typeface="+mn-lt"/>
              </a:defRPr>
            </a:lvl1pPr>
          </a:lstStyle>
          <a:p>
            <a:pPr lvl="0"/>
            <a:r>
              <a:rPr lang="en-US" dirty="0"/>
              <a:t>Author’s Name</a:t>
            </a:r>
          </a:p>
        </p:txBody>
      </p:sp>
      <p:sp>
        <p:nvSpPr>
          <p:cNvPr id="13" name="Rectangle 12"/>
          <p:cNvSpPr/>
          <p:nvPr userDrawn="1"/>
        </p:nvSpPr>
        <p:spPr bwMode="auto">
          <a:xfrm>
            <a:off x="496956" y="3"/>
            <a:ext cx="1073426" cy="1577005"/>
          </a:xfrm>
          <a:prstGeom prst="rect">
            <a:avLst/>
          </a:prstGeom>
          <a:solidFill>
            <a:schemeClr val="accent1"/>
          </a:solidFill>
          <a:ln w="19050" algn="ctr">
            <a:noFill/>
            <a:miter lim="800000"/>
            <a:headEnd/>
            <a:tailEnd/>
          </a:ln>
        </p:spPr>
        <p:txBody>
          <a:bodyPr wrap="none" rtlCol="0" anchor="ctr"/>
          <a:lstStyle/>
          <a:p>
            <a:pPr algn="ctr" eaLnBrk="1" fontAlgn="auto" hangingPunct="1">
              <a:lnSpc>
                <a:spcPct val="90000"/>
              </a:lnSpc>
              <a:spcBef>
                <a:spcPts val="0"/>
              </a:spcBef>
              <a:spcAft>
                <a:spcPts val="0"/>
              </a:spcAft>
            </a:pPr>
            <a:endParaRPr lang="en-US" sz="1600" b="1" dirty="0" err="1">
              <a:solidFill>
                <a:srgbClr val="90BD31"/>
              </a:solidFill>
              <a:latin typeface="Garamond"/>
            </a:endParaRPr>
          </a:p>
        </p:txBody>
      </p:sp>
      <p:sp>
        <p:nvSpPr>
          <p:cNvPr id="12" name="TextBox 11"/>
          <p:cNvSpPr txBox="1"/>
          <p:nvPr userDrawn="1"/>
        </p:nvSpPr>
        <p:spPr bwMode="auto">
          <a:xfrm>
            <a:off x="434630" y="353943"/>
            <a:ext cx="1192695" cy="2123658"/>
          </a:xfrm>
          <a:prstGeom prst="rect">
            <a:avLst/>
          </a:prstGeom>
          <a:noFill/>
          <a:ln w="19050" algn="ctr">
            <a:noFill/>
            <a:miter lim="800000"/>
            <a:headEnd/>
            <a:tailEnd/>
          </a:ln>
        </p:spPr>
        <p:txBody>
          <a:bodyPr wrap="square" lIns="0" tIns="0" rIns="0" bIns="0" rtlCol="0" anchor="ctr">
            <a:spAutoFit/>
          </a:bodyPr>
          <a:lstStyle/>
          <a:p>
            <a:pPr algn="ctr" eaLnBrk="1" fontAlgn="auto" hangingPunct="1">
              <a:spcBef>
                <a:spcPts val="0"/>
              </a:spcBef>
              <a:spcAft>
                <a:spcPts val="0"/>
              </a:spcAft>
            </a:pPr>
            <a:r>
              <a:rPr lang="en-US" sz="13800" b="1" dirty="0">
                <a:solidFill>
                  <a:srgbClr val="FFFFFF"/>
                </a:solidFill>
                <a:latin typeface="Arial"/>
              </a:rPr>
              <a:t>“</a:t>
            </a:r>
          </a:p>
        </p:txBody>
      </p:sp>
      <p:sp>
        <p:nvSpPr>
          <p:cNvPr id="11" name="Text Placeholder 13"/>
          <p:cNvSpPr>
            <a:spLocks noGrp="1"/>
          </p:cNvSpPr>
          <p:nvPr>
            <p:ph type="body" sz="quarter" idx="15" hasCustomPrompt="1"/>
          </p:nvPr>
        </p:nvSpPr>
        <p:spPr>
          <a:xfrm>
            <a:off x="447674" y="5307938"/>
            <a:ext cx="6513958" cy="587916"/>
          </a:xfrm>
          <a:prstGeom prst="rect">
            <a:avLst/>
          </a:prstGeom>
        </p:spPr>
        <p:txBody>
          <a:bodyPr>
            <a:normAutofit/>
          </a:bodyPr>
          <a:lstStyle>
            <a:lvl1pPr marL="0" indent="0">
              <a:lnSpc>
                <a:spcPts val="2000"/>
              </a:lnSpc>
              <a:buNone/>
              <a:defRPr sz="1800" b="0" baseline="0">
                <a:solidFill>
                  <a:schemeClr val="accent1"/>
                </a:solidFill>
                <a:latin typeface="+mn-lt"/>
              </a:defRPr>
            </a:lvl1pPr>
          </a:lstStyle>
          <a:p>
            <a:pPr lvl="0"/>
            <a:r>
              <a:rPr lang="en-US" dirty="0"/>
              <a:t>Position Title</a:t>
            </a:r>
          </a:p>
        </p:txBody>
      </p:sp>
    </p:spTree>
    <p:extLst/>
  </p:cSld>
  <p:clrMapOvr>
    <a:masterClrMapping/>
  </p:clrMapOvr>
  <p:transition>
    <p:fade/>
  </p:transition>
  <p:timing>
    <p:tnLst>
      <p:par>
        <p:cTn id="1" dur="indefinite" restart="never" nodeType="tmRoot"/>
      </p:par>
    </p:tn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Quote Slide – Teal">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dirty="0">
                <a:solidFill>
                  <a:srgbClr val="052049"/>
                </a:solidFill>
              </a:rPr>
              <a:t>Presentation Title</a:t>
            </a:r>
          </a:p>
        </p:txBody>
      </p:sp>
      <p:sp>
        <p:nvSpPr>
          <p:cNvPr id="5" name="Slide Number Placeholder 4"/>
          <p:cNvSpPr>
            <a:spLocks noGrp="1"/>
          </p:cNvSpPr>
          <p:nvPr>
            <p:ph type="sldNum" sz="quarter" idx="12"/>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9" name="Text Placeholder 8"/>
          <p:cNvSpPr>
            <a:spLocks noGrp="1"/>
          </p:cNvSpPr>
          <p:nvPr>
            <p:ph type="body" sz="quarter" idx="13" hasCustomPrompt="1"/>
          </p:nvPr>
        </p:nvSpPr>
        <p:spPr>
          <a:xfrm>
            <a:off x="437602" y="1908315"/>
            <a:ext cx="8229323" cy="2809461"/>
          </a:xfrm>
          <a:prstGeom prst="rect">
            <a:avLst/>
          </a:prstGeom>
        </p:spPr>
        <p:txBody>
          <a:bodyPr anchor="ctr" anchorCtr="0">
            <a:normAutofit/>
          </a:bodyPr>
          <a:lstStyle>
            <a:lvl1pPr marL="0" indent="0">
              <a:lnSpc>
                <a:spcPct val="100000"/>
              </a:lnSpc>
              <a:buNone/>
              <a:defRPr sz="2800" i="0" baseline="0">
                <a:latin typeface="+mj-lt"/>
              </a:defRPr>
            </a:lvl1pPr>
            <a:lvl2pPr marL="230181" indent="0">
              <a:buNone/>
              <a:defRPr>
                <a:latin typeface="+mn-lt"/>
              </a:defRPr>
            </a:lvl2pPr>
            <a:lvl3pPr marL="515924" indent="0">
              <a:buNone/>
              <a:defRPr>
                <a:latin typeface="+mn-lt"/>
              </a:defRPr>
            </a:lvl3pPr>
            <a:lvl4pPr marL="800080" indent="0">
              <a:buNone/>
              <a:defRPr>
                <a:latin typeface="+mn-lt"/>
              </a:defRPr>
            </a:lvl4pPr>
            <a:lvl5pPr marL="1085823" indent="0">
              <a:buNone/>
              <a:defRPr>
                <a:latin typeface="+mn-lt"/>
              </a:defRPr>
            </a:lvl5pPr>
          </a:lstStyle>
          <a:p>
            <a:pPr lvl="0"/>
            <a:r>
              <a:rPr lang="en-US" dirty="0"/>
              <a:t>This page is an option should you wish to utilize a quote as a stand-alone slide within your presentation. The rest is </a:t>
            </a:r>
            <a:r>
              <a:rPr lang="en-US" dirty="0" err="1"/>
              <a:t>lorem</a:t>
            </a:r>
            <a:r>
              <a:rPr lang="en-US" dirty="0"/>
              <a:t> </a:t>
            </a:r>
            <a:r>
              <a:rPr lang="en-US" dirty="0" err="1"/>
              <a:t>ipsum</a:t>
            </a:r>
            <a:r>
              <a:rPr lang="en-US" dirty="0"/>
              <a:t>. </a:t>
            </a:r>
            <a:r>
              <a:rPr lang="en-US" dirty="0" err="1"/>
              <a:t>Ut</a:t>
            </a:r>
            <a:r>
              <a:rPr lang="en-US" dirty="0"/>
              <a:t> </a:t>
            </a:r>
            <a:r>
              <a:rPr lang="en-US" dirty="0" err="1"/>
              <a:t>enim</a:t>
            </a:r>
            <a:r>
              <a:rPr lang="en-US" dirty="0"/>
              <a:t> ad minim </a:t>
            </a:r>
            <a:r>
              <a:rPr lang="en-US" dirty="0" err="1"/>
              <a:t>quis</a:t>
            </a:r>
            <a:r>
              <a:rPr lang="en-US" dirty="0"/>
              <a:t> </a:t>
            </a:r>
            <a:r>
              <a:rPr lang="en-US" dirty="0" err="1"/>
              <a:t>nostrud</a:t>
            </a:r>
            <a:r>
              <a:rPr lang="en-US" dirty="0"/>
              <a:t>.</a:t>
            </a:r>
          </a:p>
        </p:txBody>
      </p:sp>
      <p:sp>
        <p:nvSpPr>
          <p:cNvPr id="13" name="Rectangle 12"/>
          <p:cNvSpPr/>
          <p:nvPr userDrawn="1"/>
        </p:nvSpPr>
        <p:spPr bwMode="auto">
          <a:xfrm>
            <a:off x="496956" y="3"/>
            <a:ext cx="1073426" cy="1577005"/>
          </a:xfrm>
          <a:prstGeom prst="rect">
            <a:avLst/>
          </a:prstGeom>
          <a:solidFill>
            <a:schemeClr val="accent2"/>
          </a:solidFill>
          <a:ln w="19050" algn="ctr">
            <a:noFill/>
            <a:miter lim="800000"/>
            <a:headEnd/>
            <a:tailEnd/>
          </a:ln>
        </p:spPr>
        <p:txBody>
          <a:bodyPr wrap="none" rtlCol="0" anchor="ctr"/>
          <a:lstStyle/>
          <a:p>
            <a:pPr algn="ctr" eaLnBrk="1" fontAlgn="auto" hangingPunct="1">
              <a:lnSpc>
                <a:spcPct val="90000"/>
              </a:lnSpc>
              <a:spcBef>
                <a:spcPts val="0"/>
              </a:spcBef>
              <a:spcAft>
                <a:spcPts val="0"/>
              </a:spcAft>
            </a:pPr>
            <a:endParaRPr lang="en-US" sz="1600" b="1" dirty="0" err="1">
              <a:solidFill>
                <a:srgbClr val="90BD31"/>
              </a:solidFill>
              <a:latin typeface="Garamond"/>
            </a:endParaRPr>
          </a:p>
        </p:txBody>
      </p:sp>
      <p:sp>
        <p:nvSpPr>
          <p:cNvPr id="12" name="TextBox 11"/>
          <p:cNvSpPr txBox="1"/>
          <p:nvPr userDrawn="1"/>
        </p:nvSpPr>
        <p:spPr bwMode="auto">
          <a:xfrm>
            <a:off x="434630" y="353943"/>
            <a:ext cx="1192695" cy="2123658"/>
          </a:xfrm>
          <a:prstGeom prst="rect">
            <a:avLst/>
          </a:prstGeom>
          <a:noFill/>
          <a:ln w="19050" algn="ctr">
            <a:noFill/>
            <a:miter lim="800000"/>
            <a:headEnd/>
            <a:tailEnd/>
          </a:ln>
        </p:spPr>
        <p:txBody>
          <a:bodyPr wrap="square" lIns="0" tIns="0" rIns="0" bIns="0" rtlCol="0" anchor="ctr">
            <a:spAutoFit/>
          </a:bodyPr>
          <a:lstStyle/>
          <a:p>
            <a:pPr algn="ctr" eaLnBrk="1" fontAlgn="auto" hangingPunct="1">
              <a:spcBef>
                <a:spcPts val="0"/>
              </a:spcBef>
              <a:spcAft>
                <a:spcPts val="0"/>
              </a:spcAft>
            </a:pPr>
            <a:r>
              <a:rPr lang="en-US" sz="13800" b="1" dirty="0">
                <a:solidFill>
                  <a:srgbClr val="FFFFFF"/>
                </a:solidFill>
                <a:latin typeface="Arial"/>
              </a:rPr>
              <a:t>“</a:t>
            </a:r>
          </a:p>
        </p:txBody>
      </p:sp>
      <p:sp>
        <p:nvSpPr>
          <p:cNvPr id="10" name="Text Placeholder 13"/>
          <p:cNvSpPr>
            <a:spLocks noGrp="1"/>
          </p:cNvSpPr>
          <p:nvPr>
            <p:ph type="body" sz="quarter" idx="14" hasCustomPrompt="1"/>
          </p:nvPr>
        </p:nvSpPr>
        <p:spPr>
          <a:xfrm>
            <a:off x="447674" y="4929106"/>
            <a:ext cx="6513958" cy="573905"/>
          </a:xfrm>
          <a:prstGeom prst="rect">
            <a:avLst/>
          </a:prstGeom>
        </p:spPr>
        <p:txBody>
          <a:bodyPr>
            <a:normAutofit/>
          </a:bodyPr>
          <a:lstStyle>
            <a:lvl1pPr marL="0" indent="0">
              <a:lnSpc>
                <a:spcPct val="100000"/>
              </a:lnSpc>
              <a:buNone/>
              <a:defRPr sz="1800" b="1">
                <a:solidFill>
                  <a:schemeClr val="accent2"/>
                </a:solidFill>
                <a:latin typeface="+mn-lt"/>
              </a:defRPr>
            </a:lvl1pPr>
          </a:lstStyle>
          <a:p>
            <a:pPr lvl="0"/>
            <a:r>
              <a:rPr lang="en-US" dirty="0"/>
              <a:t>Author’s Name</a:t>
            </a:r>
          </a:p>
        </p:txBody>
      </p:sp>
      <p:sp>
        <p:nvSpPr>
          <p:cNvPr id="11" name="Text Placeholder 13"/>
          <p:cNvSpPr>
            <a:spLocks noGrp="1"/>
          </p:cNvSpPr>
          <p:nvPr>
            <p:ph type="body" sz="quarter" idx="15" hasCustomPrompt="1"/>
          </p:nvPr>
        </p:nvSpPr>
        <p:spPr>
          <a:xfrm>
            <a:off x="447674" y="5307938"/>
            <a:ext cx="6513958" cy="587916"/>
          </a:xfrm>
          <a:prstGeom prst="rect">
            <a:avLst/>
          </a:prstGeom>
        </p:spPr>
        <p:txBody>
          <a:bodyPr>
            <a:normAutofit/>
          </a:bodyPr>
          <a:lstStyle>
            <a:lvl1pPr marL="0" indent="0">
              <a:lnSpc>
                <a:spcPts val="2000"/>
              </a:lnSpc>
              <a:buNone/>
              <a:defRPr sz="1800" b="0" baseline="0">
                <a:solidFill>
                  <a:schemeClr val="accent2"/>
                </a:solidFill>
                <a:latin typeface="+mn-lt"/>
              </a:defRPr>
            </a:lvl1pPr>
          </a:lstStyle>
          <a:p>
            <a:pPr lvl="0"/>
            <a:r>
              <a:rPr lang="en-US" dirty="0"/>
              <a:t>Position Title</a:t>
            </a:r>
          </a:p>
        </p:txBody>
      </p:sp>
    </p:spTree>
    <p:extLst/>
  </p:cSld>
  <p:clrMapOvr>
    <a:masterClrMapping/>
  </p:clrMapOvr>
  <p:transition>
    <p:fade/>
  </p:transition>
  <p:timing>
    <p:tnLst>
      <p:par>
        <p:cTn id="1" dur="indefinite" restart="never" nodeType="tmRoot"/>
      </p:par>
    </p:tn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Quote Slide – Green">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dirty="0">
                <a:solidFill>
                  <a:srgbClr val="052049"/>
                </a:solidFill>
              </a:rPr>
              <a:t>Presentation Title</a:t>
            </a:r>
          </a:p>
        </p:txBody>
      </p:sp>
      <p:sp>
        <p:nvSpPr>
          <p:cNvPr id="5" name="Slide Number Placeholder 4"/>
          <p:cNvSpPr>
            <a:spLocks noGrp="1"/>
          </p:cNvSpPr>
          <p:nvPr>
            <p:ph type="sldNum" sz="quarter" idx="12"/>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9" name="Text Placeholder 8"/>
          <p:cNvSpPr>
            <a:spLocks noGrp="1"/>
          </p:cNvSpPr>
          <p:nvPr>
            <p:ph type="body" sz="quarter" idx="13" hasCustomPrompt="1"/>
          </p:nvPr>
        </p:nvSpPr>
        <p:spPr>
          <a:xfrm>
            <a:off x="437602" y="1908315"/>
            <a:ext cx="8229323" cy="2809461"/>
          </a:xfrm>
          <a:prstGeom prst="rect">
            <a:avLst/>
          </a:prstGeom>
        </p:spPr>
        <p:txBody>
          <a:bodyPr anchor="ctr" anchorCtr="0">
            <a:normAutofit/>
          </a:bodyPr>
          <a:lstStyle>
            <a:lvl1pPr marL="0" indent="0">
              <a:lnSpc>
                <a:spcPct val="100000"/>
              </a:lnSpc>
              <a:buNone/>
              <a:defRPr sz="2800" i="0" baseline="0">
                <a:latin typeface="+mj-lt"/>
              </a:defRPr>
            </a:lvl1pPr>
            <a:lvl2pPr marL="230181" indent="0">
              <a:buNone/>
              <a:defRPr>
                <a:latin typeface="+mn-lt"/>
              </a:defRPr>
            </a:lvl2pPr>
            <a:lvl3pPr marL="515924" indent="0">
              <a:buNone/>
              <a:defRPr>
                <a:latin typeface="+mn-lt"/>
              </a:defRPr>
            </a:lvl3pPr>
            <a:lvl4pPr marL="800080" indent="0">
              <a:buNone/>
              <a:defRPr>
                <a:latin typeface="+mn-lt"/>
              </a:defRPr>
            </a:lvl4pPr>
            <a:lvl5pPr marL="1085823" indent="0">
              <a:buNone/>
              <a:defRPr>
                <a:latin typeface="+mn-lt"/>
              </a:defRPr>
            </a:lvl5pPr>
          </a:lstStyle>
          <a:p>
            <a:pPr lvl="0"/>
            <a:r>
              <a:rPr lang="en-US" dirty="0"/>
              <a:t>This page is an option should you wish to utilize a quote as a stand-alone slide within your presentation. The rest is </a:t>
            </a:r>
            <a:r>
              <a:rPr lang="en-US" dirty="0" err="1"/>
              <a:t>lorem</a:t>
            </a:r>
            <a:r>
              <a:rPr lang="en-US" dirty="0"/>
              <a:t> </a:t>
            </a:r>
            <a:r>
              <a:rPr lang="en-US" dirty="0" err="1"/>
              <a:t>ipsum</a:t>
            </a:r>
            <a:r>
              <a:rPr lang="en-US" dirty="0"/>
              <a:t>. </a:t>
            </a:r>
            <a:r>
              <a:rPr lang="en-US" dirty="0" err="1"/>
              <a:t>Ut</a:t>
            </a:r>
            <a:r>
              <a:rPr lang="en-US" dirty="0"/>
              <a:t> </a:t>
            </a:r>
            <a:r>
              <a:rPr lang="en-US" dirty="0" err="1"/>
              <a:t>enim</a:t>
            </a:r>
            <a:r>
              <a:rPr lang="en-US" dirty="0"/>
              <a:t> ad minim </a:t>
            </a:r>
            <a:r>
              <a:rPr lang="en-US" dirty="0" err="1"/>
              <a:t>quis</a:t>
            </a:r>
            <a:r>
              <a:rPr lang="en-US" dirty="0"/>
              <a:t> </a:t>
            </a:r>
            <a:r>
              <a:rPr lang="en-US" dirty="0" err="1"/>
              <a:t>nostrud</a:t>
            </a:r>
            <a:r>
              <a:rPr lang="en-US" dirty="0"/>
              <a:t>.</a:t>
            </a:r>
          </a:p>
        </p:txBody>
      </p:sp>
      <p:sp>
        <p:nvSpPr>
          <p:cNvPr id="13" name="Rectangle 12"/>
          <p:cNvSpPr/>
          <p:nvPr userDrawn="1"/>
        </p:nvSpPr>
        <p:spPr bwMode="auto">
          <a:xfrm>
            <a:off x="496956" y="3"/>
            <a:ext cx="1073426" cy="1577005"/>
          </a:xfrm>
          <a:prstGeom prst="rect">
            <a:avLst/>
          </a:prstGeom>
          <a:solidFill>
            <a:schemeClr val="accent3"/>
          </a:solidFill>
          <a:ln w="19050" algn="ctr">
            <a:noFill/>
            <a:miter lim="800000"/>
            <a:headEnd/>
            <a:tailEnd/>
          </a:ln>
        </p:spPr>
        <p:txBody>
          <a:bodyPr wrap="none" rtlCol="0" anchor="ctr"/>
          <a:lstStyle/>
          <a:p>
            <a:pPr algn="ctr" eaLnBrk="1" fontAlgn="auto" hangingPunct="1">
              <a:lnSpc>
                <a:spcPct val="90000"/>
              </a:lnSpc>
              <a:spcBef>
                <a:spcPts val="0"/>
              </a:spcBef>
              <a:spcAft>
                <a:spcPts val="0"/>
              </a:spcAft>
            </a:pPr>
            <a:endParaRPr lang="en-US" sz="1600" b="1" dirty="0" err="1">
              <a:solidFill>
                <a:srgbClr val="90BD31"/>
              </a:solidFill>
              <a:latin typeface="Garamond"/>
            </a:endParaRPr>
          </a:p>
        </p:txBody>
      </p:sp>
      <p:sp>
        <p:nvSpPr>
          <p:cNvPr id="12" name="TextBox 11"/>
          <p:cNvSpPr txBox="1"/>
          <p:nvPr userDrawn="1"/>
        </p:nvSpPr>
        <p:spPr bwMode="auto">
          <a:xfrm>
            <a:off x="434630" y="353943"/>
            <a:ext cx="1192695" cy="2123658"/>
          </a:xfrm>
          <a:prstGeom prst="rect">
            <a:avLst/>
          </a:prstGeom>
          <a:noFill/>
          <a:ln w="19050" algn="ctr">
            <a:noFill/>
            <a:miter lim="800000"/>
            <a:headEnd/>
            <a:tailEnd/>
          </a:ln>
        </p:spPr>
        <p:txBody>
          <a:bodyPr wrap="square" lIns="0" tIns="0" rIns="0" bIns="0" rtlCol="0" anchor="ctr">
            <a:spAutoFit/>
          </a:bodyPr>
          <a:lstStyle/>
          <a:p>
            <a:pPr algn="ctr" eaLnBrk="1" fontAlgn="auto" hangingPunct="1">
              <a:spcBef>
                <a:spcPts val="0"/>
              </a:spcBef>
              <a:spcAft>
                <a:spcPts val="0"/>
              </a:spcAft>
            </a:pPr>
            <a:r>
              <a:rPr lang="en-US" sz="13800" b="1" dirty="0">
                <a:solidFill>
                  <a:srgbClr val="FFFFFF"/>
                </a:solidFill>
                <a:latin typeface="Arial"/>
              </a:rPr>
              <a:t>“</a:t>
            </a:r>
          </a:p>
        </p:txBody>
      </p:sp>
      <p:sp>
        <p:nvSpPr>
          <p:cNvPr id="10" name="Text Placeholder 13"/>
          <p:cNvSpPr>
            <a:spLocks noGrp="1"/>
          </p:cNvSpPr>
          <p:nvPr>
            <p:ph type="body" sz="quarter" idx="14" hasCustomPrompt="1"/>
          </p:nvPr>
        </p:nvSpPr>
        <p:spPr>
          <a:xfrm>
            <a:off x="447674" y="4929106"/>
            <a:ext cx="6513958" cy="573905"/>
          </a:xfrm>
          <a:prstGeom prst="rect">
            <a:avLst/>
          </a:prstGeom>
        </p:spPr>
        <p:txBody>
          <a:bodyPr>
            <a:normAutofit/>
          </a:bodyPr>
          <a:lstStyle>
            <a:lvl1pPr marL="0" indent="0">
              <a:lnSpc>
                <a:spcPct val="100000"/>
              </a:lnSpc>
              <a:buNone/>
              <a:defRPr sz="1800" b="1">
                <a:solidFill>
                  <a:schemeClr val="accent3"/>
                </a:solidFill>
                <a:latin typeface="+mn-lt"/>
              </a:defRPr>
            </a:lvl1pPr>
          </a:lstStyle>
          <a:p>
            <a:pPr lvl="0"/>
            <a:r>
              <a:rPr lang="en-US" dirty="0"/>
              <a:t>Author’s Name</a:t>
            </a:r>
          </a:p>
        </p:txBody>
      </p:sp>
      <p:sp>
        <p:nvSpPr>
          <p:cNvPr id="11" name="Text Placeholder 13"/>
          <p:cNvSpPr>
            <a:spLocks noGrp="1"/>
          </p:cNvSpPr>
          <p:nvPr>
            <p:ph type="body" sz="quarter" idx="15" hasCustomPrompt="1"/>
          </p:nvPr>
        </p:nvSpPr>
        <p:spPr>
          <a:xfrm>
            <a:off x="447674" y="5307938"/>
            <a:ext cx="6513958" cy="587916"/>
          </a:xfrm>
          <a:prstGeom prst="rect">
            <a:avLst/>
          </a:prstGeom>
        </p:spPr>
        <p:txBody>
          <a:bodyPr>
            <a:normAutofit/>
          </a:bodyPr>
          <a:lstStyle>
            <a:lvl1pPr marL="0" indent="0">
              <a:lnSpc>
                <a:spcPts val="2000"/>
              </a:lnSpc>
              <a:buNone/>
              <a:defRPr sz="1800" b="0" baseline="0">
                <a:solidFill>
                  <a:schemeClr val="accent3"/>
                </a:solidFill>
                <a:latin typeface="+mn-lt"/>
              </a:defRPr>
            </a:lvl1pPr>
          </a:lstStyle>
          <a:p>
            <a:pPr lvl="0"/>
            <a:r>
              <a:rPr lang="en-US" dirty="0"/>
              <a:t>Position Title</a:t>
            </a:r>
          </a:p>
        </p:txBody>
      </p:sp>
    </p:spTree>
    <p:extLst/>
  </p:cSld>
  <p:clrMapOvr>
    <a:masterClrMapping/>
  </p:clrMapOvr>
  <p:transition>
    <p:fade/>
  </p:transition>
  <p:timing>
    <p:tnLst>
      <p:par>
        <p:cTn id="1" dur="indefinite" restart="never" nodeType="tmRoot"/>
      </p:par>
    </p:tn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Section Header – Blue">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dirty="0">
                <a:solidFill>
                  <a:srgbClr val="052049"/>
                </a:solidFill>
              </a:rPr>
              <a:t>Presentation Title</a:t>
            </a:r>
          </a:p>
        </p:txBody>
      </p:sp>
      <p:sp>
        <p:nvSpPr>
          <p:cNvPr id="5" name="Slide Number Placeholder 4"/>
          <p:cNvSpPr>
            <a:spLocks noGrp="1"/>
          </p:cNvSpPr>
          <p:nvPr>
            <p:ph type="sldNum" sz="quarter" idx="12"/>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14" name="Rectangle 13"/>
          <p:cNvSpPr/>
          <p:nvPr userDrawn="1"/>
        </p:nvSpPr>
        <p:spPr bwMode="auto">
          <a:xfrm>
            <a:off x="3" y="2363626"/>
            <a:ext cx="7051729" cy="1881809"/>
          </a:xfrm>
          <a:prstGeom prst="rect">
            <a:avLst/>
          </a:prstGeom>
          <a:solidFill>
            <a:schemeClr val="accent1"/>
          </a:solidFill>
          <a:ln w="19050" algn="ctr">
            <a:noFill/>
            <a:miter lim="800000"/>
            <a:headEnd/>
            <a:tailEnd/>
          </a:ln>
        </p:spPr>
        <p:txBody>
          <a:bodyPr wrap="none" rtlCol="0" anchor="ctr"/>
          <a:lstStyle/>
          <a:p>
            <a:pPr algn="ctr" eaLnBrk="1" fontAlgn="auto" hangingPunct="1">
              <a:lnSpc>
                <a:spcPct val="90000"/>
              </a:lnSpc>
              <a:spcBef>
                <a:spcPts val="0"/>
              </a:spcBef>
              <a:spcAft>
                <a:spcPts val="0"/>
              </a:spcAft>
            </a:pPr>
            <a:endParaRPr lang="en-US" sz="1600" b="1" dirty="0" err="1">
              <a:solidFill>
                <a:srgbClr val="FFFFFF"/>
              </a:solidFill>
              <a:latin typeface="Garamond"/>
            </a:endParaRPr>
          </a:p>
        </p:txBody>
      </p:sp>
      <p:sp>
        <p:nvSpPr>
          <p:cNvPr id="15" name="Title 15"/>
          <p:cNvSpPr>
            <a:spLocks noGrp="1"/>
          </p:cNvSpPr>
          <p:nvPr>
            <p:ph type="title" hasCustomPrompt="1"/>
          </p:nvPr>
        </p:nvSpPr>
        <p:spPr>
          <a:xfrm>
            <a:off x="453585" y="2559253"/>
            <a:ext cx="6435412" cy="1477195"/>
          </a:xfrm>
        </p:spPr>
        <p:txBody>
          <a:bodyPr anchor="ctr">
            <a:noAutofit/>
          </a:bodyPr>
          <a:lstStyle>
            <a:lvl1pPr>
              <a:defRPr sz="3600" baseline="0">
                <a:solidFill>
                  <a:schemeClr val="bg1"/>
                </a:solidFill>
                <a:latin typeface="+mj-lt"/>
              </a:defRPr>
            </a:lvl1pPr>
          </a:lstStyle>
          <a:p>
            <a:r>
              <a:rPr lang="en-US" dirty="0"/>
              <a:t>Section Header Here</a:t>
            </a:r>
          </a:p>
        </p:txBody>
      </p:sp>
    </p:spTree>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ver – Navy">
    <p:bg>
      <p:bgRef idx="1001">
        <a:schemeClr val="bg2"/>
      </p:bgRef>
    </p:bg>
    <p:spTree>
      <p:nvGrpSpPr>
        <p:cNvPr id="1" name=""/>
        <p:cNvGrpSpPr/>
        <p:nvPr/>
      </p:nvGrpSpPr>
      <p:grpSpPr>
        <a:xfrm>
          <a:off x="0" y="0"/>
          <a:ext cx="0" cy="0"/>
          <a:chOff x="0" y="0"/>
          <a:chExt cx="0" cy="0"/>
        </a:xfrm>
      </p:grpSpPr>
      <p:sp>
        <p:nvSpPr>
          <p:cNvPr id="2" name="Rectangle 1"/>
          <p:cNvSpPr/>
          <p:nvPr userDrawn="1"/>
        </p:nvSpPr>
        <p:spPr bwMode="auto">
          <a:xfrm>
            <a:off x="159026" y="5764696"/>
            <a:ext cx="8984974" cy="1093304"/>
          </a:xfrm>
          <a:prstGeom prst="rect">
            <a:avLst/>
          </a:prstGeom>
          <a:solidFill>
            <a:schemeClr val="bg1"/>
          </a:solidFill>
          <a:ln w="19050" algn="ctr">
            <a:noFill/>
            <a:miter lim="800000"/>
            <a:headEnd/>
            <a:tailEnd/>
          </a:ln>
        </p:spPr>
        <p:txBody>
          <a:bodyPr wrap="none" rtlCol="0" anchor="ctr"/>
          <a:lstStyle/>
          <a:p>
            <a:pPr algn="ctr" eaLnBrk="1" fontAlgn="auto" hangingPunct="1">
              <a:lnSpc>
                <a:spcPct val="90000"/>
              </a:lnSpc>
              <a:spcBef>
                <a:spcPts val="0"/>
              </a:spcBef>
              <a:spcAft>
                <a:spcPts val="0"/>
              </a:spcAft>
            </a:pPr>
            <a:endParaRPr lang="en-US" sz="1600" b="1" dirty="0" err="1">
              <a:solidFill>
                <a:srgbClr val="052049"/>
              </a:solidFill>
              <a:latin typeface="Garamond"/>
            </a:endParaRPr>
          </a:p>
        </p:txBody>
      </p:sp>
      <p:sp>
        <p:nvSpPr>
          <p:cNvPr id="14" name="Title 15"/>
          <p:cNvSpPr>
            <a:spLocks noGrp="1"/>
          </p:cNvSpPr>
          <p:nvPr>
            <p:ph type="title" hasCustomPrompt="1"/>
          </p:nvPr>
        </p:nvSpPr>
        <p:spPr>
          <a:xfrm>
            <a:off x="299202" y="2504663"/>
            <a:ext cx="8407476" cy="1749284"/>
          </a:xfrm>
        </p:spPr>
        <p:txBody>
          <a:bodyPr anchor="b">
            <a:noAutofit/>
          </a:bodyPr>
          <a:lstStyle>
            <a:lvl1pPr>
              <a:defRPr sz="3600" baseline="0">
                <a:solidFill>
                  <a:schemeClr val="tx1"/>
                </a:solidFill>
                <a:latin typeface="+mj-lt"/>
              </a:defRPr>
            </a:lvl1pPr>
          </a:lstStyle>
          <a:p>
            <a:r>
              <a:rPr lang="en-US" dirty="0"/>
              <a:t>Title Here</a:t>
            </a:r>
          </a:p>
        </p:txBody>
      </p:sp>
      <p:sp>
        <p:nvSpPr>
          <p:cNvPr id="15" name="Date Placeholder 4"/>
          <p:cNvSpPr>
            <a:spLocks noGrp="1"/>
          </p:cNvSpPr>
          <p:nvPr>
            <p:ph type="dt" sz="half" idx="2"/>
          </p:nvPr>
        </p:nvSpPr>
        <p:spPr>
          <a:xfrm>
            <a:off x="319200" y="6155226"/>
            <a:ext cx="1925338" cy="238607"/>
          </a:xfrm>
          <a:prstGeom prst="rect">
            <a:avLst/>
          </a:prstGeom>
        </p:spPr>
        <p:txBody>
          <a:bodyPr vert="horz" wrap="square" lIns="91440" tIns="0" rIns="91440" bIns="0" rtlCol="0" anchor="b" anchorCtr="0">
            <a:noAutofit/>
          </a:bodyPr>
          <a:lstStyle>
            <a:lvl1pPr algn="l">
              <a:defRPr sz="1200" i="0">
                <a:solidFill>
                  <a:schemeClr val="tx1"/>
                </a:solidFill>
                <a:latin typeface="Arial" pitchFamily="34" charset="0"/>
                <a:cs typeface="Arial" pitchFamily="34" charset="0"/>
              </a:defRPr>
            </a:lvl1pPr>
          </a:lstStyle>
          <a:p>
            <a:pPr eaLnBrk="1" fontAlgn="auto" hangingPunct="1">
              <a:spcBef>
                <a:spcPts val="0"/>
              </a:spcBef>
              <a:spcAft>
                <a:spcPts val="0"/>
              </a:spcAft>
            </a:pPr>
            <a:fld id="{7CA65D26-67D5-4CD2-90EC-E629659F24B3}" type="datetime1">
              <a:rPr lang="en-US" smtClean="0">
                <a:solidFill>
                  <a:srgbClr val="FFFFFF"/>
                </a:solidFill>
              </a:rPr>
              <a:pPr eaLnBrk="1" fontAlgn="auto" hangingPunct="1">
                <a:spcBef>
                  <a:spcPts val="0"/>
                </a:spcBef>
                <a:spcAft>
                  <a:spcPts val="0"/>
                </a:spcAft>
              </a:pPr>
              <a:t>1/23/2020</a:t>
            </a:fld>
            <a:endParaRPr lang="en-US" dirty="0">
              <a:solidFill>
                <a:srgbClr val="FFFFFF"/>
              </a:solidFill>
            </a:endParaRPr>
          </a:p>
        </p:txBody>
      </p:sp>
      <p:sp>
        <p:nvSpPr>
          <p:cNvPr id="17" name="Text Placeholder 3"/>
          <p:cNvSpPr>
            <a:spLocks noGrp="1"/>
          </p:cNvSpPr>
          <p:nvPr>
            <p:ph type="body" sz="quarter" idx="15" hasCustomPrompt="1"/>
          </p:nvPr>
        </p:nvSpPr>
        <p:spPr>
          <a:xfrm>
            <a:off x="302816" y="4246881"/>
            <a:ext cx="8416132" cy="677627"/>
          </a:xfrm>
          <a:prstGeom prst="rect">
            <a:avLst/>
          </a:prstGeom>
        </p:spPr>
        <p:txBody>
          <a:bodyPr>
            <a:noAutofit/>
          </a:bodyPr>
          <a:lstStyle>
            <a:lvl1pPr marL="0" indent="0" algn="l">
              <a:lnSpc>
                <a:spcPct val="100000"/>
              </a:lnSpc>
              <a:buNone/>
              <a:defRPr sz="1600" i="0">
                <a:solidFill>
                  <a:schemeClr val="tx1"/>
                </a:solidFill>
                <a:latin typeface="+mj-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
        <p:nvSpPr>
          <p:cNvPr id="8" name="Text Placeholder 2"/>
          <p:cNvSpPr>
            <a:spLocks noGrp="1"/>
          </p:cNvSpPr>
          <p:nvPr>
            <p:ph type="body" sz="quarter" idx="10" hasCustomPrompt="1"/>
          </p:nvPr>
        </p:nvSpPr>
        <p:spPr>
          <a:xfrm>
            <a:off x="317596" y="5469677"/>
            <a:ext cx="4191461" cy="56895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1600" i="0" baseline="0" dirty="0" smtClean="0">
                <a:solidFill>
                  <a:schemeClr val="tx1"/>
                </a:solidFill>
                <a:cs typeface="Arial" pitchFamily="34" charset="0"/>
              </a:defRPr>
            </a:lvl1pPr>
            <a:lvl2pPr>
              <a:defRPr lang="en-US" sz="1800" dirty="0" smtClean="0">
                <a:latin typeface="+mn-lt"/>
              </a:defRPr>
            </a:lvl2pPr>
            <a:lvl3pPr>
              <a:defRPr lang="en-US" sz="1800" dirty="0" smtClean="0">
                <a:latin typeface="+mn-lt"/>
              </a:defRPr>
            </a:lvl3pPr>
            <a:lvl4pPr>
              <a:defRPr lang="en-US" sz="1800" dirty="0" smtClean="0">
                <a:latin typeface="+mn-lt"/>
              </a:defRPr>
            </a:lvl4pPr>
            <a:lvl5pPr>
              <a:defRPr lang="en-US" sz="1800" dirty="0">
                <a:latin typeface="+mn-lt"/>
              </a:defRPr>
            </a:lvl5pPr>
          </a:lstStyle>
          <a:p>
            <a:pPr marL="0" lvl="0"/>
            <a:r>
              <a:rPr lang="en-US" dirty="0"/>
              <a:t>Presenter’s Name</a:t>
            </a:r>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28220" y="477076"/>
            <a:ext cx="1297452" cy="843635"/>
          </a:xfrm>
          <a:prstGeom prst="rect">
            <a:avLst/>
          </a:prstGeom>
        </p:spPr>
      </p:pic>
    </p:spTree>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Section Header – Teal">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dirty="0">
                <a:solidFill>
                  <a:srgbClr val="052049"/>
                </a:solidFill>
              </a:rPr>
              <a:t>Presentation Title</a:t>
            </a:r>
          </a:p>
        </p:txBody>
      </p:sp>
      <p:sp>
        <p:nvSpPr>
          <p:cNvPr id="5" name="Slide Number Placeholder 4"/>
          <p:cNvSpPr>
            <a:spLocks noGrp="1"/>
          </p:cNvSpPr>
          <p:nvPr>
            <p:ph type="sldNum" sz="quarter" idx="12"/>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6" name="Rectangle 5"/>
          <p:cNvSpPr/>
          <p:nvPr userDrawn="1"/>
        </p:nvSpPr>
        <p:spPr bwMode="auto">
          <a:xfrm>
            <a:off x="3" y="2363626"/>
            <a:ext cx="7051729" cy="1881809"/>
          </a:xfrm>
          <a:prstGeom prst="rect">
            <a:avLst/>
          </a:prstGeom>
          <a:solidFill>
            <a:schemeClr val="accent2"/>
          </a:solidFill>
          <a:ln w="19050" algn="ctr">
            <a:noFill/>
            <a:miter lim="800000"/>
            <a:headEnd/>
            <a:tailEnd/>
          </a:ln>
        </p:spPr>
        <p:txBody>
          <a:bodyPr wrap="none" rtlCol="0" anchor="ctr"/>
          <a:lstStyle/>
          <a:p>
            <a:pPr algn="ctr" eaLnBrk="1" fontAlgn="auto" hangingPunct="1">
              <a:lnSpc>
                <a:spcPct val="90000"/>
              </a:lnSpc>
              <a:spcBef>
                <a:spcPts val="0"/>
              </a:spcBef>
              <a:spcAft>
                <a:spcPts val="0"/>
              </a:spcAft>
            </a:pPr>
            <a:endParaRPr lang="en-US" sz="1600" b="1" dirty="0" err="1">
              <a:solidFill>
                <a:srgbClr val="FFFFFF"/>
              </a:solidFill>
              <a:latin typeface="Garamond"/>
            </a:endParaRPr>
          </a:p>
        </p:txBody>
      </p:sp>
      <p:sp>
        <p:nvSpPr>
          <p:cNvPr id="8" name="Title 15"/>
          <p:cNvSpPr>
            <a:spLocks noGrp="1"/>
          </p:cNvSpPr>
          <p:nvPr>
            <p:ph type="title" hasCustomPrompt="1"/>
          </p:nvPr>
        </p:nvSpPr>
        <p:spPr>
          <a:xfrm>
            <a:off x="453585" y="2559253"/>
            <a:ext cx="6435412" cy="1477195"/>
          </a:xfrm>
        </p:spPr>
        <p:txBody>
          <a:bodyPr anchor="ctr">
            <a:noAutofit/>
          </a:bodyPr>
          <a:lstStyle>
            <a:lvl1pPr>
              <a:defRPr sz="3600" baseline="0">
                <a:solidFill>
                  <a:schemeClr val="bg1"/>
                </a:solidFill>
                <a:latin typeface="+mj-lt"/>
              </a:defRPr>
            </a:lvl1pPr>
          </a:lstStyle>
          <a:p>
            <a:r>
              <a:rPr lang="en-US" dirty="0"/>
              <a:t>Section Header Here</a:t>
            </a:r>
          </a:p>
        </p:txBody>
      </p:sp>
    </p:spTree>
    <p:extLst/>
  </p:cSld>
  <p:clrMapOvr>
    <a:masterClrMapping/>
  </p:clrMapOvr>
  <p:transition>
    <p:fad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Section Header – Green">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dirty="0">
                <a:solidFill>
                  <a:srgbClr val="052049"/>
                </a:solidFill>
              </a:rPr>
              <a:t>Presentation Title</a:t>
            </a:r>
          </a:p>
        </p:txBody>
      </p:sp>
      <p:sp>
        <p:nvSpPr>
          <p:cNvPr id="5" name="Slide Number Placeholder 4"/>
          <p:cNvSpPr>
            <a:spLocks noGrp="1"/>
          </p:cNvSpPr>
          <p:nvPr>
            <p:ph type="sldNum" sz="quarter" idx="12"/>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6" name="Rectangle 5"/>
          <p:cNvSpPr/>
          <p:nvPr userDrawn="1"/>
        </p:nvSpPr>
        <p:spPr bwMode="auto">
          <a:xfrm>
            <a:off x="3" y="2363626"/>
            <a:ext cx="7051729" cy="1881809"/>
          </a:xfrm>
          <a:prstGeom prst="rect">
            <a:avLst/>
          </a:prstGeom>
          <a:solidFill>
            <a:schemeClr val="accent3"/>
          </a:solidFill>
          <a:ln w="19050" algn="ctr">
            <a:noFill/>
            <a:miter lim="800000"/>
            <a:headEnd/>
            <a:tailEnd/>
          </a:ln>
        </p:spPr>
        <p:txBody>
          <a:bodyPr wrap="none" rtlCol="0" anchor="ctr"/>
          <a:lstStyle/>
          <a:p>
            <a:pPr algn="ctr" eaLnBrk="1" fontAlgn="auto" hangingPunct="1">
              <a:lnSpc>
                <a:spcPct val="90000"/>
              </a:lnSpc>
              <a:spcBef>
                <a:spcPts val="0"/>
              </a:spcBef>
              <a:spcAft>
                <a:spcPts val="0"/>
              </a:spcAft>
            </a:pPr>
            <a:endParaRPr lang="en-US" sz="1600" b="1" dirty="0" err="1">
              <a:solidFill>
                <a:srgbClr val="FFFFFF"/>
              </a:solidFill>
              <a:latin typeface="Garamond"/>
            </a:endParaRPr>
          </a:p>
        </p:txBody>
      </p:sp>
      <p:sp>
        <p:nvSpPr>
          <p:cNvPr id="7" name="Title 15"/>
          <p:cNvSpPr>
            <a:spLocks noGrp="1"/>
          </p:cNvSpPr>
          <p:nvPr>
            <p:ph type="title" hasCustomPrompt="1"/>
          </p:nvPr>
        </p:nvSpPr>
        <p:spPr>
          <a:xfrm>
            <a:off x="453585" y="2559253"/>
            <a:ext cx="6435412" cy="1477195"/>
          </a:xfrm>
        </p:spPr>
        <p:txBody>
          <a:bodyPr anchor="ctr">
            <a:noAutofit/>
          </a:bodyPr>
          <a:lstStyle>
            <a:lvl1pPr>
              <a:defRPr sz="3600" baseline="0">
                <a:solidFill>
                  <a:schemeClr val="bg1"/>
                </a:solidFill>
                <a:latin typeface="+mj-lt"/>
              </a:defRPr>
            </a:lvl1pPr>
          </a:lstStyle>
          <a:p>
            <a:r>
              <a:rPr lang="en-US" dirty="0"/>
              <a:t>Section Header Here</a:t>
            </a:r>
          </a:p>
        </p:txBody>
      </p:sp>
    </p:spTree>
    <p:extLst/>
  </p:cSld>
  <p:clrMapOvr>
    <a:masterClrMapping/>
  </p:clrMapOvr>
  <p:transition>
    <p:fade/>
  </p:transition>
  <p:timing>
    <p:tnLst>
      <p:par>
        <p:cTn id="1" dur="indefinite" restart="never" nodeType="tmRoot"/>
      </p:par>
    </p:tnLst>
  </p:timing>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p:cSld name="Closing with logo_1">
    <p:bg>
      <p:bgRef idx="1001">
        <a:schemeClr val="bg2"/>
      </p:bgRef>
    </p:bg>
    <p:spTree>
      <p:nvGrpSpPr>
        <p:cNvPr id="1" name=""/>
        <p:cNvGrpSpPr/>
        <p:nvPr/>
      </p:nvGrpSpPr>
      <p:grpSpPr>
        <a:xfrm>
          <a:off x="0" y="0"/>
          <a:ext cx="0" cy="0"/>
          <a:chOff x="0" y="0"/>
          <a:chExt cx="0" cy="0"/>
        </a:xfrm>
      </p:grpSpPr>
      <p:pic>
        <p:nvPicPr>
          <p:cNvPr id="3" name="Picture 41"/>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invGray">
          <a:xfrm>
            <a:off x="3865184" y="2906722"/>
            <a:ext cx="1571041" cy="102579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p:cSld name="Closing with logo_2">
    <p:bg>
      <p:bgRef idx="1001">
        <a:schemeClr val="bg1"/>
      </p:bgRef>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657600" y="2514849"/>
            <a:ext cx="1828800" cy="1828302"/>
          </a:xfrm>
          <a:prstGeom prst="rect">
            <a:avLst/>
          </a:prstGeom>
        </p:spPr>
      </p:pic>
    </p:spTree>
    <p:extLst/>
  </p:cSld>
  <p:clrMapOvr>
    <a:overrideClrMapping bg1="lt1" tx1="dk1" bg2="lt2" tx2="dk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preserve="1">
  <p:cSld name="Closing - Research">
    <p:bg>
      <p:bgRef idx="1001">
        <a:schemeClr val="bg1"/>
      </p:bgRef>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664304" y="2415131"/>
            <a:ext cx="1615440" cy="1615440"/>
          </a:xfrm>
          <a:prstGeom prst="rect">
            <a:avLst/>
          </a:prstGeom>
        </p:spPr>
      </p:pic>
      <p:pic>
        <p:nvPicPr>
          <p:cNvPr id="6" name="Picture 5"/>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5555208" y="-437"/>
            <a:ext cx="3588792" cy="2415568"/>
          </a:xfrm>
          <a:prstGeom prst="rect">
            <a:avLst/>
          </a:prstGeom>
        </p:spPr>
      </p:pic>
      <p:pic>
        <p:nvPicPr>
          <p:cNvPr id="7" name="Picture 6"/>
          <p:cNvPicPr>
            <a:picLocks noChangeAspect="1"/>
          </p:cNvPicPr>
          <p:nvPr userDrawn="1"/>
        </p:nvPicPr>
        <p:blipFill rotWithShape="1">
          <a:blip r:embed="rId4" cstate="screen">
            <a:extLst>
              <a:ext uri="{28A0092B-C50C-407E-A947-70E740481C1C}">
                <a14:useLocalDpi xmlns:a14="http://schemas.microsoft.com/office/drawing/2010/main"/>
              </a:ext>
            </a:extLst>
          </a:blip>
          <a:srcRect l="8419"/>
          <a:stretch/>
        </p:blipFill>
        <p:spPr>
          <a:xfrm>
            <a:off x="0" y="2415131"/>
            <a:ext cx="6664304" cy="4442869"/>
          </a:xfrm>
          <a:prstGeom prst="rect">
            <a:avLst/>
          </a:prstGeom>
        </p:spPr>
      </p:pic>
    </p:spTree>
    <p:extLst/>
  </p:cSld>
  <p:clrMapOvr>
    <a:overrideClrMapping bg1="lt1" tx1="dk1" bg2="lt2" tx2="dk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p:cSld name="Closing - Education">
    <p:bg>
      <p:bgRef idx="1001">
        <a:schemeClr val="bg1"/>
      </p:bgRef>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51840" y="2267794"/>
            <a:ext cx="1615440" cy="1615440"/>
          </a:xfrm>
          <a:prstGeom prst="rect">
            <a:avLst/>
          </a:prstGeom>
        </p:spPr>
      </p:pic>
      <p:pic>
        <p:nvPicPr>
          <p:cNvPr id="5" name="Picture 4"/>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0"/>
            <a:ext cx="3101828" cy="2267794"/>
          </a:xfrm>
          <a:prstGeom prst="rect">
            <a:avLst/>
          </a:prstGeom>
        </p:spPr>
      </p:pic>
      <p:pic>
        <p:nvPicPr>
          <p:cNvPr id="6" name="Picture 5"/>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2367280" y="2267794"/>
            <a:ext cx="6776720" cy="4590207"/>
          </a:xfrm>
          <a:prstGeom prst="rect">
            <a:avLst/>
          </a:prstGeom>
        </p:spPr>
      </p:pic>
    </p:spTree>
    <p:extLst/>
  </p:cSld>
  <p:clrMapOvr>
    <a:overrideClrMapping bg1="lt1" tx1="dk1" bg2="lt2" tx2="dk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preserve="1">
  <p:cSld name="Closing - Patient Care">
    <p:bg>
      <p:bgRef idx="1001">
        <a:schemeClr val="bg1"/>
      </p:bgRef>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51840" y="2267794"/>
            <a:ext cx="1615440" cy="1615440"/>
          </a:xfrm>
          <a:prstGeom prst="rect">
            <a:avLst/>
          </a:prstGeom>
        </p:spPr>
      </p:pic>
      <p:pic>
        <p:nvPicPr>
          <p:cNvPr id="7" name="Picture 6"/>
          <p:cNvPicPr>
            <a:picLocks noChangeAspect="1"/>
          </p:cNvPicPr>
          <p:nvPr userDrawn="1"/>
        </p:nvPicPr>
        <p:blipFill rotWithShape="1">
          <a:blip r:embed="rId3" cstate="screen">
            <a:extLst>
              <a:ext uri="{28A0092B-C50C-407E-A947-70E740481C1C}">
                <a14:useLocalDpi xmlns:a14="http://schemas.microsoft.com/office/drawing/2010/main"/>
              </a:ext>
            </a:extLst>
          </a:blip>
          <a:srcRect b="-1"/>
          <a:stretch/>
        </p:blipFill>
        <p:spPr>
          <a:xfrm>
            <a:off x="0" y="0"/>
            <a:ext cx="3106167" cy="2267794"/>
          </a:xfrm>
          <a:prstGeom prst="rect">
            <a:avLst/>
          </a:prstGeom>
        </p:spPr>
      </p:pic>
      <p:pic>
        <p:nvPicPr>
          <p:cNvPr id="8" name="Picture 7"/>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2367280" y="2267794"/>
            <a:ext cx="6776720" cy="4590207"/>
          </a:xfrm>
          <a:prstGeom prst="rect">
            <a:avLst/>
          </a:prstGeom>
        </p:spPr>
      </p:pic>
    </p:spTree>
    <p:extLst/>
  </p:cSld>
  <p:clrMapOvr>
    <a:overrideClrMapping bg1="lt1" tx1="dk1" bg2="lt2" tx2="dk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57.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489" y="4406901"/>
            <a:ext cx="7772400" cy="1362075"/>
          </a:xfrm>
        </p:spPr>
        <p:txBody>
          <a:bodyPr anchor="t"/>
          <a:lstStyle>
            <a:lvl1pPr algn="l">
              <a:defRPr sz="3556" b="1" cap="all"/>
            </a:lvl1pPr>
          </a:lstStyle>
          <a:p>
            <a:r>
              <a:rPr lang="en-US" smtClean="0"/>
              <a:t>Click to edit Master title style</a:t>
            </a:r>
            <a:endParaRPr lang="en-US"/>
          </a:p>
        </p:txBody>
      </p:sp>
      <p:sp>
        <p:nvSpPr>
          <p:cNvPr id="3" name="Text Placeholder 2"/>
          <p:cNvSpPr>
            <a:spLocks noGrp="1"/>
          </p:cNvSpPr>
          <p:nvPr>
            <p:ph type="body" idx="1"/>
          </p:nvPr>
        </p:nvSpPr>
        <p:spPr>
          <a:xfrm>
            <a:off x="722489" y="2906713"/>
            <a:ext cx="7772400" cy="1500187"/>
          </a:xfrm>
        </p:spPr>
        <p:txBody>
          <a:bodyPr anchor="b"/>
          <a:lstStyle>
            <a:lvl1pPr marL="0" indent="0">
              <a:buNone/>
              <a:defRPr sz="1778"/>
            </a:lvl1pPr>
            <a:lvl2pPr marL="406405" indent="0">
              <a:buNone/>
              <a:defRPr sz="1600"/>
            </a:lvl2pPr>
            <a:lvl3pPr marL="812810" indent="0">
              <a:buNone/>
              <a:defRPr sz="1422"/>
            </a:lvl3pPr>
            <a:lvl4pPr marL="1219215" indent="0">
              <a:buNone/>
              <a:defRPr sz="1244"/>
            </a:lvl4pPr>
            <a:lvl5pPr marL="1625620" indent="0">
              <a:buNone/>
              <a:defRPr sz="1244"/>
            </a:lvl5pPr>
            <a:lvl6pPr marL="2032025" indent="0">
              <a:buNone/>
              <a:defRPr sz="1244"/>
            </a:lvl6pPr>
            <a:lvl7pPr marL="2438430" indent="0">
              <a:buNone/>
              <a:defRPr sz="1244"/>
            </a:lvl7pPr>
            <a:lvl8pPr marL="2844836" indent="0">
              <a:buNone/>
              <a:defRPr sz="1244"/>
            </a:lvl8pPr>
            <a:lvl9pPr marL="3251241" indent="0">
              <a:buNone/>
              <a:defRPr sz="1244"/>
            </a:lvl9pPr>
          </a:lstStyle>
          <a:p>
            <a:pPr lvl="0"/>
            <a:r>
              <a:rPr lang="en-US" smtClean="0"/>
              <a:t>Click to edit Master text styles</a:t>
            </a:r>
          </a:p>
        </p:txBody>
      </p:sp>
    </p:spTree>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ullet Slide-Navy">
    <p:bg>
      <p:bgRef idx="1001">
        <a:schemeClr val="bg2"/>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a:xfrm>
            <a:off x="548153" y="6470130"/>
            <a:ext cx="4310907" cy="137980"/>
          </a:xfrm>
          <a:prstGeom prst="rect">
            <a:avLst/>
          </a:prstGeom>
        </p:spPr>
        <p:txBody>
          <a:bodyPr/>
          <a:lstStyle/>
          <a:p>
            <a:r>
              <a:rPr lang="en-US" dirty="0">
                <a:solidFill>
                  <a:srgbClr val="FFFFFF"/>
                </a:solidFill>
              </a:rPr>
              <a:t>Presentation Title</a:t>
            </a: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FFFFFF"/>
                </a:solidFill>
              </a:rPr>
              <a:pPr/>
              <a:t>‹#›</a:t>
            </a:fld>
            <a:endParaRPr lang="en-US" dirty="0">
              <a:solidFill>
                <a:srgbClr val="FFFFFF"/>
              </a:solidFill>
            </a:endParaRPr>
          </a:p>
        </p:txBody>
      </p:sp>
      <p:sp>
        <p:nvSpPr>
          <p:cNvPr id="16" name="Title 15"/>
          <p:cNvSpPr>
            <a:spLocks noGrp="1"/>
          </p:cNvSpPr>
          <p:nvPr>
            <p:ph type="title" hasCustomPrompt="1"/>
          </p:nvPr>
        </p:nvSpPr>
        <p:spPr/>
        <p:txBody>
          <a:bodyPr anchor="b">
            <a:noAutofit/>
          </a:bodyPr>
          <a:lstStyle>
            <a:lvl1pPr>
              <a:defRPr sz="3600">
                <a:latin typeface="+mj-lt"/>
              </a:defRPr>
            </a:lvl1pPr>
          </a:lstStyle>
          <a:p>
            <a:r>
              <a:rPr lang="en-US" dirty="0"/>
              <a:t>Slide Title Here</a:t>
            </a:r>
          </a:p>
        </p:txBody>
      </p:sp>
      <p:sp>
        <p:nvSpPr>
          <p:cNvPr id="4" name="Text Placeholder 3"/>
          <p:cNvSpPr>
            <a:spLocks noGrp="1"/>
          </p:cNvSpPr>
          <p:nvPr>
            <p:ph type="body" sz="quarter" idx="15" hasCustomPrompt="1"/>
          </p:nvPr>
        </p:nvSpPr>
        <p:spPr>
          <a:xfrm>
            <a:off x="457202" y="927655"/>
            <a:ext cx="8169964" cy="477079"/>
          </a:xfrm>
          <a:prstGeom prst="rect">
            <a:avLst/>
          </a:prstGeom>
        </p:spPr>
        <p:txBody>
          <a:bodyPr>
            <a:noAutofit/>
          </a:bodyPr>
          <a:lstStyle>
            <a:lvl1pPr marL="0" indent="0">
              <a:lnSpc>
                <a:spcPct val="100000"/>
              </a:lnSpc>
              <a:buNone/>
              <a:defRPr sz="1800" i="0">
                <a:latin typeface="+mn-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
        <p:nvSpPr>
          <p:cNvPr id="7" name="Text Placeholder 3"/>
          <p:cNvSpPr>
            <a:spLocks noGrp="1"/>
          </p:cNvSpPr>
          <p:nvPr>
            <p:ph idx="1"/>
          </p:nvPr>
        </p:nvSpPr>
        <p:spPr>
          <a:xfrm>
            <a:off x="459686" y="1868557"/>
            <a:ext cx="8137665" cy="3909393"/>
          </a:xfrm>
          <a:prstGeom prst="rect">
            <a:avLst/>
          </a:prstGeom>
        </p:spPr>
        <p:txBody>
          <a:bodyPr vert="horz" lIns="91440" tIns="45720" rIns="91440" bIns="45720" rtlCol="0">
            <a:noAutofit/>
          </a:bodyPr>
          <a:lstStyle>
            <a:lvl2pPr>
              <a:buClr>
                <a:schemeClr val="accent5"/>
              </a:buClr>
              <a:defRPr/>
            </a:lvl2pPr>
            <a:lvl4pPr>
              <a:buClr>
                <a:schemeClr val="accent5"/>
              </a:buClr>
              <a:defRPr/>
            </a:lvl4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t Slide-Navy">
    <p:bg>
      <p:bgRef idx="1001">
        <a:schemeClr val="bg2"/>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a:xfrm>
            <a:off x="548153" y="6470130"/>
            <a:ext cx="4310907" cy="137980"/>
          </a:xfrm>
          <a:prstGeom prst="rect">
            <a:avLst/>
          </a:prstGeom>
        </p:spPr>
        <p:txBody>
          <a:bodyPr/>
          <a:lstStyle/>
          <a:p>
            <a:r>
              <a:rPr lang="en-US" dirty="0">
                <a:solidFill>
                  <a:srgbClr val="FFFFFF"/>
                </a:solidFill>
              </a:rPr>
              <a:t>Presentation Title</a:t>
            </a: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FFFFFF"/>
                </a:solidFill>
              </a:rPr>
              <a:pPr/>
              <a:t>‹#›</a:t>
            </a:fld>
            <a:endParaRPr lang="en-US" dirty="0">
              <a:solidFill>
                <a:srgbClr val="FFFFFF"/>
              </a:solidFill>
            </a:endParaRPr>
          </a:p>
        </p:txBody>
      </p:sp>
      <p:sp>
        <p:nvSpPr>
          <p:cNvPr id="8" name="Text Placeholder 2"/>
          <p:cNvSpPr>
            <a:spLocks noGrp="1"/>
          </p:cNvSpPr>
          <p:nvPr>
            <p:ph type="body" sz="quarter" idx="14"/>
          </p:nvPr>
        </p:nvSpPr>
        <p:spPr>
          <a:xfrm>
            <a:off x="457200" y="1881349"/>
            <a:ext cx="8179904" cy="3937000"/>
          </a:xfrm>
          <a:prstGeom prst="rect">
            <a:avLst/>
          </a:prstGeom>
        </p:spPr>
        <p:txBody>
          <a:bodyPr>
            <a:normAutofit/>
          </a:bodyPr>
          <a:lstStyle>
            <a:lvl1pPr marL="0" indent="0" defTabSz="274313">
              <a:lnSpc>
                <a:spcPct val="100000"/>
              </a:lnSpc>
              <a:spcBef>
                <a:spcPts val="0"/>
              </a:spcBef>
              <a:spcAft>
                <a:spcPts val="800"/>
              </a:spcAft>
              <a:buClr>
                <a:schemeClr val="bg2"/>
              </a:buClr>
              <a:buNone/>
              <a:tabLst/>
              <a:defRPr sz="1800" baseline="0">
                <a:latin typeface="+mn-lt"/>
              </a:defRPr>
            </a:lvl1pPr>
            <a:lvl2pPr marL="457189" indent="-231770">
              <a:lnSpc>
                <a:spcPct val="100000"/>
              </a:lnSpc>
              <a:spcBef>
                <a:spcPts val="0"/>
              </a:spcBef>
              <a:spcAft>
                <a:spcPts val="800"/>
              </a:spcAft>
              <a:buClr>
                <a:schemeClr val="accent6">
                  <a:lumMod val="60000"/>
                  <a:lumOff val="40000"/>
                </a:schemeClr>
              </a:buClr>
              <a:buFont typeface="LucidaGrande" charset="0"/>
              <a:buChar char="-"/>
              <a:tabLst/>
              <a:defRPr sz="1600" baseline="0">
                <a:latin typeface="+mn-lt"/>
              </a:defRPr>
            </a:lvl2pPr>
            <a:lvl3pPr marL="688958" indent="-231770">
              <a:lnSpc>
                <a:spcPct val="100000"/>
              </a:lnSpc>
              <a:spcBef>
                <a:spcPts val="0"/>
              </a:spcBef>
              <a:spcAft>
                <a:spcPts val="800"/>
              </a:spcAft>
              <a:buClr>
                <a:srgbClr val="178CCB"/>
              </a:buClr>
              <a:buSzPct val="70000"/>
              <a:buFont typeface="LucidaGrande" charset="0"/>
              <a:buChar char="■"/>
              <a:tabLst/>
              <a:defRPr sz="1400" baseline="0">
                <a:latin typeface="+mn-lt"/>
              </a:defRPr>
            </a:lvl3pPr>
            <a:lvl4pPr marL="914378" indent="-231770">
              <a:lnSpc>
                <a:spcPct val="100000"/>
              </a:lnSpc>
              <a:spcAft>
                <a:spcPts val="800"/>
              </a:spcAft>
              <a:buClr>
                <a:schemeClr val="accent6">
                  <a:lumMod val="60000"/>
                  <a:lumOff val="40000"/>
                </a:schemeClr>
              </a:buClr>
              <a:buFont typeface="LucidaGrande" charset="0"/>
              <a:buChar char="-"/>
              <a:tabLst/>
              <a:defRPr sz="1200">
                <a:latin typeface="+mn-lt"/>
              </a:defRPr>
            </a:lvl4pPr>
          </a:lstStyle>
          <a:p>
            <a:pPr lvl="0"/>
            <a:r>
              <a:rPr lang="en-US"/>
              <a:t>Click to edit Master text styles</a:t>
            </a:r>
          </a:p>
        </p:txBody>
      </p:sp>
      <p:sp>
        <p:nvSpPr>
          <p:cNvPr id="11" name="Title 15"/>
          <p:cNvSpPr>
            <a:spLocks noGrp="1"/>
          </p:cNvSpPr>
          <p:nvPr>
            <p:ph type="title" hasCustomPrompt="1"/>
          </p:nvPr>
        </p:nvSpPr>
        <p:spPr>
          <a:xfrm>
            <a:off x="453585" y="425002"/>
            <a:ext cx="8173580" cy="611449"/>
          </a:xfrm>
        </p:spPr>
        <p:txBody>
          <a:bodyPr anchor="b">
            <a:noAutofit/>
          </a:bodyPr>
          <a:lstStyle>
            <a:lvl1pPr>
              <a:defRPr sz="3600">
                <a:latin typeface="+mj-lt"/>
              </a:defRPr>
            </a:lvl1pPr>
          </a:lstStyle>
          <a:p>
            <a:r>
              <a:rPr lang="en-US" dirty="0"/>
              <a:t>Slide Title Here</a:t>
            </a:r>
          </a:p>
        </p:txBody>
      </p:sp>
      <p:sp>
        <p:nvSpPr>
          <p:cNvPr id="12" name="Text Placeholder 3"/>
          <p:cNvSpPr>
            <a:spLocks noGrp="1"/>
          </p:cNvSpPr>
          <p:nvPr>
            <p:ph type="body" sz="quarter" idx="15" hasCustomPrompt="1"/>
          </p:nvPr>
        </p:nvSpPr>
        <p:spPr>
          <a:xfrm>
            <a:off x="457202" y="927655"/>
            <a:ext cx="8169964" cy="477079"/>
          </a:xfrm>
          <a:prstGeom prst="rect">
            <a:avLst/>
          </a:prstGeom>
        </p:spPr>
        <p:txBody>
          <a:bodyPr>
            <a:noAutofit/>
          </a:bodyPr>
          <a:lstStyle>
            <a:lvl1pPr marL="0" indent="0">
              <a:lnSpc>
                <a:spcPct val="100000"/>
              </a:lnSpc>
              <a:buNone/>
              <a:defRPr sz="1800" i="0">
                <a:latin typeface="+mn-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Tree>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Header Only – Navy">
    <p:bg>
      <p:bgRef idx="1001">
        <a:schemeClr val="bg2"/>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a:xfrm>
            <a:off x="548153" y="6470130"/>
            <a:ext cx="4310907" cy="137980"/>
          </a:xfrm>
          <a:prstGeom prst="rect">
            <a:avLst/>
          </a:prstGeom>
        </p:spPr>
        <p:txBody>
          <a:bodyPr/>
          <a:lstStyle/>
          <a:p>
            <a:r>
              <a:rPr lang="en-US" dirty="0">
                <a:solidFill>
                  <a:srgbClr val="FFFFFF"/>
                </a:solidFill>
              </a:rPr>
              <a:t>Presentation Title</a:t>
            </a: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FFFFFF"/>
                </a:solidFill>
              </a:rPr>
              <a:pPr/>
              <a:t>‹#›</a:t>
            </a:fld>
            <a:endParaRPr lang="en-US" dirty="0">
              <a:solidFill>
                <a:srgbClr val="FFFFFF"/>
              </a:solidFill>
            </a:endParaRPr>
          </a:p>
        </p:txBody>
      </p:sp>
      <p:sp>
        <p:nvSpPr>
          <p:cNvPr id="7" name="Title 15"/>
          <p:cNvSpPr>
            <a:spLocks noGrp="1"/>
          </p:cNvSpPr>
          <p:nvPr>
            <p:ph type="title" hasCustomPrompt="1"/>
          </p:nvPr>
        </p:nvSpPr>
        <p:spPr>
          <a:xfrm>
            <a:off x="453585" y="425002"/>
            <a:ext cx="8173580" cy="611449"/>
          </a:xfrm>
        </p:spPr>
        <p:txBody>
          <a:bodyPr anchor="b">
            <a:noAutofit/>
          </a:bodyPr>
          <a:lstStyle>
            <a:lvl1pPr>
              <a:defRPr sz="3600">
                <a:latin typeface="+mj-lt"/>
              </a:defRPr>
            </a:lvl1pPr>
          </a:lstStyle>
          <a:p>
            <a:r>
              <a:rPr lang="en-US" dirty="0"/>
              <a:t>Slide Title Here</a:t>
            </a:r>
          </a:p>
        </p:txBody>
      </p:sp>
      <p:sp>
        <p:nvSpPr>
          <p:cNvPr id="8" name="Text Placeholder 3"/>
          <p:cNvSpPr>
            <a:spLocks noGrp="1"/>
          </p:cNvSpPr>
          <p:nvPr>
            <p:ph type="body" sz="quarter" idx="15" hasCustomPrompt="1"/>
          </p:nvPr>
        </p:nvSpPr>
        <p:spPr>
          <a:xfrm>
            <a:off x="457202" y="927655"/>
            <a:ext cx="8169964" cy="477079"/>
          </a:xfrm>
          <a:prstGeom prst="rect">
            <a:avLst/>
          </a:prstGeom>
        </p:spPr>
        <p:txBody>
          <a:bodyPr>
            <a:noAutofit/>
          </a:bodyPr>
          <a:lstStyle>
            <a:lvl1pPr marL="0" indent="0">
              <a:lnSpc>
                <a:spcPct val="100000"/>
              </a:lnSpc>
              <a:buNone/>
              <a:defRPr sz="1800" i="0">
                <a:latin typeface="+mn-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Tree>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Blank Slide – Navy">
    <p:bg>
      <p:bgRef idx="1001">
        <a:schemeClr val="bg2"/>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a:xfrm>
            <a:off x="548153" y="6470130"/>
            <a:ext cx="4310907" cy="137980"/>
          </a:xfrm>
          <a:prstGeom prst="rect">
            <a:avLst/>
          </a:prstGeom>
        </p:spPr>
        <p:txBody>
          <a:bodyPr/>
          <a:lstStyle/>
          <a:p>
            <a:r>
              <a:rPr lang="en-US" dirty="0">
                <a:solidFill>
                  <a:srgbClr val="FFFFFF"/>
                </a:solidFill>
              </a:rPr>
              <a:t>Presentation Title</a:t>
            </a: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FFFFFF"/>
                </a:solidFill>
              </a:rPr>
              <a:pPr/>
              <a:t>‹#›</a:t>
            </a:fld>
            <a:endParaRPr lang="en-US" dirty="0">
              <a:solidFill>
                <a:srgbClr val="FFFFFF"/>
              </a:solidFill>
            </a:endParaRPr>
          </a:p>
        </p:txBody>
      </p:sp>
    </p:spTree>
    <p:extLst/>
  </p:cSld>
  <p:clrMapOvr>
    <a:overrideClrMapping bg1="dk1" tx1="lt1" bg2="dk2" tx2="lt2" accent1="accent1" accent2="accent2" accent3="accent3" accent4="accent4" accent5="accent5" accent6="accent6" hlink="hlink" folHlink="folHlink"/>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8.xml"/><Relationship Id="rId13" Type="http://schemas.openxmlformats.org/officeDocument/2006/relationships/slideLayout" Target="../slideLayouts/slideLayout43.xml"/><Relationship Id="rId18" Type="http://schemas.openxmlformats.org/officeDocument/2006/relationships/slideLayout" Target="../slideLayouts/slideLayout48.xml"/><Relationship Id="rId26" Type="http://schemas.openxmlformats.org/officeDocument/2006/relationships/slideLayout" Target="../slideLayouts/slideLayout56.xml"/><Relationship Id="rId3" Type="http://schemas.openxmlformats.org/officeDocument/2006/relationships/slideLayout" Target="../slideLayouts/slideLayout33.xml"/><Relationship Id="rId21" Type="http://schemas.openxmlformats.org/officeDocument/2006/relationships/slideLayout" Target="../slideLayouts/slideLayout51.xml"/><Relationship Id="rId7" Type="http://schemas.openxmlformats.org/officeDocument/2006/relationships/slideLayout" Target="../slideLayouts/slideLayout37.xml"/><Relationship Id="rId12" Type="http://schemas.openxmlformats.org/officeDocument/2006/relationships/slideLayout" Target="../slideLayouts/slideLayout42.xml"/><Relationship Id="rId17" Type="http://schemas.openxmlformats.org/officeDocument/2006/relationships/slideLayout" Target="../slideLayouts/slideLayout47.xml"/><Relationship Id="rId25" Type="http://schemas.openxmlformats.org/officeDocument/2006/relationships/slideLayout" Target="../slideLayouts/slideLayout55.xml"/><Relationship Id="rId2" Type="http://schemas.openxmlformats.org/officeDocument/2006/relationships/slideLayout" Target="../slideLayouts/slideLayout32.xml"/><Relationship Id="rId16" Type="http://schemas.openxmlformats.org/officeDocument/2006/relationships/slideLayout" Target="../slideLayouts/slideLayout46.xml"/><Relationship Id="rId20" Type="http://schemas.openxmlformats.org/officeDocument/2006/relationships/slideLayout" Target="../slideLayouts/slideLayout50.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24" Type="http://schemas.openxmlformats.org/officeDocument/2006/relationships/slideLayout" Target="../slideLayouts/slideLayout54.xml"/><Relationship Id="rId5" Type="http://schemas.openxmlformats.org/officeDocument/2006/relationships/slideLayout" Target="../slideLayouts/slideLayout35.xml"/><Relationship Id="rId15" Type="http://schemas.openxmlformats.org/officeDocument/2006/relationships/slideLayout" Target="../slideLayouts/slideLayout45.xml"/><Relationship Id="rId23" Type="http://schemas.openxmlformats.org/officeDocument/2006/relationships/slideLayout" Target="../slideLayouts/slideLayout53.xml"/><Relationship Id="rId28" Type="http://schemas.openxmlformats.org/officeDocument/2006/relationships/theme" Target="../theme/theme2.xml"/><Relationship Id="rId10" Type="http://schemas.openxmlformats.org/officeDocument/2006/relationships/slideLayout" Target="../slideLayouts/slideLayout40.xml"/><Relationship Id="rId19" Type="http://schemas.openxmlformats.org/officeDocument/2006/relationships/slideLayout" Target="../slideLayouts/slideLayout49.xml"/><Relationship Id="rId4" Type="http://schemas.openxmlformats.org/officeDocument/2006/relationships/slideLayout" Target="../slideLayouts/slideLayout34.xml"/><Relationship Id="rId9" Type="http://schemas.openxmlformats.org/officeDocument/2006/relationships/slideLayout" Target="../slideLayouts/slideLayout39.xml"/><Relationship Id="rId14" Type="http://schemas.openxmlformats.org/officeDocument/2006/relationships/slideLayout" Target="../slideLayouts/slideLayout44.xml"/><Relationship Id="rId22" Type="http://schemas.openxmlformats.org/officeDocument/2006/relationships/slideLayout" Target="../slideLayouts/slideLayout52.xml"/><Relationship Id="rId27" Type="http://schemas.openxmlformats.org/officeDocument/2006/relationships/slideLayout" Target="../slideLayouts/slideLayout5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3585" y="425002"/>
            <a:ext cx="8173580" cy="611449"/>
          </a:xfrm>
          <a:prstGeom prst="rect">
            <a:avLst/>
          </a:prstGeom>
        </p:spPr>
        <p:txBody>
          <a:bodyPr vert="horz" wrap="square" lIns="91440" tIns="45720" rIns="91440" bIns="45720" rtlCol="0" anchor="b" anchorCtr="0">
            <a:normAutofit/>
          </a:bodyPr>
          <a:lstStyle/>
          <a:p>
            <a:r>
              <a:rPr lang="en-US" dirty="0"/>
              <a:t>Slide Title Here</a:t>
            </a:r>
          </a:p>
        </p:txBody>
      </p:sp>
      <p:sp>
        <p:nvSpPr>
          <p:cNvPr id="12" name="Slide Number Placeholder 6"/>
          <p:cNvSpPr>
            <a:spLocks noGrp="1"/>
          </p:cNvSpPr>
          <p:nvPr>
            <p:ph type="sldNum" sz="quarter" idx="4"/>
          </p:nvPr>
        </p:nvSpPr>
        <p:spPr>
          <a:xfrm>
            <a:off x="330554" y="6481789"/>
            <a:ext cx="246061" cy="155233"/>
          </a:xfrm>
          <a:prstGeom prst="rect">
            <a:avLst/>
          </a:prstGeom>
        </p:spPr>
        <p:txBody>
          <a:bodyPr vert="horz" wrap="square" lIns="0" tIns="0" rIns="0" bIns="0" rtlCol="0" anchor="b" anchorCtr="0"/>
          <a:lstStyle>
            <a:lvl1pPr algn="l">
              <a:defRPr sz="700" i="0">
                <a:solidFill>
                  <a:schemeClr val="tx1"/>
                </a:solidFill>
                <a:latin typeface="Arial" pitchFamily="34" charset="0"/>
                <a:cs typeface="Arial" pitchFamily="34" charset="0"/>
              </a:defRPr>
            </a:lvl1pPr>
          </a:lstStyle>
          <a:p>
            <a:pPr eaLnBrk="1" fontAlgn="auto" hangingPunct="1">
              <a:spcBef>
                <a:spcPts val="0"/>
              </a:spcBef>
              <a:spcAft>
                <a:spcPts val="0"/>
              </a:spcAft>
            </a:pPr>
            <a:fld id="{7BCC8D0D-EAEC-449D-9161-023DFF90F2E2}" type="slidenum">
              <a:rPr lang="en-US" smtClean="0">
                <a:solidFill>
                  <a:srgbClr val="052049"/>
                </a:solidFill>
              </a:rPr>
              <a:pPr eaLnBrk="1" fontAlgn="auto" hangingPunct="1">
                <a:spcBef>
                  <a:spcPts val="0"/>
                </a:spcBef>
                <a:spcAft>
                  <a:spcPts val="0"/>
                </a:spcAft>
              </a:pPr>
              <a:t>‹#›</a:t>
            </a:fld>
            <a:endParaRPr lang="en-US" dirty="0">
              <a:solidFill>
                <a:srgbClr val="052049"/>
              </a:solidFill>
            </a:endParaRPr>
          </a:p>
        </p:txBody>
      </p:sp>
      <p:cxnSp>
        <p:nvCxnSpPr>
          <p:cNvPr id="36" name="Straight Connector 35"/>
          <p:cNvCxnSpPr/>
          <p:nvPr/>
        </p:nvCxnSpPr>
        <p:spPr>
          <a:xfrm>
            <a:off x="365125" y="6250080"/>
            <a:ext cx="8413750" cy="0"/>
          </a:xfrm>
          <a:prstGeom prst="line">
            <a:avLst/>
          </a:prstGeom>
          <a:noFill/>
          <a:ln w="3175" cap="flat">
            <a:solidFill>
              <a:srgbClr val="052049"/>
            </a:solidFill>
            <a:prstDash val="solid"/>
            <a:miter lim="800000"/>
            <a:headEnd/>
            <a:tailEnd/>
          </a:ln>
          <a:extLst>
            <a:ext uri="{909E8E84-426E-40DD-AFC4-6F175D3DCCD1}">
              <a14:hiddenFill xmlns:a14="http://schemas.microsoft.com/office/drawing/2010/main">
                <a:noFill/>
              </a14:hiddenFill>
            </a:ext>
          </a:extLst>
        </p:spPr>
      </p:cxnSp>
      <p:cxnSp>
        <p:nvCxnSpPr>
          <p:cNvPr id="9" name="Straight Connector 8"/>
          <p:cNvCxnSpPr/>
          <p:nvPr userDrawn="1"/>
        </p:nvCxnSpPr>
        <p:spPr>
          <a:xfrm>
            <a:off x="277813" y="6250080"/>
            <a:ext cx="8595360" cy="0"/>
          </a:xfrm>
          <a:prstGeom prst="line">
            <a:avLst/>
          </a:prstGeom>
          <a:noFill/>
          <a:ln w="3175" cap="flat">
            <a:solidFill>
              <a:schemeClr val="tx1"/>
            </a:solidFill>
            <a:prstDash val="solid"/>
            <a:miter lim="800000"/>
            <a:headEnd/>
            <a:tailEnd/>
          </a:ln>
          <a:extLst>
            <a:ext uri="{909E8E84-426E-40DD-AFC4-6F175D3DCCD1}">
              <a14:hiddenFill xmlns:a14="http://schemas.microsoft.com/office/drawing/2010/main">
                <a:noFill/>
              </a14:hiddenFill>
            </a:ext>
          </a:extLst>
        </p:spPr>
      </p:cxnSp>
      <p:sp>
        <p:nvSpPr>
          <p:cNvPr id="18" name="Text Placeholder 3"/>
          <p:cNvSpPr>
            <a:spLocks noGrp="1"/>
          </p:cNvSpPr>
          <p:nvPr>
            <p:ph type="body" idx="1"/>
          </p:nvPr>
        </p:nvSpPr>
        <p:spPr>
          <a:xfrm>
            <a:off x="459686" y="1868557"/>
            <a:ext cx="8137665" cy="3909393"/>
          </a:xfrm>
          <a:prstGeom prst="rect">
            <a:avLst/>
          </a:prstGeom>
        </p:spPr>
        <p:txBody>
          <a:bodyPr vert="horz" lIns="91440" tIns="45720" rIns="9144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0" name="Freeform 77"/>
          <p:cNvSpPr>
            <a:spLocks/>
          </p:cNvSpPr>
          <p:nvPr userDrawn="1"/>
        </p:nvSpPr>
        <p:spPr bwMode="auto">
          <a:xfrm>
            <a:off x="8379861" y="6443869"/>
            <a:ext cx="481012" cy="231074"/>
          </a:xfrm>
          <a:custGeom>
            <a:avLst/>
            <a:gdLst>
              <a:gd name="T0" fmla="*/ 350 w 350"/>
              <a:gd name="T1" fmla="*/ 52 h 168"/>
              <a:gd name="T2" fmla="*/ 270 w 350"/>
              <a:gd name="T3" fmla="*/ 130 h 168"/>
              <a:gd name="T4" fmla="*/ 240 w 350"/>
              <a:gd name="T5" fmla="*/ 100 h 168"/>
              <a:gd name="T6" fmla="*/ 205 w 350"/>
              <a:gd name="T7" fmla="*/ 91 h 168"/>
              <a:gd name="T8" fmla="*/ 201 w 350"/>
              <a:gd name="T9" fmla="*/ 86 h 168"/>
              <a:gd name="T10" fmla="*/ 200 w 350"/>
              <a:gd name="T11" fmla="*/ 82 h 168"/>
              <a:gd name="T12" fmla="*/ 203 w 350"/>
              <a:gd name="T13" fmla="*/ 73 h 168"/>
              <a:gd name="T14" fmla="*/ 203 w 350"/>
              <a:gd name="T15" fmla="*/ 73 h 168"/>
              <a:gd name="T16" fmla="*/ 205 w 350"/>
              <a:gd name="T17" fmla="*/ 72 h 168"/>
              <a:gd name="T18" fmla="*/ 234 w 350"/>
              <a:gd name="T19" fmla="*/ 71 h 168"/>
              <a:gd name="T20" fmla="*/ 266 w 350"/>
              <a:gd name="T21" fmla="*/ 85 h 168"/>
              <a:gd name="T22" fmla="*/ 222 w 350"/>
              <a:gd name="T23" fmla="*/ 48 h 168"/>
              <a:gd name="T24" fmla="*/ 179 w 350"/>
              <a:gd name="T25" fmla="*/ 73 h 168"/>
              <a:gd name="T26" fmla="*/ 178 w 350"/>
              <a:gd name="T27" fmla="*/ 76 h 168"/>
              <a:gd name="T28" fmla="*/ 122 w 350"/>
              <a:gd name="T29" fmla="*/ 60 h 168"/>
              <a:gd name="T30" fmla="*/ 178 w 350"/>
              <a:gd name="T31" fmla="*/ 41 h 168"/>
              <a:gd name="T32" fmla="*/ 153 w 350"/>
              <a:gd name="T33" fmla="*/ 0 h 168"/>
              <a:gd name="T34" fmla="*/ 97 w 350"/>
              <a:gd name="T35" fmla="*/ 2 h 168"/>
              <a:gd name="T36" fmla="*/ 72 w 350"/>
              <a:gd name="T37" fmla="*/ 73 h 168"/>
              <a:gd name="T38" fmla="*/ 25 w 350"/>
              <a:gd name="T39" fmla="*/ 73 h 168"/>
              <a:gd name="T40" fmla="*/ 0 w 350"/>
              <a:gd name="T41" fmla="*/ 2 h 168"/>
              <a:gd name="T42" fmla="*/ 48 w 350"/>
              <a:gd name="T43" fmla="*/ 119 h 168"/>
              <a:gd name="T44" fmla="*/ 97 w 350"/>
              <a:gd name="T45" fmla="*/ 64 h 168"/>
              <a:gd name="T46" fmla="*/ 187 w 350"/>
              <a:gd name="T47" fmla="*/ 107 h 168"/>
              <a:gd name="T48" fmla="*/ 214 w 350"/>
              <a:gd name="T49" fmla="*/ 117 h 168"/>
              <a:gd name="T50" fmla="*/ 242 w 350"/>
              <a:gd name="T51" fmla="*/ 125 h 168"/>
              <a:gd name="T52" fmla="*/ 237 w 350"/>
              <a:gd name="T53" fmla="*/ 147 h 168"/>
              <a:gd name="T54" fmla="*/ 203 w 350"/>
              <a:gd name="T55" fmla="*/ 141 h 168"/>
              <a:gd name="T56" fmla="*/ 176 w 350"/>
              <a:gd name="T57" fmla="*/ 130 h 168"/>
              <a:gd name="T58" fmla="*/ 224 w 350"/>
              <a:gd name="T59" fmla="*/ 168 h 168"/>
              <a:gd name="T60" fmla="*/ 270 w 350"/>
              <a:gd name="T61" fmla="*/ 134 h 168"/>
              <a:gd name="T62" fmla="*/ 295 w 350"/>
              <a:gd name="T63" fmla="*/ 166 h 168"/>
              <a:gd name="T64" fmla="*/ 343 w 350"/>
              <a:gd name="T65" fmla="*/ 119 h 168"/>
              <a:gd name="T66" fmla="*/ 295 w 350"/>
              <a:gd name="T67" fmla="*/ 99 h 168"/>
              <a:gd name="T68" fmla="*/ 350 w 350"/>
              <a:gd name="T69" fmla="*/ 73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50" h="168">
                <a:moveTo>
                  <a:pt x="350" y="73"/>
                </a:moveTo>
                <a:cubicBezTo>
                  <a:pt x="350" y="52"/>
                  <a:pt x="350" y="52"/>
                  <a:pt x="350" y="52"/>
                </a:cubicBezTo>
                <a:cubicBezTo>
                  <a:pt x="270" y="52"/>
                  <a:pt x="270" y="52"/>
                  <a:pt x="270" y="52"/>
                </a:cubicBezTo>
                <a:cubicBezTo>
                  <a:pt x="270" y="130"/>
                  <a:pt x="270" y="130"/>
                  <a:pt x="270" y="130"/>
                </a:cubicBezTo>
                <a:cubicBezTo>
                  <a:pt x="269" y="121"/>
                  <a:pt x="266" y="114"/>
                  <a:pt x="260" y="109"/>
                </a:cubicBezTo>
                <a:cubicBezTo>
                  <a:pt x="255" y="105"/>
                  <a:pt x="249" y="102"/>
                  <a:pt x="240" y="100"/>
                </a:cubicBezTo>
                <a:cubicBezTo>
                  <a:pt x="220" y="96"/>
                  <a:pt x="220" y="96"/>
                  <a:pt x="220" y="96"/>
                </a:cubicBezTo>
                <a:cubicBezTo>
                  <a:pt x="213" y="94"/>
                  <a:pt x="208" y="92"/>
                  <a:pt x="205" y="91"/>
                </a:cubicBezTo>
                <a:cubicBezTo>
                  <a:pt x="203" y="90"/>
                  <a:pt x="201" y="88"/>
                  <a:pt x="201" y="86"/>
                </a:cubicBezTo>
                <a:cubicBezTo>
                  <a:pt x="201" y="86"/>
                  <a:pt x="201" y="86"/>
                  <a:pt x="201" y="86"/>
                </a:cubicBezTo>
                <a:cubicBezTo>
                  <a:pt x="201" y="86"/>
                  <a:pt x="201" y="86"/>
                  <a:pt x="201" y="86"/>
                </a:cubicBezTo>
                <a:cubicBezTo>
                  <a:pt x="200" y="85"/>
                  <a:pt x="200" y="83"/>
                  <a:pt x="200" y="82"/>
                </a:cubicBezTo>
                <a:cubicBezTo>
                  <a:pt x="200" y="78"/>
                  <a:pt x="201" y="75"/>
                  <a:pt x="203" y="73"/>
                </a:cubicBezTo>
                <a:cubicBezTo>
                  <a:pt x="203" y="73"/>
                  <a:pt x="203" y="73"/>
                  <a:pt x="203" y="73"/>
                </a:cubicBezTo>
                <a:cubicBezTo>
                  <a:pt x="203" y="73"/>
                  <a:pt x="203" y="73"/>
                  <a:pt x="203" y="73"/>
                </a:cubicBezTo>
                <a:cubicBezTo>
                  <a:pt x="203" y="73"/>
                  <a:pt x="203" y="73"/>
                  <a:pt x="203" y="73"/>
                </a:cubicBezTo>
                <a:cubicBezTo>
                  <a:pt x="203" y="73"/>
                  <a:pt x="203" y="73"/>
                  <a:pt x="203" y="73"/>
                </a:cubicBezTo>
                <a:cubicBezTo>
                  <a:pt x="204" y="72"/>
                  <a:pt x="205" y="72"/>
                  <a:pt x="205" y="72"/>
                </a:cubicBezTo>
                <a:cubicBezTo>
                  <a:pt x="209" y="69"/>
                  <a:pt x="214" y="68"/>
                  <a:pt x="220" y="68"/>
                </a:cubicBezTo>
                <a:cubicBezTo>
                  <a:pt x="226" y="68"/>
                  <a:pt x="231" y="69"/>
                  <a:pt x="234" y="71"/>
                </a:cubicBezTo>
                <a:cubicBezTo>
                  <a:pt x="240" y="74"/>
                  <a:pt x="243" y="78"/>
                  <a:pt x="243" y="85"/>
                </a:cubicBezTo>
                <a:cubicBezTo>
                  <a:pt x="266" y="85"/>
                  <a:pt x="266" y="85"/>
                  <a:pt x="266" y="85"/>
                </a:cubicBezTo>
                <a:cubicBezTo>
                  <a:pt x="266" y="73"/>
                  <a:pt x="261" y="64"/>
                  <a:pt x="253" y="58"/>
                </a:cubicBezTo>
                <a:cubicBezTo>
                  <a:pt x="244" y="51"/>
                  <a:pt x="234" y="48"/>
                  <a:pt x="222" y="48"/>
                </a:cubicBezTo>
                <a:cubicBezTo>
                  <a:pt x="207" y="48"/>
                  <a:pt x="196" y="52"/>
                  <a:pt x="189" y="58"/>
                </a:cubicBezTo>
                <a:cubicBezTo>
                  <a:pt x="184" y="62"/>
                  <a:pt x="181" y="67"/>
                  <a:pt x="179" y="73"/>
                </a:cubicBezTo>
                <a:cubicBezTo>
                  <a:pt x="179" y="73"/>
                  <a:pt x="179" y="73"/>
                  <a:pt x="179" y="73"/>
                </a:cubicBezTo>
                <a:cubicBezTo>
                  <a:pt x="179" y="74"/>
                  <a:pt x="179" y="75"/>
                  <a:pt x="178" y="76"/>
                </a:cubicBezTo>
                <a:cubicBezTo>
                  <a:pt x="176" y="89"/>
                  <a:pt x="167" y="98"/>
                  <a:pt x="153" y="98"/>
                </a:cubicBezTo>
                <a:cubicBezTo>
                  <a:pt x="131" y="98"/>
                  <a:pt x="122" y="79"/>
                  <a:pt x="122" y="60"/>
                </a:cubicBezTo>
                <a:cubicBezTo>
                  <a:pt x="122" y="40"/>
                  <a:pt x="131" y="21"/>
                  <a:pt x="153" y="21"/>
                </a:cubicBezTo>
                <a:cubicBezTo>
                  <a:pt x="166" y="21"/>
                  <a:pt x="176" y="29"/>
                  <a:pt x="178" y="41"/>
                </a:cubicBezTo>
                <a:cubicBezTo>
                  <a:pt x="202" y="41"/>
                  <a:pt x="202" y="41"/>
                  <a:pt x="202" y="41"/>
                </a:cubicBezTo>
                <a:cubicBezTo>
                  <a:pt x="199" y="14"/>
                  <a:pt x="178" y="0"/>
                  <a:pt x="153" y="0"/>
                </a:cubicBezTo>
                <a:cubicBezTo>
                  <a:pt x="119" y="0"/>
                  <a:pt x="99" y="24"/>
                  <a:pt x="97" y="55"/>
                </a:cubicBezTo>
                <a:cubicBezTo>
                  <a:pt x="97" y="2"/>
                  <a:pt x="97" y="2"/>
                  <a:pt x="97" y="2"/>
                </a:cubicBezTo>
                <a:cubicBezTo>
                  <a:pt x="72" y="2"/>
                  <a:pt x="72" y="2"/>
                  <a:pt x="72" y="2"/>
                </a:cubicBezTo>
                <a:cubicBezTo>
                  <a:pt x="72" y="73"/>
                  <a:pt x="72" y="73"/>
                  <a:pt x="72" y="73"/>
                </a:cubicBezTo>
                <a:cubicBezTo>
                  <a:pt x="72" y="90"/>
                  <a:pt x="66" y="98"/>
                  <a:pt x="48" y="98"/>
                </a:cubicBezTo>
                <a:cubicBezTo>
                  <a:pt x="28" y="98"/>
                  <a:pt x="25" y="86"/>
                  <a:pt x="25" y="73"/>
                </a:cubicBezTo>
                <a:cubicBezTo>
                  <a:pt x="25" y="2"/>
                  <a:pt x="25" y="2"/>
                  <a:pt x="25" y="2"/>
                </a:cubicBezTo>
                <a:cubicBezTo>
                  <a:pt x="0" y="2"/>
                  <a:pt x="0" y="2"/>
                  <a:pt x="0" y="2"/>
                </a:cubicBezTo>
                <a:cubicBezTo>
                  <a:pt x="0" y="73"/>
                  <a:pt x="0" y="73"/>
                  <a:pt x="0" y="73"/>
                </a:cubicBezTo>
                <a:cubicBezTo>
                  <a:pt x="0" y="104"/>
                  <a:pt x="18" y="119"/>
                  <a:pt x="48" y="119"/>
                </a:cubicBezTo>
                <a:cubicBezTo>
                  <a:pt x="79" y="119"/>
                  <a:pt x="97" y="104"/>
                  <a:pt x="97" y="73"/>
                </a:cubicBezTo>
                <a:cubicBezTo>
                  <a:pt x="97" y="64"/>
                  <a:pt x="97" y="64"/>
                  <a:pt x="97" y="64"/>
                </a:cubicBezTo>
                <a:cubicBezTo>
                  <a:pt x="99" y="95"/>
                  <a:pt x="119" y="119"/>
                  <a:pt x="153" y="119"/>
                </a:cubicBezTo>
                <a:cubicBezTo>
                  <a:pt x="167" y="119"/>
                  <a:pt x="179" y="115"/>
                  <a:pt x="187" y="107"/>
                </a:cubicBezTo>
                <a:cubicBezTo>
                  <a:pt x="188" y="107"/>
                  <a:pt x="189" y="108"/>
                  <a:pt x="189" y="108"/>
                </a:cubicBezTo>
                <a:cubicBezTo>
                  <a:pt x="194" y="111"/>
                  <a:pt x="202" y="114"/>
                  <a:pt x="214" y="117"/>
                </a:cubicBezTo>
                <a:cubicBezTo>
                  <a:pt x="226" y="119"/>
                  <a:pt x="226" y="119"/>
                  <a:pt x="226" y="119"/>
                </a:cubicBezTo>
                <a:cubicBezTo>
                  <a:pt x="234" y="121"/>
                  <a:pt x="239" y="123"/>
                  <a:pt x="242" y="125"/>
                </a:cubicBezTo>
                <a:cubicBezTo>
                  <a:pt x="245" y="127"/>
                  <a:pt x="247" y="130"/>
                  <a:pt x="247" y="133"/>
                </a:cubicBezTo>
                <a:cubicBezTo>
                  <a:pt x="247" y="140"/>
                  <a:pt x="244" y="144"/>
                  <a:pt x="237" y="147"/>
                </a:cubicBezTo>
                <a:cubicBezTo>
                  <a:pt x="233" y="148"/>
                  <a:pt x="229" y="148"/>
                  <a:pt x="223" y="148"/>
                </a:cubicBezTo>
                <a:cubicBezTo>
                  <a:pt x="213" y="148"/>
                  <a:pt x="207" y="146"/>
                  <a:pt x="203" y="141"/>
                </a:cubicBezTo>
                <a:cubicBezTo>
                  <a:pt x="201" y="139"/>
                  <a:pt x="199" y="135"/>
                  <a:pt x="198" y="130"/>
                </a:cubicBezTo>
                <a:cubicBezTo>
                  <a:pt x="176" y="130"/>
                  <a:pt x="176" y="130"/>
                  <a:pt x="176" y="130"/>
                </a:cubicBezTo>
                <a:cubicBezTo>
                  <a:pt x="176" y="142"/>
                  <a:pt x="180" y="151"/>
                  <a:pt x="189" y="158"/>
                </a:cubicBezTo>
                <a:cubicBezTo>
                  <a:pt x="197" y="164"/>
                  <a:pt x="209" y="168"/>
                  <a:pt x="224" y="168"/>
                </a:cubicBezTo>
                <a:cubicBezTo>
                  <a:pt x="239" y="168"/>
                  <a:pt x="250" y="164"/>
                  <a:pt x="258" y="158"/>
                </a:cubicBezTo>
                <a:cubicBezTo>
                  <a:pt x="265" y="151"/>
                  <a:pt x="269" y="143"/>
                  <a:pt x="270" y="134"/>
                </a:cubicBezTo>
                <a:cubicBezTo>
                  <a:pt x="270" y="166"/>
                  <a:pt x="270" y="166"/>
                  <a:pt x="270" y="166"/>
                </a:cubicBezTo>
                <a:cubicBezTo>
                  <a:pt x="295" y="166"/>
                  <a:pt x="295" y="166"/>
                  <a:pt x="295" y="166"/>
                </a:cubicBezTo>
                <a:cubicBezTo>
                  <a:pt x="295" y="119"/>
                  <a:pt x="295" y="119"/>
                  <a:pt x="295" y="119"/>
                </a:cubicBezTo>
                <a:cubicBezTo>
                  <a:pt x="343" y="119"/>
                  <a:pt x="343" y="119"/>
                  <a:pt x="343" y="119"/>
                </a:cubicBezTo>
                <a:cubicBezTo>
                  <a:pt x="343" y="99"/>
                  <a:pt x="343" y="99"/>
                  <a:pt x="343" y="99"/>
                </a:cubicBezTo>
                <a:cubicBezTo>
                  <a:pt x="295" y="99"/>
                  <a:pt x="295" y="99"/>
                  <a:pt x="295" y="99"/>
                </a:cubicBezTo>
                <a:cubicBezTo>
                  <a:pt x="295" y="73"/>
                  <a:pt x="295" y="73"/>
                  <a:pt x="295" y="73"/>
                </a:cubicBezTo>
                <a:lnTo>
                  <a:pt x="350" y="73"/>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US">
              <a:solidFill>
                <a:srgbClr val="052049"/>
              </a:solidFill>
              <a:latin typeface="Arial"/>
            </a:endParaRPr>
          </a:p>
        </p:txBody>
      </p:sp>
    </p:spTree>
    <p:extLst>
      <p:ext uri="{BB962C8B-B14F-4D97-AF65-F5344CB8AC3E}">
        <p14:creationId xmlns:p14="http://schemas.microsoft.com/office/powerpoint/2010/main" val="1339247191"/>
      </p:ext>
    </p:extLst>
  </p:cSld>
  <p:clrMap bg1="lt1" tx1="dk1" bg2="lt2" tx2="dk2" accent1="accent1" accent2="accent2" accent3="accent3" accent4="accent4" accent5="accent5" accent6="accent6" hlink="hlink" folHlink="folHlink"/>
  <p:sldLayoutIdLst>
    <p:sldLayoutId id="2147484248" r:id="rId1"/>
    <p:sldLayoutId id="2147484249" r:id="rId2"/>
    <p:sldLayoutId id="2147484250" r:id="rId3"/>
    <p:sldLayoutId id="2147484251" r:id="rId4"/>
    <p:sldLayoutId id="2147484252" r:id="rId5"/>
    <p:sldLayoutId id="2147484253" r:id="rId6"/>
    <p:sldLayoutId id="2147484254" r:id="rId7"/>
    <p:sldLayoutId id="2147484255" r:id="rId8"/>
    <p:sldLayoutId id="2147484256" r:id="rId9"/>
    <p:sldLayoutId id="2147484257" r:id="rId10"/>
    <p:sldLayoutId id="2147484258" r:id="rId11"/>
    <p:sldLayoutId id="2147484259" r:id="rId12"/>
    <p:sldLayoutId id="2147484260" r:id="rId13"/>
    <p:sldLayoutId id="2147484261" r:id="rId14"/>
    <p:sldLayoutId id="2147484262" r:id="rId15"/>
    <p:sldLayoutId id="2147484263" r:id="rId16"/>
    <p:sldLayoutId id="2147484264" r:id="rId17"/>
    <p:sldLayoutId id="2147484265" r:id="rId18"/>
    <p:sldLayoutId id="2147484266" r:id="rId19"/>
    <p:sldLayoutId id="2147484267" r:id="rId20"/>
    <p:sldLayoutId id="2147484268" r:id="rId21"/>
    <p:sldLayoutId id="2147484269" r:id="rId22"/>
    <p:sldLayoutId id="2147484270" r:id="rId23"/>
    <p:sldLayoutId id="2147484271" r:id="rId24"/>
    <p:sldLayoutId id="2147484272" r:id="rId25"/>
    <p:sldLayoutId id="2147484273" r:id="rId26"/>
    <p:sldLayoutId id="2147484275" r:id="rId27"/>
    <p:sldLayoutId id="2147484276" r:id="rId28"/>
    <p:sldLayoutId id="2147484312" r:id="rId29"/>
    <p:sldLayoutId id="2147484313" r:id="rId30"/>
  </p:sldLayoutIdLst>
  <p:transition>
    <p:fade/>
  </p:transition>
  <p:hf hdr="0"/>
  <p:txStyles>
    <p:titleStyle>
      <a:lvl1pPr algn="l" defTabSz="914378" rtl="0" eaLnBrk="1" latinLnBrk="0" hangingPunct="1">
        <a:lnSpc>
          <a:spcPct val="85000"/>
        </a:lnSpc>
        <a:spcBef>
          <a:spcPct val="0"/>
        </a:spcBef>
        <a:buNone/>
        <a:defRPr lang="en-US" sz="2800" b="0" kern="1200" cap="none" spc="0" baseline="0" dirty="0" smtClean="0">
          <a:solidFill>
            <a:schemeClr val="tx1"/>
          </a:solidFill>
          <a:latin typeface="+mj-lt"/>
          <a:ea typeface="+mj-ea"/>
          <a:cs typeface="Arial" pitchFamily="34" charset="0"/>
        </a:defRPr>
      </a:lvl1pPr>
    </p:titleStyle>
    <p:bodyStyle>
      <a:lvl1pPr marL="295268" indent="-295268" algn="l" defTabSz="640064" rtl="0" eaLnBrk="1" latinLnBrk="0" hangingPunct="1">
        <a:lnSpc>
          <a:spcPct val="100000"/>
        </a:lnSpc>
        <a:spcBef>
          <a:spcPts val="0"/>
        </a:spcBef>
        <a:spcAft>
          <a:spcPts val="600"/>
        </a:spcAft>
        <a:buClr>
          <a:schemeClr val="accent1"/>
        </a:buClr>
        <a:buSzPct val="80000"/>
        <a:buFont typeface="Wingdings" charset="2"/>
        <a:buChar char="§"/>
        <a:tabLst/>
        <a:defRPr lang="en-US" sz="2200" b="0" kern="1200" dirty="0" smtClean="0">
          <a:solidFill>
            <a:schemeClr val="tx1"/>
          </a:solidFill>
          <a:latin typeface="+mn-lt"/>
          <a:ea typeface="+mn-ea"/>
          <a:cs typeface="+mn-cs"/>
        </a:defRPr>
      </a:lvl1pPr>
      <a:lvl2pPr marL="579424" indent="-284156" algn="l" defTabSz="640064" rtl="0" eaLnBrk="1" latinLnBrk="0" hangingPunct="1">
        <a:lnSpc>
          <a:spcPct val="100000"/>
        </a:lnSpc>
        <a:spcBef>
          <a:spcPts val="0"/>
        </a:spcBef>
        <a:spcAft>
          <a:spcPts val="600"/>
        </a:spcAft>
        <a:buClr>
          <a:schemeClr val="accent5">
            <a:lumMod val="50000"/>
          </a:schemeClr>
        </a:buClr>
        <a:buSzPct val="100000"/>
        <a:buFont typeface=".AppleSystemUIFont" charset="0"/>
        <a:buChar char="-"/>
        <a:tabLst/>
        <a:defRPr lang="en-US" sz="2000" b="0" kern="1200" dirty="0" smtClean="0">
          <a:solidFill>
            <a:schemeClr val="tx1"/>
          </a:solidFill>
          <a:latin typeface="+mn-lt"/>
          <a:ea typeface="+mn-ea"/>
          <a:cs typeface="+mn-cs"/>
        </a:defRPr>
      </a:lvl2pPr>
      <a:lvl3pPr marL="806430" indent="-227007" algn="l" defTabSz="640064" rtl="0" eaLnBrk="1" latinLnBrk="0" hangingPunct="1">
        <a:lnSpc>
          <a:spcPct val="100000"/>
        </a:lnSpc>
        <a:spcBef>
          <a:spcPts val="0"/>
        </a:spcBef>
        <a:spcAft>
          <a:spcPts val="600"/>
        </a:spcAft>
        <a:buClr>
          <a:schemeClr val="accent1"/>
        </a:buClr>
        <a:buSzPct val="80000"/>
        <a:buFont typeface="Wingdings" charset="2"/>
        <a:buChar char="§"/>
        <a:tabLst/>
        <a:defRPr lang="en-US" sz="1800" b="0" kern="1200" dirty="0" smtClean="0">
          <a:solidFill>
            <a:schemeClr val="tx1"/>
          </a:solidFill>
          <a:latin typeface="+mn-lt"/>
          <a:ea typeface="+mn-ea"/>
          <a:cs typeface="+mn-cs"/>
        </a:defRPr>
      </a:lvl3pPr>
      <a:lvl4pPr marL="1028675" indent="-222245" algn="l" defTabSz="640064" rtl="0" eaLnBrk="1" latinLnBrk="0" hangingPunct="1">
        <a:lnSpc>
          <a:spcPct val="100000"/>
        </a:lnSpc>
        <a:spcBef>
          <a:spcPts val="0"/>
        </a:spcBef>
        <a:spcAft>
          <a:spcPts val="600"/>
        </a:spcAft>
        <a:buClr>
          <a:schemeClr val="accent5">
            <a:lumMod val="50000"/>
          </a:schemeClr>
        </a:buClr>
        <a:buSzPct val="100000"/>
        <a:buFont typeface=".AppleSystemUIFont" charset="0"/>
        <a:buChar char="-"/>
        <a:tabLst/>
        <a:defRPr lang="en-US" sz="1600" b="0" kern="1200" dirty="0" smtClean="0">
          <a:solidFill>
            <a:schemeClr val="tx1"/>
          </a:solidFill>
          <a:latin typeface="+mn-lt"/>
          <a:ea typeface="+mn-ea"/>
          <a:cs typeface="+mn-cs"/>
        </a:defRPr>
      </a:lvl4pPr>
      <a:lvl5pPr marL="1312830" indent="-227007" algn="l" defTabSz="640064" rtl="0" eaLnBrk="1" latinLnBrk="0" hangingPunct="1">
        <a:lnSpc>
          <a:spcPct val="200000"/>
        </a:lnSpc>
        <a:spcBef>
          <a:spcPts val="0"/>
        </a:spcBef>
        <a:buClr>
          <a:srgbClr val="18A3AC"/>
        </a:buClr>
        <a:buSzPct val="80000"/>
        <a:buFont typeface="Wingdings" charset="2"/>
        <a:buChar char="§"/>
        <a:defRPr lang="en-US" sz="2000" b="0" kern="1200" dirty="0">
          <a:solidFill>
            <a:schemeClr val="tx1"/>
          </a:solidFill>
          <a:latin typeface="+mj-lt"/>
          <a:ea typeface="+mn-ea"/>
          <a:cs typeface="+mn-cs"/>
        </a:defRPr>
      </a:lvl5pPr>
      <a:lvl6pPr marL="2514537"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5"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78" rtl="0" eaLnBrk="1" latinLnBrk="0" hangingPunct="1">
        <a:defRPr sz="1800" kern="1200">
          <a:solidFill>
            <a:schemeClr val="tx1"/>
          </a:solidFill>
          <a:latin typeface="+mn-lt"/>
          <a:ea typeface="+mn-ea"/>
          <a:cs typeface="+mn-cs"/>
        </a:defRPr>
      </a:lvl1pPr>
      <a:lvl2pPr marL="457189" algn="l" defTabSz="914378" rtl="0" eaLnBrk="1" latinLnBrk="0" hangingPunct="1">
        <a:defRPr sz="1800" kern="1200">
          <a:solidFill>
            <a:schemeClr val="tx1"/>
          </a:solidFill>
          <a:latin typeface="+mn-lt"/>
          <a:ea typeface="+mn-ea"/>
          <a:cs typeface="+mn-cs"/>
        </a:defRPr>
      </a:lvl2pPr>
      <a:lvl3pPr marL="914378" algn="l" defTabSz="914378" rtl="0" eaLnBrk="1" latinLnBrk="0" hangingPunct="1">
        <a:defRPr sz="1800" kern="1200">
          <a:solidFill>
            <a:schemeClr val="tx1"/>
          </a:solidFill>
          <a:latin typeface="+mn-lt"/>
          <a:ea typeface="+mn-ea"/>
          <a:cs typeface="+mn-cs"/>
        </a:defRPr>
      </a:lvl3pPr>
      <a:lvl4pPr marL="1371566" algn="l" defTabSz="914378" rtl="0" eaLnBrk="1" latinLnBrk="0" hangingPunct="1">
        <a:defRPr sz="1800" kern="1200">
          <a:solidFill>
            <a:schemeClr val="tx1"/>
          </a:solidFill>
          <a:latin typeface="+mn-lt"/>
          <a:ea typeface="+mn-ea"/>
          <a:cs typeface="+mn-cs"/>
        </a:defRPr>
      </a:lvl4pPr>
      <a:lvl5pPr marL="1828754" algn="l" defTabSz="914378" rtl="0" eaLnBrk="1" latinLnBrk="0" hangingPunct="1">
        <a:defRPr sz="1800" kern="1200">
          <a:solidFill>
            <a:schemeClr val="tx1"/>
          </a:solidFill>
          <a:latin typeface="+mn-lt"/>
          <a:ea typeface="+mn-ea"/>
          <a:cs typeface="+mn-cs"/>
        </a:defRPr>
      </a:lvl5pPr>
      <a:lvl6pPr marL="2285943" algn="l" defTabSz="914378" rtl="0" eaLnBrk="1" latinLnBrk="0" hangingPunct="1">
        <a:defRPr sz="1800" kern="1200">
          <a:solidFill>
            <a:schemeClr val="tx1"/>
          </a:solidFill>
          <a:latin typeface="+mn-lt"/>
          <a:ea typeface="+mn-ea"/>
          <a:cs typeface="+mn-cs"/>
        </a:defRPr>
      </a:lvl6pPr>
      <a:lvl7pPr marL="2743132" algn="l" defTabSz="914378" rtl="0" eaLnBrk="1" latinLnBrk="0" hangingPunct="1">
        <a:defRPr sz="1800" kern="1200">
          <a:solidFill>
            <a:schemeClr val="tx1"/>
          </a:solidFill>
          <a:latin typeface="+mn-lt"/>
          <a:ea typeface="+mn-ea"/>
          <a:cs typeface="+mn-cs"/>
        </a:defRPr>
      </a:lvl7pPr>
      <a:lvl8pPr marL="3200320" algn="l" defTabSz="914378" rtl="0" eaLnBrk="1" latinLnBrk="0" hangingPunct="1">
        <a:defRPr sz="1800" kern="1200">
          <a:solidFill>
            <a:schemeClr val="tx1"/>
          </a:solidFill>
          <a:latin typeface="+mn-lt"/>
          <a:ea typeface="+mn-ea"/>
          <a:cs typeface="+mn-cs"/>
        </a:defRPr>
      </a:lvl8pPr>
      <a:lvl9pPr marL="3657509" algn="l" defTabSz="914378"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3585" y="425002"/>
            <a:ext cx="8173580" cy="611449"/>
          </a:xfrm>
          <a:prstGeom prst="rect">
            <a:avLst/>
          </a:prstGeom>
        </p:spPr>
        <p:txBody>
          <a:bodyPr vert="horz" wrap="square" lIns="91440" tIns="45720" rIns="91440" bIns="45720" rtlCol="0" anchor="b" anchorCtr="0">
            <a:normAutofit/>
          </a:bodyPr>
          <a:lstStyle/>
          <a:p>
            <a:r>
              <a:rPr lang="en-US" dirty="0"/>
              <a:t>Slide Title Here</a:t>
            </a:r>
          </a:p>
        </p:txBody>
      </p:sp>
      <p:sp>
        <p:nvSpPr>
          <p:cNvPr id="11" name="Footer Placeholder 5"/>
          <p:cNvSpPr>
            <a:spLocks noGrp="1"/>
          </p:cNvSpPr>
          <p:nvPr>
            <p:ph type="ftr" sz="quarter" idx="3"/>
          </p:nvPr>
        </p:nvSpPr>
        <p:spPr>
          <a:xfrm>
            <a:off x="548153" y="6470130"/>
            <a:ext cx="4310907" cy="137980"/>
          </a:xfrm>
          <a:prstGeom prst="rect">
            <a:avLst/>
          </a:prstGeom>
        </p:spPr>
        <p:txBody>
          <a:bodyPr vert="horz" wrap="square" lIns="0" tIns="0" rIns="0" bIns="0" rtlCol="0" anchor="b" anchorCtr="0"/>
          <a:lstStyle>
            <a:lvl1pPr algn="l">
              <a:defRPr sz="700" i="0">
                <a:solidFill>
                  <a:schemeClr val="tx1"/>
                </a:solidFill>
                <a:latin typeface="Arial" pitchFamily="34" charset="0"/>
                <a:cs typeface="Arial" pitchFamily="34" charset="0"/>
              </a:defRPr>
            </a:lvl1pPr>
          </a:lstStyle>
          <a:p>
            <a:pPr eaLnBrk="1" fontAlgn="auto" hangingPunct="1">
              <a:spcBef>
                <a:spcPts val="0"/>
              </a:spcBef>
              <a:spcAft>
                <a:spcPts val="0"/>
              </a:spcAft>
            </a:pPr>
            <a:r>
              <a:rPr lang="en-US">
                <a:solidFill>
                  <a:srgbClr val="052049"/>
                </a:solidFill>
              </a:rPr>
              <a:t>UCSF | Health</a:t>
            </a:r>
            <a:endParaRPr lang="en-US" dirty="0">
              <a:solidFill>
                <a:srgbClr val="052049"/>
              </a:solidFill>
            </a:endParaRPr>
          </a:p>
        </p:txBody>
      </p:sp>
      <p:sp>
        <p:nvSpPr>
          <p:cNvPr id="12" name="Slide Number Placeholder 6"/>
          <p:cNvSpPr>
            <a:spLocks noGrp="1"/>
          </p:cNvSpPr>
          <p:nvPr>
            <p:ph type="sldNum" sz="quarter" idx="4"/>
          </p:nvPr>
        </p:nvSpPr>
        <p:spPr>
          <a:xfrm>
            <a:off x="272108" y="6453506"/>
            <a:ext cx="246061" cy="155233"/>
          </a:xfrm>
          <a:prstGeom prst="rect">
            <a:avLst/>
          </a:prstGeom>
        </p:spPr>
        <p:txBody>
          <a:bodyPr vert="horz" wrap="square" lIns="0" tIns="0" rIns="0" bIns="0" rtlCol="0" anchor="b" anchorCtr="0"/>
          <a:lstStyle>
            <a:lvl1pPr algn="l">
              <a:defRPr sz="700" i="0">
                <a:solidFill>
                  <a:schemeClr val="tx1"/>
                </a:solidFill>
                <a:latin typeface="Arial" pitchFamily="34" charset="0"/>
                <a:cs typeface="Arial" pitchFamily="34" charset="0"/>
              </a:defRPr>
            </a:lvl1pPr>
          </a:lstStyle>
          <a:p>
            <a:pPr eaLnBrk="1" fontAlgn="auto" hangingPunct="1">
              <a:spcBef>
                <a:spcPts val="0"/>
              </a:spcBef>
              <a:spcAft>
                <a:spcPts val="0"/>
              </a:spcAft>
            </a:pPr>
            <a:fld id="{7BCC8D0D-EAEC-449D-9161-023DFF90F2E2}" type="slidenum">
              <a:rPr lang="en-US" smtClean="0">
                <a:solidFill>
                  <a:srgbClr val="052049"/>
                </a:solidFill>
              </a:rPr>
              <a:pPr eaLnBrk="1" fontAlgn="auto" hangingPunct="1">
                <a:spcBef>
                  <a:spcPts val="0"/>
                </a:spcBef>
                <a:spcAft>
                  <a:spcPts val="0"/>
                </a:spcAft>
              </a:pPr>
              <a:t>‹#›</a:t>
            </a:fld>
            <a:endParaRPr lang="en-US" dirty="0">
              <a:solidFill>
                <a:srgbClr val="052049"/>
              </a:solidFill>
            </a:endParaRPr>
          </a:p>
        </p:txBody>
      </p:sp>
      <p:cxnSp>
        <p:nvCxnSpPr>
          <p:cNvPr id="36" name="Straight Connector 35"/>
          <p:cNvCxnSpPr/>
          <p:nvPr/>
        </p:nvCxnSpPr>
        <p:spPr>
          <a:xfrm>
            <a:off x="365125" y="6250080"/>
            <a:ext cx="8413750" cy="0"/>
          </a:xfrm>
          <a:prstGeom prst="line">
            <a:avLst/>
          </a:prstGeom>
          <a:noFill/>
          <a:ln w="3175" cap="flat">
            <a:solidFill>
              <a:srgbClr val="052049"/>
            </a:solidFill>
            <a:prstDash val="solid"/>
            <a:miter lim="800000"/>
            <a:headEnd/>
            <a:tailEnd/>
          </a:ln>
          <a:extLst>
            <a:ext uri="{909E8E84-426E-40DD-AFC4-6F175D3DCCD1}">
              <a14:hiddenFill xmlns:a14="http://schemas.microsoft.com/office/drawing/2010/main">
                <a:noFill/>
              </a14:hiddenFill>
            </a:ext>
          </a:extLst>
        </p:spPr>
      </p:cxnSp>
      <p:cxnSp>
        <p:nvCxnSpPr>
          <p:cNvPr id="9" name="Straight Connector 8"/>
          <p:cNvCxnSpPr/>
          <p:nvPr userDrawn="1"/>
        </p:nvCxnSpPr>
        <p:spPr>
          <a:xfrm>
            <a:off x="277813" y="6250080"/>
            <a:ext cx="8595360" cy="0"/>
          </a:xfrm>
          <a:prstGeom prst="line">
            <a:avLst/>
          </a:prstGeom>
          <a:noFill/>
          <a:ln w="3175" cap="flat">
            <a:solidFill>
              <a:schemeClr val="tx1"/>
            </a:solidFill>
            <a:prstDash val="solid"/>
            <a:miter lim="800000"/>
            <a:headEnd/>
            <a:tailEnd/>
          </a:ln>
          <a:extLst>
            <a:ext uri="{909E8E84-426E-40DD-AFC4-6F175D3DCCD1}">
              <a14:hiddenFill xmlns:a14="http://schemas.microsoft.com/office/drawing/2010/main">
                <a:noFill/>
              </a14:hiddenFill>
            </a:ext>
          </a:extLst>
        </p:spPr>
      </p:cxnSp>
      <p:sp>
        <p:nvSpPr>
          <p:cNvPr id="18" name="Text Placeholder 3"/>
          <p:cNvSpPr>
            <a:spLocks noGrp="1"/>
          </p:cNvSpPr>
          <p:nvPr>
            <p:ph type="body" idx="1"/>
          </p:nvPr>
        </p:nvSpPr>
        <p:spPr>
          <a:xfrm>
            <a:off x="459686" y="1868557"/>
            <a:ext cx="8137665" cy="3909393"/>
          </a:xfrm>
          <a:prstGeom prst="rect">
            <a:avLst/>
          </a:prstGeom>
        </p:spPr>
        <p:txBody>
          <a:bodyPr vert="horz" lIns="91440" tIns="45720" rIns="9144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0" name="Freeform 77"/>
          <p:cNvSpPr>
            <a:spLocks/>
          </p:cNvSpPr>
          <p:nvPr userDrawn="1"/>
        </p:nvSpPr>
        <p:spPr bwMode="auto">
          <a:xfrm>
            <a:off x="8379861" y="6443869"/>
            <a:ext cx="481012" cy="231074"/>
          </a:xfrm>
          <a:custGeom>
            <a:avLst/>
            <a:gdLst>
              <a:gd name="T0" fmla="*/ 350 w 350"/>
              <a:gd name="T1" fmla="*/ 52 h 168"/>
              <a:gd name="T2" fmla="*/ 270 w 350"/>
              <a:gd name="T3" fmla="*/ 130 h 168"/>
              <a:gd name="T4" fmla="*/ 240 w 350"/>
              <a:gd name="T5" fmla="*/ 100 h 168"/>
              <a:gd name="T6" fmla="*/ 205 w 350"/>
              <a:gd name="T7" fmla="*/ 91 h 168"/>
              <a:gd name="T8" fmla="*/ 201 w 350"/>
              <a:gd name="T9" fmla="*/ 86 h 168"/>
              <a:gd name="T10" fmla="*/ 200 w 350"/>
              <a:gd name="T11" fmla="*/ 82 h 168"/>
              <a:gd name="T12" fmla="*/ 203 w 350"/>
              <a:gd name="T13" fmla="*/ 73 h 168"/>
              <a:gd name="T14" fmla="*/ 203 w 350"/>
              <a:gd name="T15" fmla="*/ 73 h 168"/>
              <a:gd name="T16" fmla="*/ 205 w 350"/>
              <a:gd name="T17" fmla="*/ 72 h 168"/>
              <a:gd name="T18" fmla="*/ 234 w 350"/>
              <a:gd name="T19" fmla="*/ 71 h 168"/>
              <a:gd name="T20" fmla="*/ 266 w 350"/>
              <a:gd name="T21" fmla="*/ 85 h 168"/>
              <a:gd name="T22" fmla="*/ 222 w 350"/>
              <a:gd name="T23" fmla="*/ 48 h 168"/>
              <a:gd name="T24" fmla="*/ 179 w 350"/>
              <a:gd name="T25" fmla="*/ 73 h 168"/>
              <a:gd name="T26" fmla="*/ 178 w 350"/>
              <a:gd name="T27" fmla="*/ 76 h 168"/>
              <a:gd name="T28" fmla="*/ 122 w 350"/>
              <a:gd name="T29" fmla="*/ 60 h 168"/>
              <a:gd name="T30" fmla="*/ 178 w 350"/>
              <a:gd name="T31" fmla="*/ 41 h 168"/>
              <a:gd name="T32" fmla="*/ 153 w 350"/>
              <a:gd name="T33" fmla="*/ 0 h 168"/>
              <a:gd name="T34" fmla="*/ 97 w 350"/>
              <a:gd name="T35" fmla="*/ 2 h 168"/>
              <a:gd name="T36" fmla="*/ 72 w 350"/>
              <a:gd name="T37" fmla="*/ 73 h 168"/>
              <a:gd name="T38" fmla="*/ 25 w 350"/>
              <a:gd name="T39" fmla="*/ 73 h 168"/>
              <a:gd name="T40" fmla="*/ 0 w 350"/>
              <a:gd name="T41" fmla="*/ 2 h 168"/>
              <a:gd name="T42" fmla="*/ 48 w 350"/>
              <a:gd name="T43" fmla="*/ 119 h 168"/>
              <a:gd name="T44" fmla="*/ 97 w 350"/>
              <a:gd name="T45" fmla="*/ 64 h 168"/>
              <a:gd name="T46" fmla="*/ 187 w 350"/>
              <a:gd name="T47" fmla="*/ 107 h 168"/>
              <a:gd name="T48" fmla="*/ 214 w 350"/>
              <a:gd name="T49" fmla="*/ 117 h 168"/>
              <a:gd name="T50" fmla="*/ 242 w 350"/>
              <a:gd name="T51" fmla="*/ 125 h 168"/>
              <a:gd name="T52" fmla="*/ 237 w 350"/>
              <a:gd name="T53" fmla="*/ 147 h 168"/>
              <a:gd name="T54" fmla="*/ 203 w 350"/>
              <a:gd name="T55" fmla="*/ 141 h 168"/>
              <a:gd name="T56" fmla="*/ 176 w 350"/>
              <a:gd name="T57" fmla="*/ 130 h 168"/>
              <a:gd name="T58" fmla="*/ 224 w 350"/>
              <a:gd name="T59" fmla="*/ 168 h 168"/>
              <a:gd name="T60" fmla="*/ 270 w 350"/>
              <a:gd name="T61" fmla="*/ 134 h 168"/>
              <a:gd name="T62" fmla="*/ 295 w 350"/>
              <a:gd name="T63" fmla="*/ 166 h 168"/>
              <a:gd name="T64" fmla="*/ 343 w 350"/>
              <a:gd name="T65" fmla="*/ 119 h 168"/>
              <a:gd name="T66" fmla="*/ 295 w 350"/>
              <a:gd name="T67" fmla="*/ 99 h 168"/>
              <a:gd name="T68" fmla="*/ 350 w 350"/>
              <a:gd name="T69" fmla="*/ 73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50" h="168">
                <a:moveTo>
                  <a:pt x="350" y="73"/>
                </a:moveTo>
                <a:cubicBezTo>
                  <a:pt x="350" y="52"/>
                  <a:pt x="350" y="52"/>
                  <a:pt x="350" y="52"/>
                </a:cubicBezTo>
                <a:cubicBezTo>
                  <a:pt x="270" y="52"/>
                  <a:pt x="270" y="52"/>
                  <a:pt x="270" y="52"/>
                </a:cubicBezTo>
                <a:cubicBezTo>
                  <a:pt x="270" y="130"/>
                  <a:pt x="270" y="130"/>
                  <a:pt x="270" y="130"/>
                </a:cubicBezTo>
                <a:cubicBezTo>
                  <a:pt x="269" y="121"/>
                  <a:pt x="266" y="114"/>
                  <a:pt x="260" y="109"/>
                </a:cubicBezTo>
                <a:cubicBezTo>
                  <a:pt x="255" y="105"/>
                  <a:pt x="249" y="102"/>
                  <a:pt x="240" y="100"/>
                </a:cubicBezTo>
                <a:cubicBezTo>
                  <a:pt x="220" y="96"/>
                  <a:pt x="220" y="96"/>
                  <a:pt x="220" y="96"/>
                </a:cubicBezTo>
                <a:cubicBezTo>
                  <a:pt x="213" y="94"/>
                  <a:pt x="208" y="92"/>
                  <a:pt x="205" y="91"/>
                </a:cubicBezTo>
                <a:cubicBezTo>
                  <a:pt x="203" y="90"/>
                  <a:pt x="201" y="88"/>
                  <a:pt x="201" y="86"/>
                </a:cubicBezTo>
                <a:cubicBezTo>
                  <a:pt x="201" y="86"/>
                  <a:pt x="201" y="86"/>
                  <a:pt x="201" y="86"/>
                </a:cubicBezTo>
                <a:cubicBezTo>
                  <a:pt x="201" y="86"/>
                  <a:pt x="201" y="86"/>
                  <a:pt x="201" y="86"/>
                </a:cubicBezTo>
                <a:cubicBezTo>
                  <a:pt x="200" y="85"/>
                  <a:pt x="200" y="83"/>
                  <a:pt x="200" y="82"/>
                </a:cubicBezTo>
                <a:cubicBezTo>
                  <a:pt x="200" y="78"/>
                  <a:pt x="201" y="75"/>
                  <a:pt x="203" y="73"/>
                </a:cubicBezTo>
                <a:cubicBezTo>
                  <a:pt x="203" y="73"/>
                  <a:pt x="203" y="73"/>
                  <a:pt x="203" y="73"/>
                </a:cubicBezTo>
                <a:cubicBezTo>
                  <a:pt x="203" y="73"/>
                  <a:pt x="203" y="73"/>
                  <a:pt x="203" y="73"/>
                </a:cubicBezTo>
                <a:cubicBezTo>
                  <a:pt x="203" y="73"/>
                  <a:pt x="203" y="73"/>
                  <a:pt x="203" y="73"/>
                </a:cubicBezTo>
                <a:cubicBezTo>
                  <a:pt x="203" y="73"/>
                  <a:pt x="203" y="73"/>
                  <a:pt x="203" y="73"/>
                </a:cubicBezTo>
                <a:cubicBezTo>
                  <a:pt x="204" y="72"/>
                  <a:pt x="205" y="72"/>
                  <a:pt x="205" y="72"/>
                </a:cubicBezTo>
                <a:cubicBezTo>
                  <a:pt x="209" y="69"/>
                  <a:pt x="214" y="68"/>
                  <a:pt x="220" y="68"/>
                </a:cubicBezTo>
                <a:cubicBezTo>
                  <a:pt x="226" y="68"/>
                  <a:pt x="231" y="69"/>
                  <a:pt x="234" y="71"/>
                </a:cubicBezTo>
                <a:cubicBezTo>
                  <a:pt x="240" y="74"/>
                  <a:pt x="243" y="78"/>
                  <a:pt x="243" y="85"/>
                </a:cubicBezTo>
                <a:cubicBezTo>
                  <a:pt x="266" y="85"/>
                  <a:pt x="266" y="85"/>
                  <a:pt x="266" y="85"/>
                </a:cubicBezTo>
                <a:cubicBezTo>
                  <a:pt x="266" y="73"/>
                  <a:pt x="261" y="64"/>
                  <a:pt x="253" y="58"/>
                </a:cubicBezTo>
                <a:cubicBezTo>
                  <a:pt x="244" y="51"/>
                  <a:pt x="234" y="48"/>
                  <a:pt x="222" y="48"/>
                </a:cubicBezTo>
                <a:cubicBezTo>
                  <a:pt x="207" y="48"/>
                  <a:pt x="196" y="52"/>
                  <a:pt x="189" y="58"/>
                </a:cubicBezTo>
                <a:cubicBezTo>
                  <a:pt x="184" y="62"/>
                  <a:pt x="181" y="67"/>
                  <a:pt x="179" y="73"/>
                </a:cubicBezTo>
                <a:cubicBezTo>
                  <a:pt x="179" y="73"/>
                  <a:pt x="179" y="73"/>
                  <a:pt x="179" y="73"/>
                </a:cubicBezTo>
                <a:cubicBezTo>
                  <a:pt x="179" y="74"/>
                  <a:pt x="179" y="75"/>
                  <a:pt x="178" y="76"/>
                </a:cubicBezTo>
                <a:cubicBezTo>
                  <a:pt x="176" y="89"/>
                  <a:pt x="167" y="98"/>
                  <a:pt x="153" y="98"/>
                </a:cubicBezTo>
                <a:cubicBezTo>
                  <a:pt x="131" y="98"/>
                  <a:pt x="122" y="79"/>
                  <a:pt x="122" y="60"/>
                </a:cubicBezTo>
                <a:cubicBezTo>
                  <a:pt x="122" y="40"/>
                  <a:pt x="131" y="21"/>
                  <a:pt x="153" y="21"/>
                </a:cubicBezTo>
                <a:cubicBezTo>
                  <a:pt x="166" y="21"/>
                  <a:pt x="176" y="29"/>
                  <a:pt x="178" y="41"/>
                </a:cubicBezTo>
                <a:cubicBezTo>
                  <a:pt x="202" y="41"/>
                  <a:pt x="202" y="41"/>
                  <a:pt x="202" y="41"/>
                </a:cubicBezTo>
                <a:cubicBezTo>
                  <a:pt x="199" y="14"/>
                  <a:pt x="178" y="0"/>
                  <a:pt x="153" y="0"/>
                </a:cubicBezTo>
                <a:cubicBezTo>
                  <a:pt x="119" y="0"/>
                  <a:pt x="99" y="24"/>
                  <a:pt x="97" y="55"/>
                </a:cubicBezTo>
                <a:cubicBezTo>
                  <a:pt x="97" y="2"/>
                  <a:pt x="97" y="2"/>
                  <a:pt x="97" y="2"/>
                </a:cubicBezTo>
                <a:cubicBezTo>
                  <a:pt x="72" y="2"/>
                  <a:pt x="72" y="2"/>
                  <a:pt x="72" y="2"/>
                </a:cubicBezTo>
                <a:cubicBezTo>
                  <a:pt x="72" y="73"/>
                  <a:pt x="72" y="73"/>
                  <a:pt x="72" y="73"/>
                </a:cubicBezTo>
                <a:cubicBezTo>
                  <a:pt x="72" y="90"/>
                  <a:pt x="66" y="98"/>
                  <a:pt x="48" y="98"/>
                </a:cubicBezTo>
                <a:cubicBezTo>
                  <a:pt x="28" y="98"/>
                  <a:pt x="25" y="86"/>
                  <a:pt x="25" y="73"/>
                </a:cubicBezTo>
                <a:cubicBezTo>
                  <a:pt x="25" y="2"/>
                  <a:pt x="25" y="2"/>
                  <a:pt x="25" y="2"/>
                </a:cubicBezTo>
                <a:cubicBezTo>
                  <a:pt x="0" y="2"/>
                  <a:pt x="0" y="2"/>
                  <a:pt x="0" y="2"/>
                </a:cubicBezTo>
                <a:cubicBezTo>
                  <a:pt x="0" y="73"/>
                  <a:pt x="0" y="73"/>
                  <a:pt x="0" y="73"/>
                </a:cubicBezTo>
                <a:cubicBezTo>
                  <a:pt x="0" y="104"/>
                  <a:pt x="18" y="119"/>
                  <a:pt x="48" y="119"/>
                </a:cubicBezTo>
                <a:cubicBezTo>
                  <a:pt x="79" y="119"/>
                  <a:pt x="97" y="104"/>
                  <a:pt x="97" y="73"/>
                </a:cubicBezTo>
                <a:cubicBezTo>
                  <a:pt x="97" y="64"/>
                  <a:pt x="97" y="64"/>
                  <a:pt x="97" y="64"/>
                </a:cubicBezTo>
                <a:cubicBezTo>
                  <a:pt x="99" y="95"/>
                  <a:pt x="119" y="119"/>
                  <a:pt x="153" y="119"/>
                </a:cubicBezTo>
                <a:cubicBezTo>
                  <a:pt x="167" y="119"/>
                  <a:pt x="179" y="115"/>
                  <a:pt x="187" y="107"/>
                </a:cubicBezTo>
                <a:cubicBezTo>
                  <a:pt x="188" y="107"/>
                  <a:pt x="189" y="108"/>
                  <a:pt x="189" y="108"/>
                </a:cubicBezTo>
                <a:cubicBezTo>
                  <a:pt x="194" y="111"/>
                  <a:pt x="202" y="114"/>
                  <a:pt x="214" y="117"/>
                </a:cubicBezTo>
                <a:cubicBezTo>
                  <a:pt x="226" y="119"/>
                  <a:pt x="226" y="119"/>
                  <a:pt x="226" y="119"/>
                </a:cubicBezTo>
                <a:cubicBezTo>
                  <a:pt x="234" y="121"/>
                  <a:pt x="239" y="123"/>
                  <a:pt x="242" y="125"/>
                </a:cubicBezTo>
                <a:cubicBezTo>
                  <a:pt x="245" y="127"/>
                  <a:pt x="247" y="130"/>
                  <a:pt x="247" y="133"/>
                </a:cubicBezTo>
                <a:cubicBezTo>
                  <a:pt x="247" y="140"/>
                  <a:pt x="244" y="144"/>
                  <a:pt x="237" y="147"/>
                </a:cubicBezTo>
                <a:cubicBezTo>
                  <a:pt x="233" y="148"/>
                  <a:pt x="229" y="148"/>
                  <a:pt x="223" y="148"/>
                </a:cubicBezTo>
                <a:cubicBezTo>
                  <a:pt x="213" y="148"/>
                  <a:pt x="207" y="146"/>
                  <a:pt x="203" y="141"/>
                </a:cubicBezTo>
                <a:cubicBezTo>
                  <a:pt x="201" y="139"/>
                  <a:pt x="199" y="135"/>
                  <a:pt x="198" y="130"/>
                </a:cubicBezTo>
                <a:cubicBezTo>
                  <a:pt x="176" y="130"/>
                  <a:pt x="176" y="130"/>
                  <a:pt x="176" y="130"/>
                </a:cubicBezTo>
                <a:cubicBezTo>
                  <a:pt x="176" y="142"/>
                  <a:pt x="180" y="151"/>
                  <a:pt x="189" y="158"/>
                </a:cubicBezTo>
                <a:cubicBezTo>
                  <a:pt x="197" y="164"/>
                  <a:pt x="209" y="168"/>
                  <a:pt x="224" y="168"/>
                </a:cubicBezTo>
                <a:cubicBezTo>
                  <a:pt x="239" y="168"/>
                  <a:pt x="250" y="164"/>
                  <a:pt x="258" y="158"/>
                </a:cubicBezTo>
                <a:cubicBezTo>
                  <a:pt x="265" y="151"/>
                  <a:pt x="269" y="143"/>
                  <a:pt x="270" y="134"/>
                </a:cubicBezTo>
                <a:cubicBezTo>
                  <a:pt x="270" y="166"/>
                  <a:pt x="270" y="166"/>
                  <a:pt x="270" y="166"/>
                </a:cubicBezTo>
                <a:cubicBezTo>
                  <a:pt x="295" y="166"/>
                  <a:pt x="295" y="166"/>
                  <a:pt x="295" y="166"/>
                </a:cubicBezTo>
                <a:cubicBezTo>
                  <a:pt x="295" y="119"/>
                  <a:pt x="295" y="119"/>
                  <a:pt x="295" y="119"/>
                </a:cubicBezTo>
                <a:cubicBezTo>
                  <a:pt x="343" y="119"/>
                  <a:pt x="343" y="119"/>
                  <a:pt x="343" y="119"/>
                </a:cubicBezTo>
                <a:cubicBezTo>
                  <a:pt x="343" y="99"/>
                  <a:pt x="343" y="99"/>
                  <a:pt x="343" y="99"/>
                </a:cubicBezTo>
                <a:cubicBezTo>
                  <a:pt x="295" y="99"/>
                  <a:pt x="295" y="99"/>
                  <a:pt x="295" y="99"/>
                </a:cubicBezTo>
                <a:cubicBezTo>
                  <a:pt x="295" y="73"/>
                  <a:pt x="295" y="73"/>
                  <a:pt x="295" y="73"/>
                </a:cubicBezTo>
                <a:lnTo>
                  <a:pt x="350" y="73"/>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US">
              <a:solidFill>
                <a:srgbClr val="052049"/>
              </a:solidFill>
              <a:latin typeface="Arial"/>
            </a:endParaRPr>
          </a:p>
        </p:txBody>
      </p:sp>
    </p:spTree>
    <p:extLst>
      <p:ext uri="{BB962C8B-B14F-4D97-AF65-F5344CB8AC3E}">
        <p14:creationId xmlns:p14="http://schemas.microsoft.com/office/powerpoint/2010/main" val="1663837485"/>
      </p:ext>
    </p:extLst>
  </p:cSld>
  <p:clrMap bg1="lt1" tx1="dk1" bg2="lt2" tx2="dk2" accent1="accent1" accent2="accent2" accent3="accent3" accent4="accent4" accent5="accent5" accent6="accent6" hlink="hlink" folHlink="folHlink"/>
  <p:sldLayoutIdLst>
    <p:sldLayoutId id="2147484284" r:id="rId1"/>
    <p:sldLayoutId id="2147484285" r:id="rId2"/>
    <p:sldLayoutId id="2147484286" r:id="rId3"/>
    <p:sldLayoutId id="2147484287" r:id="rId4"/>
    <p:sldLayoutId id="2147484288" r:id="rId5"/>
    <p:sldLayoutId id="2147484289" r:id="rId6"/>
    <p:sldLayoutId id="2147484290" r:id="rId7"/>
    <p:sldLayoutId id="2147484291" r:id="rId8"/>
    <p:sldLayoutId id="2147484292" r:id="rId9"/>
    <p:sldLayoutId id="2147484293" r:id="rId10"/>
    <p:sldLayoutId id="2147484294" r:id="rId11"/>
    <p:sldLayoutId id="2147484295" r:id="rId12"/>
    <p:sldLayoutId id="2147484296" r:id="rId13"/>
    <p:sldLayoutId id="2147484297" r:id="rId14"/>
    <p:sldLayoutId id="2147484298" r:id="rId15"/>
    <p:sldLayoutId id="2147484299" r:id="rId16"/>
    <p:sldLayoutId id="2147484300" r:id="rId17"/>
    <p:sldLayoutId id="2147484301" r:id="rId18"/>
    <p:sldLayoutId id="2147484302" r:id="rId19"/>
    <p:sldLayoutId id="2147484303" r:id="rId20"/>
    <p:sldLayoutId id="2147484304" r:id="rId21"/>
    <p:sldLayoutId id="2147484305" r:id="rId22"/>
    <p:sldLayoutId id="2147484306" r:id="rId23"/>
    <p:sldLayoutId id="2147484307" r:id="rId24"/>
    <p:sldLayoutId id="2147484308" r:id="rId25"/>
    <p:sldLayoutId id="2147484309" r:id="rId26"/>
    <p:sldLayoutId id="2147484311" r:id="rId27"/>
  </p:sldLayoutIdLst>
  <p:transition>
    <p:fade/>
  </p:transition>
  <p:hf hdr="0"/>
  <p:txStyles>
    <p:titleStyle>
      <a:lvl1pPr algn="l" defTabSz="914378" rtl="0" eaLnBrk="1" latinLnBrk="0" hangingPunct="1">
        <a:lnSpc>
          <a:spcPct val="85000"/>
        </a:lnSpc>
        <a:spcBef>
          <a:spcPct val="0"/>
        </a:spcBef>
        <a:buNone/>
        <a:defRPr lang="en-US" sz="2800" b="0" kern="1200" cap="none" spc="0" baseline="0" dirty="0" smtClean="0">
          <a:solidFill>
            <a:schemeClr val="tx1"/>
          </a:solidFill>
          <a:latin typeface="+mj-lt"/>
          <a:ea typeface="+mj-ea"/>
          <a:cs typeface="Arial" pitchFamily="34" charset="0"/>
        </a:defRPr>
      </a:lvl1pPr>
    </p:titleStyle>
    <p:bodyStyle>
      <a:lvl1pPr marL="295268" indent="-295268" algn="l" defTabSz="640064" rtl="0" eaLnBrk="1" latinLnBrk="0" hangingPunct="1">
        <a:lnSpc>
          <a:spcPct val="100000"/>
        </a:lnSpc>
        <a:spcBef>
          <a:spcPts val="0"/>
        </a:spcBef>
        <a:spcAft>
          <a:spcPts val="600"/>
        </a:spcAft>
        <a:buClr>
          <a:schemeClr val="accent1"/>
        </a:buClr>
        <a:buSzPct val="80000"/>
        <a:buFont typeface="Wingdings" charset="2"/>
        <a:buChar char="§"/>
        <a:tabLst/>
        <a:defRPr lang="en-US" sz="2200" b="0" kern="1200" dirty="0" smtClean="0">
          <a:solidFill>
            <a:schemeClr val="tx1"/>
          </a:solidFill>
          <a:latin typeface="+mn-lt"/>
          <a:ea typeface="+mn-ea"/>
          <a:cs typeface="+mn-cs"/>
        </a:defRPr>
      </a:lvl1pPr>
      <a:lvl2pPr marL="579424" indent="-284156" algn="l" defTabSz="640064" rtl="0" eaLnBrk="1" latinLnBrk="0" hangingPunct="1">
        <a:lnSpc>
          <a:spcPct val="100000"/>
        </a:lnSpc>
        <a:spcBef>
          <a:spcPts val="0"/>
        </a:spcBef>
        <a:spcAft>
          <a:spcPts val="600"/>
        </a:spcAft>
        <a:buClr>
          <a:schemeClr val="accent5">
            <a:lumMod val="50000"/>
          </a:schemeClr>
        </a:buClr>
        <a:buSzPct val="100000"/>
        <a:buFont typeface=".AppleSystemUIFont" charset="0"/>
        <a:buChar char="-"/>
        <a:tabLst/>
        <a:defRPr lang="en-US" sz="2000" b="0" kern="1200" dirty="0" smtClean="0">
          <a:solidFill>
            <a:schemeClr val="tx1"/>
          </a:solidFill>
          <a:latin typeface="+mn-lt"/>
          <a:ea typeface="+mn-ea"/>
          <a:cs typeface="+mn-cs"/>
        </a:defRPr>
      </a:lvl2pPr>
      <a:lvl3pPr marL="806430" indent="-227007" algn="l" defTabSz="640064" rtl="0" eaLnBrk="1" latinLnBrk="0" hangingPunct="1">
        <a:lnSpc>
          <a:spcPct val="100000"/>
        </a:lnSpc>
        <a:spcBef>
          <a:spcPts val="0"/>
        </a:spcBef>
        <a:spcAft>
          <a:spcPts val="600"/>
        </a:spcAft>
        <a:buClr>
          <a:schemeClr val="accent1"/>
        </a:buClr>
        <a:buSzPct val="80000"/>
        <a:buFont typeface="Wingdings" charset="2"/>
        <a:buChar char="§"/>
        <a:tabLst/>
        <a:defRPr lang="en-US" sz="1800" b="0" kern="1200" dirty="0" smtClean="0">
          <a:solidFill>
            <a:schemeClr val="tx1"/>
          </a:solidFill>
          <a:latin typeface="+mn-lt"/>
          <a:ea typeface="+mn-ea"/>
          <a:cs typeface="+mn-cs"/>
        </a:defRPr>
      </a:lvl3pPr>
      <a:lvl4pPr marL="1028675" indent="-222245" algn="l" defTabSz="640064" rtl="0" eaLnBrk="1" latinLnBrk="0" hangingPunct="1">
        <a:lnSpc>
          <a:spcPct val="100000"/>
        </a:lnSpc>
        <a:spcBef>
          <a:spcPts val="0"/>
        </a:spcBef>
        <a:spcAft>
          <a:spcPts val="600"/>
        </a:spcAft>
        <a:buClr>
          <a:schemeClr val="accent5">
            <a:lumMod val="50000"/>
          </a:schemeClr>
        </a:buClr>
        <a:buSzPct val="100000"/>
        <a:buFont typeface=".AppleSystemUIFont" charset="0"/>
        <a:buChar char="-"/>
        <a:tabLst/>
        <a:defRPr lang="en-US" sz="1600" b="0" kern="1200" dirty="0" smtClean="0">
          <a:solidFill>
            <a:schemeClr val="tx1"/>
          </a:solidFill>
          <a:latin typeface="+mn-lt"/>
          <a:ea typeface="+mn-ea"/>
          <a:cs typeface="+mn-cs"/>
        </a:defRPr>
      </a:lvl4pPr>
      <a:lvl5pPr marL="1312830" indent="-227007" algn="l" defTabSz="640064" rtl="0" eaLnBrk="1" latinLnBrk="0" hangingPunct="1">
        <a:lnSpc>
          <a:spcPct val="200000"/>
        </a:lnSpc>
        <a:spcBef>
          <a:spcPts val="0"/>
        </a:spcBef>
        <a:buClr>
          <a:srgbClr val="18A3AC"/>
        </a:buClr>
        <a:buSzPct val="80000"/>
        <a:buFont typeface="Wingdings" charset="2"/>
        <a:buChar char="§"/>
        <a:defRPr lang="en-US" sz="2000" b="0" kern="1200" dirty="0">
          <a:solidFill>
            <a:schemeClr val="tx1"/>
          </a:solidFill>
          <a:latin typeface="+mj-lt"/>
          <a:ea typeface="+mn-ea"/>
          <a:cs typeface="+mn-cs"/>
        </a:defRPr>
      </a:lvl5pPr>
      <a:lvl6pPr marL="2514537"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5"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78" rtl="0" eaLnBrk="1" latinLnBrk="0" hangingPunct="1">
        <a:defRPr sz="1800" kern="1200">
          <a:solidFill>
            <a:schemeClr val="tx1"/>
          </a:solidFill>
          <a:latin typeface="+mn-lt"/>
          <a:ea typeface="+mn-ea"/>
          <a:cs typeface="+mn-cs"/>
        </a:defRPr>
      </a:lvl1pPr>
      <a:lvl2pPr marL="457189" algn="l" defTabSz="914378" rtl="0" eaLnBrk="1" latinLnBrk="0" hangingPunct="1">
        <a:defRPr sz="1800" kern="1200">
          <a:solidFill>
            <a:schemeClr val="tx1"/>
          </a:solidFill>
          <a:latin typeface="+mn-lt"/>
          <a:ea typeface="+mn-ea"/>
          <a:cs typeface="+mn-cs"/>
        </a:defRPr>
      </a:lvl2pPr>
      <a:lvl3pPr marL="914378" algn="l" defTabSz="914378" rtl="0" eaLnBrk="1" latinLnBrk="0" hangingPunct="1">
        <a:defRPr sz="1800" kern="1200">
          <a:solidFill>
            <a:schemeClr val="tx1"/>
          </a:solidFill>
          <a:latin typeface="+mn-lt"/>
          <a:ea typeface="+mn-ea"/>
          <a:cs typeface="+mn-cs"/>
        </a:defRPr>
      </a:lvl3pPr>
      <a:lvl4pPr marL="1371566" algn="l" defTabSz="914378" rtl="0" eaLnBrk="1" latinLnBrk="0" hangingPunct="1">
        <a:defRPr sz="1800" kern="1200">
          <a:solidFill>
            <a:schemeClr val="tx1"/>
          </a:solidFill>
          <a:latin typeface="+mn-lt"/>
          <a:ea typeface="+mn-ea"/>
          <a:cs typeface="+mn-cs"/>
        </a:defRPr>
      </a:lvl4pPr>
      <a:lvl5pPr marL="1828754" algn="l" defTabSz="914378" rtl="0" eaLnBrk="1" latinLnBrk="0" hangingPunct="1">
        <a:defRPr sz="1800" kern="1200">
          <a:solidFill>
            <a:schemeClr val="tx1"/>
          </a:solidFill>
          <a:latin typeface="+mn-lt"/>
          <a:ea typeface="+mn-ea"/>
          <a:cs typeface="+mn-cs"/>
        </a:defRPr>
      </a:lvl5pPr>
      <a:lvl6pPr marL="2285943" algn="l" defTabSz="914378" rtl="0" eaLnBrk="1" latinLnBrk="0" hangingPunct="1">
        <a:defRPr sz="1800" kern="1200">
          <a:solidFill>
            <a:schemeClr val="tx1"/>
          </a:solidFill>
          <a:latin typeface="+mn-lt"/>
          <a:ea typeface="+mn-ea"/>
          <a:cs typeface="+mn-cs"/>
        </a:defRPr>
      </a:lvl6pPr>
      <a:lvl7pPr marL="2743132" algn="l" defTabSz="914378" rtl="0" eaLnBrk="1" latinLnBrk="0" hangingPunct="1">
        <a:defRPr sz="1800" kern="1200">
          <a:solidFill>
            <a:schemeClr val="tx1"/>
          </a:solidFill>
          <a:latin typeface="+mn-lt"/>
          <a:ea typeface="+mn-ea"/>
          <a:cs typeface="+mn-cs"/>
        </a:defRPr>
      </a:lvl7pPr>
      <a:lvl8pPr marL="3200320" algn="l" defTabSz="914378" rtl="0" eaLnBrk="1" latinLnBrk="0" hangingPunct="1">
        <a:defRPr sz="1800" kern="1200">
          <a:solidFill>
            <a:schemeClr val="tx1"/>
          </a:solidFill>
          <a:latin typeface="+mn-lt"/>
          <a:ea typeface="+mn-ea"/>
          <a:cs typeface="+mn-cs"/>
        </a:defRPr>
      </a:lvl8pPr>
      <a:lvl9pPr marL="3657509" algn="l" defTabSz="914378"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media" Target="../media/media1.mp4"/><Relationship Id="rId7" Type="http://schemas.openxmlformats.org/officeDocument/2006/relationships/image" Target="../media/image15.png"/><Relationship Id="rId2" Type="http://schemas.openxmlformats.org/officeDocument/2006/relationships/tags" Target="../tags/tag1.xml"/><Relationship Id="rId1" Type="http://schemas.openxmlformats.org/officeDocument/2006/relationships/video" Target="NULL" TargetMode="External"/><Relationship Id="rId6" Type="http://schemas.openxmlformats.org/officeDocument/2006/relationships/image" Target="../media/image14.png"/><Relationship Id="rId5" Type="http://schemas.openxmlformats.org/officeDocument/2006/relationships/notesSlide" Target="../notesSlides/notesSlide1.xml"/><Relationship Id="rId4" Type="http://schemas.openxmlformats.org/officeDocument/2006/relationships/slideLayout" Target="../slideLayouts/slideLayout34.xml"/></Relationships>
</file>

<file path=ppt/slides/_rels/slide10.xml.rels><?xml version="1.0" encoding="UTF-8" standalone="yes"?>
<Relationships xmlns="http://schemas.openxmlformats.org/package/2006/relationships"><Relationship Id="rId8" Type="http://schemas.microsoft.com/office/2011/relationships/inkAction" Target="../ink/inkAction6.xml"/><Relationship Id="rId3" Type="http://schemas.microsoft.com/office/2007/relationships/media" Target="../media/media9.mp4"/><Relationship Id="rId7" Type="http://schemas.openxmlformats.org/officeDocument/2006/relationships/image" Target="../media/image15.png"/><Relationship Id="rId2" Type="http://schemas.openxmlformats.org/officeDocument/2006/relationships/tags" Target="../tags/tag15.xml"/><Relationship Id="rId1" Type="http://schemas.openxmlformats.org/officeDocument/2006/relationships/video" Target="NULL" TargetMode="External"/><Relationship Id="rId6" Type="http://schemas.openxmlformats.org/officeDocument/2006/relationships/notesSlide" Target="../notesSlides/notesSlide10.xml"/><Relationship Id="rId5" Type="http://schemas.openxmlformats.org/officeDocument/2006/relationships/slideLayout" Target="../slideLayouts/slideLayout27.xml"/><Relationship Id="rId10" Type="http://schemas.openxmlformats.org/officeDocument/2006/relationships/image" Target="../media/image23.png"/><Relationship Id="rId4" Type="http://schemas.openxmlformats.org/officeDocument/2006/relationships/tags" Target="../tags/tag16.xml"/></Relationships>
</file>

<file path=ppt/slides/_rels/slide11.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17.png"/><Relationship Id="rId18" Type="http://schemas.openxmlformats.org/officeDocument/2006/relationships/image" Target="../media/image34.png"/><Relationship Id="rId26" Type="http://schemas.openxmlformats.org/officeDocument/2006/relationships/image" Target="../media/image42.png"/><Relationship Id="rId3" Type="http://schemas.microsoft.com/office/2007/relationships/media" Target="../media/media10.mp4"/><Relationship Id="rId21" Type="http://schemas.openxmlformats.org/officeDocument/2006/relationships/image" Target="../media/image37.png"/><Relationship Id="rId7" Type="http://schemas.openxmlformats.org/officeDocument/2006/relationships/image" Target="../media/image24.png"/><Relationship Id="rId12" Type="http://schemas.openxmlformats.org/officeDocument/2006/relationships/image" Target="../media/image29.png"/><Relationship Id="rId17" Type="http://schemas.openxmlformats.org/officeDocument/2006/relationships/image" Target="../media/image33.png"/><Relationship Id="rId25" Type="http://schemas.openxmlformats.org/officeDocument/2006/relationships/image" Target="../media/image41.png"/><Relationship Id="rId2" Type="http://schemas.openxmlformats.org/officeDocument/2006/relationships/tags" Target="../tags/tag17.xml"/><Relationship Id="rId16" Type="http://schemas.openxmlformats.org/officeDocument/2006/relationships/image" Target="../media/image32.png"/><Relationship Id="rId20" Type="http://schemas.openxmlformats.org/officeDocument/2006/relationships/image" Target="../media/image36.png"/><Relationship Id="rId1" Type="http://schemas.openxmlformats.org/officeDocument/2006/relationships/video" Target="NULL" TargetMode="External"/><Relationship Id="rId6" Type="http://schemas.openxmlformats.org/officeDocument/2006/relationships/notesSlide" Target="../notesSlides/notesSlide11.xml"/><Relationship Id="rId11" Type="http://schemas.openxmlformats.org/officeDocument/2006/relationships/image" Target="../media/image28.png"/><Relationship Id="rId24" Type="http://schemas.openxmlformats.org/officeDocument/2006/relationships/image" Target="../media/image40.png"/><Relationship Id="rId5" Type="http://schemas.openxmlformats.org/officeDocument/2006/relationships/slideLayout" Target="../slideLayouts/slideLayout30.xml"/><Relationship Id="rId15" Type="http://schemas.openxmlformats.org/officeDocument/2006/relationships/image" Target="../media/image31.png"/><Relationship Id="rId23" Type="http://schemas.openxmlformats.org/officeDocument/2006/relationships/image" Target="../media/image39.png"/><Relationship Id="rId28" Type="http://schemas.microsoft.com/office/2011/relationships/inkAction" Target="../ink/inkAction7.xml"/><Relationship Id="rId10" Type="http://schemas.openxmlformats.org/officeDocument/2006/relationships/image" Target="../media/image27.png"/><Relationship Id="rId19" Type="http://schemas.openxmlformats.org/officeDocument/2006/relationships/image" Target="../media/image35.png"/><Relationship Id="rId4" Type="http://schemas.openxmlformats.org/officeDocument/2006/relationships/tags" Target="../tags/tag18.xml"/><Relationship Id="rId9" Type="http://schemas.openxmlformats.org/officeDocument/2006/relationships/image" Target="../media/image26.png"/><Relationship Id="rId14" Type="http://schemas.openxmlformats.org/officeDocument/2006/relationships/image" Target="../media/image30.png"/><Relationship Id="rId22" Type="http://schemas.openxmlformats.org/officeDocument/2006/relationships/image" Target="../media/image38.png"/><Relationship Id="rId27" Type="http://schemas.openxmlformats.org/officeDocument/2006/relationships/image" Target="../media/image15.png"/><Relationship Id="rId30" Type="http://schemas.openxmlformats.org/officeDocument/2006/relationships/image" Target="../media/image43.png"/></Relationships>
</file>

<file path=ppt/slides/_rels/slide12.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29.png"/><Relationship Id="rId18" Type="http://schemas.openxmlformats.org/officeDocument/2006/relationships/image" Target="../media/image33.png"/><Relationship Id="rId26" Type="http://schemas.openxmlformats.org/officeDocument/2006/relationships/image" Target="../media/image41.png"/><Relationship Id="rId3" Type="http://schemas.microsoft.com/office/2007/relationships/media" Target="../media/media11.mp4"/><Relationship Id="rId21" Type="http://schemas.openxmlformats.org/officeDocument/2006/relationships/image" Target="../media/image36.png"/><Relationship Id="rId7" Type="http://schemas.openxmlformats.org/officeDocument/2006/relationships/image" Target="../media/image44.png"/><Relationship Id="rId12" Type="http://schemas.openxmlformats.org/officeDocument/2006/relationships/image" Target="../media/image28.png"/><Relationship Id="rId17" Type="http://schemas.openxmlformats.org/officeDocument/2006/relationships/image" Target="../media/image32.png"/><Relationship Id="rId25" Type="http://schemas.openxmlformats.org/officeDocument/2006/relationships/image" Target="../media/image40.png"/><Relationship Id="rId2" Type="http://schemas.openxmlformats.org/officeDocument/2006/relationships/tags" Target="../tags/tag19.xml"/><Relationship Id="rId16" Type="http://schemas.openxmlformats.org/officeDocument/2006/relationships/image" Target="../media/image31.png"/><Relationship Id="rId20" Type="http://schemas.openxmlformats.org/officeDocument/2006/relationships/image" Target="../media/image35.png"/><Relationship Id="rId29" Type="http://schemas.microsoft.com/office/2011/relationships/inkAction" Target="../ink/inkAction8.xml"/><Relationship Id="rId1" Type="http://schemas.openxmlformats.org/officeDocument/2006/relationships/video" Target="NULL" TargetMode="External"/><Relationship Id="rId6" Type="http://schemas.openxmlformats.org/officeDocument/2006/relationships/notesSlide" Target="../notesSlides/notesSlide12.xml"/><Relationship Id="rId11" Type="http://schemas.openxmlformats.org/officeDocument/2006/relationships/image" Target="../media/image27.png"/><Relationship Id="rId24" Type="http://schemas.openxmlformats.org/officeDocument/2006/relationships/image" Target="../media/image39.png"/><Relationship Id="rId5" Type="http://schemas.openxmlformats.org/officeDocument/2006/relationships/slideLayout" Target="../slideLayouts/slideLayout27.xml"/><Relationship Id="rId15" Type="http://schemas.openxmlformats.org/officeDocument/2006/relationships/image" Target="../media/image30.png"/><Relationship Id="rId23" Type="http://schemas.openxmlformats.org/officeDocument/2006/relationships/image" Target="../media/image38.png"/><Relationship Id="rId28" Type="http://schemas.openxmlformats.org/officeDocument/2006/relationships/image" Target="../media/image15.png"/><Relationship Id="rId10" Type="http://schemas.openxmlformats.org/officeDocument/2006/relationships/image" Target="../media/image26.png"/><Relationship Id="rId19" Type="http://schemas.openxmlformats.org/officeDocument/2006/relationships/image" Target="../media/image34.png"/><Relationship Id="rId31" Type="http://schemas.openxmlformats.org/officeDocument/2006/relationships/image" Target="../media/image45.png"/><Relationship Id="rId4" Type="http://schemas.openxmlformats.org/officeDocument/2006/relationships/tags" Target="../tags/tag20.xml"/><Relationship Id="rId9" Type="http://schemas.openxmlformats.org/officeDocument/2006/relationships/image" Target="../media/image25.png"/><Relationship Id="rId14" Type="http://schemas.openxmlformats.org/officeDocument/2006/relationships/image" Target="../media/image17.png"/><Relationship Id="rId22" Type="http://schemas.openxmlformats.org/officeDocument/2006/relationships/image" Target="../media/image37.png"/><Relationship Id="rId27" Type="http://schemas.openxmlformats.org/officeDocument/2006/relationships/image" Target="../media/image42.png"/></Relationships>
</file>

<file path=ppt/slides/_rels/slide13.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29.png"/><Relationship Id="rId18" Type="http://schemas.openxmlformats.org/officeDocument/2006/relationships/image" Target="../media/image33.png"/><Relationship Id="rId26" Type="http://schemas.openxmlformats.org/officeDocument/2006/relationships/image" Target="../media/image41.png"/><Relationship Id="rId3" Type="http://schemas.microsoft.com/office/2007/relationships/media" Target="../media/media12.mp4"/><Relationship Id="rId21" Type="http://schemas.openxmlformats.org/officeDocument/2006/relationships/image" Target="../media/image36.png"/><Relationship Id="rId7" Type="http://schemas.openxmlformats.org/officeDocument/2006/relationships/image" Target="../media/image44.png"/><Relationship Id="rId12" Type="http://schemas.openxmlformats.org/officeDocument/2006/relationships/image" Target="../media/image28.png"/><Relationship Id="rId17" Type="http://schemas.openxmlformats.org/officeDocument/2006/relationships/image" Target="../media/image32.png"/><Relationship Id="rId25" Type="http://schemas.openxmlformats.org/officeDocument/2006/relationships/image" Target="../media/image40.png"/><Relationship Id="rId2" Type="http://schemas.openxmlformats.org/officeDocument/2006/relationships/tags" Target="../tags/tag21.xml"/><Relationship Id="rId16" Type="http://schemas.openxmlformats.org/officeDocument/2006/relationships/image" Target="../media/image31.png"/><Relationship Id="rId20" Type="http://schemas.openxmlformats.org/officeDocument/2006/relationships/image" Target="../media/image35.png"/><Relationship Id="rId29" Type="http://schemas.microsoft.com/office/2011/relationships/inkAction" Target="../ink/inkAction9.xml"/><Relationship Id="rId1" Type="http://schemas.openxmlformats.org/officeDocument/2006/relationships/video" Target="NULL" TargetMode="External"/><Relationship Id="rId6" Type="http://schemas.openxmlformats.org/officeDocument/2006/relationships/notesSlide" Target="../notesSlides/notesSlide13.xml"/><Relationship Id="rId11" Type="http://schemas.openxmlformats.org/officeDocument/2006/relationships/image" Target="../media/image27.png"/><Relationship Id="rId24" Type="http://schemas.openxmlformats.org/officeDocument/2006/relationships/image" Target="../media/image39.png"/><Relationship Id="rId5" Type="http://schemas.openxmlformats.org/officeDocument/2006/relationships/slideLayout" Target="../slideLayouts/slideLayout27.xml"/><Relationship Id="rId15" Type="http://schemas.openxmlformats.org/officeDocument/2006/relationships/image" Target="../media/image30.png"/><Relationship Id="rId23" Type="http://schemas.openxmlformats.org/officeDocument/2006/relationships/image" Target="../media/image38.png"/><Relationship Id="rId28" Type="http://schemas.openxmlformats.org/officeDocument/2006/relationships/image" Target="../media/image15.png"/><Relationship Id="rId10" Type="http://schemas.openxmlformats.org/officeDocument/2006/relationships/image" Target="../media/image26.png"/><Relationship Id="rId19" Type="http://schemas.openxmlformats.org/officeDocument/2006/relationships/image" Target="../media/image34.png"/><Relationship Id="rId31" Type="http://schemas.openxmlformats.org/officeDocument/2006/relationships/image" Target="../media/image46.png"/><Relationship Id="rId4" Type="http://schemas.openxmlformats.org/officeDocument/2006/relationships/tags" Target="../tags/tag22.xml"/><Relationship Id="rId9" Type="http://schemas.openxmlformats.org/officeDocument/2006/relationships/image" Target="../media/image25.png"/><Relationship Id="rId14" Type="http://schemas.openxmlformats.org/officeDocument/2006/relationships/image" Target="../media/image17.png"/><Relationship Id="rId22" Type="http://schemas.openxmlformats.org/officeDocument/2006/relationships/image" Target="../media/image37.png"/><Relationship Id="rId27" Type="http://schemas.openxmlformats.org/officeDocument/2006/relationships/image" Target="../media/image42.png"/></Relationships>
</file>

<file path=ppt/slides/_rels/slide14.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29.png"/><Relationship Id="rId18" Type="http://schemas.openxmlformats.org/officeDocument/2006/relationships/image" Target="../media/image33.png"/><Relationship Id="rId26" Type="http://schemas.openxmlformats.org/officeDocument/2006/relationships/image" Target="../media/image41.png"/><Relationship Id="rId3" Type="http://schemas.microsoft.com/office/2007/relationships/media" Target="../media/media13.mp4"/><Relationship Id="rId21" Type="http://schemas.openxmlformats.org/officeDocument/2006/relationships/image" Target="../media/image36.png"/><Relationship Id="rId7" Type="http://schemas.openxmlformats.org/officeDocument/2006/relationships/image" Target="../media/image44.png"/><Relationship Id="rId12" Type="http://schemas.openxmlformats.org/officeDocument/2006/relationships/image" Target="../media/image28.png"/><Relationship Id="rId17" Type="http://schemas.openxmlformats.org/officeDocument/2006/relationships/image" Target="../media/image32.png"/><Relationship Id="rId25" Type="http://schemas.openxmlformats.org/officeDocument/2006/relationships/image" Target="../media/image40.png"/><Relationship Id="rId2" Type="http://schemas.openxmlformats.org/officeDocument/2006/relationships/tags" Target="../tags/tag23.xml"/><Relationship Id="rId16" Type="http://schemas.openxmlformats.org/officeDocument/2006/relationships/image" Target="../media/image31.png"/><Relationship Id="rId20" Type="http://schemas.openxmlformats.org/officeDocument/2006/relationships/image" Target="../media/image35.png"/><Relationship Id="rId29" Type="http://schemas.microsoft.com/office/2011/relationships/inkAction" Target="../ink/inkAction10.xml"/><Relationship Id="rId1" Type="http://schemas.openxmlformats.org/officeDocument/2006/relationships/video" Target="NULL" TargetMode="External"/><Relationship Id="rId6" Type="http://schemas.openxmlformats.org/officeDocument/2006/relationships/notesSlide" Target="../notesSlides/notesSlide14.xml"/><Relationship Id="rId11" Type="http://schemas.openxmlformats.org/officeDocument/2006/relationships/image" Target="../media/image27.png"/><Relationship Id="rId24" Type="http://schemas.openxmlformats.org/officeDocument/2006/relationships/image" Target="../media/image39.png"/><Relationship Id="rId5" Type="http://schemas.openxmlformats.org/officeDocument/2006/relationships/slideLayout" Target="../slideLayouts/slideLayout27.xml"/><Relationship Id="rId15" Type="http://schemas.openxmlformats.org/officeDocument/2006/relationships/image" Target="../media/image30.png"/><Relationship Id="rId23" Type="http://schemas.openxmlformats.org/officeDocument/2006/relationships/image" Target="../media/image38.png"/><Relationship Id="rId28" Type="http://schemas.openxmlformats.org/officeDocument/2006/relationships/image" Target="../media/image15.png"/><Relationship Id="rId10" Type="http://schemas.openxmlformats.org/officeDocument/2006/relationships/image" Target="../media/image26.png"/><Relationship Id="rId19" Type="http://schemas.openxmlformats.org/officeDocument/2006/relationships/image" Target="../media/image34.png"/><Relationship Id="rId31" Type="http://schemas.openxmlformats.org/officeDocument/2006/relationships/image" Target="../media/image47.png"/><Relationship Id="rId4" Type="http://schemas.openxmlformats.org/officeDocument/2006/relationships/tags" Target="../tags/tag24.xml"/><Relationship Id="rId9" Type="http://schemas.openxmlformats.org/officeDocument/2006/relationships/image" Target="../media/image25.png"/><Relationship Id="rId14" Type="http://schemas.openxmlformats.org/officeDocument/2006/relationships/image" Target="../media/image17.png"/><Relationship Id="rId22" Type="http://schemas.openxmlformats.org/officeDocument/2006/relationships/image" Target="../media/image37.png"/><Relationship Id="rId27" Type="http://schemas.openxmlformats.org/officeDocument/2006/relationships/image" Target="../media/image42.png"/></Relationships>
</file>

<file path=ppt/slides/_rels/slide15.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29.png"/><Relationship Id="rId18" Type="http://schemas.openxmlformats.org/officeDocument/2006/relationships/image" Target="../media/image33.png"/><Relationship Id="rId26" Type="http://schemas.openxmlformats.org/officeDocument/2006/relationships/image" Target="../media/image41.png"/><Relationship Id="rId3" Type="http://schemas.microsoft.com/office/2007/relationships/media" Target="../media/media14.mp4"/><Relationship Id="rId21" Type="http://schemas.openxmlformats.org/officeDocument/2006/relationships/image" Target="../media/image36.png"/><Relationship Id="rId7" Type="http://schemas.openxmlformats.org/officeDocument/2006/relationships/image" Target="../media/image44.png"/><Relationship Id="rId12" Type="http://schemas.openxmlformats.org/officeDocument/2006/relationships/image" Target="../media/image28.png"/><Relationship Id="rId17" Type="http://schemas.openxmlformats.org/officeDocument/2006/relationships/image" Target="../media/image32.png"/><Relationship Id="rId25" Type="http://schemas.openxmlformats.org/officeDocument/2006/relationships/image" Target="../media/image40.png"/><Relationship Id="rId2" Type="http://schemas.openxmlformats.org/officeDocument/2006/relationships/tags" Target="../tags/tag25.xml"/><Relationship Id="rId16" Type="http://schemas.openxmlformats.org/officeDocument/2006/relationships/image" Target="../media/image31.png"/><Relationship Id="rId20" Type="http://schemas.openxmlformats.org/officeDocument/2006/relationships/image" Target="../media/image35.png"/><Relationship Id="rId29" Type="http://schemas.microsoft.com/office/2011/relationships/inkAction" Target="../ink/inkAction11.xml"/><Relationship Id="rId1" Type="http://schemas.openxmlformats.org/officeDocument/2006/relationships/video" Target="NULL" TargetMode="External"/><Relationship Id="rId6" Type="http://schemas.openxmlformats.org/officeDocument/2006/relationships/notesSlide" Target="../notesSlides/notesSlide15.xml"/><Relationship Id="rId11" Type="http://schemas.openxmlformats.org/officeDocument/2006/relationships/image" Target="../media/image27.png"/><Relationship Id="rId24" Type="http://schemas.openxmlformats.org/officeDocument/2006/relationships/image" Target="../media/image39.png"/><Relationship Id="rId5" Type="http://schemas.openxmlformats.org/officeDocument/2006/relationships/slideLayout" Target="../slideLayouts/slideLayout27.xml"/><Relationship Id="rId15" Type="http://schemas.openxmlformats.org/officeDocument/2006/relationships/image" Target="../media/image30.png"/><Relationship Id="rId23" Type="http://schemas.openxmlformats.org/officeDocument/2006/relationships/image" Target="../media/image38.png"/><Relationship Id="rId28" Type="http://schemas.openxmlformats.org/officeDocument/2006/relationships/image" Target="../media/image15.png"/><Relationship Id="rId10" Type="http://schemas.openxmlformats.org/officeDocument/2006/relationships/image" Target="../media/image26.png"/><Relationship Id="rId19" Type="http://schemas.openxmlformats.org/officeDocument/2006/relationships/image" Target="../media/image34.png"/><Relationship Id="rId31" Type="http://schemas.openxmlformats.org/officeDocument/2006/relationships/image" Target="../media/image48.png"/><Relationship Id="rId4" Type="http://schemas.openxmlformats.org/officeDocument/2006/relationships/tags" Target="../tags/tag26.xml"/><Relationship Id="rId9" Type="http://schemas.openxmlformats.org/officeDocument/2006/relationships/image" Target="../media/image25.png"/><Relationship Id="rId14" Type="http://schemas.openxmlformats.org/officeDocument/2006/relationships/image" Target="../media/image17.png"/><Relationship Id="rId22" Type="http://schemas.openxmlformats.org/officeDocument/2006/relationships/image" Target="../media/image37.png"/><Relationship Id="rId27" Type="http://schemas.openxmlformats.org/officeDocument/2006/relationships/image" Target="../media/image42.png"/></Relationships>
</file>

<file path=ppt/slides/_rels/slide16.xml.rels><?xml version="1.0" encoding="UTF-8" standalone="yes"?>
<Relationships xmlns="http://schemas.openxmlformats.org/package/2006/relationships"><Relationship Id="rId8" Type="http://schemas.openxmlformats.org/officeDocument/2006/relationships/image" Target="../media/image49.png"/><Relationship Id="rId13" Type="http://schemas.openxmlformats.org/officeDocument/2006/relationships/image" Target="../media/image28.png"/><Relationship Id="rId18" Type="http://schemas.openxmlformats.org/officeDocument/2006/relationships/image" Target="../media/image32.png"/><Relationship Id="rId26" Type="http://schemas.openxmlformats.org/officeDocument/2006/relationships/image" Target="../media/image40.png"/><Relationship Id="rId3" Type="http://schemas.microsoft.com/office/2007/relationships/media" Target="../media/media15.mp4"/><Relationship Id="rId21" Type="http://schemas.openxmlformats.org/officeDocument/2006/relationships/image" Target="../media/image35.png"/><Relationship Id="rId7" Type="http://schemas.openxmlformats.org/officeDocument/2006/relationships/image" Target="../media/image44.png"/><Relationship Id="rId12" Type="http://schemas.openxmlformats.org/officeDocument/2006/relationships/image" Target="../media/image27.png"/><Relationship Id="rId17" Type="http://schemas.openxmlformats.org/officeDocument/2006/relationships/image" Target="../media/image31.png"/><Relationship Id="rId25" Type="http://schemas.openxmlformats.org/officeDocument/2006/relationships/image" Target="../media/image39.png"/><Relationship Id="rId2" Type="http://schemas.openxmlformats.org/officeDocument/2006/relationships/tags" Target="../tags/tag27.xml"/><Relationship Id="rId16" Type="http://schemas.openxmlformats.org/officeDocument/2006/relationships/image" Target="../media/image30.png"/><Relationship Id="rId20" Type="http://schemas.openxmlformats.org/officeDocument/2006/relationships/image" Target="../media/image34.png"/><Relationship Id="rId29" Type="http://schemas.openxmlformats.org/officeDocument/2006/relationships/image" Target="../media/image15.png"/><Relationship Id="rId1" Type="http://schemas.openxmlformats.org/officeDocument/2006/relationships/video" Target="NULL" TargetMode="External"/><Relationship Id="rId6" Type="http://schemas.openxmlformats.org/officeDocument/2006/relationships/notesSlide" Target="../notesSlides/notesSlide16.xml"/><Relationship Id="rId11" Type="http://schemas.openxmlformats.org/officeDocument/2006/relationships/image" Target="../media/image26.png"/><Relationship Id="rId24" Type="http://schemas.openxmlformats.org/officeDocument/2006/relationships/image" Target="../media/image38.png"/><Relationship Id="rId32" Type="http://schemas.openxmlformats.org/officeDocument/2006/relationships/image" Target="../media/image50.png"/><Relationship Id="rId5" Type="http://schemas.openxmlformats.org/officeDocument/2006/relationships/slideLayout" Target="../slideLayouts/slideLayout27.xml"/><Relationship Id="rId15" Type="http://schemas.openxmlformats.org/officeDocument/2006/relationships/image" Target="../media/image17.png"/><Relationship Id="rId23" Type="http://schemas.openxmlformats.org/officeDocument/2006/relationships/image" Target="../media/image37.png"/><Relationship Id="rId28" Type="http://schemas.openxmlformats.org/officeDocument/2006/relationships/image" Target="../media/image42.png"/><Relationship Id="rId10" Type="http://schemas.openxmlformats.org/officeDocument/2006/relationships/image" Target="../media/image25.png"/><Relationship Id="rId19" Type="http://schemas.openxmlformats.org/officeDocument/2006/relationships/image" Target="../media/image33.png"/><Relationship Id="rId4" Type="http://schemas.openxmlformats.org/officeDocument/2006/relationships/tags" Target="../tags/tag28.xml"/><Relationship Id="rId9" Type="http://schemas.openxmlformats.org/officeDocument/2006/relationships/image" Target="../media/image24.png"/><Relationship Id="rId14" Type="http://schemas.openxmlformats.org/officeDocument/2006/relationships/image" Target="../media/image29.png"/><Relationship Id="rId22" Type="http://schemas.openxmlformats.org/officeDocument/2006/relationships/image" Target="../media/image36.png"/><Relationship Id="rId27" Type="http://schemas.openxmlformats.org/officeDocument/2006/relationships/image" Target="../media/image41.png"/><Relationship Id="rId30" Type="http://schemas.microsoft.com/office/2011/relationships/inkAction" Target="../ink/inkAction12.xml"/></Relationships>
</file>

<file path=ppt/slides/_rels/slide17.xml.rels><?xml version="1.0" encoding="UTF-8" standalone="yes"?>
<Relationships xmlns="http://schemas.openxmlformats.org/package/2006/relationships"><Relationship Id="rId8" Type="http://schemas.openxmlformats.org/officeDocument/2006/relationships/image" Target="../media/image49.png"/><Relationship Id="rId13" Type="http://schemas.openxmlformats.org/officeDocument/2006/relationships/image" Target="../media/image28.png"/><Relationship Id="rId18" Type="http://schemas.openxmlformats.org/officeDocument/2006/relationships/image" Target="../media/image32.png"/><Relationship Id="rId26" Type="http://schemas.openxmlformats.org/officeDocument/2006/relationships/image" Target="../media/image40.png"/><Relationship Id="rId3" Type="http://schemas.microsoft.com/office/2007/relationships/media" Target="../media/media16.mp4"/><Relationship Id="rId21" Type="http://schemas.openxmlformats.org/officeDocument/2006/relationships/image" Target="../media/image35.png"/><Relationship Id="rId7" Type="http://schemas.openxmlformats.org/officeDocument/2006/relationships/image" Target="../media/image44.png"/><Relationship Id="rId12" Type="http://schemas.openxmlformats.org/officeDocument/2006/relationships/image" Target="../media/image27.png"/><Relationship Id="rId17" Type="http://schemas.openxmlformats.org/officeDocument/2006/relationships/image" Target="../media/image31.png"/><Relationship Id="rId25" Type="http://schemas.openxmlformats.org/officeDocument/2006/relationships/image" Target="../media/image39.png"/><Relationship Id="rId2" Type="http://schemas.openxmlformats.org/officeDocument/2006/relationships/tags" Target="../tags/tag29.xml"/><Relationship Id="rId16" Type="http://schemas.openxmlformats.org/officeDocument/2006/relationships/image" Target="../media/image30.png"/><Relationship Id="rId20" Type="http://schemas.openxmlformats.org/officeDocument/2006/relationships/image" Target="../media/image34.png"/><Relationship Id="rId29" Type="http://schemas.openxmlformats.org/officeDocument/2006/relationships/image" Target="../media/image15.png"/><Relationship Id="rId1" Type="http://schemas.openxmlformats.org/officeDocument/2006/relationships/video" Target="NULL" TargetMode="External"/><Relationship Id="rId6" Type="http://schemas.openxmlformats.org/officeDocument/2006/relationships/notesSlide" Target="../notesSlides/notesSlide17.xml"/><Relationship Id="rId11" Type="http://schemas.openxmlformats.org/officeDocument/2006/relationships/image" Target="../media/image26.png"/><Relationship Id="rId24" Type="http://schemas.openxmlformats.org/officeDocument/2006/relationships/image" Target="../media/image38.png"/><Relationship Id="rId32" Type="http://schemas.openxmlformats.org/officeDocument/2006/relationships/image" Target="../media/image51.png"/><Relationship Id="rId5" Type="http://schemas.openxmlformats.org/officeDocument/2006/relationships/slideLayout" Target="../slideLayouts/slideLayout27.xml"/><Relationship Id="rId15" Type="http://schemas.openxmlformats.org/officeDocument/2006/relationships/image" Target="../media/image17.png"/><Relationship Id="rId23" Type="http://schemas.openxmlformats.org/officeDocument/2006/relationships/image" Target="../media/image37.png"/><Relationship Id="rId28" Type="http://schemas.openxmlformats.org/officeDocument/2006/relationships/image" Target="../media/image42.png"/><Relationship Id="rId10" Type="http://schemas.openxmlformats.org/officeDocument/2006/relationships/image" Target="../media/image25.png"/><Relationship Id="rId19" Type="http://schemas.openxmlformats.org/officeDocument/2006/relationships/image" Target="../media/image33.png"/><Relationship Id="rId4" Type="http://schemas.openxmlformats.org/officeDocument/2006/relationships/tags" Target="../tags/tag30.xml"/><Relationship Id="rId9" Type="http://schemas.openxmlformats.org/officeDocument/2006/relationships/image" Target="../media/image24.png"/><Relationship Id="rId14" Type="http://schemas.openxmlformats.org/officeDocument/2006/relationships/image" Target="../media/image29.png"/><Relationship Id="rId22" Type="http://schemas.openxmlformats.org/officeDocument/2006/relationships/image" Target="../media/image36.png"/><Relationship Id="rId27" Type="http://schemas.openxmlformats.org/officeDocument/2006/relationships/image" Target="../media/image41.png"/><Relationship Id="rId30" Type="http://schemas.microsoft.com/office/2011/relationships/inkAction" Target="../ink/inkAction13.xml"/></Relationships>
</file>

<file path=ppt/slides/_rels/slide18.xml.rels><?xml version="1.0" encoding="UTF-8" standalone="yes"?>
<Relationships xmlns="http://schemas.openxmlformats.org/package/2006/relationships"><Relationship Id="rId8" Type="http://schemas.openxmlformats.org/officeDocument/2006/relationships/image" Target="../media/image49.png"/><Relationship Id="rId13" Type="http://schemas.openxmlformats.org/officeDocument/2006/relationships/image" Target="../media/image28.png"/><Relationship Id="rId18" Type="http://schemas.openxmlformats.org/officeDocument/2006/relationships/image" Target="../media/image32.png"/><Relationship Id="rId26" Type="http://schemas.openxmlformats.org/officeDocument/2006/relationships/image" Target="../media/image40.png"/><Relationship Id="rId3" Type="http://schemas.microsoft.com/office/2007/relationships/media" Target="../media/media17.mp4"/><Relationship Id="rId21" Type="http://schemas.openxmlformats.org/officeDocument/2006/relationships/image" Target="../media/image35.png"/><Relationship Id="rId7" Type="http://schemas.openxmlformats.org/officeDocument/2006/relationships/image" Target="../media/image44.png"/><Relationship Id="rId12" Type="http://schemas.openxmlformats.org/officeDocument/2006/relationships/image" Target="../media/image27.png"/><Relationship Id="rId17" Type="http://schemas.openxmlformats.org/officeDocument/2006/relationships/image" Target="../media/image31.png"/><Relationship Id="rId25" Type="http://schemas.openxmlformats.org/officeDocument/2006/relationships/image" Target="../media/image39.png"/><Relationship Id="rId2" Type="http://schemas.openxmlformats.org/officeDocument/2006/relationships/tags" Target="../tags/tag31.xml"/><Relationship Id="rId16" Type="http://schemas.openxmlformats.org/officeDocument/2006/relationships/image" Target="../media/image30.png"/><Relationship Id="rId20" Type="http://schemas.openxmlformats.org/officeDocument/2006/relationships/image" Target="../media/image34.png"/><Relationship Id="rId29" Type="http://schemas.openxmlformats.org/officeDocument/2006/relationships/image" Target="../media/image15.png"/><Relationship Id="rId1" Type="http://schemas.openxmlformats.org/officeDocument/2006/relationships/video" Target="NULL" TargetMode="External"/><Relationship Id="rId6" Type="http://schemas.openxmlformats.org/officeDocument/2006/relationships/notesSlide" Target="../notesSlides/notesSlide18.xml"/><Relationship Id="rId11" Type="http://schemas.openxmlformats.org/officeDocument/2006/relationships/image" Target="../media/image26.png"/><Relationship Id="rId24" Type="http://schemas.openxmlformats.org/officeDocument/2006/relationships/image" Target="../media/image38.png"/><Relationship Id="rId32" Type="http://schemas.openxmlformats.org/officeDocument/2006/relationships/image" Target="../media/image52.png"/><Relationship Id="rId5" Type="http://schemas.openxmlformats.org/officeDocument/2006/relationships/slideLayout" Target="../slideLayouts/slideLayout27.xml"/><Relationship Id="rId15" Type="http://schemas.openxmlformats.org/officeDocument/2006/relationships/image" Target="../media/image17.png"/><Relationship Id="rId23" Type="http://schemas.openxmlformats.org/officeDocument/2006/relationships/image" Target="../media/image37.png"/><Relationship Id="rId28" Type="http://schemas.openxmlformats.org/officeDocument/2006/relationships/image" Target="../media/image42.png"/><Relationship Id="rId10" Type="http://schemas.openxmlformats.org/officeDocument/2006/relationships/image" Target="../media/image25.png"/><Relationship Id="rId19" Type="http://schemas.openxmlformats.org/officeDocument/2006/relationships/image" Target="../media/image33.png"/><Relationship Id="rId4" Type="http://schemas.openxmlformats.org/officeDocument/2006/relationships/tags" Target="../tags/tag32.xml"/><Relationship Id="rId9" Type="http://schemas.openxmlformats.org/officeDocument/2006/relationships/image" Target="../media/image24.png"/><Relationship Id="rId14" Type="http://schemas.openxmlformats.org/officeDocument/2006/relationships/image" Target="../media/image29.png"/><Relationship Id="rId22" Type="http://schemas.openxmlformats.org/officeDocument/2006/relationships/image" Target="../media/image36.png"/><Relationship Id="rId27" Type="http://schemas.openxmlformats.org/officeDocument/2006/relationships/image" Target="../media/image41.png"/><Relationship Id="rId30" Type="http://schemas.microsoft.com/office/2011/relationships/inkAction" Target="../ink/inkAction14.xml"/></Relationships>
</file>

<file path=ppt/slides/_rels/slide19.xml.rels><?xml version="1.0" encoding="UTF-8" standalone="yes"?>
<Relationships xmlns="http://schemas.openxmlformats.org/package/2006/relationships"><Relationship Id="rId8" Type="http://schemas.openxmlformats.org/officeDocument/2006/relationships/image" Target="../media/image49.png"/><Relationship Id="rId13" Type="http://schemas.openxmlformats.org/officeDocument/2006/relationships/image" Target="../media/image28.png"/><Relationship Id="rId18" Type="http://schemas.openxmlformats.org/officeDocument/2006/relationships/image" Target="../media/image32.png"/><Relationship Id="rId26" Type="http://schemas.openxmlformats.org/officeDocument/2006/relationships/image" Target="../media/image40.png"/><Relationship Id="rId3" Type="http://schemas.microsoft.com/office/2007/relationships/media" Target="../media/media18.mp4"/><Relationship Id="rId21" Type="http://schemas.openxmlformats.org/officeDocument/2006/relationships/image" Target="../media/image35.png"/><Relationship Id="rId7" Type="http://schemas.openxmlformats.org/officeDocument/2006/relationships/image" Target="../media/image44.png"/><Relationship Id="rId12" Type="http://schemas.openxmlformats.org/officeDocument/2006/relationships/image" Target="../media/image27.png"/><Relationship Id="rId17" Type="http://schemas.openxmlformats.org/officeDocument/2006/relationships/image" Target="../media/image31.png"/><Relationship Id="rId25" Type="http://schemas.openxmlformats.org/officeDocument/2006/relationships/image" Target="../media/image39.png"/><Relationship Id="rId2" Type="http://schemas.openxmlformats.org/officeDocument/2006/relationships/tags" Target="../tags/tag33.xml"/><Relationship Id="rId16" Type="http://schemas.openxmlformats.org/officeDocument/2006/relationships/image" Target="../media/image30.png"/><Relationship Id="rId20" Type="http://schemas.openxmlformats.org/officeDocument/2006/relationships/image" Target="../media/image34.png"/><Relationship Id="rId29" Type="http://schemas.openxmlformats.org/officeDocument/2006/relationships/image" Target="../media/image15.png"/><Relationship Id="rId1" Type="http://schemas.openxmlformats.org/officeDocument/2006/relationships/video" Target="NULL" TargetMode="External"/><Relationship Id="rId6" Type="http://schemas.openxmlformats.org/officeDocument/2006/relationships/notesSlide" Target="../notesSlides/notesSlide19.xml"/><Relationship Id="rId11" Type="http://schemas.openxmlformats.org/officeDocument/2006/relationships/image" Target="../media/image26.png"/><Relationship Id="rId24" Type="http://schemas.openxmlformats.org/officeDocument/2006/relationships/image" Target="../media/image38.png"/><Relationship Id="rId32" Type="http://schemas.openxmlformats.org/officeDocument/2006/relationships/image" Target="../media/image53.png"/><Relationship Id="rId5" Type="http://schemas.openxmlformats.org/officeDocument/2006/relationships/slideLayout" Target="../slideLayouts/slideLayout27.xml"/><Relationship Id="rId15" Type="http://schemas.openxmlformats.org/officeDocument/2006/relationships/image" Target="../media/image17.png"/><Relationship Id="rId23" Type="http://schemas.openxmlformats.org/officeDocument/2006/relationships/image" Target="../media/image37.png"/><Relationship Id="rId28" Type="http://schemas.openxmlformats.org/officeDocument/2006/relationships/image" Target="../media/image42.png"/><Relationship Id="rId10" Type="http://schemas.openxmlformats.org/officeDocument/2006/relationships/image" Target="../media/image25.png"/><Relationship Id="rId19" Type="http://schemas.openxmlformats.org/officeDocument/2006/relationships/image" Target="../media/image33.png"/><Relationship Id="rId4" Type="http://schemas.openxmlformats.org/officeDocument/2006/relationships/tags" Target="../tags/tag34.xml"/><Relationship Id="rId9" Type="http://schemas.openxmlformats.org/officeDocument/2006/relationships/image" Target="../media/image24.png"/><Relationship Id="rId14" Type="http://schemas.openxmlformats.org/officeDocument/2006/relationships/image" Target="../media/image29.png"/><Relationship Id="rId22" Type="http://schemas.openxmlformats.org/officeDocument/2006/relationships/image" Target="../media/image36.png"/><Relationship Id="rId27" Type="http://schemas.openxmlformats.org/officeDocument/2006/relationships/image" Target="../media/image41.png"/><Relationship Id="rId30" Type="http://schemas.microsoft.com/office/2011/relationships/inkAction" Target="../ink/inkAction15.xml"/></Relationships>
</file>

<file path=ppt/slides/_rels/slide2.xml.rels><?xml version="1.0" encoding="UTF-8" standalone="yes"?>
<Relationships xmlns="http://schemas.openxmlformats.org/package/2006/relationships"><Relationship Id="rId3" Type="http://schemas.microsoft.com/office/2007/relationships/media" Target="../media/media2.mp4"/><Relationship Id="rId2" Type="http://schemas.openxmlformats.org/officeDocument/2006/relationships/tags" Target="../tags/tag2.xml"/><Relationship Id="rId1" Type="http://schemas.openxmlformats.org/officeDocument/2006/relationships/video" Target="NULL" TargetMode="External"/><Relationship Id="rId6" Type="http://schemas.openxmlformats.org/officeDocument/2006/relationships/image" Target="../media/image15.png"/><Relationship Id="rId5" Type="http://schemas.openxmlformats.org/officeDocument/2006/relationships/notesSlide" Target="../notesSlides/notesSlide2.xml"/><Relationship Id="rId4" Type="http://schemas.openxmlformats.org/officeDocument/2006/relationships/slideLayout" Target="../slideLayouts/slideLayout28.xml"/></Relationships>
</file>

<file path=ppt/slides/_rels/slide20.xml.rels><?xml version="1.0" encoding="UTF-8" standalone="yes"?>
<Relationships xmlns="http://schemas.openxmlformats.org/package/2006/relationships"><Relationship Id="rId8" Type="http://schemas.openxmlformats.org/officeDocument/2006/relationships/image" Target="../media/image15.png"/><Relationship Id="rId3" Type="http://schemas.microsoft.com/office/2007/relationships/media" Target="../media/media19.mp4"/><Relationship Id="rId7" Type="http://schemas.openxmlformats.org/officeDocument/2006/relationships/image" Target="../media/image54.png"/><Relationship Id="rId2" Type="http://schemas.openxmlformats.org/officeDocument/2006/relationships/tags" Target="../tags/tag35.xml"/><Relationship Id="rId1" Type="http://schemas.openxmlformats.org/officeDocument/2006/relationships/video" Target="NULL" TargetMode="External"/><Relationship Id="rId6" Type="http://schemas.openxmlformats.org/officeDocument/2006/relationships/notesSlide" Target="../notesSlides/notesSlide20.xml"/><Relationship Id="rId11" Type="http://schemas.openxmlformats.org/officeDocument/2006/relationships/image" Target="../media/image55.png"/><Relationship Id="rId5" Type="http://schemas.openxmlformats.org/officeDocument/2006/relationships/slideLayout" Target="../slideLayouts/slideLayout29.xml"/><Relationship Id="rId4" Type="http://schemas.openxmlformats.org/officeDocument/2006/relationships/tags" Target="../tags/tag36.xml"/><Relationship Id="rId9" Type="http://schemas.microsoft.com/office/2011/relationships/inkAction" Target="../ink/inkAction16.xml"/></Relationships>
</file>

<file path=ppt/slides/_rels/slide21.xml.rels><?xml version="1.0" encoding="UTF-8" standalone="yes"?>
<Relationships xmlns="http://schemas.openxmlformats.org/package/2006/relationships"><Relationship Id="rId8" Type="http://schemas.openxmlformats.org/officeDocument/2006/relationships/image" Target="../media/image57.png"/><Relationship Id="rId13" Type="http://schemas.openxmlformats.org/officeDocument/2006/relationships/image" Target="../media/image28.png"/><Relationship Id="rId18" Type="http://schemas.openxmlformats.org/officeDocument/2006/relationships/image" Target="../media/image32.png"/><Relationship Id="rId26" Type="http://schemas.openxmlformats.org/officeDocument/2006/relationships/image" Target="../media/image40.png"/><Relationship Id="rId3" Type="http://schemas.microsoft.com/office/2007/relationships/media" Target="../media/media20.mp4"/><Relationship Id="rId21" Type="http://schemas.openxmlformats.org/officeDocument/2006/relationships/image" Target="../media/image35.png"/><Relationship Id="rId7" Type="http://schemas.openxmlformats.org/officeDocument/2006/relationships/image" Target="../media/image56.png"/><Relationship Id="rId12" Type="http://schemas.openxmlformats.org/officeDocument/2006/relationships/image" Target="../media/image27.png"/><Relationship Id="rId17" Type="http://schemas.openxmlformats.org/officeDocument/2006/relationships/image" Target="../media/image31.png"/><Relationship Id="rId25" Type="http://schemas.openxmlformats.org/officeDocument/2006/relationships/image" Target="../media/image39.png"/><Relationship Id="rId33" Type="http://schemas.openxmlformats.org/officeDocument/2006/relationships/image" Target="../media/image59.png"/><Relationship Id="rId2" Type="http://schemas.openxmlformats.org/officeDocument/2006/relationships/tags" Target="../tags/tag37.xml"/><Relationship Id="rId16" Type="http://schemas.openxmlformats.org/officeDocument/2006/relationships/image" Target="../media/image30.png"/><Relationship Id="rId20" Type="http://schemas.openxmlformats.org/officeDocument/2006/relationships/image" Target="../media/image34.png"/><Relationship Id="rId29" Type="http://schemas.openxmlformats.org/officeDocument/2006/relationships/image" Target="../media/image58.png"/><Relationship Id="rId1" Type="http://schemas.openxmlformats.org/officeDocument/2006/relationships/video" Target="NULL" TargetMode="External"/><Relationship Id="rId6" Type="http://schemas.openxmlformats.org/officeDocument/2006/relationships/notesSlide" Target="../notesSlides/notesSlide21.xml"/><Relationship Id="rId11" Type="http://schemas.openxmlformats.org/officeDocument/2006/relationships/image" Target="../media/image26.png"/><Relationship Id="rId24" Type="http://schemas.openxmlformats.org/officeDocument/2006/relationships/image" Target="../media/image38.png"/><Relationship Id="rId5" Type="http://schemas.openxmlformats.org/officeDocument/2006/relationships/slideLayout" Target="../slideLayouts/slideLayout29.xml"/><Relationship Id="rId15" Type="http://schemas.openxmlformats.org/officeDocument/2006/relationships/image" Target="../media/image17.png"/><Relationship Id="rId23" Type="http://schemas.openxmlformats.org/officeDocument/2006/relationships/image" Target="../media/image37.png"/><Relationship Id="rId28" Type="http://schemas.openxmlformats.org/officeDocument/2006/relationships/image" Target="../media/image42.png"/><Relationship Id="rId10" Type="http://schemas.openxmlformats.org/officeDocument/2006/relationships/image" Target="../media/image25.png"/><Relationship Id="rId19" Type="http://schemas.openxmlformats.org/officeDocument/2006/relationships/image" Target="../media/image33.png"/><Relationship Id="rId31" Type="http://schemas.microsoft.com/office/2011/relationships/inkAction" Target="../ink/inkAction17.xml"/><Relationship Id="rId4" Type="http://schemas.openxmlformats.org/officeDocument/2006/relationships/tags" Target="../tags/tag38.xml"/><Relationship Id="rId9" Type="http://schemas.openxmlformats.org/officeDocument/2006/relationships/image" Target="../media/image24.png"/><Relationship Id="rId14" Type="http://schemas.openxmlformats.org/officeDocument/2006/relationships/image" Target="../media/image29.png"/><Relationship Id="rId22" Type="http://schemas.openxmlformats.org/officeDocument/2006/relationships/image" Target="../media/image36.png"/><Relationship Id="rId27" Type="http://schemas.openxmlformats.org/officeDocument/2006/relationships/image" Target="../media/image41.png"/><Relationship Id="rId30" Type="http://schemas.openxmlformats.org/officeDocument/2006/relationships/image" Target="../media/image15.png"/></Relationships>
</file>

<file path=ppt/slides/_rels/slide22.xml.rels><?xml version="1.0" encoding="UTF-8" standalone="yes"?>
<Relationships xmlns="http://schemas.openxmlformats.org/package/2006/relationships"><Relationship Id="rId8" Type="http://schemas.microsoft.com/office/2011/relationships/inkAction" Target="../ink/inkAction18.xml"/><Relationship Id="rId3" Type="http://schemas.microsoft.com/office/2007/relationships/media" Target="../media/media21.mp4"/><Relationship Id="rId7" Type="http://schemas.openxmlformats.org/officeDocument/2006/relationships/image" Target="../media/image15.png"/><Relationship Id="rId2" Type="http://schemas.openxmlformats.org/officeDocument/2006/relationships/tags" Target="../tags/tag39.xml"/><Relationship Id="rId1" Type="http://schemas.openxmlformats.org/officeDocument/2006/relationships/video" Target="NULL" TargetMode="External"/><Relationship Id="rId6" Type="http://schemas.openxmlformats.org/officeDocument/2006/relationships/notesSlide" Target="../notesSlides/notesSlide22.xml"/><Relationship Id="rId5" Type="http://schemas.openxmlformats.org/officeDocument/2006/relationships/slideLayout" Target="../slideLayouts/slideLayout42.xml"/><Relationship Id="rId10" Type="http://schemas.openxmlformats.org/officeDocument/2006/relationships/image" Target="../media/image60.png"/><Relationship Id="rId4" Type="http://schemas.openxmlformats.org/officeDocument/2006/relationships/tags" Target="../tags/tag40.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4.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42.xml"/></Relationships>
</file>

<file path=ppt/slides/_rels/slide25.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25.xml"/><Relationship Id="rId1" Type="http://schemas.openxmlformats.org/officeDocument/2006/relationships/slideLayout" Target="../slideLayouts/slideLayout42.xml"/></Relationships>
</file>

<file path=ppt/slides/_rels/slide26.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26.xml"/><Relationship Id="rId1" Type="http://schemas.openxmlformats.org/officeDocument/2006/relationships/slideLayout" Target="../slideLayouts/slideLayout4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4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42.xml"/></Relationships>
</file>

<file path=ppt/slides/_rels/slide3.xml.rels><?xml version="1.0" encoding="UTF-8" standalone="yes"?>
<Relationships xmlns="http://schemas.openxmlformats.org/package/2006/relationships"><Relationship Id="rId8" Type="http://schemas.microsoft.com/office/2011/relationships/inkAction" Target="../ink/inkAction1.xml"/><Relationship Id="rId3" Type="http://schemas.microsoft.com/office/2007/relationships/media" Target="../media/media3.mp4"/><Relationship Id="rId7" Type="http://schemas.openxmlformats.org/officeDocument/2006/relationships/image" Target="../media/image15.png"/><Relationship Id="rId2" Type="http://schemas.openxmlformats.org/officeDocument/2006/relationships/tags" Target="../tags/tag3.xml"/><Relationship Id="rId1" Type="http://schemas.openxmlformats.org/officeDocument/2006/relationships/video" Target="NULL" TargetMode="External"/><Relationship Id="rId6" Type="http://schemas.openxmlformats.org/officeDocument/2006/relationships/notesSlide" Target="../notesSlides/notesSlide3.xml"/><Relationship Id="rId5" Type="http://schemas.openxmlformats.org/officeDocument/2006/relationships/slideLayout" Target="../slideLayouts/slideLayout42.xml"/><Relationship Id="rId10" Type="http://schemas.openxmlformats.org/officeDocument/2006/relationships/image" Target="../media/image16.png"/><Relationship Id="rId4" Type="http://schemas.openxmlformats.org/officeDocument/2006/relationships/tags" Target="../tags/tag4.xml"/></Relationships>
</file>

<file path=ppt/slides/_rels/slide3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9.xml"/><Relationship Id="rId1" Type="http://schemas.openxmlformats.org/officeDocument/2006/relationships/slideLayout" Target="../slideLayouts/slideLayout42.xml"/></Relationships>
</file>

<file path=ppt/slides/_rels/slide3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30.xml"/><Relationship Id="rId1" Type="http://schemas.openxmlformats.org/officeDocument/2006/relationships/slideLayout" Target="../slideLayouts/slideLayout42.xml"/><Relationship Id="rId4" Type="http://schemas.openxmlformats.org/officeDocument/2006/relationships/image" Target="../media/image49.pn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4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34.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4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50.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42.xml"/></Relationships>
</file>

<file path=ppt/slides/_rels/slide3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36.xml"/><Relationship Id="rId1" Type="http://schemas.openxmlformats.org/officeDocument/2006/relationships/slideLayout" Target="../slideLayouts/slideLayout42.xml"/></Relationships>
</file>

<file path=ppt/slides/_rels/slide3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37.xml"/><Relationship Id="rId1" Type="http://schemas.openxmlformats.org/officeDocument/2006/relationships/slideLayout" Target="../slideLayouts/slideLayout4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42.xml"/></Relationships>
</file>

<file path=ppt/slides/_rels/slide4.xml.rels><?xml version="1.0" encoding="UTF-8" standalone="yes"?>
<Relationships xmlns="http://schemas.openxmlformats.org/package/2006/relationships"><Relationship Id="rId3" Type="http://schemas.microsoft.com/office/2007/relationships/media" Target="../media/media4.mp4"/><Relationship Id="rId2" Type="http://schemas.openxmlformats.org/officeDocument/2006/relationships/tags" Target="../tags/tag5.xml"/><Relationship Id="rId1" Type="http://schemas.openxmlformats.org/officeDocument/2006/relationships/video" Target="NULL" TargetMode="External"/><Relationship Id="rId6" Type="http://schemas.openxmlformats.org/officeDocument/2006/relationships/image" Target="../media/image15.png"/><Relationship Id="rId5" Type="http://schemas.openxmlformats.org/officeDocument/2006/relationships/notesSlide" Target="../notesSlides/notesSlide4.xml"/><Relationship Id="rId4" Type="http://schemas.openxmlformats.org/officeDocument/2006/relationships/slideLayout" Target="../slideLayouts/slideLayout17.xml"/></Relationships>
</file>

<file path=ppt/slides/_rels/slide40.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39.xml"/><Relationship Id="rId1" Type="http://schemas.openxmlformats.org/officeDocument/2006/relationships/slideLayout" Target="../slideLayouts/slideLayout42.xml"/><Relationship Id="rId5" Type="http://schemas.openxmlformats.org/officeDocument/2006/relationships/image" Target="../media/image65.png"/><Relationship Id="rId4" Type="http://schemas.openxmlformats.org/officeDocument/2006/relationships/image" Target="../media/image64.png"/></Relationships>
</file>

<file path=ppt/slides/_rels/slide41.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40.xml"/><Relationship Id="rId1" Type="http://schemas.openxmlformats.org/officeDocument/2006/relationships/slideLayout" Target="../slideLayouts/slideLayout42.xml"/><Relationship Id="rId5" Type="http://schemas.openxmlformats.org/officeDocument/2006/relationships/image" Target="../media/image63.png"/><Relationship Id="rId4" Type="http://schemas.openxmlformats.org/officeDocument/2006/relationships/image" Target="../media/image67.png"/></Relationships>
</file>

<file path=ppt/slides/_rels/slide42.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41.xml"/><Relationship Id="rId1" Type="http://schemas.openxmlformats.org/officeDocument/2006/relationships/slideLayout" Target="../slideLayouts/slideLayout42.xml"/><Relationship Id="rId4" Type="http://schemas.openxmlformats.org/officeDocument/2006/relationships/image" Target="../media/image44.png"/></Relationships>
</file>

<file path=ppt/slides/_rels/slide5.xml.rels><?xml version="1.0" encoding="UTF-8" standalone="yes"?>
<Relationships xmlns="http://schemas.openxmlformats.org/package/2006/relationships"><Relationship Id="rId8" Type="http://schemas.openxmlformats.org/officeDocument/2006/relationships/image" Target="../media/image18.tiff"/><Relationship Id="rId3" Type="http://schemas.microsoft.com/office/2007/relationships/media" Target="../media/media4.mp4"/><Relationship Id="rId7" Type="http://schemas.openxmlformats.org/officeDocument/2006/relationships/image" Target="../media/image17.png"/><Relationship Id="rId12" Type="http://schemas.openxmlformats.org/officeDocument/2006/relationships/image" Target="../media/image19.png"/><Relationship Id="rId2" Type="http://schemas.openxmlformats.org/officeDocument/2006/relationships/tags" Target="../tags/tag6.xml"/><Relationship Id="rId1" Type="http://schemas.openxmlformats.org/officeDocument/2006/relationships/video" Target="NULL" TargetMode="External"/><Relationship Id="rId6" Type="http://schemas.openxmlformats.org/officeDocument/2006/relationships/notesSlide" Target="../notesSlides/notesSlide5.xml"/><Relationship Id="rId5" Type="http://schemas.openxmlformats.org/officeDocument/2006/relationships/slideLayout" Target="../slideLayouts/slideLayout16.xml"/><Relationship Id="rId10" Type="http://schemas.microsoft.com/office/2011/relationships/inkAction" Target="../ink/inkAction2.xml"/><Relationship Id="rId4" Type="http://schemas.openxmlformats.org/officeDocument/2006/relationships/tags" Target="../tags/tag7.xml"/><Relationship Id="rId9" Type="http://schemas.openxmlformats.org/officeDocument/2006/relationships/image" Target="../media/image15.png"/></Relationships>
</file>

<file path=ppt/slides/_rels/slide6.xml.rels><?xml version="1.0" encoding="UTF-8" standalone="yes"?>
<Relationships xmlns="http://schemas.openxmlformats.org/package/2006/relationships"><Relationship Id="rId8" Type="http://schemas.openxmlformats.org/officeDocument/2006/relationships/image" Target="../media/image18.tiff"/><Relationship Id="rId3" Type="http://schemas.microsoft.com/office/2007/relationships/media" Target="../media/media5.mp4"/><Relationship Id="rId7" Type="http://schemas.openxmlformats.org/officeDocument/2006/relationships/image" Target="../media/image17.png"/><Relationship Id="rId12" Type="http://schemas.openxmlformats.org/officeDocument/2006/relationships/image" Target="../media/image20.png"/><Relationship Id="rId2" Type="http://schemas.openxmlformats.org/officeDocument/2006/relationships/tags" Target="../tags/tag8.xml"/><Relationship Id="rId1" Type="http://schemas.openxmlformats.org/officeDocument/2006/relationships/video" Target="NULL" TargetMode="External"/><Relationship Id="rId6" Type="http://schemas.openxmlformats.org/officeDocument/2006/relationships/notesSlide" Target="../notesSlides/notesSlide6.xml"/><Relationship Id="rId5" Type="http://schemas.openxmlformats.org/officeDocument/2006/relationships/slideLayout" Target="../slideLayouts/slideLayout27.xml"/><Relationship Id="rId10" Type="http://schemas.microsoft.com/office/2011/relationships/inkAction" Target="../ink/inkAction3.xml"/><Relationship Id="rId4" Type="http://schemas.openxmlformats.org/officeDocument/2006/relationships/tags" Target="../tags/tag9.xml"/><Relationship Id="rId9" Type="http://schemas.openxmlformats.org/officeDocument/2006/relationships/image" Target="../media/image15.png"/></Relationships>
</file>

<file path=ppt/slides/_rels/slide7.xml.rels><?xml version="1.0" encoding="UTF-8" standalone="yes"?>
<Relationships xmlns="http://schemas.openxmlformats.org/package/2006/relationships"><Relationship Id="rId8" Type="http://schemas.microsoft.com/office/2011/relationships/inkAction" Target="../ink/inkAction4.xml"/><Relationship Id="rId3" Type="http://schemas.microsoft.com/office/2007/relationships/media" Target="../media/media6.mp4"/><Relationship Id="rId7" Type="http://schemas.openxmlformats.org/officeDocument/2006/relationships/image" Target="../media/image15.png"/><Relationship Id="rId2" Type="http://schemas.openxmlformats.org/officeDocument/2006/relationships/tags" Target="../tags/tag10.xml"/><Relationship Id="rId1" Type="http://schemas.openxmlformats.org/officeDocument/2006/relationships/video" Target="NULL" TargetMode="External"/><Relationship Id="rId6" Type="http://schemas.openxmlformats.org/officeDocument/2006/relationships/notesSlide" Target="../notesSlides/notesSlide7.xml"/><Relationship Id="rId5" Type="http://schemas.openxmlformats.org/officeDocument/2006/relationships/slideLayout" Target="../slideLayouts/slideLayout27.xml"/><Relationship Id="rId10" Type="http://schemas.openxmlformats.org/officeDocument/2006/relationships/image" Target="../media/image21.png"/><Relationship Id="rId4" Type="http://schemas.openxmlformats.org/officeDocument/2006/relationships/tags" Target="../tags/tag11.xml"/></Relationships>
</file>

<file path=ppt/slides/_rels/slide8.xml.rels><?xml version="1.0" encoding="UTF-8" standalone="yes"?>
<Relationships xmlns="http://schemas.openxmlformats.org/package/2006/relationships"><Relationship Id="rId3" Type="http://schemas.microsoft.com/office/2007/relationships/media" Target="../media/media7.mp4"/><Relationship Id="rId2" Type="http://schemas.openxmlformats.org/officeDocument/2006/relationships/tags" Target="../tags/tag12.xml"/><Relationship Id="rId1" Type="http://schemas.openxmlformats.org/officeDocument/2006/relationships/video" Target="NULL" TargetMode="External"/><Relationship Id="rId6" Type="http://schemas.openxmlformats.org/officeDocument/2006/relationships/image" Target="../media/image15.png"/><Relationship Id="rId5" Type="http://schemas.openxmlformats.org/officeDocument/2006/relationships/notesSlide" Target="../notesSlides/notesSlide8.xml"/><Relationship Id="rId4" Type="http://schemas.openxmlformats.org/officeDocument/2006/relationships/slideLayout" Target="../slideLayouts/slideLayout17.xml"/></Relationships>
</file>

<file path=ppt/slides/_rels/slide9.xml.rels><?xml version="1.0" encoding="UTF-8" standalone="yes"?>
<Relationships xmlns="http://schemas.openxmlformats.org/package/2006/relationships"><Relationship Id="rId8" Type="http://schemas.microsoft.com/office/2011/relationships/inkAction" Target="../ink/inkAction5.xml"/><Relationship Id="rId3" Type="http://schemas.microsoft.com/office/2007/relationships/media" Target="../media/media8.mp4"/><Relationship Id="rId7" Type="http://schemas.openxmlformats.org/officeDocument/2006/relationships/image" Target="../media/image15.png"/><Relationship Id="rId2" Type="http://schemas.openxmlformats.org/officeDocument/2006/relationships/tags" Target="../tags/tag13.xml"/><Relationship Id="rId1" Type="http://schemas.openxmlformats.org/officeDocument/2006/relationships/video" Target="NULL" TargetMode="External"/><Relationship Id="rId6" Type="http://schemas.openxmlformats.org/officeDocument/2006/relationships/notesSlide" Target="../notesSlides/notesSlide9.xml"/><Relationship Id="rId5" Type="http://schemas.openxmlformats.org/officeDocument/2006/relationships/slideLayout" Target="../slideLayouts/slideLayout27.xml"/><Relationship Id="rId10" Type="http://schemas.openxmlformats.org/officeDocument/2006/relationships/image" Target="../media/image22.png"/><Relationship Id="rId4" Type="http://schemas.openxmlformats.org/officeDocument/2006/relationships/tags" Target="../tags/tag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2"/>
          </p:nvPr>
        </p:nvSpPr>
        <p:spPr/>
        <p:txBody>
          <a:bodyPr/>
          <a:lstStyle/>
          <a:p>
            <a:r>
              <a:rPr lang="en-US" dirty="0" smtClean="0">
                <a:solidFill>
                  <a:srgbClr val="FFFFFF"/>
                </a:solidFill>
              </a:rPr>
              <a:t> </a:t>
            </a:r>
            <a:endParaRPr lang="en-US" dirty="0">
              <a:solidFill>
                <a:srgbClr val="FFFFFF"/>
              </a:solidFill>
            </a:endParaRPr>
          </a:p>
        </p:txBody>
      </p:sp>
      <p:sp>
        <p:nvSpPr>
          <p:cNvPr id="4" name="Text Placeholder 3"/>
          <p:cNvSpPr>
            <a:spLocks noGrp="1"/>
          </p:cNvSpPr>
          <p:nvPr>
            <p:ph type="body" sz="quarter" idx="10"/>
          </p:nvPr>
        </p:nvSpPr>
        <p:spPr>
          <a:xfrm>
            <a:off x="784277" y="3886201"/>
            <a:ext cx="5205535" cy="1156478"/>
          </a:xfrm>
        </p:spPr>
        <p:txBody>
          <a:bodyPr/>
          <a:lstStyle/>
          <a:p>
            <a:r>
              <a:rPr lang="en-US" dirty="0" smtClean="0"/>
              <a:t>June M. Chan, ScD</a:t>
            </a:r>
          </a:p>
          <a:p>
            <a:r>
              <a:rPr lang="en-US" dirty="0" smtClean="0"/>
              <a:t>Professor, Epidemiology &amp; Biostatistics and Urology</a:t>
            </a:r>
          </a:p>
          <a:p>
            <a:r>
              <a:rPr lang="en-US" dirty="0"/>
              <a:t>Steven &amp; Christine </a:t>
            </a:r>
            <a:r>
              <a:rPr lang="en-US" dirty="0" err="1"/>
              <a:t>Burd</a:t>
            </a:r>
            <a:r>
              <a:rPr lang="en-US" dirty="0"/>
              <a:t> Safeway Distinguished Professor</a:t>
            </a:r>
            <a:endParaRPr lang="en-US" dirty="0" smtClean="0"/>
          </a:p>
        </p:txBody>
      </p:sp>
      <p:sp>
        <p:nvSpPr>
          <p:cNvPr id="3" name="Title 2"/>
          <p:cNvSpPr>
            <a:spLocks noGrp="1"/>
          </p:cNvSpPr>
          <p:nvPr>
            <p:ph type="title"/>
          </p:nvPr>
        </p:nvSpPr>
        <p:spPr/>
        <p:txBody>
          <a:bodyPr/>
          <a:lstStyle/>
          <a:p>
            <a:r>
              <a:rPr lang="en-US" dirty="0"/>
              <a:t/>
            </a:r>
            <a:br>
              <a:rPr lang="en-US" dirty="0"/>
            </a:br>
            <a:r>
              <a:rPr lang="en-US" i="1" dirty="0"/>
              <a:t>P</a:t>
            </a:r>
            <a:r>
              <a:rPr lang="en-US" i="1" dirty="0" smtClean="0"/>
              <a:t>erspectives </a:t>
            </a:r>
            <a:r>
              <a:rPr lang="en-US" i="1" dirty="0"/>
              <a:t>on </a:t>
            </a:r>
            <a:r>
              <a:rPr lang="en-US" i="1" dirty="0" smtClean="0"/>
              <a:t>Causal Inference</a:t>
            </a:r>
            <a:endParaRPr lang="en-US" dirty="0"/>
          </a:p>
        </p:txBody>
      </p:sp>
      <p:sp>
        <p:nvSpPr>
          <p:cNvPr id="9" name="Text Placeholder 8"/>
          <p:cNvSpPr>
            <a:spLocks noGrp="1"/>
          </p:cNvSpPr>
          <p:nvPr>
            <p:ph type="body" sz="quarter" idx="15"/>
          </p:nvPr>
        </p:nvSpPr>
        <p:spPr/>
        <p:txBody>
          <a:bodyPr/>
          <a:lstStyle/>
          <a:p>
            <a:r>
              <a:rPr lang="en-US" sz="2000" dirty="0" smtClean="0"/>
              <a:t>Epidemiology 207 - Epidemiology Methods II</a:t>
            </a:r>
            <a:endParaRPr lang="en-US" sz="2000" dirty="0"/>
          </a:p>
        </p:txBody>
      </p:sp>
      <p:pic>
        <p:nvPicPr>
          <p:cNvPr id="6" name="Picture 5"/>
          <p:cNvPicPr>
            <a:picLocks noChangeAspect="1"/>
          </p:cNvPicPr>
          <p:nvPr/>
        </p:nvPicPr>
        <p:blipFill rotWithShape="1">
          <a:blip r:embed="rId6">
            <a:extLst>
              <a:ext uri="{28A0092B-C50C-407E-A947-70E740481C1C}">
                <a14:useLocalDpi xmlns:a14="http://schemas.microsoft.com/office/drawing/2010/main" val="0"/>
              </a:ext>
            </a:extLst>
          </a:blip>
          <a:srcRect l="13406" t="1421" r="30219" b="18699"/>
          <a:stretch/>
        </p:blipFill>
        <p:spPr>
          <a:xfrm>
            <a:off x="4745311" y="600508"/>
            <a:ext cx="1244501" cy="1806711"/>
          </a:xfrm>
          <a:prstGeom prst="rect">
            <a:avLst/>
          </a:prstGeom>
        </p:spPr>
      </p:pic>
      <p:pic>
        <p:nvPicPr>
          <p:cNvPr id="7" name="tmp2D51">
            <a:hlinkClick r:id="" action="ppaction://media"/>
          </p:cNvPr>
          <p:cNvPicPr>
            <a:picLocks noChangeAspect="1"/>
          </p:cNvPicPr>
          <p:nvPr>
            <a:videoFile r:link="rId1"/>
            <p:custDataLst>
              <p:tags r:id="rId2"/>
            </p:custDataLst>
            <p:extLst>
              <p:ext uri="{DAA4B4D4-6D71-4841-9C94-3DE7FCFB9230}">
                <p14:media xmlns:p14="http://schemas.microsoft.com/office/powerpoint/2010/main" r:embed="rId3">
                  <p14:trim end="30.6"/>
                </p14:media>
              </p:ext>
              <p:ext uri="{42D2F446-02D8-4167-A562-619A0277C38B}">
                <p15:isNarration xmlns:p15="http://schemas.microsoft.com/office/powerpoint/2012/main" val="1"/>
              </p:ext>
            </p:extLst>
          </p:nvPr>
        </p:nvPicPr>
        <p:blipFill>
          <a:blip r:embed="rId7"/>
          <a:stretch>
            <a:fillRect/>
          </a:stretch>
        </p:blipFill>
        <p:spPr>
          <a:xfrm>
            <a:off x="8813800" y="101600"/>
            <a:ext cx="228600" cy="228600"/>
          </a:xfrm>
          <a:prstGeom prst="rect">
            <a:avLst/>
          </a:prstGeom>
        </p:spPr>
      </p:pic>
    </p:spTree>
    <p:extLst>
      <p:ext uri="{BB962C8B-B14F-4D97-AF65-F5344CB8AC3E}">
        <p14:creationId xmlns:p14="http://schemas.microsoft.com/office/powerpoint/2010/main" val="1732042808"/>
      </p:ext>
    </p:extLst>
  </p:cSld>
  <p:clrMapOvr>
    <a:masterClrMapping/>
  </p:clrMapOvr>
  <p:transition advTm="8036">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1"/>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Usage of counterfactuals for causal inference</a:t>
            </a:r>
            <a:endParaRPr lang="en-US" dirty="0"/>
          </a:p>
        </p:txBody>
      </p:sp>
      <p:sp>
        <p:nvSpPr>
          <p:cNvPr id="3" name="Content Placeholder 2"/>
          <p:cNvSpPr>
            <a:spLocks noGrp="1"/>
          </p:cNvSpPr>
          <p:nvPr>
            <p:ph idx="1"/>
          </p:nvPr>
        </p:nvSpPr>
        <p:spPr/>
        <p:txBody>
          <a:bodyPr/>
          <a:lstStyle/>
          <a:p>
            <a:r>
              <a:rPr lang="en-US" dirty="0" smtClean="0"/>
              <a:t>In real life, for each individual, only </a:t>
            </a:r>
            <a:r>
              <a:rPr lang="en-US" b="1" i="1" dirty="0" smtClean="0"/>
              <a:t>one</a:t>
            </a:r>
            <a:r>
              <a:rPr lang="en-US" dirty="0" smtClean="0"/>
              <a:t> of the outcomes is actually observed </a:t>
            </a:r>
          </a:p>
          <a:p>
            <a:r>
              <a:rPr lang="en-US" dirty="0" smtClean="0"/>
              <a:t>However, in an ideal setting, to evaluate causation, we would want to observe and compare the counterfactual outcomes under the different possible treatment actions.</a:t>
            </a:r>
          </a:p>
          <a:p>
            <a:r>
              <a:rPr lang="en-US" dirty="0" smtClean="0"/>
              <a:t>While we cannot do this in real life, this counterfactual concept helps us think about confounding and has led to methods that attempt to simulate this kind of “experiment”</a:t>
            </a:r>
            <a:endParaRPr lang="en-US" dirty="0"/>
          </a:p>
        </p:txBody>
      </p:sp>
      <p:sp>
        <p:nvSpPr>
          <p:cNvPr id="4" name="Slide Number Placeholder 3"/>
          <p:cNvSpPr>
            <a:spLocks noGrp="1"/>
          </p:cNvSpPr>
          <p:nvPr>
            <p:ph type="sldNum" sz="quarter" idx="10"/>
          </p:nvPr>
        </p:nvSpPr>
        <p:spPr/>
        <p:txBody>
          <a:bodyPr/>
          <a:lstStyle/>
          <a:p>
            <a:pPr>
              <a:defRPr/>
            </a:pPr>
            <a:fld id="{FAA74B69-70FD-A649-B131-F3438782CAA4}" type="slidenum">
              <a:rPr lang="en-US" altLang="en-US" smtClean="0"/>
              <a:pPr>
                <a:defRPr/>
              </a:pPr>
              <a:t>10</a:t>
            </a:fld>
            <a:endParaRPr lang="en-US" altLang="en-US"/>
          </a:p>
        </p:txBody>
      </p:sp>
      <p:pic>
        <p:nvPicPr>
          <p:cNvPr id="5" name="tmpAEA3">
            <a:hlinkClick r:id="" action="ppaction://media"/>
          </p:cNvPr>
          <p:cNvPicPr>
            <a:picLocks noChangeAspect="1"/>
          </p:cNvPicPr>
          <p:nvPr>
            <a:videoFile r:link="rId1"/>
            <p:custDataLst>
              <p:tags r:id="rId2"/>
            </p:custDataLst>
            <p:extLst>
              <p:ext uri="{DAA4B4D4-6D71-4841-9C94-3DE7FCFB9230}">
                <p14:media xmlns:p14="http://schemas.microsoft.com/office/powerpoint/2010/main" r:embed="rId3">
                  <p14:trim end="16.6326"/>
                </p14:media>
              </p:ext>
              <p:ext uri="{42D2F446-02D8-4167-A562-619A0277C38B}">
                <p15:isNarration xmlns:p15="http://schemas.microsoft.com/office/powerpoint/2012/main" val="1"/>
              </p:ext>
            </p:extLst>
          </p:nvPr>
        </p:nvPicPr>
        <p:blipFill>
          <a:blip r:embed="rId7"/>
          <a:stretch>
            <a:fillRect/>
          </a:stretch>
        </p:blipFill>
        <p:spPr>
          <a:xfrm>
            <a:off x="8813800" y="101600"/>
            <a:ext cx="228600" cy="228600"/>
          </a:xfrm>
          <a:prstGeom prst="rect">
            <a:avLst/>
          </a:prstGeom>
        </p:spPr>
      </p:pic>
      <mc:AlternateContent xmlns:mc="http://schemas.openxmlformats.org/markup-compatibility/2006" xmlns:p14="http://schemas.microsoft.com/office/powerpoint/2010/main" xmlns:iact="http://schemas.microsoft.com/office/powerpoint/2014/inkAction">
        <mc:Choice Requires="p14 iact">
          <p:contentPart p14:bwMode="auto" r:id="rId8">
            <p14:nvContentPartPr>
              <p14:cNvPr id="6" name="Ink 5"/>
              <p14:cNvContentPartPr/>
              <p14:nvPr>
                <p:custDataLst>
                  <p:tags r:id="rId4"/>
                </p:custDataLst>
                <p:extLst>
                  <p:ext uri="{42D2F446-02D8-4167-A562-619A0277C38B}">
                    <p15:isNarration xmlns:p15="http://schemas.microsoft.com/office/powerpoint/2012/main" val="1"/>
                  </p:ext>
                </p:extLst>
              </p14:nvPr>
            </p14:nvContentPartPr>
            <p14:xfrm>
              <a:off x="5234617" y="2215065"/>
              <a:ext cx="3027344" cy="2758478"/>
            </p14:xfrm>
          </p:contentPart>
        </mc:Choice>
        <mc:Fallback xmlns="">
          <p:pic>
            <p:nvPicPr>
              <p:cNvPr id="6" name="Ink 5"/>
              <p:cNvPicPr>
                <a:picLocks noGrp="1" noRot="1" noChangeAspect="1" noMove="1" noResize="1" noEditPoints="1" noAdjustHandles="1" noChangeArrowheads="1" noChangeShapeType="1"/>
              </p:cNvPicPr>
              <p:nvPr/>
            </p:nvPicPr>
            <p:blipFill>
              <a:blip r:embed="rId10"/>
              <a:stretch>
                <a:fillRect/>
              </a:stretch>
            </p:blipFill>
            <p:spPr>
              <a:xfrm>
                <a:off x="5228680" y="2210377"/>
                <a:ext cx="3039219" cy="2767855"/>
              </a:xfrm>
              <a:prstGeom prst="rect">
                <a:avLst/>
              </a:prstGeom>
            </p:spPr>
          </p:pic>
        </mc:Fallback>
      </mc:AlternateContent>
    </p:spTree>
    <p:extLst>
      <p:ext uri="{BB962C8B-B14F-4D97-AF65-F5344CB8AC3E}">
        <p14:creationId xmlns:p14="http://schemas.microsoft.com/office/powerpoint/2010/main" val="1033869834"/>
      </p:ext>
    </p:extLst>
  </p:cSld>
  <p:clrMapOvr>
    <a:masterClrMapping/>
  </p:clrMapOvr>
  <p:transition advTm="35325">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1"/>
                                  </p:stCondLst>
                                  <p:childTnLst>
                                    <p:cmd type="call" cmd="playFrom(0.0)">
                                      <p:cBhvr>
                                        <p:cTn id="6" dur="1" fill="hold"/>
                                        <p:tgtEl>
                                          <p:spTgt spid="5"/>
                                        </p:tgtEl>
                                      </p:cBhvr>
                                    </p:cmd>
                                  </p:childTnLst>
                                </p:cTn>
                              </p:par>
                              <p:par>
                                <p:cTn id="7" presetID="59"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md type="call" cmd="playFrom(0.0)">
                                      <p:cBhvr>
                                        <p:cTn id="9"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fill="hold" display="0">
                  <p:stCondLst>
                    <p:cond delay="indefinite"/>
                  </p:stCondLst>
                </p:cTn>
                <p:tgtEl>
                  <p:spTgt spid="5"/>
                </p:tgtEl>
              </p:cMediaNode>
            </p:vide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2" name="Group 31"/>
          <p:cNvGrpSpPr/>
          <p:nvPr/>
        </p:nvGrpSpPr>
        <p:grpSpPr>
          <a:xfrm>
            <a:off x="37707" y="30723"/>
            <a:ext cx="5749822" cy="5895260"/>
            <a:chOff x="37707" y="30723"/>
            <a:chExt cx="5749822" cy="5895260"/>
          </a:xfrm>
        </p:grpSpPr>
        <p:pic>
          <p:nvPicPr>
            <p:cNvPr id="2" name="Shape 87"/>
            <p:cNvPicPr preferRelativeResize="0"/>
            <p:nvPr/>
          </p:nvPicPr>
          <p:blipFill>
            <a:blip r:embed="rId7">
              <a:alphaModFix/>
            </a:blip>
            <a:stretch>
              <a:fillRect/>
            </a:stretch>
          </p:blipFill>
          <p:spPr>
            <a:xfrm>
              <a:off x="284309" y="1714165"/>
              <a:ext cx="812800" cy="1352928"/>
            </a:xfrm>
            <a:prstGeom prst="rect">
              <a:avLst/>
            </a:prstGeom>
            <a:noFill/>
            <a:ln>
              <a:noFill/>
            </a:ln>
          </p:spPr>
        </p:pic>
        <p:pic>
          <p:nvPicPr>
            <p:cNvPr id="3" name="Shape 94"/>
            <p:cNvPicPr preferRelativeResize="0"/>
            <p:nvPr/>
          </p:nvPicPr>
          <p:blipFill>
            <a:blip r:embed="rId8">
              <a:alphaModFix/>
            </a:blip>
            <a:stretch>
              <a:fillRect/>
            </a:stretch>
          </p:blipFill>
          <p:spPr>
            <a:xfrm>
              <a:off x="1097110" y="1740459"/>
              <a:ext cx="929807" cy="1326635"/>
            </a:xfrm>
            <a:prstGeom prst="rect">
              <a:avLst/>
            </a:prstGeom>
            <a:noFill/>
            <a:ln>
              <a:noFill/>
            </a:ln>
          </p:spPr>
        </p:pic>
        <p:pic>
          <p:nvPicPr>
            <p:cNvPr id="4" name="Shape 101"/>
            <p:cNvPicPr preferRelativeResize="0"/>
            <p:nvPr/>
          </p:nvPicPr>
          <p:blipFill rotWithShape="1">
            <a:blip r:embed="rId9">
              <a:alphaModFix/>
            </a:blip>
            <a:srcRect l="5442" r="1291" b="8527"/>
            <a:stretch/>
          </p:blipFill>
          <p:spPr>
            <a:xfrm>
              <a:off x="3155376" y="168171"/>
              <a:ext cx="1184365" cy="1312092"/>
            </a:xfrm>
            <a:prstGeom prst="rect">
              <a:avLst/>
            </a:prstGeom>
            <a:noFill/>
            <a:ln>
              <a:noFill/>
            </a:ln>
          </p:spPr>
        </p:pic>
        <p:grpSp>
          <p:nvGrpSpPr>
            <p:cNvPr id="7" name="Group 6"/>
            <p:cNvGrpSpPr/>
            <p:nvPr/>
          </p:nvGrpSpPr>
          <p:grpSpPr>
            <a:xfrm>
              <a:off x="4339743" y="30723"/>
              <a:ext cx="1152949" cy="1449541"/>
              <a:chOff x="600891" y="1560036"/>
              <a:chExt cx="2133600" cy="2668615"/>
            </a:xfrm>
          </p:grpSpPr>
          <p:pic>
            <p:nvPicPr>
              <p:cNvPr id="5" name="Shape 108"/>
              <p:cNvPicPr preferRelativeResize="0"/>
              <p:nvPr/>
            </p:nvPicPr>
            <p:blipFill rotWithShape="1">
              <a:blip r:embed="rId10">
                <a:alphaModFix/>
              </a:blip>
              <a:srcRect l="12434" r="15300" b="7445"/>
              <a:stretch/>
            </p:blipFill>
            <p:spPr>
              <a:xfrm>
                <a:off x="600891" y="1565345"/>
                <a:ext cx="2133600" cy="2663306"/>
              </a:xfrm>
              <a:prstGeom prst="rect">
                <a:avLst/>
              </a:prstGeom>
              <a:noFill/>
              <a:ln>
                <a:noFill/>
              </a:ln>
            </p:spPr>
          </p:pic>
          <p:sp>
            <p:nvSpPr>
              <p:cNvPr id="6" name="Shape 106"/>
              <p:cNvSpPr txBox="1">
                <a:spLocks/>
              </p:cNvSpPr>
              <p:nvPr/>
            </p:nvSpPr>
            <p:spPr>
              <a:xfrm>
                <a:off x="1392013" y="1560036"/>
                <a:ext cx="1342478" cy="440120"/>
              </a:xfrm>
              <a:prstGeom prst="rect">
                <a:avLst/>
              </a:prstGeom>
            </p:spPr>
            <p:txBody>
              <a:bodyPr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050" b="0" i="0" u="none" strike="noStrike" cap="none">
                    <a:solidFill>
                      <a:srgbClr val="000000"/>
                    </a:solidFill>
                    <a:latin typeface="Arial"/>
                    <a:ea typeface="Arial"/>
                    <a:cs typeface="Arial"/>
                    <a:sym typeface="Arial"/>
                  </a:defRPr>
                </a:lvl1pPr>
              </a:lstStyle>
              <a:p>
                <a:r>
                  <a:rPr lang="en" sz="1600" dirty="0">
                    <a:latin typeface="Germania One"/>
                    <a:ea typeface="Germania One"/>
                    <a:cs typeface="Germania One"/>
                    <a:sym typeface="Germania One"/>
                  </a:rPr>
                  <a:t>Hades</a:t>
                </a:r>
                <a:endParaRPr lang="en" sz="2667" dirty="0">
                  <a:latin typeface="Germania One"/>
                  <a:ea typeface="Germania One"/>
                  <a:cs typeface="Germania One"/>
                  <a:sym typeface="Germania One"/>
                </a:endParaRPr>
              </a:p>
            </p:txBody>
          </p:sp>
        </p:grpSp>
        <p:pic>
          <p:nvPicPr>
            <p:cNvPr id="8" name="Shape 115"/>
            <p:cNvPicPr preferRelativeResize="0"/>
            <p:nvPr/>
          </p:nvPicPr>
          <p:blipFill rotWithShape="1">
            <a:blip r:embed="rId11">
              <a:alphaModFix/>
            </a:blip>
            <a:srcRect l="26578" t="7135" r="21577" b="12416"/>
            <a:stretch/>
          </p:blipFill>
          <p:spPr>
            <a:xfrm>
              <a:off x="4370990" y="3223386"/>
              <a:ext cx="1090453" cy="1312091"/>
            </a:xfrm>
            <a:prstGeom prst="rect">
              <a:avLst/>
            </a:prstGeom>
            <a:noFill/>
            <a:ln>
              <a:noFill/>
            </a:ln>
          </p:spPr>
        </p:pic>
        <p:pic>
          <p:nvPicPr>
            <p:cNvPr id="9" name="Shape 122"/>
            <p:cNvPicPr preferRelativeResize="0"/>
            <p:nvPr/>
          </p:nvPicPr>
          <p:blipFill rotWithShape="1">
            <a:blip r:embed="rId12">
              <a:alphaModFix/>
            </a:blip>
            <a:srcRect l="13489"/>
            <a:stretch/>
          </p:blipFill>
          <p:spPr>
            <a:xfrm>
              <a:off x="1350304" y="4573055"/>
              <a:ext cx="1245299" cy="1352928"/>
            </a:xfrm>
            <a:prstGeom prst="rect">
              <a:avLst/>
            </a:prstGeom>
            <a:noFill/>
            <a:ln>
              <a:noFill/>
            </a:ln>
          </p:spPr>
        </p:pic>
        <p:pic>
          <p:nvPicPr>
            <p:cNvPr id="11" name="Shape 136"/>
            <p:cNvPicPr preferRelativeResize="0"/>
            <p:nvPr/>
          </p:nvPicPr>
          <p:blipFill rotWithShape="1">
            <a:blip r:embed="rId13">
              <a:alphaModFix/>
            </a:blip>
            <a:srcRect l="1643" t="4554" r="2634" b="4965"/>
            <a:stretch/>
          </p:blipFill>
          <p:spPr>
            <a:xfrm>
              <a:off x="37707" y="168171"/>
              <a:ext cx="1306005" cy="1352928"/>
            </a:xfrm>
            <a:prstGeom prst="rect">
              <a:avLst/>
            </a:prstGeom>
            <a:noFill/>
            <a:ln>
              <a:noFill/>
            </a:ln>
          </p:spPr>
        </p:pic>
        <p:pic>
          <p:nvPicPr>
            <p:cNvPr id="12" name="Shape 129"/>
            <p:cNvPicPr preferRelativeResize="0"/>
            <p:nvPr/>
          </p:nvPicPr>
          <p:blipFill rotWithShape="1">
            <a:blip r:embed="rId14">
              <a:alphaModFix/>
            </a:blip>
            <a:srcRect l="8770" r="3546"/>
            <a:stretch/>
          </p:blipFill>
          <p:spPr>
            <a:xfrm>
              <a:off x="1293435" y="168171"/>
              <a:ext cx="1031844" cy="1326635"/>
            </a:xfrm>
            <a:prstGeom prst="rect">
              <a:avLst/>
            </a:prstGeom>
            <a:noFill/>
            <a:ln>
              <a:noFill/>
            </a:ln>
          </p:spPr>
        </p:pic>
        <p:pic>
          <p:nvPicPr>
            <p:cNvPr id="13" name="Shape 143"/>
            <p:cNvPicPr preferRelativeResize="0"/>
            <p:nvPr/>
          </p:nvPicPr>
          <p:blipFill rotWithShape="1">
            <a:blip r:embed="rId15">
              <a:alphaModFix/>
            </a:blip>
            <a:srcRect l="16444" r="10652"/>
            <a:stretch/>
          </p:blipFill>
          <p:spPr>
            <a:xfrm>
              <a:off x="2325730" y="163065"/>
              <a:ext cx="879924" cy="1358035"/>
            </a:xfrm>
            <a:prstGeom prst="rect">
              <a:avLst/>
            </a:prstGeom>
            <a:noFill/>
            <a:ln>
              <a:noFill/>
            </a:ln>
          </p:spPr>
        </p:pic>
        <p:pic>
          <p:nvPicPr>
            <p:cNvPr id="14" name="Shape 150"/>
            <p:cNvPicPr preferRelativeResize="0"/>
            <p:nvPr/>
          </p:nvPicPr>
          <p:blipFill rotWithShape="1">
            <a:blip r:embed="rId16">
              <a:alphaModFix/>
            </a:blip>
            <a:srcRect l="10663" t="2873" r="4229" b="2705"/>
            <a:stretch/>
          </p:blipFill>
          <p:spPr>
            <a:xfrm>
              <a:off x="2026916" y="1765597"/>
              <a:ext cx="1180901" cy="1326635"/>
            </a:xfrm>
            <a:prstGeom prst="rect">
              <a:avLst/>
            </a:prstGeom>
            <a:noFill/>
            <a:ln>
              <a:noFill/>
            </a:ln>
          </p:spPr>
        </p:pic>
        <p:grpSp>
          <p:nvGrpSpPr>
            <p:cNvPr id="17" name="Group 16"/>
            <p:cNvGrpSpPr/>
            <p:nvPr/>
          </p:nvGrpSpPr>
          <p:grpSpPr>
            <a:xfrm>
              <a:off x="3205654" y="1888285"/>
              <a:ext cx="981745" cy="1203947"/>
              <a:chOff x="233767" y="1581600"/>
              <a:chExt cx="1764506" cy="2471738"/>
            </a:xfrm>
          </p:grpSpPr>
          <p:pic>
            <p:nvPicPr>
              <p:cNvPr id="15" name="Shape 157"/>
              <p:cNvPicPr preferRelativeResize="0"/>
              <p:nvPr/>
            </p:nvPicPr>
            <p:blipFill>
              <a:blip r:embed="rId17">
                <a:alphaModFix/>
              </a:blip>
              <a:stretch>
                <a:fillRect/>
              </a:stretch>
            </p:blipFill>
            <p:spPr>
              <a:xfrm>
                <a:off x="233767" y="1581600"/>
                <a:ext cx="1764506" cy="2471738"/>
              </a:xfrm>
              <a:prstGeom prst="rect">
                <a:avLst/>
              </a:prstGeom>
              <a:noFill/>
              <a:ln>
                <a:noFill/>
              </a:ln>
            </p:spPr>
          </p:pic>
          <p:sp>
            <p:nvSpPr>
              <p:cNvPr id="16" name="Shape 155"/>
              <p:cNvSpPr txBox="1">
                <a:spLocks/>
              </p:cNvSpPr>
              <p:nvPr/>
            </p:nvSpPr>
            <p:spPr>
              <a:xfrm>
                <a:off x="385785" y="3385262"/>
                <a:ext cx="1295665" cy="632250"/>
              </a:xfrm>
              <a:prstGeom prst="rect">
                <a:avLst/>
              </a:prstGeom>
            </p:spPr>
            <p:txBody>
              <a:bodyPr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050" b="0" i="0" u="none" strike="noStrike" cap="none">
                    <a:solidFill>
                      <a:srgbClr val="000000"/>
                    </a:solidFill>
                    <a:latin typeface="Arial"/>
                    <a:ea typeface="Arial"/>
                    <a:cs typeface="Arial"/>
                    <a:sym typeface="Arial"/>
                  </a:defRPr>
                </a:lvl1pPr>
              </a:lstStyle>
              <a:p>
                <a:r>
                  <a:rPr lang="en" sz="1867">
                    <a:latin typeface="Germania One"/>
                    <a:ea typeface="Germania One"/>
                    <a:cs typeface="Germania One"/>
                    <a:sym typeface="Germania One"/>
                  </a:rPr>
                  <a:t>Leto</a:t>
                </a:r>
                <a:endParaRPr lang="en" sz="1867" dirty="0">
                  <a:latin typeface="Germania One"/>
                  <a:ea typeface="Germania One"/>
                  <a:cs typeface="Germania One"/>
                  <a:sym typeface="Germania One"/>
                </a:endParaRPr>
              </a:p>
            </p:txBody>
          </p:sp>
        </p:grpSp>
        <p:pic>
          <p:nvPicPr>
            <p:cNvPr id="18" name="Shape 165"/>
            <p:cNvPicPr preferRelativeResize="0"/>
            <p:nvPr/>
          </p:nvPicPr>
          <p:blipFill>
            <a:blip r:embed="rId18">
              <a:alphaModFix/>
            </a:blip>
            <a:stretch>
              <a:fillRect/>
            </a:stretch>
          </p:blipFill>
          <p:spPr>
            <a:xfrm>
              <a:off x="4137624" y="1765597"/>
              <a:ext cx="1228512" cy="1326635"/>
            </a:xfrm>
            <a:prstGeom prst="rect">
              <a:avLst/>
            </a:prstGeom>
            <a:noFill/>
            <a:ln>
              <a:noFill/>
            </a:ln>
          </p:spPr>
        </p:pic>
        <p:pic>
          <p:nvPicPr>
            <p:cNvPr id="19" name="Shape 172"/>
            <p:cNvPicPr preferRelativeResize="0"/>
            <p:nvPr/>
          </p:nvPicPr>
          <p:blipFill rotWithShape="1">
            <a:blip r:embed="rId19">
              <a:alphaModFix/>
            </a:blip>
            <a:srcRect l="11305" r="9368"/>
            <a:stretch/>
          </p:blipFill>
          <p:spPr>
            <a:xfrm>
              <a:off x="219036" y="4538339"/>
              <a:ext cx="1131268" cy="1352928"/>
            </a:xfrm>
            <a:prstGeom prst="rect">
              <a:avLst/>
            </a:prstGeom>
            <a:noFill/>
            <a:ln>
              <a:noFill/>
            </a:ln>
          </p:spPr>
        </p:pic>
        <p:pic>
          <p:nvPicPr>
            <p:cNvPr id="20" name="Shape 179"/>
            <p:cNvPicPr preferRelativeResize="0"/>
            <p:nvPr/>
          </p:nvPicPr>
          <p:blipFill rotWithShape="1">
            <a:blip r:embed="rId20">
              <a:alphaModFix/>
            </a:blip>
            <a:srcRect l="9341" r="1375" b="9128"/>
            <a:stretch/>
          </p:blipFill>
          <p:spPr>
            <a:xfrm>
              <a:off x="2597607" y="4564872"/>
              <a:ext cx="1157529" cy="1326395"/>
            </a:xfrm>
            <a:prstGeom prst="rect">
              <a:avLst/>
            </a:prstGeom>
            <a:noFill/>
            <a:ln>
              <a:noFill/>
            </a:ln>
          </p:spPr>
        </p:pic>
        <p:pic>
          <p:nvPicPr>
            <p:cNvPr id="21" name="Shape 186"/>
            <p:cNvPicPr preferRelativeResize="0"/>
            <p:nvPr/>
          </p:nvPicPr>
          <p:blipFill rotWithShape="1">
            <a:blip r:embed="rId21">
              <a:alphaModFix/>
            </a:blip>
            <a:srcRect l="17239" r="6183" b="8486"/>
            <a:stretch/>
          </p:blipFill>
          <p:spPr>
            <a:xfrm>
              <a:off x="3791237" y="4546406"/>
              <a:ext cx="1018395" cy="1350636"/>
            </a:xfrm>
            <a:prstGeom prst="rect">
              <a:avLst/>
            </a:prstGeom>
            <a:noFill/>
            <a:ln>
              <a:noFill/>
            </a:ln>
          </p:spPr>
        </p:pic>
        <p:grpSp>
          <p:nvGrpSpPr>
            <p:cNvPr id="24" name="Group 23"/>
            <p:cNvGrpSpPr/>
            <p:nvPr/>
          </p:nvGrpSpPr>
          <p:grpSpPr>
            <a:xfrm>
              <a:off x="268464" y="3092232"/>
              <a:ext cx="1024971" cy="1382597"/>
              <a:chOff x="669977" y="2139885"/>
              <a:chExt cx="1639590" cy="2076660"/>
            </a:xfrm>
          </p:grpSpPr>
          <p:pic>
            <p:nvPicPr>
              <p:cNvPr id="22" name="Shape 193"/>
              <p:cNvPicPr preferRelativeResize="0"/>
              <p:nvPr/>
            </p:nvPicPr>
            <p:blipFill rotWithShape="1">
              <a:blip r:embed="rId22">
                <a:alphaModFix/>
              </a:blip>
              <a:srcRect l="17104" t="19399" r="5821" b="10485"/>
              <a:stretch/>
            </p:blipFill>
            <p:spPr>
              <a:xfrm>
                <a:off x="707010" y="2139885"/>
                <a:ext cx="1602557" cy="2076660"/>
              </a:xfrm>
              <a:prstGeom prst="rect">
                <a:avLst/>
              </a:prstGeom>
              <a:noFill/>
              <a:ln>
                <a:noFill/>
              </a:ln>
            </p:spPr>
          </p:pic>
          <p:sp>
            <p:nvSpPr>
              <p:cNvPr id="23" name="Shape 191"/>
              <p:cNvSpPr txBox="1">
                <a:spLocks/>
              </p:cNvSpPr>
              <p:nvPr/>
            </p:nvSpPr>
            <p:spPr>
              <a:xfrm>
                <a:off x="669977" y="3639585"/>
                <a:ext cx="1639590" cy="492904"/>
              </a:xfrm>
              <a:prstGeom prst="rect">
                <a:avLst/>
              </a:prstGeom>
            </p:spPr>
            <p:txBody>
              <a:bodyPr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050" b="0" i="0" u="none" strike="noStrike" cap="none">
                    <a:solidFill>
                      <a:srgbClr val="000000"/>
                    </a:solidFill>
                    <a:latin typeface="Arial"/>
                    <a:ea typeface="Arial"/>
                    <a:cs typeface="Arial"/>
                    <a:sym typeface="Arial"/>
                  </a:defRPr>
                </a:lvl1pPr>
              </a:lstStyle>
              <a:p>
                <a:r>
                  <a:rPr lang="en" sz="1867" b="1" dirty="0" err="1">
                    <a:solidFill>
                      <a:schemeClr val="bg2">
                        <a:lumMod val="50000"/>
                      </a:schemeClr>
                    </a:solidFill>
                    <a:latin typeface="Germania One"/>
                    <a:ea typeface="Germania One"/>
                    <a:cs typeface="Germania One"/>
                    <a:sym typeface="Germania One"/>
                  </a:rPr>
                  <a:t>Cyclope</a:t>
                </a:r>
                <a:endParaRPr lang="en" sz="1867" b="1" dirty="0">
                  <a:solidFill>
                    <a:schemeClr val="bg2">
                      <a:lumMod val="50000"/>
                    </a:schemeClr>
                  </a:solidFill>
                  <a:latin typeface="Germania One"/>
                  <a:ea typeface="Germania One"/>
                  <a:cs typeface="Germania One"/>
                  <a:sym typeface="Germania One"/>
                </a:endParaRPr>
              </a:p>
            </p:txBody>
          </p:sp>
        </p:grpSp>
        <p:grpSp>
          <p:nvGrpSpPr>
            <p:cNvPr id="27" name="Group 26"/>
            <p:cNvGrpSpPr/>
            <p:nvPr/>
          </p:nvGrpSpPr>
          <p:grpSpPr>
            <a:xfrm>
              <a:off x="1342131" y="3205775"/>
              <a:ext cx="1112988" cy="1213092"/>
              <a:chOff x="835744" y="1565344"/>
              <a:chExt cx="1896771" cy="2403341"/>
            </a:xfrm>
          </p:grpSpPr>
          <p:pic>
            <p:nvPicPr>
              <p:cNvPr id="25" name="Shape 200"/>
              <p:cNvPicPr preferRelativeResize="0"/>
              <p:nvPr/>
            </p:nvPicPr>
            <p:blipFill rotWithShape="1">
              <a:blip r:embed="rId23">
                <a:alphaModFix/>
              </a:blip>
              <a:srcRect l="21933" r="21426" b="18120"/>
              <a:stretch/>
            </p:blipFill>
            <p:spPr>
              <a:xfrm>
                <a:off x="857165" y="1565344"/>
                <a:ext cx="1609901" cy="2403341"/>
              </a:xfrm>
              <a:prstGeom prst="rect">
                <a:avLst/>
              </a:prstGeom>
              <a:noFill/>
              <a:ln>
                <a:noFill/>
              </a:ln>
            </p:spPr>
          </p:pic>
          <p:sp>
            <p:nvSpPr>
              <p:cNvPr id="26" name="Shape 198"/>
              <p:cNvSpPr txBox="1">
                <a:spLocks/>
              </p:cNvSpPr>
              <p:nvPr/>
            </p:nvSpPr>
            <p:spPr>
              <a:xfrm>
                <a:off x="835744" y="3601305"/>
                <a:ext cx="1896771" cy="367378"/>
              </a:xfrm>
              <a:prstGeom prst="rect">
                <a:avLst/>
              </a:prstGeom>
            </p:spPr>
            <p:txBody>
              <a:bodyPr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050" b="0" i="0" u="none" strike="noStrike" cap="none">
                    <a:solidFill>
                      <a:srgbClr val="000000"/>
                    </a:solidFill>
                    <a:latin typeface="Arial"/>
                    <a:ea typeface="Arial"/>
                    <a:cs typeface="Arial"/>
                    <a:sym typeface="Arial"/>
                  </a:defRPr>
                </a:lvl1pPr>
              </a:lstStyle>
              <a:p>
                <a:r>
                  <a:rPr lang="en" sz="1333" dirty="0">
                    <a:solidFill>
                      <a:srgbClr val="C00000"/>
                    </a:solidFill>
                    <a:latin typeface="+mj-lt"/>
                    <a:ea typeface="Germania One"/>
                    <a:cs typeface="Germania One"/>
                    <a:sym typeface="Germania One"/>
                  </a:rPr>
                  <a:t>Persephone</a:t>
                </a:r>
              </a:p>
            </p:txBody>
          </p:sp>
        </p:grpSp>
        <p:pic>
          <p:nvPicPr>
            <p:cNvPr id="28" name="Shape 207"/>
            <p:cNvPicPr preferRelativeResize="0"/>
            <p:nvPr/>
          </p:nvPicPr>
          <p:blipFill>
            <a:blip r:embed="rId24">
              <a:alphaModFix/>
            </a:blip>
            <a:stretch>
              <a:fillRect/>
            </a:stretch>
          </p:blipFill>
          <p:spPr>
            <a:xfrm>
              <a:off x="4702452" y="4636359"/>
              <a:ext cx="1085077" cy="1262428"/>
            </a:xfrm>
            <a:prstGeom prst="rect">
              <a:avLst/>
            </a:prstGeom>
            <a:noFill/>
            <a:ln>
              <a:noFill/>
            </a:ln>
          </p:spPr>
        </p:pic>
        <p:pic>
          <p:nvPicPr>
            <p:cNvPr id="29" name="Shape 221"/>
            <p:cNvPicPr preferRelativeResize="0"/>
            <p:nvPr/>
          </p:nvPicPr>
          <p:blipFill rotWithShape="1">
            <a:blip r:embed="rId25">
              <a:alphaModFix/>
            </a:blip>
            <a:srcRect l="12087" t="1268" r="5848" b="8807"/>
            <a:stretch/>
          </p:blipFill>
          <p:spPr>
            <a:xfrm>
              <a:off x="2350783" y="3277579"/>
              <a:ext cx="930112" cy="1176004"/>
            </a:xfrm>
            <a:prstGeom prst="rect">
              <a:avLst/>
            </a:prstGeom>
            <a:noFill/>
            <a:ln>
              <a:noFill/>
            </a:ln>
          </p:spPr>
        </p:pic>
        <p:pic>
          <p:nvPicPr>
            <p:cNvPr id="30" name="Shape 214"/>
            <p:cNvPicPr preferRelativeResize="0"/>
            <p:nvPr/>
          </p:nvPicPr>
          <p:blipFill>
            <a:blip r:embed="rId26">
              <a:alphaModFix/>
            </a:blip>
            <a:stretch>
              <a:fillRect/>
            </a:stretch>
          </p:blipFill>
          <p:spPr>
            <a:xfrm>
              <a:off x="3421729" y="3277580"/>
              <a:ext cx="765671" cy="1203705"/>
            </a:xfrm>
            <a:prstGeom prst="rect">
              <a:avLst/>
            </a:prstGeom>
            <a:noFill/>
            <a:ln>
              <a:noFill/>
            </a:ln>
          </p:spPr>
        </p:pic>
      </p:grpSp>
      <p:sp>
        <p:nvSpPr>
          <p:cNvPr id="31" name="Footer Placeholder 1"/>
          <p:cNvSpPr txBox="1">
            <a:spLocks/>
          </p:cNvSpPr>
          <p:nvPr/>
        </p:nvSpPr>
        <p:spPr>
          <a:xfrm>
            <a:off x="548153" y="6470130"/>
            <a:ext cx="4310907" cy="137980"/>
          </a:xfrm>
          <a:prstGeom prst="rect">
            <a:avLst/>
          </a:prstGeom>
        </p:spPr>
        <p:txBody>
          <a:bodyPr/>
          <a:lstStyle>
            <a:defPPr>
              <a:defRPr lang="en-US"/>
            </a:defPPr>
            <a:lvl1pPr algn="l" rtl="0" eaLnBrk="0" fontAlgn="base" hangingPunct="0">
              <a:spcBef>
                <a:spcPct val="0"/>
              </a:spcBef>
              <a:spcAft>
                <a:spcPct val="0"/>
              </a:spcAft>
              <a:defRPr kern="1200">
                <a:solidFill>
                  <a:schemeClr val="tx1"/>
                </a:solidFill>
                <a:latin typeface="Garamond" charset="0"/>
                <a:ea typeface="+mn-ea"/>
                <a:cs typeface="+mn-cs"/>
              </a:defRPr>
            </a:lvl1pPr>
            <a:lvl2pPr marL="457200" algn="l" rtl="0" eaLnBrk="0" fontAlgn="base" hangingPunct="0">
              <a:spcBef>
                <a:spcPct val="0"/>
              </a:spcBef>
              <a:spcAft>
                <a:spcPct val="0"/>
              </a:spcAft>
              <a:defRPr kern="1200">
                <a:solidFill>
                  <a:schemeClr val="tx1"/>
                </a:solidFill>
                <a:latin typeface="Garamond" charset="0"/>
                <a:ea typeface="+mn-ea"/>
                <a:cs typeface="+mn-cs"/>
              </a:defRPr>
            </a:lvl2pPr>
            <a:lvl3pPr marL="914400" algn="l" rtl="0" eaLnBrk="0" fontAlgn="base" hangingPunct="0">
              <a:spcBef>
                <a:spcPct val="0"/>
              </a:spcBef>
              <a:spcAft>
                <a:spcPct val="0"/>
              </a:spcAft>
              <a:defRPr kern="1200">
                <a:solidFill>
                  <a:schemeClr val="tx1"/>
                </a:solidFill>
                <a:latin typeface="Garamond" charset="0"/>
                <a:ea typeface="+mn-ea"/>
                <a:cs typeface="+mn-cs"/>
              </a:defRPr>
            </a:lvl3pPr>
            <a:lvl4pPr marL="1371600" algn="l" rtl="0" eaLnBrk="0" fontAlgn="base" hangingPunct="0">
              <a:spcBef>
                <a:spcPct val="0"/>
              </a:spcBef>
              <a:spcAft>
                <a:spcPct val="0"/>
              </a:spcAft>
              <a:defRPr kern="1200">
                <a:solidFill>
                  <a:schemeClr val="tx1"/>
                </a:solidFill>
                <a:latin typeface="Garamond" charset="0"/>
                <a:ea typeface="+mn-ea"/>
                <a:cs typeface="+mn-cs"/>
              </a:defRPr>
            </a:lvl4pPr>
            <a:lvl5pPr marL="1828800" algn="l" rtl="0" eaLnBrk="0" fontAlgn="base" hangingPunct="0">
              <a:spcBef>
                <a:spcPct val="0"/>
              </a:spcBef>
              <a:spcAft>
                <a:spcPct val="0"/>
              </a:spcAft>
              <a:defRPr kern="1200">
                <a:solidFill>
                  <a:schemeClr val="tx1"/>
                </a:solidFill>
                <a:latin typeface="Garamond" charset="0"/>
                <a:ea typeface="+mn-ea"/>
                <a:cs typeface="+mn-cs"/>
              </a:defRPr>
            </a:lvl5pPr>
            <a:lvl6pPr marL="2286000" algn="l" defTabSz="914400" rtl="0" eaLnBrk="1" latinLnBrk="0" hangingPunct="1">
              <a:defRPr kern="1200">
                <a:solidFill>
                  <a:schemeClr val="tx1"/>
                </a:solidFill>
                <a:latin typeface="Garamond" charset="0"/>
                <a:ea typeface="+mn-ea"/>
                <a:cs typeface="+mn-cs"/>
              </a:defRPr>
            </a:lvl6pPr>
            <a:lvl7pPr marL="2743200" algn="l" defTabSz="914400" rtl="0" eaLnBrk="1" latinLnBrk="0" hangingPunct="1">
              <a:defRPr kern="1200">
                <a:solidFill>
                  <a:schemeClr val="tx1"/>
                </a:solidFill>
                <a:latin typeface="Garamond" charset="0"/>
                <a:ea typeface="+mn-ea"/>
                <a:cs typeface="+mn-cs"/>
              </a:defRPr>
            </a:lvl7pPr>
            <a:lvl8pPr marL="3200400" algn="l" defTabSz="914400" rtl="0" eaLnBrk="1" latinLnBrk="0" hangingPunct="1">
              <a:defRPr kern="1200">
                <a:solidFill>
                  <a:schemeClr val="tx1"/>
                </a:solidFill>
                <a:latin typeface="Garamond" charset="0"/>
                <a:ea typeface="+mn-ea"/>
                <a:cs typeface="+mn-cs"/>
              </a:defRPr>
            </a:lvl8pPr>
            <a:lvl9pPr marL="3657600" algn="l" defTabSz="914400" rtl="0" eaLnBrk="1" latinLnBrk="0" hangingPunct="1">
              <a:defRPr kern="1200">
                <a:solidFill>
                  <a:schemeClr val="tx1"/>
                </a:solidFill>
                <a:latin typeface="Garamond" charset="0"/>
                <a:ea typeface="+mn-ea"/>
                <a:cs typeface="+mn-cs"/>
              </a:defRPr>
            </a:lvl9pPr>
          </a:lstStyle>
          <a:p>
            <a:r>
              <a:rPr lang="en-US" sz="1050" smtClean="0">
                <a:solidFill>
                  <a:srgbClr val="052049"/>
                </a:solidFill>
              </a:rPr>
              <a:t>Acknowledgement: Matteo Allen, graphical assistance</a:t>
            </a:r>
            <a:endParaRPr lang="en-US" sz="1050" dirty="0">
              <a:solidFill>
                <a:srgbClr val="052049"/>
              </a:solidFill>
            </a:endParaRPr>
          </a:p>
        </p:txBody>
      </p:sp>
      <p:sp>
        <p:nvSpPr>
          <p:cNvPr id="10" name="TextBox 9"/>
          <p:cNvSpPr txBox="1"/>
          <p:nvPr/>
        </p:nvSpPr>
        <p:spPr bwMode="auto">
          <a:xfrm>
            <a:off x="6021271" y="1813361"/>
            <a:ext cx="2460858" cy="1292662"/>
          </a:xfrm>
          <a:prstGeom prst="rect">
            <a:avLst/>
          </a:prstGeom>
          <a:noFill/>
          <a:ln w="19050" algn="ctr">
            <a:noFill/>
            <a:miter lim="800000"/>
            <a:headEnd/>
            <a:tailEnd/>
          </a:ln>
        </p:spPr>
        <p:txBody>
          <a:bodyPr wrap="square" lIns="0" tIns="0" rIns="0" bIns="0" rtlCol="0">
            <a:spAutoFit/>
          </a:bodyPr>
          <a:lstStyle/>
          <a:p>
            <a:r>
              <a:rPr lang="en-US" sz="2800" dirty="0" smtClean="0"/>
              <a:t>Zeus</a:t>
            </a:r>
            <a:r>
              <a:rPr lang="mr-IN" sz="2800" dirty="0" smtClean="0"/>
              <a:t>…</a:t>
            </a:r>
            <a:r>
              <a:rPr lang="en-US" sz="2800" dirty="0" smtClean="0"/>
              <a:t> &amp; his extended family!</a:t>
            </a:r>
          </a:p>
          <a:p>
            <a:r>
              <a:rPr lang="en-US" sz="2800" dirty="0" smtClean="0"/>
              <a:t>N = 20</a:t>
            </a:r>
          </a:p>
        </p:txBody>
      </p:sp>
      <p:pic>
        <p:nvPicPr>
          <p:cNvPr id="33" name="tmp809A">
            <a:hlinkClick r:id="" action="ppaction://media"/>
          </p:cNvPr>
          <p:cNvPicPr>
            <a:picLocks noChangeAspect="1"/>
          </p:cNvPicPr>
          <p:nvPr>
            <a:videoFile r:link="rId1"/>
            <p:custDataLst>
              <p:tags r:id="rId2"/>
            </p:custDataLst>
            <p:extLst>
              <p:ext uri="{DAA4B4D4-6D71-4841-9C94-3DE7FCFB9230}">
                <p14:media xmlns:p14="http://schemas.microsoft.com/office/powerpoint/2010/main" r:embed="rId3">
                  <p14:trim end="27.7346"/>
                </p14:media>
              </p:ext>
              <p:ext uri="{42D2F446-02D8-4167-A562-619A0277C38B}">
                <p15:isNarration xmlns:p15="http://schemas.microsoft.com/office/powerpoint/2012/main" val="1"/>
              </p:ext>
            </p:extLst>
          </p:nvPr>
        </p:nvPicPr>
        <p:blipFill>
          <a:blip r:embed="rId27"/>
          <a:stretch>
            <a:fillRect/>
          </a:stretch>
        </p:blipFill>
        <p:spPr>
          <a:xfrm>
            <a:off x="8813800" y="101600"/>
            <a:ext cx="228600" cy="228600"/>
          </a:xfrm>
          <a:prstGeom prst="rect">
            <a:avLst/>
          </a:prstGeom>
        </p:spPr>
      </p:pic>
      <mc:AlternateContent xmlns:mc="http://schemas.openxmlformats.org/markup-compatibility/2006" xmlns:p14="http://schemas.microsoft.com/office/powerpoint/2010/main" xmlns:iact="http://schemas.microsoft.com/office/powerpoint/2014/inkAction">
        <mc:Choice Requires="p14 iact">
          <p:contentPart p14:bwMode="auto" r:id="rId28">
            <p14:nvContentPartPr>
              <p14:cNvPr id="34" name="Ink 33"/>
              <p14:cNvContentPartPr/>
              <p14:nvPr>
                <p:custDataLst>
                  <p:tags r:id="rId4"/>
                </p:custDataLst>
                <p:extLst>
                  <p:ext uri="{42D2F446-02D8-4167-A562-619A0277C38B}">
                    <p15:isNarration xmlns:p15="http://schemas.microsoft.com/office/powerpoint/2012/main" val="1"/>
                  </p:ext>
                </p:extLst>
              </p14:nvPr>
            </p14:nvContentPartPr>
            <p14:xfrm>
              <a:off x="120785" y="1520994"/>
              <a:ext cx="1066061" cy="113151"/>
            </p14:xfrm>
          </p:contentPart>
        </mc:Choice>
        <mc:Fallback xmlns="">
          <p:pic>
            <p:nvPicPr>
              <p:cNvPr id="34" name="Ink 33"/>
              <p:cNvPicPr>
                <a:picLocks noGrp="1" noRot="1" noChangeAspect="1" noMove="1" noResize="1" noEditPoints="1" noAdjustHandles="1" noChangeArrowheads="1" noChangeShapeType="1"/>
              </p:cNvPicPr>
              <p:nvPr/>
            </p:nvPicPr>
            <p:blipFill>
              <a:blip r:embed="rId30"/>
              <a:stretch>
                <a:fillRect/>
              </a:stretch>
            </p:blipFill>
            <p:spPr>
              <a:xfrm>
                <a:off x="114848" y="1514194"/>
                <a:ext cx="1077935" cy="126751"/>
              </a:xfrm>
              <a:prstGeom prst="rect">
                <a:avLst/>
              </a:prstGeom>
            </p:spPr>
          </p:pic>
        </mc:Fallback>
      </mc:AlternateContent>
    </p:spTree>
    <p:extLst>
      <p:ext uri="{BB962C8B-B14F-4D97-AF65-F5344CB8AC3E}">
        <p14:creationId xmlns:p14="http://schemas.microsoft.com/office/powerpoint/2010/main" val="1229703061"/>
      </p:ext>
    </p:extLst>
  </p:cSld>
  <p:clrMapOvr>
    <a:masterClrMapping/>
  </p:clrMapOvr>
  <p:transition advTm="21937">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1"/>
                                  </p:stCondLst>
                                  <p:childTnLst>
                                    <p:cmd type="call" cmd="playFrom(0.0)">
                                      <p:cBhvr>
                                        <p:cTn id="6" dur="1" fill="hold"/>
                                        <p:tgtEl>
                                          <p:spTgt spid="33"/>
                                        </p:tgtEl>
                                      </p:cBhvr>
                                    </p:cmd>
                                  </p:childTnLst>
                                </p:cTn>
                              </p:par>
                              <p:par>
                                <p:cTn id="7" presetID="59" presetClass="entr" presetSubtype="0" fill="hold" nodeType="withEffect">
                                  <p:stCondLst>
                                    <p:cond delay="0"/>
                                  </p:stCondLst>
                                  <p:childTnLst>
                                    <p:set>
                                      <p:cBhvr>
                                        <p:cTn id="8" dur="1" fill="hold">
                                          <p:stCondLst>
                                            <p:cond delay="0"/>
                                          </p:stCondLst>
                                        </p:cTn>
                                        <p:tgtEl>
                                          <p:spTgt spid="34"/>
                                        </p:tgtEl>
                                        <p:attrNameLst>
                                          <p:attrName>style.visibility</p:attrName>
                                        </p:attrNameLst>
                                      </p:cBhvr>
                                      <p:to>
                                        <p:strVal val="visible"/>
                                      </p:to>
                                    </p:set>
                                    <p:cmd type="call" cmd="playFrom(0.0)">
                                      <p:cBhvr>
                                        <p:cTn id="9" dur="2" fill="hold"/>
                                        <p:tgtEl>
                                          <p:spTgt spid="3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fill="hold" display="0">
                  <p:stCondLst>
                    <p:cond delay="indefinite"/>
                  </p:stCondLst>
                </p:cTn>
                <p:tgtEl>
                  <p:spTgt spid="33"/>
                </p:tgtEl>
              </p:cMediaNode>
            </p:vide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3585" y="134604"/>
            <a:ext cx="7323917" cy="425512"/>
          </a:xfrm>
        </p:spPr>
        <p:txBody>
          <a:bodyPr>
            <a:normAutofit fontScale="90000"/>
          </a:bodyPr>
          <a:lstStyle/>
          <a:p>
            <a:r>
              <a:rPr lang="en-US" dirty="0" smtClean="0"/>
              <a:t>Average Causal Effects</a:t>
            </a:r>
            <a:endParaRPr lang="en-US" dirty="0"/>
          </a:p>
        </p:txBody>
      </p:sp>
      <p:pic>
        <p:nvPicPr>
          <p:cNvPr id="6" name="Content Placeholder 5"/>
          <p:cNvPicPr>
            <a:picLocks noGrp="1" noChangeAspect="1"/>
          </p:cNvPicPr>
          <p:nvPr>
            <p:ph idx="1"/>
          </p:nvPr>
        </p:nvPicPr>
        <p:blipFill>
          <a:blip r:embed="rId7">
            <a:extLst>
              <a:ext uri="{28A0092B-C50C-407E-A947-70E740481C1C}">
                <a14:useLocalDpi xmlns:a14="http://schemas.microsoft.com/office/drawing/2010/main" val="0"/>
              </a:ext>
            </a:extLst>
          </a:blip>
          <a:stretch>
            <a:fillRect/>
          </a:stretch>
        </p:blipFill>
        <p:spPr>
          <a:xfrm>
            <a:off x="5770916" y="442369"/>
            <a:ext cx="2928238" cy="5615198"/>
          </a:xfrm>
        </p:spPr>
      </p:pic>
      <p:sp>
        <p:nvSpPr>
          <p:cNvPr id="4" name="Slide Number Placeholder 3"/>
          <p:cNvSpPr>
            <a:spLocks noGrp="1"/>
          </p:cNvSpPr>
          <p:nvPr>
            <p:ph type="sldNum" sz="quarter" idx="10"/>
          </p:nvPr>
        </p:nvSpPr>
        <p:spPr>
          <a:xfrm>
            <a:off x="369889" y="6442485"/>
            <a:ext cx="489832" cy="215492"/>
          </a:xfrm>
        </p:spPr>
        <p:txBody>
          <a:bodyPr/>
          <a:lstStyle/>
          <a:p>
            <a:pPr>
              <a:defRPr/>
            </a:pPr>
            <a:fld id="{FAA74B69-70FD-A649-B131-F3438782CAA4}" type="slidenum">
              <a:rPr lang="en-US" altLang="en-US" smtClean="0"/>
              <a:pPr>
                <a:defRPr/>
              </a:pPr>
              <a:t>12</a:t>
            </a:fld>
            <a:endParaRPr lang="en-US" altLang="en-US" dirty="0"/>
          </a:p>
        </p:txBody>
      </p:sp>
      <p:sp>
        <p:nvSpPr>
          <p:cNvPr id="35" name="Footer Placeholder 1"/>
          <p:cNvSpPr txBox="1">
            <a:spLocks/>
          </p:cNvSpPr>
          <p:nvPr/>
        </p:nvSpPr>
        <p:spPr>
          <a:xfrm>
            <a:off x="548153" y="6470130"/>
            <a:ext cx="4310907" cy="137980"/>
          </a:xfrm>
          <a:prstGeom prst="rect">
            <a:avLst/>
          </a:prstGeom>
        </p:spPr>
        <p:txBody>
          <a:bodyPr/>
          <a:lstStyle>
            <a:defPPr>
              <a:defRPr lang="en-US"/>
            </a:defPPr>
            <a:lvl1pPr algn="l" rtl="0" eaLnBrk="0" fontAlgn="base" hangingPunct="0">
              <a:spcBef>
                <a:spcPct val="0"/>
              </a:spcBef>
              <a:spcAft>
                <a:spcPct val="0"/>
              </a:spcAft>
              <a:defRPr kern="1200">
                <a:solidFill>
                  <a:schemeClr val="tx1"/>
                </a:solidFill>
                <a:latin typeface="Garamond" charset="0"/>
                <a:ea typeface="+mn-ea"/>
                <a:cs typeface="+mn-cs"/>
              </a:defRPr>
            </a:lvl1pPr>
            <a:lvl2pPr marL="457200" algn="l" rtl="0" eaLnBrk="0" fontAlgn="base" hangingPunct="0">
              <a:spcBef>
                <a:spcPct val="0"/>
              </a:spcBef>
              <a:spcAft>
                <a:spcPct val="0"/>
              </a:spcAft>
              <a:defRPr kern="1200">
                <a:solidFill>
                  <a:schemeClr val="tx1"/>
                </a:solidFill>
                <a:latin typeface="Garamond" charset="0"/>
                <a:ea typeface="+mn-ea"/>
                <a:cs typeface="+mn-cs"/>
              </a:defRPr>
            </a:lvl2pPr>
            <a:lvl3pPr marL="914400" algn="l" rtl="0" eaLnBrk="0" fontAlgn="base" hangingPunct="0">
              <a:spcBef>
                <a:spcPct val="0"/>
              </a:spcBef>
              <a:spcAft>
                <a:spcPct val="0"/>
              </a:spcAft>
              <a:defRPr kern="1200">
                <a:solidFill>
                  <a:schemeClr val="tx1"/>
                </a:solidFill>
                <a:latin typeface="Garamond" charset="0"/>
                <a:ea typeface="+mn-ea"/>
                <a:cs typeface="+mn-cs"/>
              </a:defRPr>
            </a:lvl3pPr>
            <a:lvl4pPr marL="1371600" algn="l" rtl="0" eaLnBrk="0" fontAlgn="base" hangingPunct="0">
              <a:spcBef>
                <a:spcPct val="0"/>
              </a:spcBef>
              <a:spcAft>
                <a:spcPct val="0"/>
              </a:spcAft>
              <a:defRPr kern="1200">
                <a:solidFill>
                  <a:schemeClr val="tx1"/>
                </a:solidFill>
                <a:latin typeface="Garamond" charset="0"/>
                <a:ea typeface="+mn-ea"/>
                <a:cs typeface="+mn-cs"/>
              </a:defRPr>
            </a:lvl4pPr>
            <a:lvl5pPr marL="1828800" algn="l" rtl="0" eaLnBrk="0" fontAlgn="base" hangingPunct="0">
              <a:spcBef>
                <a:spcPct val="0"/>
              </a:spcBef>
              <a:spcAft>
                <a:spcPct val="0"/>
              </a:spcAft>
              <a:defRPr kern="1200">
                <a:solidFill>
                  <a:schemeClr val="tx1"/>
                </a:solidFill>
                <a:latin typeface="Garamond" charset="0"/>
                <a:ea typeface="+mn-ea"/>
                <a:cs typeface="+mn-cs"/>
              </a:defRPr>
            </a:lvl5pPr>
            <a:lvl6pPr marL="2286000" algn="l" defTabSz="914400" rtl="0" eaLnBrk="1" latinLnBrk="0" hangingPunct="1">
              <a:defRPr kern="1200">
                <a:solidFill>
                  <a:schemeClr val="tx1"/>
                </a:solidFill>
                <a:latin typeface="Garamond" charset="0"/>
                <a:ea typeface="+mn-ea"/>
                <a:cs typeface="+mn-cs"/>
              </a:defRPr>
            </a:lvl6pPr>
            <a:lvl7pPr marL="2743200" algn="l" defTabSz="914400" rtl="0" eaLnBrk="1" latinLnBrk="0" hangingPunct="1">
              <a:defRPr kern="1200">
                <a:solidFill>
                  <a:schemeClr val="tx1"/>
                </a:solidFill>
                <a:latin typeface="Garamond" charset="0"/>
                <a:ea typeface="+mn-ea"/>
                <a:cs typeface="+mn-cs"/>
              </a:defRPr>
            </a:lvl7pPr>
            <a:lvl8pPr marL="3200400" algn="l" defTabSz="914400" rtl="0" eaLnBrk="1" latinLnBrk="0" hangingPunct="1">
              <a:defRPr kern="1200">
                <a:solidFill>
                  <a:schemeClr val="tx1"/>
                </a:solidFill>
                <a:latin typeface="Garamond" charset="0"/>
                <a:ea typeface="+mn-ea"/>
                <a:cs typeface="+mn-cs"/>
              </a:defRPr>
            </a:lvl8pPr>
            <a:lvl9pPr marL="3657600" algn="l" defTabSz="914400" rtl="0" eaLnBrk="1" latinLnBrk="0" hangingPunct="1">
              <a:defRPr kern="1200">
                <a:solidFill>
                  <a:schemeClr val="tx1"/>
                </a:solidFill>
                <a:latin typeface="Garamond" charset="0"/>
                <a:ea typeface="+mn-ea"/>
                <a:cs typeface="+mn-cs"/>
              </a:defRPr>
            </a:lvl9pPr>
          </a:lstStyle>
          <a:p>
            <a:r>
              <a:rPr lang="en-US" sz="1050" smtClean="0">
                <a:solidFill>
                  <a:srgbClr val="052049"/>
                </a:solidFill>
              </a:rPr>
              <a:t>Acknowledgement: Matteo Allen, graphical assistance</a:t>
            </a:r>
            <a:endParaRPr lang="en-US" sz="1050" dirty="0">
              <a:solidFill>
                <a:srgbClr val="052049"/>
              </a:solidFill>
            </a:endParaRPr>
          </a:p>
        </p:txBody>
      </p:sp>
      <p:grpSp>
        <p:nvGrpSpPr>
          <p:cNvPr id="37" name="Group 36"/>
          <p:cNvGrpSpPr/>
          <p:nvPr/>
        </p:nvGrpSpPr>
        <p:grpSpPr>
          <a:xfrm>
            <a:off x="298783" y="675696"/>
            <a:ext cx="5127417" cy="4467886"/>
            <a:chOff x="37707" y="30723"/>
            <a:chExt cx="5749822" cy="5895260"/>
          </a:xfrm>
        </p:grpSpPr>
        <p:pic>
          <p:nvPicPr>
            <p:cNvPr id="38" name="Shape 87"/>
            <p:cNvPicPr preferRelativeResize="0"/>
            <p:nvPr/>
          </p:nvPicPr>
          <p:blipFill>
            <a:blip r:embed="rId8">
              <a:alphaModFix/>
            </a:blip>
            <a:stretch>
              <a:fillRect/>
            </a:stretch>
          </p:blipFill>
          <p:spPr>
            <a:xfrm>
              <a:off x="284309" y="1714165"/>
              <a:ext cx="812800" cy="1352928"/>
            </a:xfrm>
            <a:prstGeom prst="rect">
              <a:avLst/>
            </a:prstGeom>
            <a:noFill/>
            <a:ln>
              <a:noFill/>
            </a:ln>
          </p:spPr>
        </p:pic>
        <p:pic>
          <p:nvPicPr>
            <p:cNvPr id="39" name="Shape 94"/>
            <p:cNvPicPr preferRelativeResize="0"/>
            <p:nvPr/>
          </p:nvPicPr>
          <p:blipFill>
            <a:blip r:embed="rId9">
              <a:alphaModFix/>
            </a:blip>
            <a:stretch>
              <a:fillRect/>
            </a:stretch>
          </p:blipFill>
          <p:spPr>
            <a:xfrm>
              <a:off x="1097110" y="1740459"/>
              <a:ext cx="929807" cy="1326635"/>
            </a:xfrm>
            <a:prstGeom prst="rect">
              <a:avLst/>
            </a:prstGeom>
            <a:noFill/>
            <a:ln>
              <a:noFill/>
            </a:ln>
          </p:spPr>
        </p:pic>
        <p:pic>
          <p:nvPicPr>
            <p:cNvPr id="40" name="Shape 101"/>
            <p:cNvPicPr preferRelativeResize="0"/>
            <p:nvPr/>
          </p:nvPicPr>
          <p:blipFill rotWithShape="1">
            <a:blip r:embed="rId10">
              <a:alphaModFix/>
            </a:blip>
            <a:srcRect l="5442" r="1291" b="8527"/>
            <a:stretch/>
          </p:blipFill>
          <p:spPr>
            <a:xfrm>
              <a:off x="3155376" y="168171"/>
              <a:ext cx="1184365" cy="1312092"/>
            </a:xfrm>
            <a:prstGeom prst="rect">
              <a:avLst/>
            </a:prstGeom>
            <a:noFill/>
            <a:ln>
              <a:noFill/>
            </a:ln>
          </p:spPr>
        </p:pic>
        <p:grpSp>
          <p:nvGrpSpPr>
            <p:cNvPr id="41" name="Group 40"/>
            <p:cNvGrpSpPr/>
            <p:nvPr/>
          </p:nvGrpSpPr>
          <p:grpSpPr>
            <a:xfrm>
              <a:off x="4339743" y="30723"/>
              <a:ext cx="1152949" cy="1449541"/>
              <a:chOff x="600891" y="1560036"/>
              <a:chExt cx="2133600" cy="2668615"/>
            </a:xfrm>
          </p:grpSpPr>
          <p:pic>
            <p:nvPicPr>
              <p:cNvPr id="64" name="Shape 108"/>
              <p:cNvPicPr preferRelativeResize="0"/>
              <p:nvPr/>
            </p:nvPicPr>
            <p:blipFill rotWithShape="1">
              <a:blip r:embed="rId11">
                <a:alphaModFix/>
              </a:blip>
              <a:srcRect l="12434" r="15300" b="7445"/>
              <a:stretch/>
            </p:blipFill>
            <p:spPr>
              <a:xfrm>
                <a:off x="600891" y="1565345"/>
                <a:ext cx="2133600" cy="2663306"/>
              </a:xfrm>
              <a:prstGeom prst="rect">
                <a:avLst/>
              </a:prstGeom>
              <a:noFill/>
              <a:ln>
                <a:noFill/>
              </a:ln>
            </p:spPr>
          </p:pic>
          <p:sp>
            <p:nvSpPr>
              <p:cNvPr id="65" name="Shape 106"/>
              <p:cNvSpPr txBox="1">
                <a:spLocks/>
              </p:cNvSpPr>
              <p:nvPr/>
            </p:nvSpPr>
            <p:spPr>
              <a:xfrm>
                <a:off x="1392013" y="1560036"/>
                <a:ext cx="1342478" cy="440120"/>
              </a:xfrm>
              <a:prstGeom prst="rect">
                <a:avLst/>
              </a:prstGeom>
            </p:spPr>
            <p:txBody>
              <a:bodyPr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050" b="0" i="0" u="none" strike="noStrike" cap="none">
                    <a:solidFill>
                      <a:srgbClr val="000000"/>
                    </a:solidFill>
                    <a:latin typeface="Arial"/>
                    <a:ea typeface="Arial"/>
                    <a:cs typeface="Arial"/>
                    <a:sym typeface="Arial"/>
                  </a:defRPr>
                </a:lvl1pPr>
              </a:lstStyle>
              <a:p>
                <a:r>
                  <a:rPr lang="en" sz="1600" dirty="0">
                    <a:latin typeface="Germania One"/>
                    <a:ea typeface="Germania One"/>
                    <a:cs typeface="Germania One"/>
                    <a:sym typeface="Germania One"/>
                  </a:rPr>
                  <a:t>Hades</a:t>
                </a:r>
                <a:endParaRPr lang="en" sz="2667" dirty="0">
                  <a:latin typeface="Germania One"/>
                  <a:ea typeface="Germania One"/>
                  <a:cs typeface="Germania One"/>
                  <a:sym typeface="Germania One"/>
                </a:endParaRPr>
              </a:p>
            </p:txBody>
          </p:sp>
        </p:grpSp>
        <p:pic>
          <p:nvPicPr>
            <p:cNvPr id="42" name="Shape 115"/>
            <p:cNvPicPr preferRelativeResize="0"/>
            <p:nvPr/>
          </p:nvPicPr>
          <p:blipFill rotWithShape="1">
            <a:blip r:embed="rId12">
              <a:alphaModFix/>
            </a:blip>
            <a:srcRect l="26578" t="7135" r="21577" b="12416"/>
            <a:stretch/>
          </p:blipFill>
          <p:spPr>
            <a:xfrm>
              <a:off x="4370990" y="3223386"/>
              <a:ext cx="1090453" cy="1312091"/>
            </a:xfrm>
            <a:prstGeom prst="rect">
              <a:avLst/>
            </a:prstGeom>
            <a:noFill/>
            <a:ln>
              <a:noFill/>
            </a:ln>
          </p:spPr>
        </p:pic>
        <p:pic>
          <p:nvPicPr>
            <p:cNvPr id="43" name="Shape 122"/>
            <p:cNvPicPr preferRelativeResize="0"/>
            <p:nvPr/>
          </p:nvPicPr>
          <p:blipFill rotWithShape="1">
            <a:blip r:embed="rId13">
              <a:alphaModFix/>
            </a:blip>
            <a:srcRect l="13489"/>
            <a:stretch/>
          </p:blipFill>
          <p:spPr>
            <a:xfrm>
              <a:off x="1350304" y="4573055"/>
              <a:ext cx="1245299" cy="1352928"/>
            </a:xfrm>
            <a:prstGeom prst="rect">
              <a:avLst/>
            </a:prstGeom>
            <a:noFill/>
            <a:ln>
              <a:noFill/>
            </a:ln>
          </p:spPr>
        </p:pic>
        <p:pic>
          <p:nvPicPr>
            <p:cNvPr id="44" name="Shape 136"/>
            <p:cNvPicPr preferRelativeResize="0"/>
            <p:nvPr/>
          </p:nvPicPr>
          <p:blipFill rotWithShape="1">
            <a:blip r:embed="rId14">
              <a:alphaModFix/>
            </a:blip>
            <a:srcRect l="1643" t="4554" r="2634" b="4965"/>
            <a:stretch/>
          </p:blipFill>
          <p:spPr>
            <a:xfrm>
              <a:off x="37707" y="168171"/>
              <a:ext cx="1306005" cy="1352928"/>
            </a:xfrm>
            <a:prstGeom prst="rect">
              <a:avLst/>
            </a:prstGeom>
            <a:noFill/>
            <a:ln>
              <a:noFill/>
            </a:ln>
          </p:spPr>
        </p:pic>
        <p:pic>
          <p:nvPicPr>
            <p:cNvPr id="45" name="Shape 129"/>
            <p:cNvPicPr preferRelativeResize="0"/>
            <p:nvPr/>
          </p:nvPicPr>
          <p:blipFill rotWithShape="1">
            <a:blip r:embed="rId15">
              <a:alphaModFix/>
            </a:blip>
            <a:srcRect l="8770" r="3546"/>
            <a:stretch/>
          </p:blipFill>
          <p:spPr>
            <a:xfrm>
              <a:off x="1293435" y="168171"/>
              <a:ext cx="1031844" cy="1326635"/>
            </a:xfrm>
            <a:prstGeom prst="rect">
              <a:avLst/>
            </a:prstGeom>
            <a:noFill/>
            <a:ln>
              <a:noFill/>
            </a:ln>
          </p:spPr>
        </p:pic>
        <p:pic>
          <p:nvPicPr>
            <p:cNvPr id="46" name="Shape 143"/>
            <p:cNvPicPr preferRelativeResize="0"/>
            <p:nvPr/>
          </p:nvPicPr>
          <p:blipFill rotWithShape="1">
            <a:blip r:embed="rId16">
              <a:alphaModFix/>
            </a:blip>
            <a:srcRect l="16444" r="10652"/>
            <a:stretch/>
          </p:blipFill>
          <p:spPr>
            <a:xfrm>
              <a:off x="2325730" y="163065"/>
              <a:ext cx="879924" cy="1358035"/>
            </a:xfrm>
            <a:prstGeom prst="rect">
              <a:avLst/>
            </a:prstGeom>
            <a:noFill/>
            <a:ln>
              <a:noFill/>
            </a:ln>
          </p:spPr>
        </p:pic>
        <p:pic>
          <p:nvPicPr>
            <p:cNvPr id="47" name="Shape 150"/>
            <p:cNvPicPr preferRelativeResize="0"/>
            <p:nvPr/>
          </p:nvPicPr>
          <p:blipFill rotWithShape="1">
            <a:blip r:embed="rId17">
              <a:alphaModFix/>
            </a:blip>
            <a:srcRect l="10663" t="2873" r="4229" b="2705"/>
            <a:stretch/>
          </p:blipFill>
          <p:spPr>
            <a:xfrm>
              <a:off x="2026916" y="1765597"/>
              <a:ext cx="1180901" cy="1326635"/>
            </a:xfrm>
            <a:prstGeom prst="rect">
              <a:avLst/>
            </a:prstGeom>
            <a:noFill/>
            <a:ln>
              <a:noFill/>
            </a:ln>
          </p:spPr>
        </p:pic>
        <p:grpSp>
          <p:nvGrpSpPr>
            <p:cNvPr id="48" name="Group 47"/>
            <p:cNvGrpSpPr/>
            <p:nvPr/>
          </p:nvGrpSpPr>
          <p:grpSpPr>
            <a:xfrm>
              <a:off x="3205654" y="1888285"/>
              <a:ext cx="981745" cy="1203947"/>
              <a:chOff x="233767" y="1581600"/>
              <a:chExt cx="1764506" cy="2471738"/>
            </a:xfrm>
          </p:grpSpPr>
          <p:pic>
            <p:nvPicPr>
              <p:cNvPr id="62" name="Shape 157"/>
              <p:cNvPicPr preferRelativeResize="0"/>
              <p:nvPr/>
            </p:nvPicPr>
            <p:blipFill>
              <a:blip r:embed="rId18">
                <a:alphaModFix/>
              </a:blip>
              <a:stretch>
                <a:fillRect/>
              </a:stretch>
            </p:blipFill>
            <p:spPr>
              <a:xfrm>
                <a:off x="233767" y="1581600"/>
                <a:ext cx="1764506" cy="2471738"/>
              </a:xfrm>
              <a:prstGeom prst="rect">
                <a:avLst/>
              </a:prstGeom>
              <a:noFill/>
              <a:ln>
                <a:noFill/>
              </a:ln>
            </p:spPr>
          </p:pic>
          <p:sp>
            <p:nvSpPr>
              <p:cNvPr id="63" name="Shape 155"/>
              <p:cNvSpPr txBox="1">
                <a:spLocks/>
              </p:cNvSpPr>
              <p:nvPr/>
            </p:nvSpPr>
            <p:spPr>
              <a:xfrm>
                <a:off x="385785" y="3385262"/>
                <a:ext cx="1295665" cy="632250"/>
              </a:xfrm>
              <a:prstGeom prst="rect">
                <a:avLst/>
              </a:prstGeom>
            </p:spPr>
            <p:txBody>
              <a:bodyPr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050" b="0" i="0" u="none" strike="noStrike" cap="none">
                    <a:solidFill>
                      <a:srgbClr val="000000"/>
                    </a:solidFill>
                    <a:latin typeface="Arial"/>
                    <a:ea typeface="Arial"/>
                    <a:cs typeface="Arial"/>
                    <a:sym typeface="Arial"/>
                  </a:defRPr>
                </a:lvl1pPr>
              </a:lstStyle>
              <a:p>
                <a:r>
                  <a:rPr lang="en" sz="1867">
                    <a:latin typeface="Germania One"/>
                    <a:ea typeface="Germania One"/>
                    <a:cs typeface="Germania One"/>
                    <a:sym typeface="Germania One"/>
                  </a:rPr>
                  <a:t>Leto</a:t>
                </a:r>
                <a:endParaRPr lang="en" sz="1867" dirty="0">
                  <a:latin typeface="Germania One"/>
                  <a:ea typeface="Germania One"/>
                  <a:cs typeface="Germania One"/>
                  <a:sym typeface="Germania One"/>
                </a:endParaRPr>
              </a:p>
            </p:txBody>
          </p:sp>
        </p:grpSp>
        <p:pic>
          <p:nvPicPr>
            <p:cNvPr id="49" name="Shape 165"/>
            <p:cNvPicPr preferRelativeResize="0"/>
            <p:nvPr/>
          </p:nvPicPr>
          <p:blipFill>
            <a:blip r:embed="rId19">
              <a:alphaModFix/>
            </a:blip>
            <a:stretch>
              <a:fillRect/>
            </a:stretch>
          </p:blipFill>
          <p:spPr>
            <a:xfrm>
              <a:off x="4137624" y="1765597"/>
              <a:ext cx="1228512" cy="1326635"/>
            </a:xfrm>
            <a:prstGeom prst="rect">
              <a:avLst/>
            </a:prstGeom>
            <a:noFill/>
            <a:ln>
              <a:noFill/>
            </a:ln>
          </p:spPr>
        </p:pic>
        <p:pic>
          <p:nvPicPr>
            <p:cNvPr id="50" name="Shape 172"/>
            <p:cNvPicPr preferRelativeResize="0"/>
            <p:nvPr/>
          </p:nvPicPr>
          <p:blipFill rotWithShape="1">
            <a:blip r:embed="rId20">
              <a:alphaModFix/>
            </a:blip>
            <a:srcRect l="11305" r="9368"/>
            <a:stretch/>
          </p:blipFill>
          <p:spPr>
            <a:xfrm>
              <a:off x="219036" y="4538339"/>
              <a:ext cx="1131268" cy="1352928"/>
            </a:xfrm>
            <a:prstGeom prst="rect">
              <a:avLst/>
            </a:prstGeom>
            <a:noFill/>
            <a:ln>
              <a:noFill/>
            </a:ln>
          </p:spPr>
        </p:pic>
        <p:pic>
          <p:nvPicPr>
            <p:cNvPr id="51" name="Shape 179"/>
            <p:cNvPicPr preferRelativeResize="0"/>
            <p:nvPr/>
          </p:nvPicPr>
          <p:blipFill rotWithShape="1">
            <a:blip r:embed="rId21">
              <a:alphaModFix/>
            </a:blip>
            <a:srcRect l="9341" r="1375" b="9128"/>
            <a:stretch/>
          </p:blipFill>
          <p:spPr>
            <a:xfrm>
              <a:off x="2597607" y="4564872"/>
              <a:ext cx="1157529" cy="1326395"/>
            </a:xfrm>
            <a:prstGeom prst="rect">
              <a:avLst/>
            </a:prstGeom>
            <a:noFill/>
            <a:ln>
              <a:noFill/>
            </a:ln>
          </p:spPr>
        </p:pic>
        <p:pic>
          <p:nvPicPr>
            <p:cNvPr id="52" name="Shape 186"/>
            <p:cNvPicPr preferRelativeResize="0"/>
            <p:nvPr/>
          </p:nvPicPr>
          <p:blipFill rotWithShape="1">
            <a:blip r:embed="rId22">
              <a:alphaModFix/>
            </a:blip>
            <a:srcRect l="17239" r="6183" b="8486"/>
            <a:stretch/>
          </p:blipFill>
          <p:spPr>
            <a:xfrm>
              <a:off x="3791237" y="4546406"/>
              <a:ext cx="1018395" cy="1350636"/>
            </a:xfrm>
            <a:prstGeom prst="rect">
              <a:avLst/>
            </a:prstGeom>
            <a:noFill/>
            <a:ln>
              <a:noFill/>
            </a:ln>
          </p:spPr>
        </p:pic>
        <p:grpSp>
          <p:nvGrpSpPr>
            <p:cNvPr id="53" name="Group 52"/>
            <p:cNvGrpSpPr/>
            <p:nvPr/>
          </p:nvGrpSpPr>
          <p:grpSpPr>
            <a:xfrm>
              <a:off x="268464" y="3092232"/>
              <a:ext cx="1024971" cy="1382597"/>
              <a:chOff x="669977" y="2139885"/>
              <a:chExt cx="1639590" cy="2076660"/>
            </a:xfrm>
          </p:grpSpPr>
          <p:pic>
            <p:nvPicPr>
              <p:cNvPr id="60" name="Shape 193"/>
              <p:cNvPicPr preferRelativeResize="0"/>
              <p:nvPr/>
            </p:nvPicPr>
            <p:blipFill rotWithShape="1">
              <a:blip r:embed="rId23">
                <a:alphaModFix/>
              </a:blip>
              <a:srcRect l="17104" t="19399" r="5821" b="10485"/>
              <a:stretch/>
            </p:blipFill>
            <p:spPr>
              <a:xfrm>
                <a:off x="707010" y="2139885"/>
                <a:ext cx="1602557" cy="2076660"/>
              </a:xfrm>
              <a:prstGeom prst="rect">
                <a:avLst/>
              </a:prstGeom>
              <a:noFill/>
              <a:ln>
                <a:noFill/>
              </a:ln>
            </p:spPr>
          </p:pic>
          <p:sp>
            <p:nvSpPr>
              <p:cNvPr id="61" name="Shape 191"/>
              <p:cNvSpPr txBox="1">
                <a:spLocks/>
              </p:cNvSpPr>
              <p:nvPr/>
            </p:nvSpPr>
            <p:spPr>
              <a:xfrm>
                <a:off x="669977" y="3639585"/>
                <a:ext cx="1639590" cy="492904"/>
              </a:xfrm>
              <a:prstGeom prst="rect">
                <a:avLst/>
              </a:prstGeom>
            </p:spPr>
            <p:txBody>
              <a:bodyPr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050" b="0" i="0" u="none" strike="noStrike" cap="none">
                    <a:solidFill>
                      <a:srgbClr val="000000"/>
                    </a:solidFill>
                    <a:latin typeface="Arial"/>
                    <a:ea typeface="Arial"/>
                    <a:cs typeface="Arial"/>
                    <a:sym typeface="Arial"/>
                  </a:defRPr>
                </a:lvl1pPr>
              </a:lstStyle>
              <a:p>
                <a:r>
                  <a:rPr lang="en" sz="1600" b="1" dirty="0" err="1">
                    <a:solidFill>
                      <a:schemeClr val="bg2">
                        <a:lumMod val="50000"/>
                      </a:schemeClr>
                    </a:solidFill>
                    <a:latin typeface="Germania One"/>
                    <a:ea typeface="Germania One"/>
                    <a:cs typeface="Germania One"/>
                    <a:sym typeface="Germania One"/>
                  </a:rPr>
                  <a:t>Cyclope</a:t>
                </a:r>
                <a:endParaRPr lang="en" sz="1600" b="1" dirty="0">
                  <a:solidFill>
                    <a:schemeClr val="bg2">
                      <a:lumMod val="50000"/>
                    </a:schemeClr>
                  </a:solidFill>
                  <a:latin typeface="Germania One"/>
                  <a:ea typeface="Germania One"/>
                  <a:cs typeface="Germania One"/>
                  <a:sym typeface="Germania One"/>
                </a:endParaRPr>
              </a:p>
            </p:txBody>
          </p:sp>
        </p:grpSp>
        <p:grpSp>
          <p:nvGrpSpPr>
            <p:cNvPr id="54" name="Group 53"/>
            <p:cNvGrpSpPr/>
            <p:nvPr/>
          </p:nvGrpSpPr>
          <p:grpSpPr>
            <a:xfrm>
              <a:off x="1342131" y="3205775"/>
              <a:ext cx="1112988" cy="1213092"/>
              <a:chOff x="835744" y="1565344"/>
              <a:chExt cx="1896771" cy="2403341"/>
            </a:xfrm>
          </p:grpSpPr>
          <p:pic>
            <p:nvPicPr>
              <p:cNvPr id="58" name="Shape 200"/>
              <p:cNvPicPr preferRelativeResize="0"/>
              <p:nvPr/>
            </p:nvPicPr>
            <p:blipFill rotWithShape="1">
              <a:blip r:embed="rId24">
                <a:alphaModFix/>
              </a:blip>
              <a:srcRect l="21933" r="21426" b="18120"/>
              <a:stretch/>
            </p:blipFill>
            <p:spPr>
              <a:xfrm>
                <a:off x="857165" y="1565344"/>
                <a:ext cx="1609901" cy="2403341"/>
              </a:xfrm>
              <a:prstGeom prst="rect">
                <a:avLst/>
              </a:prstGeom>
              <a:noFill/>
              <a:ln>
                <a:noFill/>
              </a:ln>
            </p:spPr>
          </p:pic>
          <p:sp>
            <p:nvSpPr>
              <p:cNvPr id="59" name="Shape 198"/>
              <p:cNvSpPr txBox="1">
                <a:spLocks/>
              </p:cNvSpPr>
              <p:nvPr/>
            </p:nvSpPr>
            <p:spPr>
              <a:xfrm>
                <a:off x="835744" y="3601305"/>
                <a:ext cx="1896771" cy="367378"/>
              </a:xfrm>
              <a:prstGeom prst="rect">
                <a:avLst/>
              </a:prstGeom>
            </p:spPr>
            <p:txBody>
              <a:bodyPr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050" b="0" i="0" u="none" strike="noStrike" cap="none">
                    <a:solidFill>
                      <a:srgbClr val="000000"/>
                    </a:solidFill>
                    <a:latin typeface="Arial"/>
                    <a:ea typeface="Arial"/>
                    <a:cs typeface="Arial"/>
                    <a:sym typeface="Arial"/>
                  </a:defRPr>
                </a:lvl1pPr>
              </a:lstStyle>
              <a:p>
                <a:r>
                  <a:rPr lang="en" sz="1333" dirty="0">
                    <a:solidFill>
                      <a:srgbClr val="C00000"/>
                    </a:solidFill>
                    <a:latin typeface="+mj-lt"/>
                    <a:ea typeface="Germania One"/>
                    <a:cs typeface="Germania One"/>
                    <a:sym typeface="Germania One"/>
                  </a:rPr>
                  <a:t>Persephone</a:t>
                </a:r>
              </a:p>
            </p:txBody>
          </p:sp>
        </p:grpSp>
        <p:pic>
          <p:nvPicPr>
            <p:cNvPr id="55" name="Shape 207"/>
            <p:cNvPicPr preferRelativeResize="0"/>
            <p:nvPr/>
          </p:nvPicPr>
          <p:blipFill>
            <a:blip r:embed="rId25">
              <a:alphaModFix/>
            </a:blip>
            <a:stretch>
              <a:fillRect/>
            </a:stretch>
          </p:blipFill>
          <p:spPr>
            <a:xfrm>
              <a:off x="4702452" y="4636359"/>
              <a:ext cx="1085077" cy="1262428"/>
            </a:xfrm>
            <a:prstGeom prst="rect">
              <a:avLst/>
            </a:prstGeom>
            <a:noFill/>
            <a:ln>
              <a:noFill/>
            </a:ln>
          </p:spPr>
        </p:pic>
        <p:pic>
          <p:nvPicPr>
            <p:cNvPr id="56" name="Shape 221"/>
            <p:cNvPicPr preferRelativeResize="0"/>
            <p:nvPr/>
          </p:nvPicPr>
          <p:blipFill rotWithShape="1">
            <a:blip r:embed="rId26">
              <a:alphaModFix/>
            </a:blip>
            <a:srcRect l="12087" t="1268" r="5848" b="8807"/>
            <a:stretch/>
          </p:blipFill>
          <p:spPr>
            <a:xfrm>
              <a:off x="2350783" y="3277579"/>
              <a:ext cx="930112" cy="1176004"/>
            </a:xfrm>
            <a:prstGeom prst="rect">
              <a:avLst/>
            </a:prstGeom>
            <a:noFill/>
            <a:ln>
              <a:noFill/>
            </a:ln>
          </p:spPr>
        </p:pic>
        <p:pic>
          <p:nvPicPr>
            <p:cNvPr id="57" name="Shape 214"/>
            <p:cNvPicPr preferRelativeResize="0"/>
            <p:nvPr/>
          </p:nvPicPr>
          <p:blipFill>
            <a:blip r:embed="rId27">
              <a:alphaModFix/>
            </a:blip>
            <a:stretch>
              <a:fillRect/>
            </a:stretch>
          </p:blipFill>
          <p:spPr>
            <a:xfrm>
              <a:off x="3421729" y="3277580"/>
              <a:ext cx="765671" cy="1203705"/>
            </a:xfrm>
            <a:prstGeom prst="rect">
              <a:avLst/>
            </a:prstGeom>
            <a:noFill/>
            <a:ln>
              <a:noFill/>
            </a:ln>
          </p:spPr>
        </p:pic>
      </p:grpSp>
      <p:sp>
        <p:nvSpPr>
          <p:cNvPr id="66" name="TextBox 65"/>
          <p:cNvSpPr txBox="1"/>
          <p:nvPr/>
        </p:nvSpPr>
        <p:spPr bwMode="auto">
          <a:xfrm>
            <a:off x="614805" y="5412259"/>
            <a:ext cx="4811395" cy="615553"/>
          </a:xfrm>
          <a:prstGeom prst="rect">
            <a:avLst/>
          </a:prstGeom>
          <a:noFill/>
          <a:ln w="19050" algn="ctr">
            <a:noFill/>
            <a:miter lim="800000"/>
            <a:headEnd/>
            <a:tailEnd/>
          </a:ln>
        </p:spPr>
        <p:txBody>
          <a:bodyPr wrap="square" lIns="0" tIns="0" rIns="0" bIns="0" rtlCol="0">
            <a:spAutoFit/>
          </a:bodyPr>
          <a:lstStyle/>
          <a:p>
            <a:r>
              <a:rPr lang="en-US" sz="2000" dirty="0" smtClean="0"/>
              <a:t>Probability of death when a=1 is 10/20</a:t>
            </a:r>
          </a:p>
          <a:p>
            <a:r>
              <a:rPr lang="en-US" sz="2000" dirty="0" smtClean="0"/>
              <a:t>Probability of death when a=0 is 10/20</a:t>
            </a:r>
          </a:p>
        </p:txBody>
      </p:sp>
      <p:sp>
        <p:nvSpPr>
          <p:cNvPr id="67" name="TextBox 66"/>
          <p:cNvSpPr txBox="1"/>
          <p:nvPr/>
        </p:nvSpPr>
        <p:spPr bwMode="auto">
          <a:xfrm>
            <a:off x="6754765" y="421804"/>
            <a:ext cx="1669517" cy="307777"/>
          </a:xfrm>
          <a:prstGeom prst="rect">
            <a:avLst/>
          </a:prstGeom>
          <a:noFill/>
          <a:ln w="19050" algn="ctr">
            <a:noFill/>
            <a:miter lim="800000"/>
            <a:headEnd/>
            <a:tailEnd/>
          </a:ln>
        </p:spPr>
        <p:txBody>
          <a:bodyPr wrap="square" lIns="0" tIns="0" rIns="0" bIns="0" rtlCol="0">
            <a:spAutoFit/>
          </a:bodyPr>
          <a:lstStyle/>
          <a:p>
            <a:r>
              <a:rPr lang="en-US" sz="2000" dirty="0" smtClean="0"/>
              <a:t>Counterfactuals</a:t>
            </a:r>
          </a:p>
        </p:txBody>
      </p:sp>
      <p:pic>
        <p:nvPicPr>
          <p:cNvPr id="7" name="tmpEBBA">
            <a:hlinkClick r:id="" action="ppaction://media"/>
          </p:cNvPr>
          <p:cNvPicPr>
            <a:picLocks noChangeAspect="1"/>
          </p:cNvPicPr>
          <p:nvPr>
            <a:videoFile r:link="rId1"/>
            <p:custDataLst>
              <p:tags r:id="rId2"/>
            </p:custDataLst>
            <p:extLst>
              <p:ext uri="{DAA4B4D4-6D71-4841-9C94-3DE7FCFB9230}">
                <p14:media xmlns:p14="http://schemas.microsoft.com/office/powerpoint/2010/main" r:embed="rId3">
                  <p14:trim end="34.848"/>
                </p14:media>
              </p:ext>
              <p:ext uri="{42D2F446-02D8-4167-A562-619A0277C38B}">
                <p15:isNarration xmlns:p15="http://schemas.microsoft.com/office/powerpoint/2012/main" val="1"/>
              </p:ext>
            </p:extLst>
          </p:nvPr>
        </p:nvPicPr>
        <p:blipFill>
          <a:blip r:embed="rId28"/>
          <a:stretch>
            <a:fillRect/>
          </a:stretch>
        </p:blipFill>
        <p:spPr>
          <a:xfrm>
            <a:off x="8813800" y="101600"/>
            <a:ext cx="228600" cy="228600"/>
          </a:xfrm>
          <a:prstGeom prst="rect">
            <a:avLst/>
          </a:prstGeom>
        </p:spPr>
      </p:pic>
      <mc:AlternateContent xmlns:mc="http://schemas.openxmlformats.org/markup-compatibility/2006" xmlns:p14="http://schemas.microsoft.com/office/powerpoint/2010/main" xmlns:iact="http://schemas.microsoft.com/office/powerpoint/2014/inkAction">
        <mc:Choice Requires="p14 iact">
          <p:contentPart p14:bwMode="auto" r:id="rId29">
            <p14:nvContentPartPr>
              <p14:cNvPr id="8" name="Ink 7"/>
              <p14:cNvContentPartPr/>
              <p14:nvPr>
                <p:custDataLst>
                  <p:tags r:id="rId4"/>
                </p:custDataLst>
                <p:extLst>
                  <p:ext uri="{42D2F446-02D8-4167-A562-619A0277C38B}">
                    <p15:isNarration xmlns:p15="http://schemas.microsoft.com/office/powerpoint/2012/main" val="1"/>
                  </p:ext>
                </p:extLst>
              </p14:nvPr>
            </p14:nvContentPartPr>
            <p14:xfrm>
              <a:off x="194380" y="290000"/>
              <a:ext cx="8783020" cy="5999659"/>
            </p14:xfrm>
          </p:contentPart>
        </mc:Choice>
        <mc:Fallback xmlns="">
          <p:pic>
            <p:nvPicPr>
              <p:cNvPr id="8" name="Ink 7"/>
              <p:cNvPicPr>
                <a:picLocks noGrp="1" noRot="1" noChangeAspect="1" noMove="1" noResize="1" noEditPoints="1" noAdjustHandles="1" noChangeArrowheads="1" noChangeShapeType="1"/>
              </p:cNvPicPr>
              <p:nvPr/>
            </p:nvPicPr>
            <p:blipFill>
              <a:blip r:embed="rId31"/>
              <a:stretch>
                <a:fillRect/>
              </a:stretch>
            </p:blipFill>
            <p:spPr>
              <a:xfrm>
                <a:off x="185380" y="281000"/>
                <a:ext cx="8801020" cy="6017660"/>
              </a:xfrm>
              <a:prstGeom prst="rect">
                <a:avLst/>
              </a:prstGeom>
            </p:spPr>
          </p:pic>
        </mc:Fallback>
      </mc:AlternateContent>
    </p:spTree>
    <p:extLst>
      <p:ext uri="{BB962C8B-B14F-4D97-AF65-F5344CB8AC3E}">
        <p14:creationId xmlns:p14="http://schemas.microsoft.com/office/powerpoint/2010/main" val="1290187199"/>
      </p:ext>
    </p:extLst>
  </p:cSld>
  <p:clrMapOvr>
    <a:masterClrMapping/>
  </p:clrMapOvr>
  <p:transition advTm="91942">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1"/>
                                  </p:stCondLst>
                                  <p:childTnLst>
                                    <p:cmd type="call" cmd="playFrom(0.0)">
                                      <p:cBhvr>
                                        <p:cTn id="6" dur="1" fill="hold"/>
                                        <p:tgtEl>
                                          <p:spTgt spid="7"/>
                                        </p:tgtEl>
                                      </p:cBhvr>
                                    </p:cmd>
                                  </p:childTnLst>
                                </p:cTn>
                              </p:par>
                              <p:par>
                                <p:cTn id="7" presetID="59"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md type="call" cmd="playFrom(0.0)">
                                      <p:cBhvr>
                                        <p:cTn id="9"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fill="hold" display="0">
                  <p:stCondLst>
                    <p:cond delay="indefinite"/>
                  </p:stCondLst>
                </p:cTn>
                <p:tgtEl>
                  <p:spTgt spid="7"/>
                </p:tgtEl>
              </p:cMediaNode>
            </p:vide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3585" y="134604"/>
            <a:ext cx="7323917" cy="425512"/>
          </a:xfrm>
        </p:spPr>
        <p:txBody>
          <a:bodyPr>
            <a:normAutofit fontScale="90000"/>
          </a:bodyPr>
          <a:lstStyle/>
          <a:p>
            <a:r>
              <a:rPr lang="en-US" dirty="0" smtClean="0"/>
              <a:t>Average Causal Effects</a:t>
            </a:r>
            <a:endParaRPr lang="en-US" dirty="0"/>
          </a:p>
        </p:txBody>
      </p:sp>
      <p:pic>
        <p:nvPicPr>
          <p:cNvPr id="6" name="Content Placeholder 5"/>
          <p:cNvPicPr>
            <a:picLocks noGrp="1" noChangeAspect="1"/>
          </p:cNvPicPr>
          <p:nvPr>
            <p:ph idx="1"/>
          </p:nvPr>
        </p:nvPicPr>
        <p:blipFill>
          <a:blip r:embed="rId7">
            <a:extLst>
              <a:ext uri="{28A0092B-C50C-407E-A947-70E740481C1C}">
                <a14:useLocalDpi xmlns:a14="http://schemas.microsoft.com/office/drawing/2010/main" val="0"/>
              </a:ext>
            </a:extLst>
          </a:blip>
          <a:stretch>
            <a:fillRect/>
          </a:stretch>
        </p:blipFill>
        <p:spPr>
          <a:xfrm>
            <a:off x="5770916" y="442369"/>
            <a:ext cx="2928238" cy="5615198"/>
          </a:xfrm>
        </p:spPr>
      </p:pic>
      <p:sp>
        <p:nvSpPr>
          <p:cNvPr id="4" name="Slide Number Placeholder 3"/>
          <p:cNvSpPr>
            <a:spLocks noGrp="1"/>
          </p:cNvSpPr>
          <p:nvPr>
            <p:ph type="sldNum" sz="quarter" idx="10"/>
          </p:nvPr>
        </p:nvSpPr>
        <p:spPr>
          <a:xfrm>
            <a:off x="369889" y="6442485"/>
            <a:ext cx="489832" cy="215492"/>
          </a:xfrm>
        </p:spPr>
        <p:txBody>
          <a:bodyPr/>
          <a:lstStyle/>
          <a:p>
            <a:pPr>
              <a:defRPr/>
            </a:pPr>
            <a:fld id="{FAA74B69-70FD-A649-B131-F3438782CAA4}" type="slidenum">
              <a:rPr lang="en-US" altLang="en-US" smtClean="0"/>
              <a:pPr>
                <a:defRPr/>
              </a:pPr>
              <a:t>13</a:t>
            </a:fld>
            <a:endParaRPr lang="en-US" altLang="en-US" dirty="0"/>
          </a:p>
        </p:txBody>
      </p:sp>
      <p:sp>
        <p:nvSpPr>
          <p:cNvPr id="35" name="Footer Placeholder 1"/>
          <p:cNvSpPr txBox="1">
            <a:spLocks/>
          </p:cNvSpPr>
          <p:nvPr/>
        </p:nvSpPr>
        <p:spPr>
          <a:xfrm>
            <a:off x="548153" y="6470130"/>
            <a:ext cx="4310907" cy="137980"/>
          </a:xfrm>
          <a:prstGeom prst="rect">
            <a:avLst/>
          </a:prstGeom>
        </p:spPr>
        <p:txBody>
          <a:bodyPr/>
          <a:lstStyle>
            <a:defPPr>
              <a:defRPr lang="en-US"/>
            </a:defPPr>
            <a:lvl1pPr algn="l" rtl="0" eaLnBrk="0" fontAlgn="base" hangingPunct="0">
              <a:spcBef>
                <a:spcPct val="0"/>
              </a:spcBef>
              <a:spcAft>
                <a:spcPct val="0"/>
              </a:spcAft>
              <a:defRPr kern="1200">
                <a:solidFill>
                  <a:schemeClr val="tx1"/>
                </a:solidFill>
                <a:latin typeface="Garamond" charset="0"/>
                <a:ea typeface="+mn-ea"/>
                <a:cs typeface="+mn-cs"/>
              </a:defRPr>
            </a:lvl1pPr>
            <a:lvl2pPr marL="457200" algn="l" rtl="0" eaLnBrk="0" fontAlgn="base" hangingPunct="0">
              <a:spcBef>
                <a:spcPct val="0"/>
              </a:spcBef>
              <a:spcAft>
                <a:spcPct val="0"/>
              </a:spcAft>
              <a:defRPr kern="1200">
                <a:solidFill>
                  <a:schemeClr val="tx1"/>
                </a:solidFill>
                <a:latin typeface="Garamond" charset="0"/>
                <a:ea typeface="+mn-ea"/>
                <a:cs typeface="+mn-cs"/>
              </a:defRPr>
            </a:lvl2pPr>
            <a:lvl3pPr marL="914400" algn="l" rtl="0" eaLnBrk="0" fontAlgn="base" hangingPunct="0">
              <a:spcBef>
                <a:spcPct val="0"/>
              </a:spcBef>
              <a:spcAft>
                <a:spcPct val="0"/>
              </a:spcAft>
              <a:defRPr kern="1200">
                <a:solidFill>
                  <a:schemeClr val="tx1"/>
                </a:solidFill>
                <a:latin typeface="Garamond" charset="0"/>
                <a:ea typeface="+mn-ea"/>
                <a:cs typeface="+mn-cs"/>
              </a:defRPr>
            </a:lvl3pPr>
            <a:lvl4pPr marL="1371600" algn="l" rtl="0" eaLnBrk="0" fontAlgn="base" hangingPunct="0">
              <a:spcBef>
                <a:spcPct val="0"/>
              </a:spcBef>
              <a:spcAft>
                <a:spcPct val="0"/>
              </a:spcAft>
              <a:defRPr kern="1200">
                <a:solidFill>
                  <a:schemeClr val="tx1"/>
                </a:solidFill>
                <a:latin typeface="Garamond" charset="0"/>
                <a:ea typeface="+mn-ea"/>
                <a:cs typeface="+mn-cs"/>
              </a:defRPr>
            </a:lvl4pPr>
            <a:lvl5pPr marL="1828800" algn="l" rtl="0" eaLnBrk="0" fontAlgn="base" hangingPunct="0">
              <a:spcBef>
                <a:spcPct val="0"/>
              </a:spcBef>
              <a:spcAft>
                <a:spcPct val="0"/>
              </a:spcAft>
              <a:defRPr kern="1200">
                <a:solidFill>
                  <a:schemeClr val="tx1"/>
                </a:solidFill>
                <a:latin typeface="Garamond" charset="0"/>
                <a:ea typeface="+mn-ea"/>
                <a:cs typeface="+mn-cs"/>
              </a:defRPr>
            </a:lvl5pPr>
            <a:lvl6pPr marL="2286000" algn="l" defTabSz="914400" rtl="0" eaLnBrk="1" latinLnBrk="0" hangingPunct="1">
              <a:defRPr kern="1200">
                <a:solidFill>
                  <a:schemeClr val="tx1"/>
                </a:solidFill>
                <a:latin typeface="Garamond" charset="0"/>
                <a:ea typeface="+mn-ea"/>
                <a:cs typeface="+mn-cs"/>
              </a:defRPr>
            </a:lvl6pPr>
            <a:lvl7pPr marL="2743200" algn="l" defTabSz="914400" rtl="0" eaLnBrk="1" latinLnBrk="0" hangingPunct="1">
              <a:defRPr kern="1200">
                <a:solidFill>
                  <a:schemeClr val="tx1"/>
                </a:solidFill>
                <a:latin typeface="Garamond" charset="0"/>
                <a:ea typeface="+mn-ea"/>
                <a:cs typeface="+mn-cs"/>
              </a:defRPr>
            </a:lvl7pPr>
            <a:lvl8pPr marL="3200400" algn="l" defTabSz="914400" rtl="0" eaLnBrk="1" latinLnBrk="0" hangingPunct="1">
              <a:defRPr kern="1200">
                <a:solidFill>
                  <a:schemeClr val="tx1"/>
                </a:solidFill>
                <a:latin typeface="Garamond" charset="0"/>
                <a:ea typeface="+mn-ea"/>
                <a:cs typeface="+mn-cs"/>
              </a:defRPr>
            </a:lvl8pPr>
            <a:lvl9pPr marL="3657600" algn="l" defTabSz="914400" rtl="0" eaLnBrk="1" latinLnBrk="0" hangingPunct="1">
              <a:defRPr kern="1200">
                <a:solidFill>
                  <a:schemeClr val="tx1"/>
                </a:solidFill>
                <a:latin typeface="Garamond" charset="0"/>
                <a:ea typeface="+mn-ea"/>
                <a:cs typeface="+mn-cs"/>
              </a:defRPr>
            </a:lvl9pPr>
          </a:lstStyle>
          <a:p>
            <a:r>
              <a:rPr lang="en-US" sz="1050" smtClean="0">
                <a:solidFill>
                  <a:srgbClr val="052049"/>
                </a:solidFill>
              </a:rPr>
              <a:t>Acknowledgement: Matteo Allen, graphical assistance</a:t>
            </a:r>
            <a:endParaRPr lang="en-US" sz="1050" dirty="0">
              <a:solidFill>
                <a:srgbClr val="052049"/>
              </a:solidFill>
            </a:endParaRPr>
          </a:p>
        </p:txBody>
      </p:sp>
      <p:grpSp>
        <p:nvGrpSpPr>
          <p:cNvPr id="37" name="Group 36"/>
          <p:cNvGrpSpPr/>
          <p:nvPr/>
        </p:nvGrpSpPr>
        <p:grpSpPr>
          <a:xfrm>
            <a:off x="298784" y="675696"/>
            <a:ext cx="4742774" cy="3995158"/>
            <a:chOff x="37707" y="30723"/>
            <a:chExt cx="5749822" cy="5895260"/>
          </a:xfrm>
        </p:grpSpPr>
        <p:pic>
          <p:nvPicPr>
            <p:cNvPr id="38" name="Shape 87"/>
            <p:cNvPicPr preferRelativeResize="0"/>
            <p:nvPr/>
          </p:nvPicPr>
          <p:blipFill>
            <a:blip r:embed="rId8">
              <a:alphaModFix/>
            </a:blip>
            <a:stretch>
              <a:fillRect/>
            </a:stretch>
          </p:blipFill>
          <p:spPr>
            <a:xfrm>
              <a:off x="284309" y="1714165"/>
              <a:ext cx="812800" cy="1352928"/>
            </a:xfrm>
            <a:prstGeom prst="rect">
              <a:avLst/>
            </a:prstGeom>
            <a:noFill/>
            <a:ln>
              <a:noFill/>
            </a:ln>
          </p:spPr>
        </p:pic>
        <p:pic>
          <p:nvPicPr>
            <p:cNvPr id="39" name="Shape 94"/>
            <p:cNvPicPr preferRelativeResize="0"/>
            <p:nvPr/>
          </p:nvPicPr>
          <p:blipFill>
            <a:blip r:embed="rId9">
              <a:alphaModFix/>
            </a:blip>
            <a:stretch>
              <a:fillRect/>
            </a:stretch>
          </p:blipFill>
          <p:spPr>
            <a:xfrm>
              <a:off x="1097110" y="1740459"/>
              <a:ext cx="929807" cy="1326635"/>
            </a:xfrm>
            <a:prstGeom prst="rect">
              <a:avLst/>
            </a:prstGeom>
            <a:noFill/>
            <a:ln>
              <a:noFill/>
            </a:ln>
          </p:spPr>
        </p:pic>
        <p:pic>
          <p:nvPicPr>
            <p:cNvPr id="40" name="Shape 101"/>
            <p:cNvPicPr preferRelativeResize="0"/>
            <p:nvPr/>
          </p:nvPicPr>
          <p:blipFill rotWithShape="1">
            <a:blip r:embed="rId10">
              <a:alphaModFix/>
            </a:blip>
            <a:srcRect l="5442" r="1291" b="8527"/>
            <a:stretch/>
          </p:blipFill>
          <p:spPr>
            <a:xfrm>
              <a:off x="3155376" y="168171"/>
              <a:ext cx="1184365" cy="1312092"/>
            </a:xfrm>
            <a:prstGeom prst="rect">
              <a:avLst/>
            </a:prstGeom>
            <a:noFill/>
            <a:ln>
              <a:noFill/>
            </a:ln>
          </p:spPr>
        </p:pic>
        <p:grpSp>
          <p:nvGrpSpPr>
            <p:cNvPr id="41" name="Group 40"/>
            <p:cNvGrpSpPr/>
            <p:nvPr/>
          </p:nvGrpSpPr>
          <p:grpSpPr>
            <a:xfrm>
              <a:off x="4339743" y="30723"/>
              <a:ext cx="1152949" cy="1449541"/>
              <a:chOff x="600891" y="1560036"/>
              <a:chExt cx="2133600" cy="2668615"/>
            </a:xfrm>
          </p:grpSpPr>
          <p:pic>
            <p:nvPicPr>
              <p:cNvPr id="64" name="Shape 108"/>
              <p:cNvPicPr preferRelativeResize="0"/>
              <p:nvPr/>
            </p:nvPicPr>
            <p:blipFill rotWithShape="1">
              <a:blip r:embed="rId11">
                <a:alphaModFix/>
              </a:blip>
              <a:srcRect l="12434" r="15300" b="7445"/>
              <a:stretch/>
            </p:blipFill>
            <p:spPr>
              <a:xfrm>
                <a:off x="600891" y="1565345"/>
                <a:ext cx="2133600" cy="2663306"/>
              </a:xfrm>
              <a:prstGeom prst="rect">
                <a:avLst/>
              </a:prstGeom>
              <a:noFill/>
              <a:ln>
                <a:noFill/>
              </a:ln>
            </p:spPr>
          </p:pic>
          <p:sp>
            <p:nvSpPr>
              <p:cNvPr id="65" name="Shape 106"/>
              <p:cNvSpPr txBox="1">
                <a:spLocks/>
              </p:cNvSpPr>
              <p:nvPr/>
            </p:nvSpPr>
            <p:spPr>
              <a:xfrm>
                <a:off x="1392013" y="1560036"/>
                <a:ext cx="1342478" cy="440120"/>
              </a:xfrm>
              <a:prstGeom prst="rect">
                <a:avLst/>
              </a:prstGeom>
            </p:spPr>
            <p:txBody>
              <a:bodyPr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050" b="0" i="0" u="none" strike="noStrike" cap="none">
                    <a:solidFill>
                      <a:srgbClr val="000000"/>
                    </a:solidFill>
                    <a:latin typeface="Arial"/>
                    <a:ea typeface="Arial"/>
                    <a:cs typeface="Arial"/>
                    <a:sym typeface="Arial"/>
                  </a:defRPr>
                </a:lvl1pPr>
              </a:lstStyle>
              <a:p>
                <a:r>
                  <a:rPr lang="en" sz="1600" dirty="0">
                    <a:latin typeface="Germania One"/>
                    <a:ea typeface="Germania One"/>
                    <a:cs typeface="Germania One"/>
                    <a:sym typeface="Germania One"/>
                  </a:rPr>
                  <a:t>Hades</a:t>
                </a:r>
                <a:endParaRPr lang="en" sz="2667" dirty="0">
                  <a:latin typeface="Germania One"/>
                  <a:ea typeface="Germania One"/>
                  <a:cs typeface="Germania One"/>
                  <a:sym typeface="Germania One"/>
                </a:endParaRPr>
              </a:p>
            </p:txBody>
          </p:sp>
        </p:grpSp>
        <p:pic>
          <p:nvPicPr>
            <p:cNvPr id="42" name="Shape 115"/>
            <p:cNvPicPr preferRelativeResize="0"/>
            <p:nvPr/>
          </p:nvPicPr>
          <p:blipFill rotWithShape="1">
            <a:blip r:embed="rId12">
              <a:alphaModFix/>
            </a:blip>
            <a:srcRect l="26578" t="7135" r="21577" b="12416"/>
            <a:stretch/>
          </p:blipFill>
          <p:spPr>
            <a:xfrm>
              <a:off x="4370990" y="3223386"/>
              <a:ext cx="1090453" cy="1312091"/>
            </a:xfrm>
            <a:prstGeom prst="rect">
              <a:avLst/>
            </a:prstGeom>
            <a:noFill/>
            <a:ln>
              <a:noFill/>
            </a:ln>
          </p:spPr>
        </p:pic>
        <p:pic>
          <p:nvPicPr>
            <p:cNvPr id="43" name="Shape 122"/>
            <p:cNvPicPr preferRelativeResize="0"/>
            <p:nvPr/>
          </p:nvPicPr>
          <p:blipFill rotWithShape="1">
            <a:blip r:embed="rId13">
              <a:alphaModFix/>
            </a:blip>
            <a:srcRect l="13489"/>
            <a:stretch/>
          </p:blipFill>
          <p:spPr>
            <a:xfrm>
              <a:off x="1350304" y="4573055"/>
              <a:ext cx="1245299" cy="1352928"/>
            </a:xfrm>
            <a:prstGeom prst="rect">
              <a:avLst/>
            </a:prstGeom>
            <a:noFill/>
            <a:ln>
              <a:noFill/>
            </a:ln>
          </p:spPr>
        </p:pic>
        <p:pic>
          <p:nvPicPr>
            <p:cNvPr id="44" name="Shape 136"/>
            <p:cNvPicPr preferRelativeResize="0"/>
            <p:nvPr/>
          </p:nvPicPr>
          <p:blipFill rotWithShape="1">
            <a:blip r:embed="rId14">
              <a:alphaModFix/>
            </a:blip>
            <a:srcRect l="1643" t="4554" r="2634" b="4965"/>
            <a:stretch/>
          </p:blipFill>
          <p:spPr>
            <a:xfrm>
              <a:off x="37707" y="168171"/>
              <a:ext cx="1306005" cy="1352928"/>
            </a:xfrm>
            <a:prstGeom prst="rect">
              <a:avLst/>
            </a:prstGeom>
            <a:noFill/>
            <a:ln>
              <a:noFill/>
            </a:ln>
          </p:spPr>
        </p:pic>
        <p:pic>
          <p:nvPicPr>
            <p:cNvPr id="45" name="Shape 129"/>
            <p:cNvPicPr preferRelativeResize="0"/>
            <p:nvPr/>
          </p:nvPicPr>
          <p:blipFill rotWithShape="1">
            <a:blip r:embed="rId15">
              <a:alphaModFix/>
            </a:blip>
            <a:srcRect l="8770" r="3546"/>
            <a:stretch/>
          </p:blipFill>
          <p:spPr>
            <a:xfrm>
              <a:off x="1293435" y="168171"/>
              <a:ext cx="1031844" cy="1326635"/>
            </a:xfrm>
            <a:prstGeom prst="rect">
              <a:avLst/>
            </a:prstGeom>
            <a:noFill/>
            <a:ln>
              <a:noFill/>
            </a:ln>
          </p:spPr>
        </p:pic>
        <p:pic>
          <p:nvPicPr>
            <p:cNvPr id="46" name="Shape 143"/>
            <p:cNvPicPr preferRelativeResize="0"/>
            <p:nvPr/>
          </p:nvPicPr>
          <p:blipFill rotWithShape="1">
            <a:blip r:embed="rId16">
              <a:alphaModFix/>
            </a:blip>
            <a:srcRect l="16444" r="10652"/>
            <a:stretch/>
          </p:blipFill>
          <p:spPr>
            <a:xfrm>
              <a:off x="2325730" y="163065"/>
              <a:ext cx="879924" cy="1358035"/>
            </a:xfrm>
            <a:prstGeom prst="rect">
              <a:avLst/>
            </a:prstGeom>
            <a:noFill/>
            <a:ln>
              <a:noFill/>
            </a:ln>
          </p:spPr>
        </p:pic>
        <p:pic>
          <p:nvPicPr>
            <p:cNvPr id="47" name="Shape 150"/>
            <p:cNvPicPr preferRelativeResize="0"/>
            <p:nvPr/>
          </p:nvPicPr>
          <p:blipFill rotWithShape="1">
            <a:blip r:embed="rId17">
              <a:alphaModFix/>
            </a:blip>
            <a:srcRect l="10663" t="2873" r="4229" b="2705"/>
            <a:stretch/>
          </p:blipFill>
          <p:spPr>
            <a:xfrm>
              <a:off x="2026916" y="1765597"/>
              <a:ext cx="1180901" cy="1326635"/>
            </a:xfrm>
            <a:prstGeom prst="rect">
              <a:avLst/>
            </a:prstGeom>
            <a:noFill/>
            <a:ln>
              <a:noFill/>
            </a:ln>
          </p:spPr>
        </p:pic>
        <p:grpSp>
          <p:nvGrpSpPr>
            <p:cNvPr id="48" name="Group 47"/>
            <p:cNvGrpSpPr/>
            <p:nvPr/>
          </p:nvGrpSpPr>
          <p:grpSpPr>
            <a:xfrm>
              <a:off x="3205654" y="1888285"/>
              <a:ext cx="981745" cy="1203947"/>
              <a:chOff x="233767" y="1581600"/>
              <a:chExt cx="1764506" cy="2471738"/>
            </a:xfrm>
          </p:grpSpPr>
          <p:pic>
            <p:nvPicPr>
              <p:cNvPr id="62" name="Shape 157"/>
              <p:cNvPicPr preferRelativeResize="0"/>
              <p:nvPr/>
            </p:nvPicPr>
            <p:blipFill>
              <a:blip r:embed="rId18">
                <a:alphaModFix/>
              </a:blip>
              <a:stretch>
                <a:fillRect/>
              </a:stretch>
            </p:blipFill>
            <p:spPr>
              <a:xfrm>
                <a:off x="233767" y="1581600"/>
                <a:ext cx="1764506" cy="2471738"/>
              </a:xfrm>
              <a:prstGeom prst="rect">
                <a:avLst/>
              </a:prstGeom>
              <a:noFill/>
              <a:ln>
                <a:noFill/>
              </a:ln>
            </p:spPr>
          </p:pic>
          <p:sp>
            <p:nvSpPr>
              <p:cNvPr id="63" name="Shape 155"/>
              <p:cNvSpPr txBox="1">
                <a:spLocks/>
              </p:cNvSpPr>
              <p:nvPr/>
            </p:nvSpPr>
            <p:spPr>
              <a:xfrm>
                <a:off x="385785" y="3385262"/>
                <a:ext cx="1295665" cy="632250"/>
              </a:xfrm>
              <a:prstGeom prst="rect">
                <a:avLst/>
              </a:prstGeom>
            </p:spPr>
            <p:txBody>
              <a:bodyPr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050" b="0" i="0" u="none" strike="noStrike" cap="none">
                    <a:solidFill>
                      <a:srgbClr val="000000"/>
                    </a:solidFill>
                    <a:latin typeface="Arial"/>
                    <a:ea typeface="Arial"/>
                    <a:cs typeface="Arial"/>
                    <a:sym typeface="Arial"/>
                  </a:defRPr>
                </a:lvl1pPr>
              </a:lstStyle>
              <a:p>
                <a:r>
                  <a:rPr lang="en" sz="1400" dirty="0" err="1">
                    <a:latin typeface="Germania One"/>
                    <a:ea typeface="Germania One"/>
                    <a:cs typeface="Germania One"/>
                    <a:sym typeface="Germania One"/>
                  </a:rPr>
                  <a:t>Leto</a:t>
                </a:r>
                <a:endParaRPr lang="en" sz="1400" dirty="0">
                  <a:latin typeface="Germania One"/>
                  <a:ea typeface="Germania One"/>
                  <a:cs typeface="Germania One"/>
                  <a:sym typeface="Germania One"/>
                </a:endParaRPr>
              </a:p>
            </p:txBody>
          </p:sp>
        </p:grpSp>
        <p:pic>
          <p:nvPicPr>
            <p:cNvPr id="49" name="Shape 165"/>
            <p:cNvPicPr preferRelativeResize="0"/>
            <p:nvPr/>
          </p:nvPicPr>
          <p:blipFill>
            <a:blip r:embed="rId19">
              <a:alphaModFix/>
            </a:blip>
            <a:stretch>
              <a:fillRect/>
            </a:stretch>
          </p:blipFill>
          <p:spPr>
            <a:xfrm>
              <a:off x="4137624" y="1765597"/>
              <a:ext cx="1228512" cy="1326635"/>
            </a:xfrm>
            <a:prstGeom prst="rect">
              <a:avLst/>
            </a:prstGeom>
            <a:noFill/>
            <a:ln>
              <a:noFill/>
            </a:ln>
          </p:spPr>
        </p:pic>
        <p:pic>
          <p:nvPicPr>
            <p:cNvPr id="50" name="Shape 172"/>
            <p:cNvPicPr preferRelativeResize="0"/>
            <p:nvPr/>
          </p:nvPicPr>
          <p:blipFill rotWithShape="1">
            <a:blip r:embed="rId20">
              <a:alphaModFix/>
            </a:blip>
            <a:srcRect l="11305" r="9368"/>
            <a:stretch/>
          </p:blipFill>
          <p:spPr>
            <a:xfrm>
              <a:off x="219036" y="4538339"/>
              <a:ext cx="1131268" cy="1352928"/>
            </a:xfrm>
            <a:prstGeom prst="rect">
              <a:avLst/>
            </a:prstGeom>
            <a:noFill/>
            <a:ln>
              <a:noFill/>
            </a:ln>
          </p:spPr>
        </p:pic>
        <p:pic>
          <p:nvPicPr>
            <p:cNvPr id="51" name="Shape 179"/>
            <p:cNvPicPr preferRelativeResize="0"/>
            <p:nvPr/>
          </p:nvPicPr>
          <p:blipFill rotWithShape="1">
            <a:blip r:embed="rId21">
              <a:alphaModFix/>
            </a:blip>
            <a:srcRect l="9341" r="1375" b="9128"/>
            <a:stretch/>
          </p:blipFill>
          <p:spPr>
            <a:xfrm>
              <a:off x="2597607" y="4564872"/>
              <a:ext cx="1157529" cy="1326395"/>
            </a:xfrm>
            <a:prstGeom prst="rect">
              <a:avLst/>
            </a:prstGeom>
            <a:noFill/>
            <a:ln>
              <a:noFill/>
            </a:ln>
          </p:spPr>
        </p:pic>
        <p:pic>
          <p:nvPicPr>
            <p:cNvPr id="52" name="Shape 186"/>
            <p:cNvPicPr preferRelativeResize="0"/>
            <p:nvPr/>
          </p:nvPicPr>
          <p:blipFill rotWithShape="1">
            <a:blip r:embed="rId22">
              <a:alphaModFix/>
            </a:blip>
            <a:srcRect l="17239" r="6183" b="8486"/>
            <a:stretch/>
          </p:blipFill>
          <p:spPr>
            <a:xfrm>
              <a:off x="3791237" y="4546406"/>
              <a:ext cx="1018395" cy="1350636"/>
            </a:xfrm>
            <a:prstGeom prst="rect">
              <a:avLst/>
            </a:prstGeom>
            <a:noFill/>
            <a:ln>
              <a:noFill/>
            </a:ln>
          </p:spPr>
        </p:pic>
        <p:grpSp>
          <p:nvGrpSpPr>
            <p:cNvPr id="53" name="Group 52"/>
            <p:cNvGrpSpPr/>
            <p:nvPr/>
          </p:nvGrpSpPr>
          <p:grpSpPr>
            <a:xfrm>
              <a:off x="268464" y="3092232"/>
              <a:ext cx="1024971" cy="1382597"/>
              <a:chOff x="669977" y="2139885"/>
              <a:chExt cx="1639590" cy="2076660"/>
            </a:xfrm>
          </p:grpSpPr>
          <p:pic>
            <p:nvPicPr>
              <p:cNvPr id="60" name="Shape 193"/>
              <p:cNvPicPr preferRelativeResize="0"/>
              <p:nvPr/>
            </p:nvPicPr>
            <p:blipFill rotWithShape="1">
              <a:blip r:embed="rId23">
                <a:alphaModFix/>
              </a:blip>
              <a:srcRect l="17104" t="19399" r="5821" b="10485"/>
              <a:stretch/>
            </p:blipFill>
            <p:spPr>
              <a:xfrm>
                <a:off x="707010" y="2139885"/>
                <a:ext cx="1602557" cy="2076660"/>
              </a:xfrm>
              <a:prstGeom prst="rect">
                <a:avLst/>
              </a:prstGeom>
              <a:noFill/>
              <a:ln>
                <a:noFill/>
              </a:ln>
            </p:spPr>
          </p:pic>
          <p:sp>
            <p:nvSpPr>
              <p:cNvPr id="61" name="Shape 191"/>
              <p:cNvSpPr txBox="1">
                <a:spLocks/>
              </p:cNvSpPr>
              <p:nvPr/>
            </p:nvSpPr>
            <p:spPr>
              <a:xfrm>
                <a:off x="669977" y="3639585"/>
                <a:ext cx="1639590" cy="492904"/>
              </a:xfrm>
              <a:prstGeom prst="rect">
                <a:avLst/>
              </a:prstGeom>
            </p:spPr>
            <p:txBody>
              <a:bodyPr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050" b="0" i="0" u="none" strike="noStrike" cap="none">
                    <a:solidFill>
                      <a:srgbClr val="000000"/>
                    </a:solidFill>
                    <a:latin typeface="Arial"/>
                    <a:ea typeface="Arial"/>
                    <a:cs typeface="Arial"/>
                    <a:sym typeface="Arial"/>
                  </a:defRPr>
                </a:lvl1pPr>
              </a:lstStyle>
              <a:p>
                <a:r>
                  <a:rPr lang="en" sz="1200" b="1" dirty="0" err="1">
                    <a:solidFill>
                      <a:schemeClr val="bg2">
                        <a:lumMod val="50000"/>
                      </a:schemeClr>
                    </a:solidFill>
                    <a:latin typeface="Germania One"/>
                    <a:ea typeface="Germania One"/>
                    <a:cs typeface="Germania One"/>
                    <a:sym typeface="Germania One"/>
                  </a:rPr>
                  <a:t>Cyclope</a:t>
                </a:r>
                <a:endParaRPr lang="en" sz="1200" b="1" dirty="0">
                  <a:solidFill>
                    <a:schemeClr val="bg2">
                      <a:lumMod val="50000"/>
                    </a:schemeClr>
                  </a:solidFill>
                  <a:latin typeface="Germania One"/>
                  <a:ea typeface="Germania One"/>
                  <a:cs typeface="Germania One"/>
                  <a:sym typeface="Germania One"/>
                </a:endParaRPr>
              </a:p>
            </p:txBody>
          </p:sp>
        </p:grpSp>
        <p:grpSp>
          <p:nvGrpSpPr>
            <p:cNvPr id="54" name="Group 53"/>
            <p:cNvGrpSpPr/>
            <p:nvPr/>
          </p:nvGrpSpPr>
          <p:grpSpPr>
            <a:xfrm>
              <a:off x="1342131" y="3205775"/>
              <a:ext cx="1112988" cy="1213092"/>
              <a:chOff x="835744" y="1565344"/>
              <a:chExt cx="1896771" cy="2403341"/>
            </a:xfrm>
          </p:grpSpPr>
          <p:pic>
            <p:nvPicPr>
              <p:cNvPr id="58" name="Shape 200"/>
              <p:cNvPicPr preferRelativeResize="0"/>
              <p:nvPr/>
            </p:nvPicPr>
            <p:blipFill rotWithShape="1">
              <a:blip r:embed="rId24">
                <a:alphaModFix/>
              </a:blip>
              <a:srcRect l="21933" r="21426" b="18120"/>
              <a:stretch/>
            </p:blipFill>
            <p:spPr>
              <a:xfrm>
                <a:off x="857165" y="1565344"/>
                <a:ext cx="1609901" cy="2403341"/>
              </a:xfrm>
              <a:prstGeom prst="rect">
                <a:avLst/>
              </a:prstGeom>
              <a:noFill/>
              <a:ln>
                <a:noFill/>
              </a:ln>
            </p:spPr>
          </p:pic>
          <p:sp>
            <p:nvSpPr>
              <p:cNvPr id="59" name="Shape 198"/>
              <p:cNvSpPr txBox="1">
                <a:spLocks/>
              </p:cNvSpPr>
              <p:nvPr/>
            </p:nvSpPr>
            <p:spPr>
              <a:xfrm>
                <a:off x="835744" y="3601305"/>
                <a:ext cx="1896771" cy="367378"/>
              </a:xfrm>
              <a:prstGeom prst="rect">
                <a:avLst/>
              </a:prstGeom>
            </p:spPr>
            <p:txBody>
              <a:bodyPr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050" b="0" i="0" u="none" strike="noStrike" cap="none">
                    <a:solidFill>
                      <a:srgbClr val="000000"/>
                    </a:solidFill>
                    <a:latin typeface="Arial"/>
                    <a:ea typeface="Arial"/>
                    <a:cs typeface="Arial"/>
                    <a:sym typeface="Arial"/>
                  </a:defRPr>
                </a:lvl1pPr>
              </a:lstStyle>
              <a:p>
                <a:r>
                  <a:rPr lang="en" sz="1100" dirty="0">
                    <a:solidFill>
                      <a:srgbClr val="C00000"/>
                    </a:solidFill>
                    <a:latin typeface="+mj-lt"/>
                    <a:ea typeface="Germania One"/>
                    <a:cs typeface="Germania One"/>
                    <a:sym typeface="Germania One"/>
                  </a:rPr>
                  <a:t>Persephone</a:t>
                </a:r>
              </a:p>
            </p:txBody>
          </p:sp>
        </p:grpSp>
        <p:pic>
          <p:nvPicPr>
            <p:cNvPr id="55" name="Shape 207"/>
            <p:cNvPicPr preferRelativeResize="0"/>
            <p:nvPr/>
          </p:nvPicPr>
          <p:blipFill>
            <a:blip r:embed="rId25">
              <a:alphaModFix/>
            </a:blip>
            <a:stretch>
              <a:fillRect/>
            </a:stretch>
          </p:blipFill>
          <p:spPr>
            <a:xfrm>
              <a:off x="4702452" y="4636359"/>
              <a:ext cx="1085077" cy="1262428"/>
            </a:xfrm>
            <a:prstGeom prst="rect">
              <a:avLst/>
            </a:prstGeom>
            <a:noFill/>
            <a:ln>
              <a:noFill/>
            </a:ln>
          </p:spPr>
        </p:pic>
        <p:pic>
          <p:nvPicPr>
            <p:cNvPr id="56" name="Shape 221"/>
            <p:cNvPicPr preferRelativeResize="0"/>
            <p:nvPr/>
          </p:nvPicPr>
          <p:blipFill rotWithShape="1">
            <a:blip r:embed="rId26">
              <a:alphaModFix/>
            </a:blip>
            <a:srcRect l="12087" t="1268" r="5848" b="8807"/>
            <a:stretch/>
          </p:blipFill>
          <p:spPr>
            <a:xfrm>
              <a:off x="2350783" y="3277579"/>
              <a:ext cx="930112" cy="1176004"/>
            </a:xfrm>
            <a:prstGeom prst="rect">
              <a:avLst/>
            </a:prstGeom>
            <a:noFill/>
            <a:ln>
              <a:noFill/>
            </a:ln>
          </p:spPr>
        </p:pic>
        <p:pic>
          <p:nvPicPr>
            <p:cNvPr id="57" name="Shape 214"/>
            <p:cNvPicPr preferRelativeResize="0"/>
            <p:nvPr/>
          </p:nvPicPr>
          <p:blipFill>
            <a:blip r:embed="rId27">
              <a:alphaModFix/>
            </a:blip>
            <a:stretch>
              <a:fillRect/>
            </a:stretch>
          </p:blipFill>
          <p:spPr>
            <a:xfrm>
              <a:off x="3421729" y="3277580"/>
              <a:ext cx="765671" cy="1203705"/>
            </a:xfrm>
            <a:prstGeom prst="rect">
              <a:avLst/>
            </a:prstGeom>
            <a:noFill/>
            <a:ln>
              <a:noFill/>
            </a:ln>
          </p:spPr>
        </p:pic>
      </p:grpSp>
      <p:sp>
        <p:nvSpPr>
          <p:cNvPr id="66" name="TextBox 65"/>
          <p:cNvSpPr txBox="1"/>
          <p:nvPr/>
        </p:nvSpPr>
        <p:spPr bwMode="auto">
          <a:xfrm>
            <a:off x="166345" y="4878634"/>
            <a:ext cx="5752541" cy="1661993"/>
          </a:xfrm>
          <a:prstGeom prst="rect">
            <a:avLst/>
          </a:prstGeom>
          <a:noFill/>
          <a:ln w="19050" algn="ctr">
            <a:noFill/>
            <a:miter lim="800000"/>
            <a:headEnd/>
            <a:tailEnd/>
          </a:ln>
        </p:spPr>
        <p:txBody>
          <a:bodyPr wrap="square" lIns="0" tIns="0" rIns="0" bIns="0" rtlCol="0">
            <a:spAutoFit/>
          </a:bodyPr>
          <a:lstStyle/>
          <a:p>
            <a:r>
              <a:rPr lang="en-US" dirty="0" smtClean="0"/>
              <a:t>Probability of death when a=1 is 10/20: </a:t>
            </a:r>
            <a:r>
              <a:rPr lang="en-US" dirty="0" err="1"/>
              <a:t>Pr</a:t>
            </a:r>
            <a:r>
              <a:rPr lang="en-US" dirty="0"/>
              <a:t>(</a:t>
            </a:r>
            <a:r>
              <a:rPr lang="en-US" dirty="0" err="1"/>
              <a:t>Y</a:t>
            </a:r>
            <a:r>
              <a:rPr lang="en-US" baseline="30000" dirty="0" err="1"/>
              <a:t>a</a:t>
            </a:r>
            <a:r>
              <a:rPr lang="en-US" baseline="30000" dirty="0"/>
              <a:t>=1</a:t>
            </a:r>
            <a:r>
              <a:rPr lang="en-US" dirty="0"/>
              <a:t>=1) = </a:t>
            </a:r>
            <a:r>
              <a:rPr lang="en-US" dirty="0" smtClean="0"/>
              <a:t>.5</a:t>
            </a:r>
          </a:p>
          <a:p>
            <a:r>
              <a:rPr lang="en-US" dirty="0" smtClean="0"/>
              <a:t>Probability of death when a=0 </a:t>
            </a:r>
            <a:r>
              <a:rPr lang="en-US" dirty="0"/>
              <a:t>is 10/20: </a:t>
            </a:r>
            <a:r>
              <a:rPr lang="en-US" dirty="0" err="1" smtClean="0"/>
              <a:t>Pr</a:t>
            </a:r>
            <a:r>
              <a:rPr lang="en-US" dirty="0" smtClean="0"/>
              <a:t>(</a:t>
            </a:r>
            <a:r>
              <a:rPr lang="en-US" dirty="0" err="1" smtClean="0"/>
              <a:t>Y</a:t>
            </a:r>
            <a:r>
              <a:rPr lang="en-US" baseline="30000" dirty="0" err="1" smtClean="0"/>
              <a:t>a</a:t>
            </a:r>
            <a:r>
              <a:rPr lang="en-US" baseline="30000" dirty="0" smtClean="0"/>
              <a:t>=0</a:t>
            </a:r>
            <a:r>
              <a:rPr lang="en-US" dirty="0" smtClean="0"/>
              <a:t>=1) = .5</a:t>
            </a:r>
          </a:p>
          <a:p>
            <a:r>
              <a:rPr lang="en-US" b="1" i="1" dirty="0" smtClean="0">
                <a:solidFill>
                  <a:schemeClr val="accent6"/>
                </a:solidFill>
              </a:rPr>
              <a:t>We infer that on average, in this population, </a:t>
            </a:r>
            <a:r>
              <a:rPr lang="en-US" b="1" i="1" u="sng" dirty="0" smtClean="0">
                <a:solidFill>
                  <a:schemeClr val="accent6"/>
                </a:solidFill>
              </a:rPr>
              <a:t>heart transplant does </a:t>
            </a:r>
            <a:r>
              <a:rPr lang="en-US" b="1" u="sng" dirty="0" smtClean="0">
                <a:solidFill>
                  <a:schemeClr val="accent6"/>
                </a:solidFill>
              </a:rPr>
              <a:t>not</a:t>
            </a:r>
            <a:r>
              <a:rPr lang="en-US" b="1" i="1" u="sng" dirty="0" smtClean="0">
                <a:solidFill>
                  <a:schemeClr val="accent6"/>
                </a:solidFill>
              </a:rPr>
              <a:t> cause death</a:t>
            </a:r>
          </a:p>
          <a:p>
            <a:endParaRPr lang="en-US" dirty="0" smtClean="0"/>
          </a:p>
          <a:p>
            <a:endParaRPr lang="en-US" dirty="0" smtClean="0"/>
          </a:p>
        </p:txBody>
      </p:sp>
      <p:pic>
        <p:nvPicPr>
          <p:cNvPr id="7" name="tmp70A6">
            <a:hlinkClick r:id="" action="ppaction://media"/>
          </p:cNvPr>
          <p:cNvPicPr>
            <a:picLocks noChangeAspect="1"/>
          </p:cNvPicPr>
          <p:nvPr>
            <a:videoFile r:link="rId1"/>
            <p:custDataLst>
              <p:tags r:id="rId2"/>
            </p:custDataLst>
            <p:extLst>
              <p:ext uri="{DAA4B4D4-6D71-4841-9C94-3DE7FCFB9230}">
                <p14:media xmlns:p14="http://schemas.microsoft.com/office/powerpoint/2010/main" r:embed="rId3">
                  <p14:trim end="35.6"/>
                </p14:media>
              </p:ext>
              <p:ext uri="{42D2F446-02D8-4167-A562-619A0277C38B}">
                <p15:isNarration xmlns:p15="http://schemas.microsoft.com/office/powerpoint/2012/main" val="1"/>
              </p:ext>
            </p:extLst>
          </p:nvPr>
        </p:nvPicPr>
        <p:blipFill>
          <a:blip r:embed="rId28"/>
          <a:stretch>
            <a:fillRect/>
          </a:stretch>
        </p:blipFill>
        <p:spPr>
          <a:xfrm>
            <a:off x="8813800" y="101600"/>
            <a:ext cx="228600" cy="228600"/>
          </a:xfrm>
          <a:prstGeom prst="rect">
            <a:avLst/>
          </a:prstGeom>
        </p:spPr>
      </p:pic>
      <mc:AlternateContent xmlns:mc="http://schemas.openxmlformats.org/markup-compatibility/2006" xmlns:p14="http://schemas.microsoft.com/office/powerpoint/2010/main" xmlns:iact="http://schemas.microsoft.com/office/powerpoint/2014/inkAction">
        <mc:Choice Requires="p14 iact">
          <p:contentPart p14:bwMode="auto" r:id="rId29">
            <p14:nvContentPartPr>
              <p14:cNvPr id="8" name="Ink 7"/>
              <p14:cNvContentPartPr/>
              <p14:nvPr>
                <p:custDataLst>
                  <p:tags r:id="rId4"/>
                </p:custDataLst>
                <p:extLst>
                  <p:ext uri="{42D2F446-02D8-4167-A562-619A0277C38B}">
                    <p15:isNarration xmlns:p15="http://schemas.microsoft.com/office/powerpoint/2012/main" val="1"/>
                  </p:ext>
                </p:extLst>
              </p14:nvPr>
            </p14:nvContentPartPr>
            <p14:xfrm>
              <a:off x="2816477" y="4643222"/>
              <a:ext cx="2683475" cy="929449"/>
            </p14:xfrm>
          </p:contentPart>
        </mc:Choice>
        <mc:Fallback xmlns="">
          <p:pic>
            <p:nvPicPr>
              <p:cNvPr id="8" name="Ink 7"/>
              <p:cNvPicPr>
                <a:picLocks noGrp="1" noRot="1" noChangeAspect="1" noMove="1" noResize="1" noEditPoints="1" noAdjustHandles="1" noChangeArrowheads="1" noChangeShapeType="1"/>
              </p:cNvPicPr>
              <p:nvPr/>
            </p:nvPicPr>
            <p:blipFill>
              <a:blip r:embed="rId31"/>
              <a:stretch>
                <a:fillRect/>
              </a:stretch>
            </p:blipFill>
            <p:spPr>
              <a:xfrm>
                <a:off x="2808802" y="4636404"/>
                <a:ext cx="2698825" cy="943085"/>
              </a:xfrm>
              <a:prstGeom prst="rect">
                <a:avLst/>
              </a:prstGeom>
            </p:spPr>
          </p:pic>
        </mc:Fallback>
      </mc:AlternateContent>
      <p:sp>
        <p:nvSpPr>
          <p:cNvPr id="67" name="TextBox 66"/>
          <p:cNvSpPr txBox="1"/>
          <p:nvPr/>
        </p:nvSpPr>
        <p:spPr bwMode="auto">
          <a:xfrm>
            <a:off x="6754765" y="421804"/>
            <a:ext cx="1669517" cy="307777"/>
          </a:xfrm>
          <a:prstGeom prst="rect">
            <a:avLst/>
          </a:prstGeom>
          <a:noFill/>
          <a:ln w="19050" algn="ctr">
            <a:noFill/>
            <a:miter lim="800000"/>
            <a:headEnd/>
            <a:tailEnd/>
          </a:ln>
        </p:spPr>
        <p:txBody>
          <a:bodyPr wrap="square" lIns="0" tIns="0" rIns="0" bIns="0" rtlCol="0">
            <a:spAutoFit/>
          </a:bodyPr>
          <a:lstStyle/>
          <a:p>
            <a:r>
              <a:rPr lang="en-US" sz="2000" dirty="0" smtClean="0"/>
              <a:t>Counterfactuals</a:t>
            </a:r>
          </a:p>
        </p:txBody>
      </p:sp>
    </p:spTree>
    <p:extLst>
      <p:ext uri="{BB962C8B-B14F-4D97-AF65-F5344CB8AC3E}">
        <p14:creationId xmlns:p14="http://schemas.microsoft.com/office/powerpoint/2010/main" val="1285978154"/>
      </p:ext>
    </p:extLst>
  </p:cSld>
  <p:clrMapOvr>
    <a:masterClrMapping/>
  </p:clrMapOvr>
  <p:transition advTm="4143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1"/>
                                  </p:stCondLst>
                                  <p:childTnLst>
                                    <p:cmd type="call" cmd="playFrom(0.0)">
                                      <p:cBhvr>
                                        <p:cTn id="6" dur="1" fill="hold"/>
                                        <p:tgtEl>
                                          <p:spTgt spid="7"/>
                                        </p:tgtEl>
                                      </p:cBhvr>
                                    </p:cmd>
                                  </p:childTnLst>
                                </p:cTn>
                              </p:par>
                              <p:par>
                                <p:cTn id="7" presetID="59"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md type="call" cmd="playFrom(0.0)">
                                      <p:cBhvr>
                                        <p:cTn id="9"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fill="hold" display="0">
                  <p:stCondLst>
                    <p:cond delay="indefinite"/>
                  </p:stCondLst>
                </p:cTn>
                <p:tgtEl>
                  <p:spTgt spid="7"/>
                </p:tgtEl>
              </p:cMediaNode>
            </p:vide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3585" y="134604"/>
            <a:ext cx="7323917" cy="425512"/>
          </a:xfrm>
        </p:spPr>
        <p:txBody>
          <a:bodyPr>
            <a:normAutofit fontScale="90000"/>
          </a:bodyPr>
          <a:lstStyle/>
          <a:p>
            <a:r>
              <a:rPr lang="en-US" dirty="0" smtClean="0"/>
              <a:t>Average Causal Effects</a:t>
            </a:r>
            <a:endParaRPr lang="en-US" dirty="0"/>
          </a:p>
        </p:txBody>
      </p:sp>
      <p:pic>
        <p:nvPicPr>
          <p:cNvPr id="6" name="Content Placeholder 5"/>
          <p:cNvPicPr>
            <a:picLocks noGrp="1" noChangeAspect="1"/>
          </p:cNvPicPr>
          <p:nvPr>
            <p:ph idx="1"/>
          </p:nvPr>
        </p:nvPicPr>
        <p:blipFill>
          <a:blip r:embed="rId7">
            <a:extLst>
              <a:ext uri="{28A0092B-C50C-407E-A947-70E740481C1C}">
                <a14:useLocalDpi xmlns:a14="http://schemas.microsoft.com/office/drawing/2010/main" val="0"/>
              </a:ext>
            </a:extLst>
          </a:blip>
          <a:stretch>
            <a:fillRect/>
          </a:stretch>
        </p:blipFill>
        <p:spPr>
          <a:xfrm>
            <a:off x="5770916" y="442369"/>
            <a:ext cx="2928238" cy="5615198"/>
          </a:xfrm>
        </p:spPr>
      </p:pic>
      <p:sp>
        <p:nvSpPr>
          <p:cNvPr id="4" name="Slide Number Placeholder 3"/>
          <p:cNvSpPr>
            <a:spLocks noGrp="1"/>
          </p:cNvSpPr>
          <p:nvPr>
            <p:ph type="sldNum" sz="quarter" idx="10"/>
          </p:nvPr>
        </p:nvSpPr>
        <p:spPr>
          <a:xfrm>
            <a:off x="369889" y="6442485"/>
            <a:ext cx="489832" cy="215492"/>
          </a:xfrm>
        </p:spPr>
        <p:txBody>
          <a:bodyPr/>
          <a:lstStyle/>
          <a:p>
            <a:pPr>
              <a:defRPr/>
            </a:pPr>
            <a:fld id="{FAA74B69-70FD-A649-B131-F3438782CAA4}" type="slidenum">
              <a:rPr lang="en-US" altLang="en-US" smtClean="0"/>
              <a:pPr>
                <a:defRPr/>
              </a:pPr>
              <a:t>14</a:t>
            </a:fld>
            <a:endParaRPr lang="en-US" altLang="en-US" dirty="0"/>
          </a:p>
        </p:txBody>
      </p:sp>
      <p:sp>
        <p:nvSpPr>
          <p:cNvPr id="35" name="Footer Placeholder 1"/>
          <p:cNvSpPr txBox="1">
            <a:spLocks/>
          </p:cNvSpPr>
          <p:nvPr/>
        </p:nvSpPr>
        <p:spPr>
          <a:xfrm>
            <a:off x="548153" y="6470130"/>
            <a:ext cx="4310907" cy="137980"/>
          </a:xfrm>
          <a:prstGeom prst="rect">
            <a:avLst/>
          </a:prstGeom>
        </p:spPr>
        <p:txBody>
          <a:bodyPr/>
          <a:lstStyle>
            <a:defPPr>
              <a:defRPr lang="en-US"/>
            </a:defPPr>
            <a:lvl1pPr algn="l" rtl="0" eaLnBrk="0" fontAlgn="base" hangingPunct="0">
              <a:spcBef>
                <a:spcPct val="0"/>
              </a:spcBef>
              <a:spcAft>
                <a:spcPct val="0"/>
              </a:spcAft>
              <a:defRPr kern="1200">
                <a:solidFill>
                  <a:schemeClr val="tx1"/>
                </a:solidFill>
                <a:latin typeface="Garamond" charset="0"/>
                <a:ea typeface="+mn-ea"/>
                <a:cs typeface="+mn-cs"/>
              </a:defRPr>
            </a:lvl1pPr>
            <a:lvl2pPr marL="457200" algn="l" rtl="0" eaLnBrk="0" fontAlgn="base" hangingPunct="0">
              <a:spcBef>
                <a:spcPct val="0"/>
              </a:spcBef>
              <a:spcAft>
                <a:spcPct val="0"/>
              </a:spcAft>
              <a:defRPr kern="1200">
                <a:solidFill>
                  <a:schemeClr val="tx1"/>
                </a:solidFill>
                <a:latin typeface="Garamond" charset="0"/>
                <a:ea typeface="+mn-ea"/>
                <a:cs typeface="+mn-cs"/>
              </a:defRPr>
            </a:lvl2pPr>
            <a:lvl3pPr marL="914400" algn="l" rtl="0" eaLnBrk="0" fontAlgn="base" hangingPunct="0">
              <a:spcBef>
                <a:spcPct val="0"/>
              </a:spcBef>
              <a:spcAft>
                <a:spcPct val="0"/>
              </a:spcAft>
              <a:defRPr kern="1200">
                <a:solidFill>
                  <a:schemeClr val="tx1"/>
                </a:solidFill>
                <a:latin typeface="Garamond" charset="0"/>
                <a:ea typeface="+mn-ea"/>
                <a:cs typeface="+mn-cs"/>
              </a:defRPr>
            </a:lvl3pPr>
            <a:lvl4pPr marL="1371600" algn="l" rtl="0" eaLnBrk="0" fontAlgn="base" hangingPunct="0">
              <a:spcBef>
                <a:spcPct val="0"/>
              </a:spcBef>
              <a:spcAft>
                <a:spcPct val="0"/>
              </a:spcAft>
              <a:defRPr kern="1200">
                <a:solidFill>
                  <a:schemeClr val="tx1"/>
                </a:solidFill>
                <a:latin typeface="Garamond" charset="0"/>
                <a:ea typeface="+mn-ea"/>
                <a:cs typeface="+mn-cs"/>
              </a:defRPr>
            </a:lvl4pPr>
            <a:lvl5pPr marL="1828800" algn="l" rtl="0" eaLnBrk="0" fontAlgn="base" hangingPunct="0">
              <a:spcBef>
                <a:spcPct val="0"/>
              </a:spcBef>
              <a:spcAft>
                <a:spcPct val="0"/>
              </a:spcAft>
              <a:defRPr kern="1200">
                <a:solidFill>
                  <a:schemeClr val="tx1"/>
                </a:solidFill>
                <a:latin typeface="Garamond" charset="0"/>
                <a:ea typeface="+mn-ea"/>
                <a:cs typeface="+mn-cs"/>
              </a:defRPr>
            </a:lvl5pPr>
            <a:lvl6pPr marL="2286000" algn="l" defTabSz="914400" rtl="0" eaLnBrk="1" latinLnBrk="0" hangingPunct="1">
              <a:defRPr kern="1200">
                <a:solidFill>
                  <a:schemeClr val="tx1"/>
                </a:solidFill>
                <a:latin typeface="Garamond" charset="0"/>
                <a:ea typeface="+mn-ea"/>
                <a:cs typeface="+mn-cs"/>
              </a:defRPr>
            </a:lvl6pPr>
            <a:lvl7pPr marL="2743200" algn="l" defTabSz="914400" rtl="0" eaLnBrk="1" latinLnBrk="0" hangingPunct="1">
              <a:defRPr kern="1200">
                <a:solidFill>
                  <a:schemeClr val="tx1"/>
                </a:solidFill>
                <a:latin typeface="Garamond" charset="0"/>
                <a:ea typeface="+mn-ea"/>
                <a:cs typeface="+mn-cs"/>
              </a:defRPr>
            </a:lvl7pPr>
            <a:lvl8pPr marL="3200400" algn="l" defTabSz="914400" rtl="0" eaLnBrk="1" latinLnBrk="0" hangingPunct="1">
              <a:defRPr kern="1200">
                <a:solidFill>
                  <a:schemeClr val="tx1"/>
                </a:solidFill>
                <a:latin typeface="Garamond" charset="0"/>
                <a:ea typeface="+mn-ea"/>
                <a:cs typeface="+mn-cs"/>
              </a:defRPr>
            </a:lvl8pPr>
            <a:lvl9pPr marL="3657600" algn="l" defTabSz="914400" rtl="0" eaLnBrk="1" latinLnBrk="0" hangingPunct="1">
              <a:defRPr kern="1200">
                <a:solidFill>
                  <a:schemeClr val="tx1"/>
                </a:solidFill>
                <a:latin typeface="Garamond" charset="0"/>
                <a:ea typeface="+mn-ea"/>
                <a:cs typeface="+mn-cs"/>
              </a:defRPr>
            </a:lvl9pPr>
          </a:lstStyle>
          <a:p>
            <a:r>
              <a:rPr lang="en-US" sz="1050" smtClean="0">
                <a:solidFill>
                  <a:srgbClr val="052049"/>
                </a:solidFill>
              </a:rPr>
              <a:t>Acknowledgement: Matteo Allen, graphical assistance</a:t>
            </a:r>
            <a:endParaRPr lang="en-US" sz="1050" dirty="0">
              <a:solidFill>
                <a:srgbClr val="052049"/>
              </a:solidFill>
            </a:endParaRPr>
          </a:p>
        </p:txBody>
      </p:sp>
      <p:grpSp>
        <p:nvGrpSpPr>
          <p:cNvPr id="37" name="Group 36"/>
          <p:cNvGrpSpPr/>
          <p:nvPr/>
        </p:nvGrpSpPr>
        <p:grpSpPr>
          <a:xfrm>
            <a:off x="298784" y="675696"/>
            <a:ext cx="4742774" cy="3995158"/>
            <a:chOff x="37707" y="30723"/>
            <a:chExt cx="5749822" cy="5895260"/>
          </a:xfrm>
        </p:grpSpPr>
        <p:pic>
          <p:nvPicPr>
            <p:cNvPr id="38" name="Shape 87"/>
            <p:cNvPicPr preferRelativeResize="0"/>
            <p:nvPr/>
          </p:nvPicPr>
          <p:blipFill>
            <a:blip r:embed="rId8">
              <a:alphaModFix/>
            </a:blip>
            <a:stretch>
              <a:fillRect/>
            </a:stretch>
          </p:blipFill>
          <p:spPr>
            <a:xfrm>
              <a:off x="284309" y="1714165"/>
              <a:ext cx="812800" cy="1352928"/>
            </a:xfrm>
            <a:prstGeom prst="rect">
              <a:avLst/>
            </a:prstGeom>
            <a:noFill/>
            <a:ln>
              <a:noFill/>
            </a:ln>
          </p:spPr>
        </p:pic>
        <p:pic>
          <p:nvPicPr>
            <p:cNvPr id="39" name="Shape 94"/>
            <p:cNvPicPr preferRelativeResize="0"/>
            <p:nvPr/>
          </p:nvPicPr>
          <p:blipFill>
            <a:blip r:embed="rId9">
              <a:alphaModFix/>
            </a:blip>
            <a:stretch>
              <a:fillRect/>
            </a:stretch>
          </p:blipFill>
          <p:spPr>
            <a:xfrm>
              <a:off x="1097110" y="1740459"/>
              <a:ext cx="929807" cy="1326635"/>
            </a:xfrm>
            <a:prstGeom prst="rect">
              <a:avLst/>
            </a:prstGeom>
            <a:noFill/>
            <a:ln>
              <a:noFill/>
            </a:ln>
          </p:spPr>
        </p:pic>
        <p:pic>
          <p:nvPicPr>
            <p:cNvPr id="40" name="Shape 101"/>
            <p:cNvPicPr preferRelativeResize="0"/>
            <p:nvPr/>
          </p:nvPicPr>
          <p:blipFill rotWithShape="1">
            <a:blip r:embed="rId10">
              <a:alphaModFix/>
            </a:blip>
            <a:srcRect l="5442" r="1291" b="8527"/>
            <a:stretch/>
          </p:blipFill>
          <p:spPr>
            <a:xfrm>
              <a:off x="3155376" y="168171"/>
              <a:ext cx="1184365" cy="1312092"/>
            </a:xfrm>
            <a:prstGeom prst="rect">
              <a:avLst/>
            </a:prstGeom>
            <a:noFill/>
            <a:ln>
              <a:noFill/>
            </a:ln>
          </p:spPr>
        </p:pic>
        <p:grpSp>
          <p:nvGrpSpPr>
            <p:cNvPr id="41" name="Group 40"/>
            <p:cNvGrpSpPr/>
            <p:nvPr/>
          </p:nvGrpSpPr>
          <p:grpSpPr>
            <a:xfrm>
              <a:off x="4339743" y="30723"/>
              <a:ext cx="1152949" cy="1449541"/>
              <a:chOff x="600891" y="1560036"/>
              <a:chExt cx="2133600" cy="2668615"/>
            </a:xfrm>
          </p:grpSpPr>
          <p:pic>
            <p:nvPicPr>
              <p:cNvPr id="64" name="Shape 108"/>
              <p:cNvPicPr preferRelativeResize="0"/>
              <p:nvPr/>
            </p:nvPicPr>
            <p:blipFill rotWithShape="1">
              <a:blip r:embed="rId11">
                <a:alphaModFix/>
              </a:blip>
              <a:srcRect l="12434" r="15300" b="7445"/>
              <a:stretch/>
            </p:blipFill>
            <p:spPr>
              <a:xfrm>
                <a:off x="600891" y="1565345"/>
                <a:ext cx="2133600" cy="2663306"/>
              </a:xfrm>
              <a:prstGeom prst="rect">
                <a:avLst/>
              </a:prstGeom>
              <a:noFill/>
              <a:ln>
                <a:noFill/>
              </a:ln>
            </p:spPr>
          </p:pic>
          <p:sp>
            <p:nvSpPr>
              <p:cNvPr id="65" name="Shape 106"/>
              <p:cNvSpPr txBox="1">
                <a:spLocks/>
              </p:cNvSpPr>
              <p:nvPr/>
            </p:nvSpPr>
            <p:spPr>
              <a:xfrm>
                <a:off x="1392013" y="1560036"/>
                <a:ext cx="1342478" cy="440120"/>
              </a:xfrm>
              <a:prstGeom prst="rect">
                <a:avLst/>
              </a:prstGeom>
            </p:spPr>
            <p:txBody>
              <a:bodyPr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050" b="0" i="0" u="none" strike="noStrike" cap="none">
                    <a:solidFill>
                      <a:srgbClr val="000000"/>
                    </a:solidFill>
                    <a:latin typeface="Arial"/>
                    <a:ea typeface="Arial"/>
                    <a:cs typeface="Arial"/>
                    <a:sym typeface="Arial"/>
                  </a:defRPr>
                </a:lvl1pPr>
              </a:lstStyle>
              <a:p>
                <a:r>
                  <a:rPr lang="en" sz="1600" dirty="0">
                    <a:latin typeface="Germania One"/>
                    <a:ea typeface="Germania One"/>
                    <a:cs typeface="Germania One"/>
                    <a:sym typeface="Germania One"/>
                  </a:rPr>
                  <a:t>Hades</a:t>
                </a:r>
                <a:endParaRPr lang="en" sz="2667" dirty="0">
                  <a:latin typeface="Germania One"/>
                  <a:ea typeface="Germania One"/>
                  <a:cs typeface="Germania One"/>
                  <a:sym typeface="Germania One"/>
                </a:endParaRPr>
              </a:p>
            </p:txBody>
          </p:sp>
        </p:grpSp>
        <p:pic>
          <p:nvPicPr>
            <p:cNvPr id="42" name="Shape 115"/>
            <p:cNvPicPr preferRelativeResize="0"/>
            <p:nvPr/>
          </p:nvPicPr>
          <p:blipFill rotWithShape="1">
            <a:blip r:embed="rId12">
              <a:alphaModFix/>
            </a:blip>
            <a:srcRect l="26578" t="7135" r="21577" b="12416"/>
            <a:stretch/>
          </p:blipFill>
          <p:spPr>
            <a:xfrm>
              <a:off x="4370990" y="3223386"/>
              <a:ext cx="1090453" cy="1312091"/>
            </a:xfrm>
            <a:prstGeom prst="rect">
              <a:avLst/>
            </a:prstGeom>
            <a:noFill/>
            <a:ln>
              <a:noFill/>
            </a:ln>
          </p:spPr>
        </p:pic>
        <p:pic>
          <p:nvPicPr>
            <p:cNvPr id="43" name="Shape 122"/>
            <p:cNvPicPr preferRelativeResize="0"/>
            <p:nvPr/>
          </p:nvPicPr>
          <p:blipFill rotWithShape="1">
            <a:blip r:embed="rId13">
              <a:alphaModFix/>
            </a:blip>
            <a:srcRect l="13489"/>
            <a:stretch/>
          </p:blipFill>
          <p:spPr>
            <a:xfrm>
              <a:off x="1350304" y="4573055"/>
              <a:ext cx="1245299" cy="1352928"/>
            </a:xfrm>
            <a:prstGeom prst="rect">
              <a:avLst/>
            </a:prstGeom>
            <a:noFill/>
            <a:ln>
              <a:noFill/>
            </a:ln>
          </p:spPr>
        </p:pic>
        <p:pic>
          <p:nvPicPr>
            <p:cNvPr id="44" name="Shape 136"/>
            <p:cNvPicPr preferRelativeResize="0"/>
            <p:nvPr/>
          </p:nvPicPr>
          <p:blipFill rotWithShape="1">
            <a:blip r:embed="rId14">
              <a:alphaModFix/>
            </a:blip>
            <a:srcRect l="1643" t="4554" r="2634" b="4965"/>
            <a:stretch/>
          </p:blipFill>
          <p:spPr>
            <a:xfrm>
              <a:off x="37707" y="168171"/>
              <a:ext cx="1306005" cy="1352928"/>
            </a:xfrm>
            <a:prstGeom prst="rect">
              <a:avLst/>
            </a:prstGeom>
            <a:noFill/>
            <a:ln>
              <a:noFill/>
            </a:ln>
          </p:spPr>
        </p:pic>
        <p:pic>
          <p:nvPicPr>
            <p:cNvPr id="45" name="Shape 129"/>
            <p:cNvPicPr preferRelativeResize="0"/>
            <p:nvPr/>
          </p:nvPicPr>
          <p:blipFill rotWithShape="1">
            <a:blip r:embed="rId15">
              <a:alphaModFix/>
            </a:blip>
            <a:srcRect l="8770" r="3546"/>
            <a:stretch/>
          </p:blipFill>
          <p:spPr>
            <a:xfrm>
              <a:off x="1293435" y="168171"/>
              <a:ext cx="1031844" cy="1326635"/>
            </a:xfrm>
            <a:prstGeom prst="rect">
              <a:avLst/>
            </a:prstGeom>
            <a:noFill/>
            <a:ln>
              <a:noFill/>
            </a:ln>
          </p:spPr>
        </p:pic>
        <p:pic>
          <p:nvPicPr>
            <p:cNvPr id="46" name="Shape 143"/>
            <p:cNvPicPr preferRelativeResize="0"/>
            <p:nvPr/>
          </p:nvPicPr>
          <p:blipFill rotWithShape="1">
            <a:blip r:embed="rId16">
              <a:alphaModFix/>
            </a:blip>
            <a:srcRect l="16444" r="10652"/>
            <a:stretch/>
          </p:blipFill>
          <p:spPr>
            <a:xfrm>
              <a:off x="2325730" y="163065"/>
              <a:ext cx="879924" cy="1358035"/>
            </a:xfrm>
            <a:prstGeom prst="rect">
              <a:avLst/>
            </a:prstGeom>
            <a:noFill/>
            <a:ln>
              <a:noFill/>
            </a:ln>
          </p:spPr>
        </p:pic>
        <p:pic>
          <p:nvPicPr>
            <p:cNvPr id="47" name="Shape 150"/>
            <p:cNvPicPr preferRelativeResize="0"/>
            <p:nvPr/>
          </p:nvPicPr>
          <p:blipFill rotWithShape="1">
            <a:blip r:embed="rId17">
              <a:alphaModFix/>
            </a:blip>
            <a:srcRect l="10663" t="2873" r="4229" b="2705"/>
            <a:stretch/>
          </p:blipFill>
          <p:spPr>
            <a:xfrm>
              <a:off x="2026916" y="1765597"/>
              <a:ext cx="1180901" cy="1326635"/>
            </a:xfrm>
            <a:prstGeom prst="rect">
              <a:avLst/>
            </a:prstGeom>
            <a:noFill/>
            <a:ln>
              <a:noFill/>
            </a:ln>
          </p:spPr>
        </p:pic>
        <p:grpSp>
          <p:nvGrpSpPr>
            <p:cNvPr id="48" name="Group 47"/>
            <p:cNvGrpSpPr/>
            <p:nvPr/>
          </p:nvGrpSpPr>
          <p:grpSpPr>
            <a:xfrm>
              <a:off x="3205654" y="1888285"/>
              <a:ext cx="981745" cy="1203947"/>
              <a:chOff x="233767" y="1581600"/>
              <a:chExt cx="1764506" cy="2471738"/>
            </a:xfrm>
          </p:grpSpPr>
          <p:pic>
            <p:nvPicPr>
              <p:cNvPr id="62" name="Shape 157"/>
              <p:cNvPicPr preferRelativeResize="0"/>
              <p:nvPr/>
            </p:nvPicPr>
            <p:blipFill>
              <a:blip r:embed="rId18">
                <a:alphaModFix/>
              </a:blip>
              <a:stretch>
                <a:fillRect/>
              </a:stretch>
            </p:blipFill>
            <p:spPr>
              <a:xfrm>
                <a:off x="233767" y="1581600"/>
                <a:ext cx="1764506" cy="2471738"/>
              </a:xfrm>
              <a:prstGeom prst="rect">
                <a:avLst/>
              </a:prstGeom>
              <a:noFill/>
              <a:ln>
                <a:noFill/>
              </a:ln>
            </p:spPr>
          </p:pic>
          <p:sp>
            <p:nvSpPr>
              <p:cNvPr id="63" name="Shape 155"/>
              <p:cNvSpPr txBox="1">
                <a:spLocks/>
              </p:cNvSpPr>
              <p:nvPr/>
            </p:nvSpPr>
            <p:spPr>
              <a:xfrm>
                <a:off x="385785" y="3385262"/>
                <a:ext cx="1295665" cy="632250"/>
              </a:xfrm>
              <a:prstGeom prst="rect">
                <a:avLst/>
              </a:prstGeom>
            </p:spPr>
            <p:txBody>
              <a:bodyPr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050" b="0" i="0" u="none" strike="noStrike" cap="none">
                    <a:solidFill>
                      <a:srgbClr val="000000"/>
                    </a:solidFill>
                    <a:latin typeface="Arial"/>
                    <a:ea typeface="Arial"/>
                    <a:cs typeface="Arial"/>
                    <a:sym typeface="Arial"/>
                  </a:defRPr>
                </a:lvl1pPr>
              </a:lstStyle>
              <a:p>
                <a:r>
                  <a:rPr lang="en" sz="1600" dirty="0" err="1">
                    <a:latin typeface="Germania One"/>
                    <a:ea typeface="Germania One"/>
                    <a:cs typeface="Germania One"/>
                    <a:sym typeface="Germania One"/>
                  </a:rPr>
                  <a:t>Leto</a:t>
                </a:r>
                <a:endParaRPr lang="en" sz="1600" dirty="0">
                  <a:latin typeface="Germania One"/>
                  <a:ea typeface="Germania One"/>
                  <a:cs typeface="Germania One"/>
                  <a:sym typeface="Germania One"/>
                </a:endParaRPr>
              </a:p>
            </p:txBody>
          </p:sp>
        </p:grpSp>
        <p:pic>
          <p:nvPicPr>
            <p:cNvPr id="49" name="Shape 165"/>
            <p:cNvPicPr preferRelativeResize="0"/>
            <p:nvPr/>
          </p:nvPicPr>
          <p:blipFill>
            <a:blip r:embed="rId19">
              <a:alphaModFix/>
            </a:blip>
            <a:stretch>
              <a:fillRect/>
            </a:stretch>
          </p:blipFill>
          <p:spPr>
            <a:xfrm>
              <a:off x="4137624" y="1765597"/>
              <a:ext cx="1228512" cy="1326635"/>
            </a:xfrm>
            <a:prstGeom prst="rect">
              <a:avLst/>
            </a:prstGeom>
            <a:noFill/>
            <a:ln>
              <a:noFill/>
            </a:ln>
          </p:spPr>
        </p:pic>
        <p:pic>
          <p:nvPicPr>
            <p:cNvPr id="50" name="Shape 172"/>
            <p:cNvPicPr preferRelativeResize="0"/>
            <p:nvPr/>
          </p:nvPicPr>
          <p:blipFill rotWithShape="1">
            <a:blip r:embed="rId20">
              <a:alphaModFix/>
            </a:blip>
            <a:srcRect l="11305" r="9368"/>
            <a:stretch/>
          </p:blipFill>
          <p:spPr>
            <a:xfrm>
              <a:off x="219036" y="4538339"/>
              <a:ext cx="1131268" cy="1352928"/>
            </a:xfrm>
            <a:prstGeom prst="rect">
              <a:avLst/>
            </a:prstGeom>
            <a:noFill/>
            <a:ln>
              <a:noFill/>
            </a:ln>
          </p:spPr>
        </p:pic>
        <p:pic>
          <p:nvPicPr>
            <p:cNvPr id="51" name="Shape 179"/>
            <p:cNvPicPr preferRelativeResize="0"/>
            <p:nvPr/>
          </p:nvPicPr>
          <p:blipFill rotWithShape="1">
            <a:blip r:embed="rId21">
              <a:alphaModFix/>
            </a:blip>
            <a:srcRect l="9341" r="1375" b="9128"/>
            <a:stretch/>
          </p:blipFill>
          <p:spPr>
            <a:xfrm>
              <a:off x="2597607" y="4564872"/>
              <a:ext cx="1157529" cy="1326395"/>
            </a:xfrm>
            <a:prstGeom prst="rect">
              <a:avLst/>
            </a:prstGeom>
            <a:noFill/>
            <a:ln>
              <a:noFill/>
            </a:ln>
          </p:spPr>
        </p:pic>
        <p:pic>
          <p:nvPicPr>
            <p:cNvPr id="52" name="Shape 186"/>
            <p:cNvPicPr preferRelativeResize="0"/>
            <p:nvPr/>
          </p:nvPicPr>
          <p:blipFill rotWithShape="1">
            <a:blip r:embed="rId22">
              <a:alphaModFix/>
            </a:blip>
            <a:srcRect l="17239" r="6183" b="8486"/>
            <a:stretch/>
          </p:blipFill>
          <p:spPr>
            <a:xfrm>
              <a:off x="3791237" y="4546406"/>
              <a:ext cx="1018395" cy="1350636"/>
            </a:xfrm>
            <a:prstGeom prst="rect">
              <a:avLst/>
            </a:prstGeom>
            <a:noFill/>
            <a:ln>
              <a:noFill/>
            </a:ln>
          </p:spPr>
        </p:pic>
        <p:grpSp>
          <p:nvGrpSpPr>
            <p:cNvPr id="53" name="Group 52"/>
            <p:cNvGrpSpPr/>
            <p:nvPr/>
          </p:nvGrpSpPr>
          <p:grpSpPr>
            <a:xfrm>
              <a:off x="268464" y="3092232"/>
              <a:ext cx="1024971" cy="1382597"/>
              <a:chOff x="669977" y="2139885"/>
              <a:chExt cx="1639590" cy="2076660"/>
            </a:xfrm>
          </p:grpSpPr>
          <p:pic>
            <p:nvPicPr>
              <p:cNvPr id="60" name="Shape 193"/>
              <p:cNvPicPr preferRelativeResize="0"/>
              <p:nvPr/>
            </p:nvPicPr>
            <p:blipFill rotWithShape="1">
              <a:blip r:embed="rId23">
                <a:alphaModFix/>
              </a:blip>
              <a:srcRect l="17104" t="19399" r="5821" b="10485"/>
              <a:stretch/>
            </p:blipFill>
            <p:spPr>
              <a:xfrm>
                <a:off x="707010" y="2139885"/>
                <a:ext cx="1602557" cy="2076660"/>
              </a:xfrm>
              <a:prstGeom prst="rect">
                <a:avLst/>
              </a:prstGeom>
              <a:noFill/>
              <a:ln>
                <a:noFill/>
              </a:ln>
            </p:spPr>
          </p:pic>
          <p:sp>
            <p:nvSpPr>
              <p:cNvPr id="61" name="Shape 191"/>
              <p:cNvSpPr txBox="1">
                <a:spLocks/>
              </p:cNvSpPr>
              <p:nvPr/>
            </p:nvSpPr>
            <p:spPr>
              <a:xfrm>
                <a:off x="669977" y="3639585"/>
                <a:ext cx="1639590" cy="492904"/>
              </a:xfrm>
              <a:prstGeom prst="rect">
                <a:avLst/>
              </a:prstGeom>
            </p:spPr>
            <p:txBody>
              <a:bodyPr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050" b="0" i="0" u="none" strike="noStrike" cap="none">
                    <a:solidFill>
                      <a:srgbClr val="000000"/>
                    </a:solidFill>
                    <a:latin typeface="Arial"/>
                    <a:ea typeface="Arial"/>
                    <a:cs typeface="Arial"/>
                    <a:sym typeface="Arial"/>
                  </a:defRPr>
                </a:lvl1pPr>
              </a:lstStyle>
              <a:p>
                <a:r>
                  <a:rPr lang="en" sz="1200" b="1" dirty="0" err="1">
                    <a:solidFill>
                      <a:schemeClr val="bg2">
                        <a:lumMod val="50000"/>
                      </a:schemeClr>
                    </a:solidFill>
                    <a:latin typeface="Germania One"/>
                    <a:ea typeface="Germania One"/>
                    <a:cs typeface="Germania One"/>
                    <a:sym typeface="Germania One"/>
                  </a:rPr>
                  <a:t>Cyclope</a:t>
                </a:r>
                <a:endParaRPr lang="en" sz="1200" b="1" dirty="0">
                  <a:solidFill>
                    <a:schemeClr val="bg2">
                      <a:lumMod val="50000"/>
                    </a:schemeClr>
                  </a:solidFill>
                  <a:latin typeface="Germania One"/>
                  <a:ea typeface="Germania One"/>
                  <a:cs typeface="Germania One"/>
                  <a:sym typeface="Germania One"/>
                </a:endParaRPr>
              </a:p>
            </p:txBody>
          </p:sp>
        </p:grpSp>
        <p:grpSp>
          <p:nvGrpSpPr>
            <p:cNvPr id="54" name="Group 53"/>
            <p:cNvGrpSpPr/>
            <p:nvPr/>
          </p:nvGrpSpPr>
          <p:grpSpPr>
            <a:xfrm>
              <a:off x="1342131" y="3205775"/>
              <a:ext cx="1112988" cy="1213092"/>
              <a:chOff x="835744" y="1565344"/>
              <a:chExt cx="1896771" cy="2403341"/>
            </a:xfrm>
          </p:grpSpPr>
          <p:pic>
            <p:nvPicPr>
              <p:cNvPr id="58" name="Shape 200"/>
              <p:cNvPicPr preferRelativeResize="0"/>
              <p:nvPr/>
            </p:nvPicPr>
            <p:blipFill rotWithShape="1">
              <a:blip r:embed="rId24">
                <a:alphaModFix/>
              </a:blip>
              <a:srcRect l="21933" r="21426" b="18120"/>
              <a:stretch/>
            </p:blipFill>
            <p:spPr>
              <a:xfrm>
                <a:off x="857165" y="1565344"/>
                <a:ext cx="1609901" cy="2403341"/>
              </a:xfrm>
              <a:prstGeom prst="rect">
                <a:avLst/>
              </a:prstGeom>
              <a:noFill/>
              <a:ln>
                <a:noFill/>
              </a:ln>
            </p:spPr>
          </p:pic>
          <p:sp>
            <p:nvSpPr>
              <p:cNvPr id="59" name="Shape 198"/>
              <p:cNvSpPr txBox="1">
                <a:spLocks/>
              </p:cNvSpPr>
              <p:nvPr/>
            </p:nvSpPr>
            <p:spPr>
              <a:xfrm>
                <a:off x="835744" y="3601305"/>
                <a:ext cx="1896771" cy="367378"/>
              </a:xfrm>
              <a:prstGeom prst="rect">
                <a:avLst/>
              </a:prstGeom>
            </p:spPr>
            <p:txBody>
              <a:bodyPr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050" b="0" i="0" u="none" strike="noStrike" cap="none">
                    <a:solidFill>
                      <a:srgbClr val="000000"/>
                    </a:solidFill>
                    <a:latin typeface="Arial"/>
                    <a:ea typeface="Arial"/>
                    <a:cs typeface="Arial"/>
                    <a:sym typeface="Arial"/>
                  </a:defRPr>
                </a:lvl1pPr>
              </a:lstStyle>
              <a:p>
                <a:r>
                  <a:rPr lang="en" sz="1100" dirty="0">
                    <a:solidFill>
                      <a:srgbClr val="C00000"/>
                    </a:solidFill>
                    <a:latin typeface="+mj-lt"/>
                    <a:ea typeface="Germania One"/>
                    <a:cs typeface="Germania One"/>
                    <a:sym typeface="Germania One"/>
                  </a:rPr>
                  <a:t>Persephone</a:t>
                </a:r>
              </a:p>
            </p:txBody>
          </p:sp>
        </p:grpSp>
        <p:pic>
          <p:nvPicPr>
            <p:cNvPr id="55" name="Shape 207"/>
            <p:cNvPicPr preferRelativeResize="0"/>
            <p:nvPr/>
          </p:nvPicPr>
          <p:blipFill>
            <a:blip r:embed="rId25">
              <a:alphaModFix/>
            </a:blip>
            <a:stretch>
              <a:fillRect/>
            </a:stretch>
          </p:blipFill>
          <p:spPr>
            <a:xfrm>
              <a:off x="4702452" y="4636359"/>
              <a:ext cx="1085077" cy="1262428"/>
            </a:xfrm>
            <a:prstGeom prst="rect">
              <a:avLst/>
            </a:prstGeom>
            <a:noFill/>
            <a:ln>
              <a:noFill/>
            </a:ln>
          </p:spPr>
        </p:pic>
        <p:pic>
          <p:nvPicPr>
            <p:cNvPr id="56" name="Shape 221"/>
            <p:cNvPicPr preferRelativeResize="0"/>
            <p:nvPr/>
          </p:nvPicPr>
          <p:blipFill rotWithShape="1">
            <a:blip r:embed="rId26">
              <a:alphaModFix/>
            </a:blip>
            <a:srcRect l="12087" t="1268" r="5848" b="8807"/>
            <a:stretch/>
          </p:blipFill>
          <p:spPr>
            <a:xfrm>
              <a:off x="2350783" y="3277579"/>
              <a:ext cx="930112" cy="1176004"/>
            </a:xfrm>
            <a:prstGeom prst="rect">
              <a:avLst/>
            </a:prstGeom>
            <a:noFill/>
            <a:ln>
              <a:noFill/>
            </a:ln>
          </p:spPr>
        </p:pic>
        <p:pic>
          <p:nvPicPr>
            <p:cNvPr id="57" name="Shape 214"/>
            <p:cNvPicPr preferRelativeResize="0"/>
            <p:nvPr/>
          </p:nvPicPr>
          <p:blipFill>
            <a:blip r:embed="rId27">
              <a:alphaModFix/>
            </a:blip>
            <a:stretch>
              <a:fillRect/>
            </a:stretch>
          </p:blipFill>
          <p:spPr>
            <a:xfrm>
              <a:off x="3421729" y="3277580"/>
              <a:ext cx="765671" cy="1203705"/>
            </a:xfrm>
            <a:prstGeom prst="rect">
              <a:avLst/>
            </a:prstGeom>
            <a:noFill/>
            <a:ln>
              <a:noFill/>
            </a:ln>
          </p:spPr>
        </p:pic>
      </p:grpSp>
      <p:sp>
        <p:nvSpPr>
          <p:cNvPr id="66" name="TextBox 65"/>
          <p:cNvSpPr txBox="1"/>
          <p:nvPr/>
        </p:nvSpPr>
        <p:spPr bwMode="auto">
          <a:xfrm>
            <a:off x="166345" y="4841563"/>
            <a:ext cx="5752541" cy="2215991"/>
          </a:xfrm>
          <a:prstGeom prst="rect">
            <a:avLst/>
          </a:prstGeom>
          <a:noFill/>
          <a:ln w="19050" algn="ctr">
            <a:noFill/>
            <a:miter lim="800000"/>
            <a:headEnd/>
            <a:tailEnd/>
          </a:ln>
        </p:spPr>
        <p:txBody>
          <a:bodyPr wrap="square" lIns="0" tIns="0" rIns="0" bIns="0" rtlCol="0">
            <a:spAutoFit/>
          </a:bodyPr>
          <a:lstStyle/>
          <a:p>
            <a:r>
              <a:rPr lang="en-US" dirty="0" smtClean="0"/>
              <a:t>We infer that there is an average causal effect if: </a:t>
            </a:r>
          </a:p>
          <a:p>
            <a:r>
              <a:rPr lang="en-US" dirty="0"/>
              <a:t>	</a:t>
            </a:r>
            <a:r>
              <a:rPr lang="en-US" dirty="0" err="1" smtClean="0"/>
              <a:t>Pr</a:t>
            </a:r>
            <a:r>
              <a:rPr lang="en-US" dirty="0" smtClean="0"/>
              <a:t>(</a:t>
            </a:r>
            <a:r>
              <a:rPr lang="en-US" dirty="0" err="1" smtClean="0"/>
              <a:t>Y</a:t>
            </a:r>
            <a:r>
              <a:rPr lang="en-US" baseline="30000" dirty="0" err="1" smtClean="0"/>
              <a:t>a</a:t>
            </a:r>
            <a:r>
              <a:rPr lang="en-US" baseline="30000" dirty="0" smtClean="0"/>
              <a:t>=1</a:t>
            </a:r>
            <a:r>
              <a:rPr lang="en-US" dirty="0" smtClean="0"/>
              <a:t>=1</a:t>
            </a:r>
            <a:r>
              <a:rPr lang="en-US" dirty="0"/>
              <a:t>) </a:t>
            </a:r>
            <a:r>
              <a:rPr lang="en-US" altLang="en-US" b="1" dirty="0" smtClean="0"/>
              <a:t>≠</a:t>
            </a:r>
            <a:r>
              <a:rPr lang="en-US" altLang="en-US" dirty="0" smtClean="0"/>
              <a:t> </a:t>
            </a:r>
            <a:r>
              <a:rPr lang="en-US" dirty="0" err="1" smtClean="0"/>
              <a:t>Pr</a:t>
            </a:r>
            <a:r>
              <a:rPr lang="en-US" dirty="0" smtClean="0"/>
              <a:t>(</a:t>
            </a:r>
            <a:r>
              <a:rPr lang="en-US" dirty="0" err="1" smtClean="0"/>
              <a:t>Y</a:t>
            </a:r>
            <a:r>
              <a:rPr lang="en-US" baseline="30000" dirty="0" err="1" smtClean="0"/>
              <a:t>a</a:t>
            </a:r>
            <a:r>
              <a:rPr lang="en-US" baseline="30000" dirty="0" smtClean="0"/>
              <a:t>=0</a:t>
            </a:r>
            <a:r>
              <a:rPr lang="en-US" dirty="0" smtClean="0"/>
              <a:t>=1)</a:t>
            </a:r>
          </a:p>
          <a:p>
            <a:endParaRPr lang="en-US" dirty="0" smtClean="0"/>
          </a:p>
          <a:p>
            <a:r>
              <a:rPr lang="en-US" dirty="0" smtClean="0"/>
              <a:t>There is an average causal effect if the probabilities of the counterfactual outcomes is different.</a:t>
            </a:r>
          </a:p>
          <a:p>
            <a:endParaRPr lang="en-US" dirty="0" smtClean="0"/>
          </a:p>
          <a:p>
            <a:endParaRPr lang="en-US" dirty="0" smtClean="0"/>
          </a:p>
          <a:p>
            <a:endParaRPr lang="en-US" dirty="0" smtClean="0"/>
          </a:p>
        </p:txBody>
      </p:sp>
      <p:pic>
        <p:nvPicPr>
          <p:cNvPr id="3" name="tmp3D47">
            <a:hlinkClick r:id="" action="ppaction://media"/>
          </p:cNvPr>
          <p:cNvPicPr>
            <a:picLocks noChangeAspect="1"/>
          </p:cNvPicPr>
          <p:nvPr>
            <a:videoFile r:link="rId1"/>
            <p:custDataLst>
              <p:tags r:id="rId2"/>
            </p:custDataLst>
            <p:extLst>
              <p:ext uri="{DAA4B4D4-6D71-4841-9C94-3DE7FCFB9230}">
                <p14:media xmlns:p14="http://schemas.microsoft.com/office/powerpoint/2010/main" r:embed="rId3">
                  <p14:trim end="13.0566"/>
                </p14:media>
              </p:ext>
              <p:ext uri="{42D2F446-02D8-4167-A562-619A0277C38B}">
                <p15:isNarration xmlns:p15="http://schemas.microsoft.com/office/powerpoint/2012/main" val="1"/>
              </p:ext>
            </p:extLst>
          </p:nvPr>
        </p:nvPicPr>
        <p:blipFill>
          <a:blip r:embed="rId28"/>
          <a:stretch>
            <a:fillRect/>
          </a:stretch>
        </p:blipFill>
        <p:spPr>
          <a:xfrm>
            <a:off x="8813800" y="101600"/>
            <a:ext cx="228600" cy="228600"/>
          </a:xfrm>
          <a:prstGeom prst="rect">
            <a:avLst/>
          </a:prstGeom>
        </p:spPr>
      </p:pic>
      <mc:AlternateContent xmlns:mc="http://schemas.openxmlformats.org/markup-compatibility/2006" xmlns:p14="http://schemas.microsoft.com/office/powerpoint/2010/main" xmlns:iact="http://schemas.microsoft.com/office/powerpoint/2014/inkAction">
        <mc:Choice Requires="p14 iact">
          <p:contentPart p14:bwMode="auto" r:id="rId29">
            <p14:nvContentPartPr>
              <p14:cNvPr id="5" name="Ink 4"/>
              <p14:cNvContentPartPr/>
              <p14:nvPr>
                <p:custDataLst>
                  <p:tags r:id="rId4"/>
                </p:custDataLst>
                <p:extLst>
                  <p:ext uri="{42D2F446-02D8-4167-A562-619A0277C38B}">
                    <p15:isNarration xmlns:p15="http://schemas.microsoft.com/office/powerpoint/2012/main" val="1"/>
                  </p:ext>
                </p:extLst>
              </p14:nvPr>
            </p14:nvContentPartPr>
            <p14:xfrm>
              <a:off x="1115025" y="5420232"/>
              <a:ext cx="2363055" cy="803949"/>
            </p14:xfrm>
          </p:contentPart>
        </mc:Choice>
        <mc:Fallback xmlns="">
          <p:pic>
            <p:nvPicPr>
              <p:cNvPr id="5" name="Ink 4"/>
              <p:cNvPicPr>
                <a:picLocks noGrp="1" noRot="1" noChangeAspect="1" noMove="1" noResize="1" noEditPoints="1" noAdjustHandles="1" noChangeArrowheads="1" noChangeShapeType="1"/>
              </p:cNvPicPr>
              <p:nvPr/>
            </p:nvPicPr>
            <p:blipFill>
              <a:blip r:embed="rId31"/>
              <a:stretch>
                <a:fillRect/>
              </a:stretch>
            </p:blipFill>
            <p:spPr>
              <a:xfrm>
                <a:off x="1107354" y="5413414"/>
                <a:ext cx="2378398" cy="817584"/>
              </a:xfrm>
              <a:prstGeom prst="rect">
                <a:avLst/>
              </a:prstGeom>
            </p:spPr>
          </p:pic>
        </mc:Fallback>
      </mc:AlternateContent>
      <p:sp>
        <p:nvSpPr>
          <p:cNvPr id="67" name="TextBox 66"/>
          <p:cNvSpPr txBox="1"/>
          <p:nvPr/>
        </p:nvSpPr>
        <p:spPr bwMode="auto">
          <a:xfrm>
            <a:off x="6754765" y="421804"/>
            <a:ext cx="1669517" cy="307777"/>
          </a:xfrm>
          <a:prstGeom prst="rect">
            <a:avLst/>
          </a:prstGeom>
          <a:noFill/>
          <a:ln w="19050" algn="ctr">
            <a:noFill/>
            <a:miter lim="800000"/>
            <a:headEnd/>
            <a:tailEnd/>
          </a:ln>
        </p:spPr>
        <p:txBody>
          <a:bodyPr wrap="square" lIns="0" tIns="0" rIns="0" bIns="0" rtlCol="0">
            <a:spAutoFit/>
          </a:bodyPr>
          <a:lstStyle/>
          <a:p>
            <a:r>
              <a:rPr lang="en-US" sz="2000" dirty="0" smtClean="0"/>
              <a:t>Counterfactuals</a:t>
            </a:r>
          </a:p>
        </p:txBody>
      </p:sp>
    </p:spTree>
    <p:extLst>
      <p:ext uri="{BB962C8B-B14F-4D97-AF65-F5344CB8AC3E}">
        <p14:creationId xmlns:p14="http://schemas.microsoft.com/office/powerpoint/2010/main" val="1354364269"/>
      </p:ext>
    </p:extLst>
  </p:cSld>
  <p:clrMapOvr>
    <a:masterClrMapping/>
  </p:clrMapOvr>
  <p:transition advTm="29152">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1"/>
                                  </p:stCondLst>
                                  <p:childTnLst>
                                    <p:cmd type="call" cmd="playFrom(0.0)">
                                      <p:cBhvr>
                                        <p:cTn id="6" dur="1" fill="hold"/>
                                        <p:tgtEl>
                                          <p:spTgt spid="3"/>
                                        </p:tgtEl>
                                      </p:cBhvr>
                                    </p:cmd>
                                  </p:childTnLst>
                                </p:cTn>
                              </p:par>
                              <p:par>
                                <p:cTn id="7" presetID="59"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md type="call" cmd="playFrom(0.0)">
                                      <p:cBhvr>
                                        <p:cTn id="9"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fill="hold" display="0">
                  <p:stCondLst>
                    <p:cond delay="indefinite"/>
                  </p:stCondLst>
                </p:cTn>
                <p:tgtEl>
                  <p:spTgt spid="3"/>
                </p:tgtEl>
              </p:cMediaNode>
            </p:vide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3585" y="134604"/>
            <a:ext cx="7323917" cy="425512"/>
          </a:xfrm>
        </p:spPr>
        <p:txBody>
          <a:bodyPr>
            <a:normAutofit fontScale="90000"/>
          </a:bodyPr>
          <a:lstStyle/>
          <a:p>
            <a:r>
              <a:rPr lang="en-US" dirty="0" smtClean="0"/>
              <a:t>Average Causal Effects vs Individual Effects</a:t>
            </a:r>
            <a:endParaRPr lang="en-US" dirty="0"/>
          </a:p>
        </p:txBody>
      </p:sp>
      <p:pic>
        <p:nvPicPr>
          <p:cNvPr id="6" name="Content Placeholder 5"/>
          <p:cNvPicPr>
            <a:picLocks noGrp="1" noChangeAspect="1"/>
          </p:cNvPicPr>
          <p:nvPr>
            <p:ph idx="1"/>
          </p:nvPr>
        </p:nvPicPr>
        <p:blipFill>
          <a:blip r:embed="rId7">
            <a:extLst>
              <a:ext uri="{28A0092B-C50C-407E-A947-70E740481C1C}">
                <a14:useLocalDpi xmlns:a14="http://schemas.microsoft.com/office/drawing/2010/main" val="0"/>
              </a:ext>
            </a:extLst>
          </a:blip>
          <a:stretch>
            <a:fillRect/>
          </a:stretch>
        </p:blipFill>
        <p:spPr>
          <a:xfrm>
            <a:off x="6351688" y="640079"/>
            <a:ext cx="2928238" cy="5615198"/>
          </a:xfrm>
        </p:spPr>
      </p:pic>
      <p:sp>
        <p:nvSpPr>
          <p:cNvPr id="4" name="Slide Number Placeholder 3"/>
          <p:cNvSpPr>
            <a:spLocks noGrp="1"/>
          </p:cNvSpPr>
          <p:nvPr>
            <p:ph type="sldNum" sz="quarter" idx="10"/>
          </p:nvPr>
        </p:nvSpPr>
        <p:spPr>
          <a:xfrm>
            <a:off x="369889" y="6442485"/>
            <a:ext cx="489832" cy="215492"/>
          </a:xfrm>
        </p:spPr>
        <p:txBody>
          <a:bodyPr/>
          <a:lstStyle/>
          <a:p>
            <a:pPr>
              <a:defRPr/>
            </a:pPr>
            <a:fld id="{FAA74B69-70FD-A649-B131-F3438782CAA4}" type="slidenum">
              <a:rPr lang="en-US" altLang="en-US" smtClean="0"/>
              <a:pPr>
                <a:defRPr/>
              </a:pPr>
              <a:t>15</a:t>
            </a:fld>
            <a:endParaRPr lang="en-US" altLang="en-US" dirty="0"/>
          </a:p>
        </p:txBody>
      </p:sp>
      <p:sp>
        <p:nvSpPr>
          <p:cNvPr id="35" name="Footer Placeholder 1"/>
          <p:cNvSpPr txBox="1">
            <a:spLocks/>
          </p:cNvSpPr>
          <p:nvPr/>
        </p:nvSpPr>
        <p:spPr>
          <a:xfrm>
            <a:off x="548153" y="6470130"/>
            <a:ext cx="4310907" cy="137980"/>
          </a:xfrm>
          <a:prstGeom prst="rect">
            <a:avLst/>
          </a:prstGeom>
        </p:spPr>
        <p:txBody>
          <a:bodyPr/>
          <a:lstStyle>
            <a:defPPr>
              <a:defRPr lang="en-US"/>
            </a:defPPr>
            <a:lvl1pPr algn="l" rtl="0" eaLnBrk="0" fontAlgn="base" hangingPunct="0">
              <a:spcBef>
                <a:spcPct val="0"/>
              </a:spcBef>
              <a:spcAft>
                <a:spcPct val="0"/>
              </a:spcAft>
              <a:defRPr kern="1200">
                <a:solidFill>
                  <a:schemeClr val="tx1"/>
                </a:solidFill>
                <a:latin typeface="Garamond" charset="0"/>
                <a:ea typeface="+mn-ea"/>
                <a:cs typeface="+mn-cs"/>
              </a:defRPr>
            </a:lvl1pPr>
            <a:lvl2pPr marL="457200" algn="l" rtl="0" eaLnBrk="0" fontAlgn="base" hangingPunct="0">
              <a:spcBef>
                <a:spcPct val="0"/>
              </a:spcBef>
              <a:spcAft>
                <a:spcPct val="0"/>
              </a:spcAft>
              <a:defRPr kern="1200">
                <a:solidFill>
                  <a:schemeClr val="tx1"/>
                </a:solidFill>
                <a:latin typeface="Garamond" charset="0"/>
                <a:ea typeface="+mn-ea"/>
                <a:cs typeface="+mn-cs"/>
              </a:defRPr>
            </a:lvl2pPr>
            <a:lvl3pPr marL="914400" algn="l" rtl="0" eaLnBrk="0" fontAlgn="base" hangingPunct="0">
              <a:spcBef>
                <a:spcPct val="0"/>
              </a:spcBef>
              <a:spcAft>
                <a:spcPct val="0"/>
              </a:spcAft>
              <a:defRPr kern="1200">
                <a:solidFill>
                  <a:schemeClr val="tx1"/>
                </a:solidFill>
                <a:latin typeface="Garamond" charset="0"/>
                <a:ea typeface="+mn-ea"/>
                <a:cs typeface="+mn-cs"/>
              </a:defRPr>
            </a:lvl3pPr>
            <a:lvl4pPr marL="1371600" algn="l" rtl="0" eaLnBrk="0" fontAlgn="base" hangingPunct="0">
              <a:spcBef>
                <a:spcPct val="0"/>
              </a:spcBef>
              <a:spcAft>
                <a:spcPct val="0"/>
              </a:spcAft>
              <a:defRPr kern="1200">
                <a:solidFill>
                  <a:schemeClr val="tx1"/>
                </a:solidFill>
                <a:latin typeface="Garamond" charset="0"/>
                <a:ea typeface="+mn-ea"/>
                <a:cs typeface="+mn-cs"/>
              </a:defRPr>
            </a:lvl4pPr>
            <a:lvl5pPr marL="1828800" algn="l" rtl="0" eaLnBrk="0" fontAlgn="base" hangingPunct="0">
              <a:spcBef>
                <a:spcPct val="0"/>
              </a:spcBef>
              <a:spcAft>
                <a:spcPct val="0"/>
              </a:spcAft>
              <a:defRPr kern="1200">
                <a:solidFill>
                  <a:schemeClr val="tx1"/>
                </a:solidFill>
                <a:latin typeface="Garamond" charset="0"/>
                <a:ea typeface="+mn-ea"/>
                <a:cs typeface="+mn-cs"/>
              </a:defRPr>
            </a:lvl5pPr>
            <a:lvl6pPr marL="2286000" algn="l" defTabSz="914400" rtl="0" eaLnBrk="1" latinLnBrk="0" hangingPunct="1">
              <a:defRPr kern="1200">
                <a:solidFill>
                  <a:schemeClr val="tx1"/>
                </a:solidFill>
                <a:latin typeface="Garamond" charset="0"/>
                <a:ea typeface="+mn-ea"/>
                <a:cs typeface="+mn-cs"/>
              </a:defRPr>
            </a:lvl6pPr>
            <a:lvl7pPr marL="2743200" algn="l" defTabSz="914400" rtl="0" eaLnBrk="1" latinLnBrk="0" hangingPunct="1">
              <a:defRPr kern="1200">
                <a:solidFill>
                  <a:schemeClr val="tx1"/>
                </a:solidFill>
                <a:latin typeface="Garamond" charset="0"/>
                <a:ea typeface="+mn-ea"/>
                <a:cs typeface="+mn-cs"/>
              </a:defRPr>
            </a:lvl7pPr>
            <a:lvl8pPr marL="3200400" algn="l" defTabSz="914400" rtl="0" eaLnBrk="1" latinLnBrk="0" hangingPunct="1">
              <a:defRPr kern="1200">
                <a:solidFill>
                  <a:schemeClr val="tx1"/>
                </a:solidFill>
                <a:latin typeface="Garamond" charset="0"/>
                <a:ea typeface="+mn-ea"/>
                <a:cs typeface="+mn-cs"/>
              </a:defRPr>
            </a:lvl8pPr>
            <a:lvl9pPr marL="3657600" algn="l" defTabSz="914400" rtl="0" eaLnBrk="1" latinLnBrk="0" hangingPunct="1">
              <a:defRPr kern="1200">
                <a:solidFill>
                  <a:schemeClr val="tx1"/>
                </a:solidFill>
                <a:latin typeface="Garamond" charset="0"/>
                <a:ea typeface="+mn-ea"/>
                <a:cs typeface="+mn-cs"/>
              </a:defRPr>
            </a:lvl9pPr>
          </a:lstStyle>
          <a:p>
            <a:r>
              <a:rPr lang="en-US" sz="1050" smtClean="0">
                <a:solidFill>
                  <a:srgbClr val="052049"/>
                </a:solidFill>
              </a:rPr>
              <a:t>Acknowledgement: Matteo Allen, graphical assistance</a:t>
            </a:r>
            <a:endParaRPr lang="en-US" sz="1050" dirty="0">
              <a:solidFill>
                <a:srgbClr val="052049"/>
              </a:solidFill>
            </a:endParaRPr>
          </a:p>
        </p:txBody>
      </p:sp>
      <p:grpSp>
        <p:nvGrpSpPr>
          <p:cNvPr id="67" name="Group 66"/>
          <p:cNvGrpSpPr/>
          <p:nvPr/>
        </p:nvGrpSpPr>
        <p:grpSpPr>
          <a:xfrm>
            <a:off x="1188306" y="3209734"/>
            <a:ext cx="4093701" cy="3041696"/>
            <a:chOff x="37707" y="30723"/>
            <a:chExt cx="5749822" cy="5895260"/>
          </a:xfrm>
        </p:grpSpPr>
        <p:pic>
          <p:nvPicPr>
            <p:cNvPr id="68" name="Shape 87"/>
            <p:cNvPicPr preferRelativeResize="0"/>
            <p:nvPr/>
          </p:nvPicPr>
          <p:blipFill>
            <a:blip r:embed="rId8">
              <a:alphaModFix/>
            </a:blip>
            <a:stretch>
              <a:fillRect/>
            </a:stretch>
          </p:blipFill>
          <p:spPr>
            <a:xfrm>
              <a:off x="284309" y="1714165"/>
              <a:ext cx="812800" cy="1352928"/>
            </a:xfrm>
            <a:prstGeom prst="rect">
              <a:avLst/>
            </a:prstGeom>
            <a:noFill/>
            <a:ln>
              <a:noFill/>
            </a:ln>
          </p:spPr>
        </p:pic>
        <p:pic>
          <p:nvPicPr>
            <p:cNvPr id="69" name="Shape 94"/>
            <p:cNvPicPr preferRelativeResize="0"/>
            <p:nvPr/>
          </p:nvPicPr>
          <p:blipFill>
            <a:blip r:embed="rId9">
              <a:alphaModFix/>
            </a:blip>
            <a:stretch>
              <a:fillRect/>
            </a:stretch>
          </p:blipFill>
          <p:spPr>
            <a:xfrm>
              <a:off x="1097110" y="1740459"/>
              <a:ext cx="929807" cy="1326635"/>
            </a:xfrm>
            <a:prstGeom prst="rect">
              <a:avLst/>
            </a:prstGeom>
            <a:noFill/>
            <a:ln>
              <a:noFill/>
            </a:ln>
          </p:spPr>
        </p:pic>
        <p:pic>
          <p:nvPicPr>
            <p:cNvPr id="70" name="Shape 101"/>
            <p:cNvPicPr preferRelativeResize="0"/>
            <p:nvPr/>
          </p:nvPicPr>
          <p:blipFill rotWithShape="1">
            <a:blip r:embed="rId10">
              <a:alphaModFix/>
            </a:blip>
            <a:srcRect l="5442" r="1291" b="8527"/>
            <a:stretch/>
          </p:blipFill>
          <p:spPr>
            <a:xfrm>
              <a:off x="3155376" y="168171"/>
              <a:ext cx="1184365" cy="1312092"/>
            </a:xfrm>
            <a:prstGeom prst="rect">
              <a:avLst/>
            </a:prstGeom>
            <a:noFill/>
            <a:ln>
              <a:noFill/>
            </a:ln>
          </p:spPr>
        </p:pic>
        <p:grpSp>
          <p:nvGrpSpPr>
            <p:cNvPr id="71" name="Group 70"/>
            <p:cNvGrpSpPr/>
            <p:nvPr/>
          </p:nvGrpSpPr>
          <p:grpSpPr>
            <a:xfrm>
              <a:off x="4339743" y="30723"/>
              <a:ext cx="1152949" cy="1449541"/>
              <a:chOff x="600891" y="1560036"/>
              <a:chExt cx="2133600" cy="2668615"/>
            </a:xfrm>
          </p:grpSpPr>
          <p:pic>
            <p:nvPicPr>
              <p:cNvPr id="94" name="Shape 108"/>
              <p:cNvPicPr preferRelativeResize="0"/>
              <p:nvPr/>
            </p:nvPicPr>
            <p:blipFill rotWithShape="1">
              <a:blip r:embed="rId11">
                <a:alphaModFix/>
              </a:blip>
              <a:srcRect l="12434" r="15300" b="7445"/>
              <a:stretch/>
            </p:blipFill>
            <p:spPr>
              <a:xfrm>
                <a:off x="600891" y="1565345"/>
                <a:ext cx="2133600" cy="2663306"/>
              </a:xfrm>
              <a:prstGeom prst="rect">
                <a:avLst/>
              </a:prstGeom>
              <a:noFill/>
              <a:ln>
                <a:noFill/>
              </a:ln>
            </p:spPr>
          </p:pic>
          <p:sp>
            <p:nvSpPr>
              <p:cNvPr id="95" name="Shape 106"/>
              <p:cNvSpPr txBox="1">
                <a:spLocks/>
              </p:cNvSpPr>
              <p:nvPr/>
            </p:nvSpPr>
            <p:spPr>
              <a:xfrm>
                <a:off x="1392013" y="1560036"/>
                <a:ext cx="1342478" cy="440120"/>
              </a:xfrm>
              <a:prstGeom prst="rect">
                <a:avLst/>
              </a:prstGeom>
            </p:spPr>
            <p:txBody>
              <a:bodyPr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050" b="0" i="0" u="none" strike="noStrike" cap="none">
                    <a:solidFill>
                      <a:srgbClr val="000000"/>
                    </a:solidFill>
                    <a:latin typeface="Arial"/>
                    <a:ea typeface="Arial"/>
                    <a:cs typeface="Arial"/>
                    <a:sym typeface="Arial"/>
                  </a:defRPr>
                </a:lvl1pPr>
              </a:lstStyle>
              <a:p>
                <a:r>
                  <a:rPr lang="en" sz="1600" dirty="0">
                    <a:latin typeface="Germania One"/>
                    <a:ea typeface="Germania One"/>
                    <a:cs typeface="Germania One"/>
                    <a:sym typeface="Germania One"/>
                  </a:rPr>
                  <a:t>Hades</a:t>
                </a:r>
                <a:endParaRPr lang="en" sz="2667" dirty="0">
                  <a:latin typeface="Germania One"/>
                  <a:ea typeface="Germania One"/>
                  <a:cs typeface="Germania One"/>
                  <a:sym typeface="Germania One"/>
                </a:endParaRPr>
              </a:p>
            </p:txBody>
          </p:sp>
        </p:grpSp>
        <p:pic>
          <p:nvPicPr>
            <p:cNvPr id="72" name="Shape 115"/>
            <p:cNvPicPr preferRelativeResize="0"/>
            <p:nvPr/>
          </p:nvPicPr>
          <p:blipFill rotWithShape="1">
            <a:blip r:embed="rId12">
              <a:alphaModFix/>
            </a:blip>
            <a:srcRect l="26578" t="7135" r="21577" b="12416"/>
            <a:stretch/>
          </p:blipFill>
          <p:spPr>
            <a:xfrm>
              <a:off x="4370990" y="3223386"/>
              <a:ext cx="1090453" cy="1312091"/>
            </a:xfrm>
            <a:prstGeom prst="rect">
              <a:avLst/>
            </a:prstGeom>
            <a:noFill/>
            <a:ln>
              <a:noFill/>
            </a:ln>
          </p:spPr>
        </p:pic>
        <p:pic>
          <p:nvPicPr>
            <p:cNvPr id="73" name="Shape 122"/>
            <p:cNvPicPr preferRelativeResize="0"/>
            <p:nvPr/>
          </p:nvPicPr>
          <p:blipFill rotWithShape="1">
            <a:blip r:embed="rId13">
              <a:alphaModFix/>
            </a:blip>
            <a:srcRect l="13489"/>
            <a:stretch/>
          </p:blipFill>
          <p:spPr>
            <a:xfrm>
              <a:off x="1350304" y="4573055"/>
              <a:ext cx="1245299" cy="1352928"/>
            </a:xfrm>
            <a:prstGeom prst="rect">
              <a:avLst/>
            </a:prstGeom>
            <a:noFill/>
            <a:ln>
              <a:noFill/>
            </a:ln>
          </p:spPr>
        </p:pic>
        <p:pic>
          <p:nvPicPr>
            <p:cNvPr id="74" name="Shape 136"/>
            <p:cNvPicPr preferRelativeResize="0"/>
            <p:nvPr/>
          </p:nvPicPr>
          <p:blipFill rotWithShape="1">
            <a:blip r:embed="rId14">
              <a:alphaModFix/>
            </a:blip>
            <a:srcRect l="1643" t="4554" r="2634" b="4965"/>
            <a:stretch/>
          </p:blipFill>
          <p:spPr>
            <a:xfrm>
              <a:off x="37707" y="168171"/>
              <a:ext cx="1306005" cy="1352928"/>
            </a:xfrm>
            <a:prstGeom prst="rect">
              <a:avLst/>
            </a:prstGeom>
            <a:noFill/>
            <a:ln>
              <a:noFill/>
            </a:ln>
          </p:spPr>
        </p:pic>
        <p:pic>
          <p:nvPicPr>
            <p:cNvPr id="75" name="Shape 129"/>
            <p:cNvPicPr preferRelativeResize="0"/>
            <p:nvPr/>
          </p:nvPicPr>
          <p:blipFill rotWithShape="1">
            <a:blip r:embed="rId15">
              <a:alphaModFix/>
            </a:blip>
            <a:srcRect l="8770" r="3546"/>
            <a:stretch/>
          </p:blipFill>
          <p:spPr>
            <a:xfrm>
              <a:off x="1293435" y="168171"/>
              <a:ext cx="1031844" cy="1326635"/>
            </a:xfrm>
            <a:prstGeom prst="rect">
              <a:avLst/>
            </a:prstGeom>
            <a:noFill/>
            <a:ln>
              <a:noFill/>
            </a:ln>
          </p:spPr>
        </p:pic>
        <p:pic>
          <p:nvPicPr>
            <p:cNvPr id="76" name="Shape 143"/>
            <p:cNvPicPr preferRelativeResize="0"/>
            <p:nvPr/>
          </p:nvPicPr>
          <p:blipFill rotWithShape="1">
            <a:blip r:embed="rId16">
              <a:alphaModFix/>
            </a:blip>
            <a:srcRect l="16444" r="10652"/>
            <a:stretch/>
          </p:blipFill>
          <p:spPr>
            <a:xfrm>
              <a:off x="2325730" y="163065"/>
              <a:ext cx="879924" cy="1358035"/>
            </a:xfrm>
            <a:prstGeom prst="rect">
              <a:avLst/>
            </a:prstGeom>
            <a:noFill/>
            <a:ln>
              <a:noFill/>
            </a:ln>
          </p:spPr>
        </p:pic>
        <p:pic>
          <p:nvPicPr>
            <p:cNvPr id="77" name="Shape 150"/>
            <p:cNvPicPr preferRelativeResize="0"/>
            <p:nvPr/>
          </p:nvPicPr>
          <p:blipFill rotWithShape="1">
            <a:blip r:embed="rId17">
              <a:alphaModFix/>
            </a:blip>
            <a:srcRect l="10663" t="2873" r="4229" b="2705"/>
            <a:stretch/>
          </p:blipFill>
          <p:spPr>
            <a:xfrm>
              <a:off x="2026916" y="1765597"/>
              <a:ext cx="1180901" cy="1326635"/>
            </a:xfrm>
            <a:prstGeom prst="rect">
              <a:avLst/>
            </a:prstGeom>
            <a:noFill/>
            <a:ln>
              <a:noFill/>
            </a:ln>
          </p:spPr>
        </p:pic>
        <p:grpSp>
          <p:nvGrpSpPr>
            <p:cNvPr id="78" name="Group 77"/>
            <p:cNvGrpSpPr/>
            <p:nvPr/>
          </p:nvGrpSpPr>
          <p:grpSpPr>
            <a:xfrm>
              <a:off x="3205654" y="1888285"/>
              <a:ext cx="981745" cy="1203947"/>
              <a:chOff x="233767" y="1581600"/>
              <a:chExt cx="1764506" cy="2471738"/>
            </a:xfrm>
          </p:grpSpPr>
          <p:pic>
            <p:nvPicPr>
              <p:cNvPr id="92" name="Shape 157"/>
              <p:cNvPicPr preferRelativeResize="0"/>
              <p:nvPr/>
            </p:nvPicPr>
            <p:blipFill>
              <a:blip r:embed="rId18">
                <a:alphaModFix/>
              </a:blip>
              <a:stretch>
                <a:fillRect/>
              </a:stretch>
            </p:blipFill>
            <p:spPr>
              <a:xfrm>
                <a:off x="233767" y="1581600"/>
                <a:ext cx="1764506" cy="2471738"/>
              </a:xfrm>
              <a:prstGeom prst="rect">
                <a:avLst/>
              </a:prstGeom>
              <a:noFill/>
              <a:ln>
                <a:noFill/>
              </a:ln>
            </p:spPr>
          </p:pic>
          <p:sp>
            <p:nvSpPr>
              <p:cNvPr id="93" name="Shape 155"/>
              <p:cNvSpPr txBox="1">
                <a:spLocks/>
              </p:cNvSpPr>
              <p:nvPr/>
            </p:nvSpPr>
            <p:spPr>
              <a:xfrm>
                <a:off x="385785" y="3385262"/>
                <a:ext cx="1295665" cy="632250"/>
              </a:xfrm>
              <a:prstGeom prst="rect">
                <a:avLst/>
              </a:prstGeom>
            </p:spPr>
            <p:txBody>
              <a:bodyPr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050" b="0" i="0" u="none" strike="noStrike" cap="none">
                    <a:solidFill>
                      <a:srgbClr val="000000"/>
                    </a:solidFill>
                    <a:latin typeface="Arial"/>
                    <a:ea typeface="Arial"/>
                    <a:cs typeface="Arial"/>
                    <a:sym typeface="Arial"/>
                  </a:defRPr>
                </a:lvl1pPr>
              </a:lstStyle>
              <a:p>
                <a:r>
                  <a:rPr lang="en" sz="1400" dirty="0" err="1">
                    <a:latin typeface="Germania One"/>
                    <a:ea typeface="Germania One"/>
                    <a:cs typeface="Germania One"/>
                    <a:sym typeface="Germania One"/>
                  </a:rPr>
                  <a:t>Leto</a:t>
                </a:r>
                <a:endParaRPr lang="en" sz="1400" dirty="0">
                  <a:latin typeface="Germania One"/>
                  <a:ea typeface="Germania One"/>
                  <a:cs typeface="Germania One"/>
                  <a:sym typeface="Germania One"/>
                </a:endParaRPr>
              </a:p>
            </p:txBody>
          </p:sp>
        </p:grpSp>
        <p:pic>
          <p:nvPicPr>
            <p:cNvPr id="79" name="Shape 165"/>
            <p:cNvPicPr preferRelativeResize="0"/>
            <p:nvPr/>
          </p:nvPicPr>
          <p:blipFill>
            <a:blip r:embed="rId19">
              <a:alphaModFix/>
            </a:blip>
            <a:stretch>
              <a:fillRect/>
            </a:stretch>
          </p:blipFill>
          <p:spPr>
            <a:xfrm>
              <a:off x="4137624" y="1765597"/>
              <a:ext cx="1228512" cy="1326635"/>
            </a:xfrm>
            <a:prstGeom prst="rect">
              <a:avLst/>
            </a:prstGeom>
            <a:noFill/>
            <a:ln>
              <a:noFill/>
            </a:ln>
          </p:spPr>
        </p:pic>
        <p:pic>
          <p:nvPicPr>
            <p:cNvPr id="80" name="Shape 172"/>
            <p:cNvPicPr preferRelativeResize="0"/>
            <p:nvPr/>
          </p:nvPicPr>
          <p:blipFill rotWithShape="1">
            <a:blip r:embed="rId20">
              <a:alphaModFix/>
            </a:blip>
            <a:srcRect l="11305" r="9368"/>
            <a:stretch/>
          </p:blipFill>
          <p:spPr>
            <a:xfrm>
              <a:off x="219036" y="4538339"/>
              <a:ext cx="1131268" cy="1352928"/>
            </a:xfrm>
            <a:prstGeom prst="rect">
              <a:avLst/>
            </a:prstGeom>
            <a:noFill/>
            <a:ln>
              <a:noFill/>
            </a:ln>
          </p:spPr>
        </p:pic>
        <p:pic>
          <p:nvPicPr>
            <p:cNvPr id="81" name="Shape 179"/>
            <p:cNvPicPr preferRelativeResize="0"/>
            <p:nvPr/>
          </p:nvPicPr>
          <p:blipFill rotWithShape="1">
            <a:blip r:embed="rId21">
              <a:alphaModFix/>
            </a:blip>
            <a:srcRect l="9341" r="1375" b="9128"/>
            <a:stretch/>
          </p:blipFill>
          <p:spPr>
            <a:xfrm>
              <a:off x="2597607" y="4564872"/>
              <a:ext cx="1157529" cy="1326395"/>
            </a:xfrm>
            <a:prstGeom prst="rect">
              <a:avLst/>
            </a:prstGeom>
            <a:noFill/>
            <a:ln>
              <a:noFill/>
            </a:ln>
          </p:spPr>
        </p:pic>
        <p:pic>
          <p:nvPicPr>
            <p:cNvPr id="82" name="Shape 186"/>
            <p:cNvPicPr preferRelativeResize="0"/>
            <p:nvPr/>
          </p:nvPicPr>
          <p:blipFill rotWithShape="1">
            <a:blip r:embed="rId22">
              <a:alphaModFix/>
            </a:blip>
            <a:srcRect l="17239" r="6183" b="8486"/>
            <a:stretch/>
          </p:blipFill>
          <p:spPr>
            <a:xfrm>
              <a:off x="3791237" y="4546406"/>
              <a:ext cx="1018395" cy="1350636"/>
            </a:xfrm>
            <a:prstGeom prst="rect">
              <a:avLst/>
            </a:prstGeom>
            <a:noFill/>
            <a:ln>
              <a:noFill/>
            </a:ln>
          </p:spPr>
        </p:pic>
        <p:grpSp>
          <p:nvGrpSpPr>
            <p:cNvPr id="83" name="Group 82"/>
            <p:cNvGrpSpPr/>
            <p:nvPr/>
          </p:nvGrpSpPr>
          <p:grpSpPr>
            <a:xfrm>
              <a:off x="268464" y="3092232"/>
              <a:ext cx="1024971" cy="1382597"/>
              <a:chOff x="669977" y="2139885"/>
              <a:chExt cx="1639590" cy="2076660"/>
            </a:xfrm>
          </p:grpSpPr>
          <p:pic>
            <p:nvPicPr>
              <p:cNvPr id="90" name="Shape 193"/>
              <p:cNvPicPr preferRelativeResize="0"/>
              <p:nvPr/>
            </p:nvPicPr>
            <p:blipFill rotWithShape="1">
              <a:blip r:embed="rId23">
                <a:alphaModFix/>
              </a:blip>
              <a:srcRect l="17104" t="19399" r="5821" b="10485"/>
              <a:stretch/>
            </p:blipFill>
            <p:spPr>
              <a:xfrm>
                <a:off x="707010" y="2139885"/>
                <a:ext cx="1602557" cy="2076660"/>
              </a:xfrm>
              <a:prstGeom prst="rect">
                <a:avLst/>
              </a:prstGeom>
              <a:noFill/>
              <a:ln>
                <a:noFill/>
              </a:ln>
            </p:spPr>
          </p:pic>
          <p:sp>
            <p:nvSpPr>
              <p:cNvPr id="91" name="Shape 191"/>
              <p:cNvSpPr txBox="1">
                <a:spLocks/>
              </p:cNvSpPr>
              <p:nvPr/>
            </p:nvSpPr>
            <p:spPr>
              <a:xfrm>
                <a:off x="669977" y="3639585"/>
                <a:ext cx="1639590" cy="492904"/>
              </a:xfrm>
              <a:prstGeom prst="rect">
                <a:avLst/>
              </a:prstGeom>
            </p:spPr>
            <p:txBody>
              <a:bodyPr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050" b="0" i="0" u="none" strike="noStrike" cap="none">
                    <a:solidFill>
                      <a:srgbClr val="000000"/>
                    </a:solidFill>
                    <a:latin typeface="Arial"/>
                    <a:ea typeface="Arial"/>
                    <a:cs typeface="Arial"/>
                    <a:sym typeface="Arial"/>
                  </a:defRPr>
                </a:lvl1pPr>
              </a:lstStyle>
              <a:p>
                <a:r>
                  <a:rPr lang="en" sz="1100" b="1" dirty="0" err="1">
                    <a:solidFill>
                      <a:schemeClr val="bg2">
                        <a:lumMod val="50000"/>
                      </a:schemeClr>
                    </a:solidFill>
                    <a:latin typeface="Germania One"/>
                    <a:ea typeface="Germania One"/>
                    <a:cs typeface="Germania One"/>
                    <a:sym typeface="Germania One"/>
                  </a:rPr>
                  <a:t>Cyclope</a:t>
                </a:r>
                <a:endParaRPr lang="en" sz="1100" b="1" dirty="0">
                  <a:solidFill>
                    <a:schemeClr val="bg2">
                      <a:lumMod val="50000"/>
                    </a:schemeClr>
                  </a:solidFill>
                  <a:latin typeface="Germania One"/>
                  <a:ea typeface="Germania One"/>
                  <a:cs typeface="Germania One"/>
                  <a:sym typeface="Germania One"/>
                </a:endParaRPr>
              </a:p>
            </p:txBody>
          </p:sp>
        </p:grpSp>
        <p:grpSp>
          <p:nvGrpSpPr>
            <p:cNvPr id="84" name="Group 83"/>
            <p:cNvGrpSpPr/>
            <p:nvPr/>
          </p:nvGrpSpPr>
          <p:grpSpPr>
            <a:xfrm>
              <a:off x="1342131" y="3205775"/>
              <a:ext cx="1112988" cy="1213092"/>
              <a:chOff x="835744" y="1565344"/>
              <a:chExt cx="1896771" cy="2403341"/>
            </a:xfrm>
          </p:grpSpPr>
          <p:pic>
            <p:nvPicPr>
              <p:cNvPr id="88" name="Shape 200"/>
              <p:cNvPicPr preferRelativeResize="0"/>
              <p:nvPr/>
            </p:nvPicPr>
            <p:blipFill rotWithShape="1">
              <a:blip r:embed="rId24">
                <a:alphaModFix/>
              </a:blip>
              <a:srcRect l="21933" r="21426" b="18120"/>
              <a:stretch/>
            </p:blipFill>
            <p:spPr>
              <a:xfrm>
                <a:off x="857165" y="1565344"/>
                <a:ext cx="1609901" cy="2403341"/>
              </a:xfrm>
              <a:prstGeom prst="rect">
                <a:avLst/>
              </a:prstGeom>
              <a:noFill/>
              <a:ln>
                <a:noFill/>
              </a:ln>
            </p:spPr>
          </p:pic>
          <p:sp>
            <p:nvSpPr>
              <p:cNvPr id="89" name="Shape 198"/>
              <p:cNvSpPr txBox="1">
                <a:spLocks/>
              </p:cNvSpPr>
              <p:nvPr/>
            </p:nvSpPr>
            <p:spPr>
              <a:xfrm>
                <a:off x="835744" y="3601305"/>
                <a:ext cx="1896771" cy="367378"/>
              </a:xfrm>
              <a:prstGeom prst="rect">
                <a:avLst/>
              </a:prstGeom>
            </p:spPr>
            <p:txBody>
              <a:bodyPr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050" b="0" i="0" u="none" strike="noStrike" cap="none">
                    <a:solidFill>
                      <a:srgbClr val="000000"/>
                    </a:solidFill>
                    <a:latin typeface="Arial"/>
                    <a:ea typeface="Arial"/>
                    <a:cs typeface="Arial"/>
                    <a:sym typeface="Arial"/>
                  </a:defRPr>
                </a:lvl1pPr>
              </a:lstStyle>
              <a:p>
                <a:r>
                  <a:rPr lang="en" dirty="0">
                    <a:solidFill>
                      <a:srgbClr val="C00000"/>
                    </a:solidFill>
                    <a:latin typeface="+mj-lt"/>
                    <a:ea typeface="Germania One"/>
                    <a:cs typeface="Germania One"/>
                    <a:sym typeface="Germania One"/>
                  </a:rPr>
                  <a:t>Persephone</a:t>
                </a:r>
              </a:p>
            </p:txBody>
          </p:sp>
        </p:grpSp>
        <p:pic>
          <p:nvPicPr>
            <p:cNvPr id="85" name="Shape 207"/>
            <p:cNvPicPr preferRelativeResize="0"/>
            <p:nvPr/>
          </p:nvPicPr>
          <p:blipFill>
            <a:blip r:embed="rId25">
              <a:alphaModFix/>
            </a:blip>
            <a:stretch>
              <a:fillRect/>
            </a:stretch>
          </p:blipFill>
          <p:spPr>
            <a:xfrm>
              <a:off x="4702452" y="4636359"/>
              <a:ext cx="1085077" cy="1262428"/>
            </a:xfrm>
            <a:prstGeom prst="rect">
              <a:avLst/>
            </a:prstGeom>
            <a:noFill/>
            <a:ln>
              <a:noFill/>
            </a:ln>
          </p:spPr>
        </p:pic>
        <p:pic>
          <p:nvPicPr>
            <p:cNvPr id="86" name="Shape 221"/>
            <p:cNvPicPr preferRelativeResize="0"/>
            <p:nvPr/>
          </p:nvPicPr>
          <p:blipFill rotWithShape="1">
            <a:blip r:embed="rId26">
              <a:alphaModFix/>
            </a:blip>
            <a:srcRect l="12087" t="1268" r="5848" b="8807"/>
            <a:stretch/>
          </p:blipFill>
          <p:spPr>
            <a:xfrm>
              <a:off x="2350783" y="3277579"/>
              <a:ext cx="930112" cy="1176004"/>
            </a:xfrm>
            <a:prstGeom prst="rect">
              <a:avLst/>
            </a:prstGeom>
            <a:noFill/>
            <a:ln>
              <a:noFill/>
            </a:ln>
          </p:spPr>
        </p:pic>
        <p:pic>
          <p:nvPicPr>
            <p:cNvPr id="87" name="Shape 214"/>
            <p:cNvPicPr preferRelativeResize="0"/>
            <p:nvPr/>
          </p:nvPicPr>
          <p:blipFill>
            <a:blip r:embed="rId27">
              <a:alphaModFix/>
            </a:blip>
            <a:stretch>
              <a:fillRect/>
            </a:stretch>
          </p:blipFill>
          <p:spPr>
            <a:xfrm>
              <a:off x="3421729" y="3277580"/>
              <a:ext cx="765671" cy="1203705"/>
            </a:xfrm>
            <a:prstGeom prst="rect">
              <a:avLst/>
            </a:prstGeom>
            <a:noFill/>
            <a:ln>
              <a:noFill/>
            </a:ln>
          </p:spPr>
        </p:pic>
      </p:grpSp>
      <p:sp>
        <p:nvSpPr>
          <p:cNvPr id="5" name="TextBox 4"/>
          <p:cNvSpPr txBox="1"/>
          <p:nvPr/>
        </p:nvSpPr>
        <p:spPr bwMode="auto">
          <a:xfrm>
            <a:off x="320461" y="731162"/>
            <a:ext cx="5829393" cy="2462213"/>
          </a:xfrm>
          <a:prstGeom prst="rect">
            <a:avLst/>
          </a:prstGeom>
          <a:noFill/>
          <a:ln w="19050" algn="ctr">
            <a:noFill/>
            <a:miter lim="800000"/>
            <a:headEnd/>
            <a:tailEnd/>
          </a:ln>
        </p:spPr>
        <p:txBody>
          <a:bodyPr wrap="square" lIns="0" tIns="0" rIns="0" bIns="0" rtlCol="0">
            <a:spAutoFit/>
          </a:bodyPr>
          <a:lstStyle/>
          <a:p>
            <a:pPr marL="342900" indent="-342900">
              <a:buFont typeface="Arial" charset="0"/>
              <a:buChar char="•"/>
            </a:pPr>
            <a:r>
              <a:rPr lang="en-US" sz="2000" dirty="0" smtClean="0"/>
              <a:t>From Table 1.1, there was no average causal effect in this population:  (</a:t>
            </a:r>
            <a:r>
              <a:rPr lang="en-US" sz="2000" dirty="0" err="1"/>
              <a:t>Pr</a:t>
            </a:r>
            <a:r>
              <a:rPr lang="en-US" sz="2000" dirty="0"/>
              <a:t>(</a:t>
            </a:r>
            <a:r>
              <a:rPr lang="en-US" sz="2000" dirty="0" err="1"/>
              <a:t>Y</a:t>
            </a:r>
            <a:r>
              <a:rPr lang="en-US" sz="2000" baseline="30000" dirty="0" err="1"/>
              <a:t>a</a:t>
            </a:r>
            <a:r>
              <a:rPr lang="en-US" sz="2000" baseline="30000" dirty="0"/>
              <a:t>=1</a:t>
            </a:r>
            <a:r>
              <a:rPr lang="en-US" sz="2000" dirty="0"/>
              <a:t>=1) = .</a:t>
            </a:r>
            <a:r>
              <a:rPr lang="en-US" sz="2000" dirty="0" smtClean="0"/>
              <a:t>5 = </a:t>
            </a:r>
            <a:r>
              <a:rPr lang="en-US" sz="2000" dirty="0" err="1" smtClean="0"/>
              <a:t>Pr</a:t>
            </a:r>
            <a:r>
              <a:rPr lang="en-US" sz="2000" dirty="0" smtClean="0"/>
              <a:t>(</a:t>
            </a:r>
            <a:r>
              <a:rPr lang="en-US" sz="2000" dirty="0" err="1" smtClean="0"/>
              <a:t>Y</a:t>
            </a:r>
            <a:r>
              <a:rPr lang="en-US" sz="2000" baseline="30000" dirty="0" err="1" smtClean="0"/>
              <a:t>a</a:t>
            </a:r>
            <a:r>
              <a:rPr lang="en-US" sz="2000" baseline="30000" dirty="0" smtClean="0"/>
              <a:t>=0</a:t>
            </a:r>
            <a:r>
              <a:rPr lang="en-US" sz="2000" dirty="0" smtClean="0"/>
              <a:t>=1)</a:t>
            </a:r>
            <a:endParaRPr lang="en-US" sz="2000" dirty="0"/>
          </a:p>
          <a:p>
            <a:pPr marL="342900" indent="-342900">
              <a:buFont typeface="Arial" charset="0"/>
              <a:buChar char="•"/>
            </a:pPr>
            <a:r>
              <a:rPr lang="en-US" sz="2000" dirty="0" smtClean="0"/>
              <a:t>However, in Table 1.1, we can observe an individual causal effect in 12 members.</a:t>
            </a:r>
            <a:endParaRPr lang="en-US" sz="2000" dirty="0"/>
          </a:p>
          <a:p>
            <a:pPr marL="342900" indent="-342900">
              <a:buFont typeface="Arial" charset="0"/>
              <a:buChar char="•"/>
            </a:pPr>
            <a:r>
              <a:rPr lang="en-US" sz="2000" dirty="0" smtClean="0"/>
              <a:t>For 6 members, the action caused </a:t>
            </a:r>
            <a:r>
              <a:rPr lang="en-US" sz="2000" dirty="0" smtClean="0">
                <a:solidFill>
                  <a:schemeClr val="accent4"/>
                </a:solidFill>
              </a:rPr>
              <a:t>harm</a:t>
            </a:r>
            <a:r>
              <a:rPr lang="en-US" sz="2000" dirty="0" smtClean="0"/>
              <a:t>; in 6 members it was </a:t>
            </a:r>
            <a:r>
              <a:rPr lang="en-US" sz="2000" dirty="0" smtClean="0">
                <a:solidFill>
                  <a:schemeClr val="accent1"/>
                </a:solidFill>
              </a:rPr>
              <a:t>beneficial</a:t>
            </a:r>
          </a:p>
          <a:p>
            <a:pPr marL="342900" indent="-342900">
              <a:buFont typeface="Arial" charset="0"/>
              <a:buChar char="•"/>
            </a:pPr>
            <a:r>
              <a:rPr lang="en-US" sz="2000" dirty="0" smtClean="0"/>
              <a:t>For the other 8 members, the outcome was the same regardless of the action taken.</a:t>
            </a:r>
          </a:p>
        </p:txBody>
      </p:sp>
      <p:sp>
        <p:nvSpPr>
          <p:cNvPr id="7" name="Oval 6"/>
          <p:cNvSpPr/>
          <p:nvPr/>
        </p:nvSpPr>
        <p:spPr bwMode="auto">
          <a:xfrm>
            <a:off x="7703360" y="1235675"/>
            <a:ext cx="1366498" cy="259492"/>
          </a:xfrm>
          <a:prstGeom prst="ellipse">
            <a:avLst/>
          </a:prstGeom>
          <a:noFill/>
          <a:ln w="19050" algn="ctr">
            <a:solidFill>
              <a:schemeClr val="accent4"/>
            </a:solidFill>
            <a:miter lim="800000"/>
            <a:headEnd/>
            <a:tailEnd/>
          </a:ln>
        </p:spPr>
        <p:txBody>
          <a:bodyPr wrap="none" rtlCol="0" anchor="ctr"/>
          <a:lstStyle/>
          <a:p>
            <a:pPr algn="ctr">
              <a:lnSpc>
                <a:spcPct val="90000"/>
              </a:lnSpc>
            </a:pPr>
            <a:endParaRPr lang="en-US" sz="1600" b="1" dirty="0" err="1" smtClean="0">
              <a:solidFill>
                <a:schemeClr val="bg1"/>
              </a:solidFill>
              <a:latin typeface="+mj-lt"/>
            </a:endParaRPr>
          </a:p>
        </p:txBody>
      </p:sp>
      <p:sp>
        <p:nvSpPr>
          <p:cNvPr id="38" name="Oval 37"/>
          <p:cNvSpPr/>
          <p:nvPr/>
        </p:nvSpPr>
        <p:spPr bwMode="auto">
          <a:xfrm>
            <a:off x="7744548" y="1462217"/>
            <a:ext cx="1366498" cy="259492"/>
          </a:xfrm>
          <a:prstGeom prst="ellipse">
            <a:avLst/>
          </a:prstGeom>
          <a:noFill/>
          <a:ln w="19050" algn="ctr">
            <a:solidFill>
              <a:schemeClr val="accent1"/>
            </a:solidFill>
            <a:miter lim="800000"/>
            <a:headEnd/>
            <a:tailEnd/>
          </a:ln>
        </p:spPr>
        <p:txBody>
          <a:bodyPr wrap="none" rtlCol="0" anchor="ctr"/>
          <a:lstStyle/>
          <a:p>
            <a:pPr algn="ctr">
              <a:lnSpc>
                <a:spcPct val="90000"/>
              </a:lnSpc>
            </a:pPr>
            <a:endParaRPr lang="en-US" sz="1600" b="1" dirty="0" err="1" smtClean="0">
              <a:solidFill>
                <a:schemeClr val="bg1"/>
              </a:solidFill>
              <a:latin typeface="+mj-lt"/>
            </a:endParaRPr>
          </a:p>
        </p:txBody>
      </p:sp>
      <p:sp>
        <p:nvSpPr>
          <p:cNvPr id="39" name="Oval 38"/>
          <p:cNvSpPr/>
          <p:nvPr/>
        </p:nvSpPr>
        <p:spPr bwMode="auto">
          <a:xfrm>
            <a:off x="7686881" y="2417806"/>
            <a:ext cx="1366498" cy="259492"/>
          </a:xfrm>
          <a:prstGeom prst="ellipse">
            <a:avLst/>
          </a:prstGeom>
          <a:noFill/>
          <a:ln w="19050" algn="ctr">
            <a:solidFill>
              <a:schemeClr val="accent1"/>
            </a:solidFill>
            <a:miter lim="800000"/>
            <a:headEnd/>
            <a:tailEnd/>
          </a:ln>
        </p:spPr>
        <p:txBody>
          <a:bodyPr wrap="none" rtlCol="0" anchor="ctr"/>
          <a:lstStyle/>
          <a:p>
            <a:pPr algn="ctr">
              <a:lnSpc>
                <a:spcPct val="90000"/>
              </a:lnSpc>
            </a:pPr>
            <a:endParaRPr lang="en-US" sz="1600" b="1" dirty="0" err="1" smtClean="0">
              <a:solidFill>
                <a:schemeClr val="bg1"/>
              </a:solidFill>
              <a:latin typeface="+mj-lt"/>
            </a:endParaRPr>
          </a:p>
        </p:txBody>
      </p:sp>
      <p:sp>
        <p:nvSpPr>
          <p:cNvPr id="40" name="Oval 39"/>
          <p:cNvSpPr/>
          <p:nvPr/>
        </p:nvSpPr>
        <p:spPr bwMode="auto">
          <a:xfrm>
            <a:off x="7711594" y="2899720"/>
            <a:ext cx="1366498" cy="259492"/>
          </a:xfrm>
          <a:prstGeom prst="ellipse">
            <a:avLst/>
          </a:prstGeom>
          <a:noFill/>
          <a:ln w="19050" algn="ctr">
            <a:solidFill>
              <a:schemeClr val="accent4"/>
            </a:solidFill>
            <a:miter lim="800000"/>
            <a:headEnd/>
            <a:tailEnd/>
          </a:ln>
        </p:spPr>
        <p:txBody>
          <a:bodyPr wrap="none" rtlCol="0" anchor="ctr"/>
          <a:lstStyle/>
          <a:p>
            <a:pPr algn="ctr">
              <a:lnSpc>
                <a:spcPct val="90000"/>
              </a:lnSpc>
            </a:pPr>
            <a:endParaRPr lang="en-US" sz="1600" b="1" dirty="0" err="1" smtClean="0">
              <a:solidFill>
                <a:schemeClr val="bg1"/>
              </a:solidFill>
              <a:latin typeface="+mj-lt"/>
            </a:endParaRPr>
          </a:p>
        </p:txBody>
      </p:sp>
      <p:sp>
        <p:nvSpPr>
          <p:cNvPr id="41" name="Oval 40"/>
          <p:cNvSpPr/>
          <p:nvPr/>
        </p:nvSpPr>
        <p:spPr bwMode="auto">
          <a:xfrm>
            <a:off x="7728068" y="3398109"/>
            <a:ext cx="1366498" cy="259492"/>
          </a:xfrm>
          <a:prstGeom prst="ellipse">
            <a:avLst/>
          </a:prstGeom>
          <a:noFill/>
          <a:ln w="19050" algn="ctr">
            <a:solidFill>
              <a:schemeClr val="accent1"/>
            </a:solidFill>
            <a:miter lim="800000"/>
            <a:headEnd/>
            <a:tailEnd/>
          </a:ln>
        </p:spPr>
        <p:txBody>
          <a:bodyPr wrap="none" rtlCol="0" anchor="ctr"/>
          <a:lstStyle/>
          <a:p>
            <a:pPr algn="ctr">
              <a:lnSpc>
                <a:spcPct val="90000"/>
              </a:lnSpc>
            </a:pPr>
            <a:endParaRPr lang="en-US" sz="1600" b="1" dirty="0" err="1" smtClean="0">
              <a:solidFill>
                <a:schemeClr val="bg1"/>
              </a:solidFill>
              <a:latin typeface="+mj-lt"/>
            </a:endParaRPr>
          </a:p>
        </p:txBody>
      </p:sp>
      <p:sp>
        <p:nvSpPr>
          <p:cNvPr id="42" name="Oval 41"/>
          <p:cNvSpPr/>
          <p:nvPr/>
        </p:nvSpPr>
        <p:spPr bwMode="auto">
          <a:xfrm>
            <a:off x="7777495" y="3632889"/>
            <a:ext cx="1366498" cy="259492"/>
          </a:xfrm>
          <a:prstGeom prst="ellipse">
            <a:avLst/>
          </a:prstGeom>
          <a:noFill/>
          <a:ln w="19050" algn="ctr">
            <a:solidFill>
              <a:schemeClr val="accent4"/>
            </a:solidFill>
            <a:miter lim="800000"/>
            <a:headEnd/>
            <a:tailEnd/>
          </a:ln>
        </p:spPr>
        <p:txBody>
          <a:bodyPr wrap="none" rtlCol="0" anchor="ctr"/>
          <a:lstStyle/>
          <a:p>
            <a:pPr algn="ctr">
              <a:lnSpc>
                <a:spcPct val="90000"/>
              </a:lnSpc>
            </a:pPr>
            <a:endParaRPr lang="en-US" sz="1600" b="1" dirty="0" err="1" smtClean="0">
              <a:solidFill>
                <a:schemeClr val="bg1"/>
              </a:solidFill>
              <a:latin typeface="+mj-lt"/>
            </a:endParaRPr>
          </a:p>
        </p:txBody>
      </p:sp>
      <p:sp>
        <p:nvSpPr>
          <p:cNvPr id="43" name="Oval 42"/>
          <p:cNvSpPr/>
          <p:nvPr/>
        </p:nvSpPr>
        <p:spPr bwMode="auto">
          <a:xfrm>
            <a:off x="7752781" y="4349581"/>
            <a:ext cx="1366498" cy="259492"/>
          </a:xfrm>
          <a:prstGeom prst="ellipse">
            <a:avLst/>
          </a:prstGeom>
          <a:noFill/>
          <a:ln w="19050" algn="ctr">
            <a:solidFill>
              <a:schemeClr val="accent4"/>
            </a:solidFill>
            <a:miter lim="800000"/>
            <a:headEnd/>
            <a:tailEnd/>
          </a:ln>
        </p:spPr>
        <p:txBody>
          <a:bodyPr wrap="none" rtlCol="0" anchor="ctr"/>
          <a:lstStyle/>
          <a:p>
            <a:pPr algn="ctr">
              <a:lnSpc>
                <a:spcPct val="90000"/>
              </a:lnSpc>
            </a:pPr>
            <a:endParaRPr lang="en-US" sz="1600" b="1" dirty="0" err="1" smtClean="0">
              <a:solidFill>
                <a:schemeClr val="bg1"/>
              </a:solidFill>
              <a:latin typeface="+mj-lt"/>
            </a:endParaRPr>
          </a:p>
        </p:txBody>
      </p:sp>
      <p:sp>
        <p:nvSpPr>
          <p:cNvPr id="44" name="Oval 43"/>
          <p:cNvSpPr/>
          <p:nvPr/>
        </p:nvSpPr>
        <p:spPr bwMode="auto">
          <a:xfrm>
            <a:off x="7695114" y="4600836"/>
            <a:ext cx="1366498" cy="259492"/>
          </a:xfrm>
          <a:prstGeom prst="ellipse">
            <a:avLst/>
          </a:prstGeom>
          <a:noFill/>
          <a:ln w="19050" algn="ctr">
            <a:solidFill>
              <a:schemeClr val="accent4"/>
            </a:solidFill>
            <a:miter lim="800000"/>
            <a:headEnd/>
            <a:tailEnd/>
          </a:ln>
        </p:spPr>
        <p:txBody>
          <a:bodyPr wrap="none" rtlCol="0" anchor="ctr"/>
          <a:lstStyle/>
          <a:p>
            <a:pPr algn="ctr">
              <a:lnSpc>
                <a:spcPct val="90000"/>
              </a:lnSpc>
            </a:pPr>
            <a:endParaRPr lang="en-US" sz="1600" b="1" dirty="0" err="1" smtClean="0">
              <a:solidFill>
                <a:schemeClr val="bg1"/>
              </a:solidFill>
              <a:latin typeface="+mj-lt"/>
            </a:endParaRPr>
          </a:p>
        </p:txBody>
      </p:sp>
      <p:sp>
        <p:nvSpPr>
          <p:cNvPr id="45" name="Oval 44"/>
          <p:cNvSpPr/>
          <p:nvPr/>
        </p:nvSpPr>
        <p:spPr bwMode="auto">
          <a:xfrm>
            <a:off x="7736301" y="4827378"/>
            <a:ext cx="1366498" cy="259492"/>
          </a:xfrm>
          <a:prstGeom prst="ellipse">
            <a:avLst/>
          </a:prstGeom>
          <a:noFill/>
          <a:ln w="19050" algn="ctr">
            <a:solidFill>
              <a:schemeClr val="accent1"/>
            </a:solidFill>
            <a:miter lim="800000"/>
            <a:headEnd/>
            <a:tailEnd/>
          </a:ln>
        </p:spPr>
        <p:txBody>
          <a:bodyPr wrap="none" rtlCol="0" anchor="ctr"/>
          <a:lstStyle/>
          <a:p>
            <a:pPr algn="ctr">
              <a:lnSpc>
                <a:spcPct val="90000"/>
              </a:lnSpc>
            </a:pPr>
            <a:endParaRPr lang="en-US" sz="1600" b="1" dirty="0" err="1" smtClean="0">
              <a:solidFill>
                <a:schemeClr val="bg1"/>
              </a:solidFill>
              <a:latin typeface="+mj-lt"/>
            </a:endParaRPr>
          </a:p>
        </p:txBody>
      </p:sp>
      <p:sp>
        <p:nvSpPr>
          <p:cNvPr id="46" name="Oval 45"/>
          <p:cNvSpPr/>
          <p:nvPr/>
        </p:nvSpPr>
        <p:spPr bwMode="auto">
          <a:xfrm>
            <a:off x="7715707" y="5301056"/>
            <a:ext cx="1366498" cy="259492"/>
          </a:xfrm>
          <a:prstGeom prst="ellipse">
            <a:avLst/>
          </a:prstGeom>
          <a:noFill/>
          <a:ln w="19050" algn="ctr">
            <a:solidFill>
              <a:schemeClr val="accent1"/>
            </a:solidFill>
            <a:miter lim="800000"/>
            <a:headEnd/>
            <a:tailEnd/>
          </a:ln>
        </p:spPr>
        <p:txBody>
          <a:bodyPr wrap="none" rtlCol="0" anchor="ctr"/>
          <a:lstStyle/>
          <a:p>
            <a:pPr algn="ctr">
              <a:lnSpc>
                <a:spcPct val="90000"/>
              </a:lnSpc>
            </a:pPr>
            <a:endParaRPr lang="en-US" sz="1600" b="1" dirty="0" err="1" smtClean="0">
              <a:solidFill>
                <a:schemeClr val="bg1"/>
              </a:solidFill>
              <a:latin typeface="+mj-lt"/>
            </a:endParaRPr>
          </a:p>
        </p:txBody>
      </p:sp>
      <p:sp>
        <p:nvSpPr>
          <p:cNvPr id="47" name="Oval 46"/>
          <p:cNvSpPr/>
          <p:nvPr/>
        </p:nvSpPr>
        <p:spPr bwMode="auto">
          <a:xfrm>
            <a:off x="7740419" y="5560547"/>
            <a:ext cx="1366498" cy="259492"/>
          </a:xfrm>
          <a:prstGeom prst="ellipse">
            <a:avLst/>
          </a:prstGeom>
          <a:noFill/>
          <a:ln w="19050" algn="ctr">
            <a:solidFill>
              <a:schemeClr val="accent1"/>
            </a:solidFill>
            <a:miter lim="800000"/>
            <a:headEnd/>
            <a:tailEnd/>
          </a:ln>
        </p:spPr>
        <p:txBody>
          <a:bodyPr wrap="none" rtlCol="0" anchor="ctr"/>
          <a:lstStyle/>
          <a:p>
            <a:pPr algn="ctr">
              <a:lnSpc>
                <a:spcPct val="90000"/>
              </a:lnSpc>
            </a:pPr>
            <a:endParaRPr lang="en-US" sz="1600" b="1" dirty="0" err="1" smtClean="0">
              <a:solidFill>
                <a:schemeClr val="bg1"/>
              </a:solidFill>
              <a:latin typeface="+mj-lt"/>
            </a:endParaRPr>
          </a:p>
        </p:txBody>
      </p:sp>
      <p:sp>
        <p:nvSpPr>
          <p:cNvPr id="48" name="Oval 47"/>
          <p:cNvSpPr/>
          <p:nvPr/>
        </p:nvSpPr>
        <p:spPr bwMode="auto">
          <a:xfrm>
            <a:off x="7769249" y="5811802"/>
            <a:ext cx="1366498" cy="259492"/>
          </a:xfrm>
          <a:prstGeom prst="ellipse">
            <a:avLst/>
          </a:prstGeom>
          <a:noFill/>
          <a:ln w="19050" algn="ctr">
            <a:solidFill>
              <a:schemeClr val="accent1"/>
            </a:solidFill>
            <a:miter lim="800000"/>
            <a:headEnd/>
            <a:tailEnd/>
          </a:ln>
        </p:spPr>
        <p:txBody>
          <a:bodyPr wrap="none" rtlCol="0" anchor="ctr"/>
          <a:lstStyle/>
          <a:p>
            <a:pPr algn="ctr">
              <a:lnSpc>
                <a:spcPct val="90000"/>
              </a:lnSpc>
            </a:pPr>
            <a:endParaRPr lang="en-US" sz="1600" b="1" dirty="0" err="1" smtClean="0">
              <a:solidFill>
                <a:schemeClr val="bg1"/>
              </a:solidFill>
              <a:latin typeface="+mj-lt"/>
            </a:endParaRPr>
          </a:p>
        </p:txBody>
      </p:sp>
      <p:sp>
        <p:nvSpPr>
          <p:cNvPr id="3" name="TextBox 2"/>
          <p:cNvSpPr txBox="1"/>
          <p:nvPr/>
        </p:nvSpPr>
        <p:spPr bwMode="auto">
          <a:xfrm>
            <a:off x="7391892" y="640079"/>
            <a:ext cx="1669517" cy="307777"/>
          </a:xfrm>
          <a:prstGeom prst="rect">
            <a:avLst/>
          </a:prstGeom>
          <a:noFill/>
          <a:ln w="19050" algn="ctr">
            <a:noFill/>
            <a:miter lim="800000"/>
            <a:headEnd/>
            <a:tailEnd/>
          </a:ln>
        </p:spPr>
        <p:txBody>
          <a:bodyPr wrap="square" lIns="0" tIns="0" rIns="0" bIns="0" rtlCol="0">
            <a:spAutoFit/>
          </a:bodyPr>
          <a:lstStyle/>
          <a:p>
            <a:r>
              <a:rPr lang="en-US" sz="2000" dirty="0" smtClean="0"/>
              <a:t>Counterfactuals</a:t>
            </a:r>
          </a:p>
        </p:txBody>
      </p:sp>
      <p:pic>
        <p:nvPicPr>
          <p:cNvPr id="8" name="tmp1315">
            <a:hlinkClick r:id="" action="ppaction://media"/>
          </p:cNvPr>
          <p:cNvPicPr>
            <a:picLocks noChangeAspect="1"/>
          </p:cNvPicPr>
          <p:nvPr>
            <a:videoFile r:link="rId1"/>
            <p:custDataLst>
              <p:tags r:id="rId2"/>
            </p:custDataLst>
            <p:extLst>
              <p:ext uri="{DAA4B4D4-6D71-4841-9C94-3DE7FCFB9230}">
                <p14:media xmlns:p14="http://schemas.microsoft.com/office/powerpoint/2010/main" r:embed="rId3">
                  <p14:trim end="21.0657"/>
                </p14:media>
              </p:ext>
              <p:ext uri="{42D2F446-02D8-4167-A562-619A0277C38B}">
                <p15:isNarration xmlns:p15="http://schemas.microsoft.com/office/powerpoint/2012/main" val="1"/>
              </p:ext>
            </p:extLst>
          </p:nvPr>
        </p:nvPicPr>
        <p:blipFill>
          <a:blip r:embed="rId28"/>
          <a:stretch>
            <a:fillRect/>
          </a:stretch>
        </p:blipFill>
        <p:spPr>
          <a:xfrm>
            <a:off x="8813800" y="101600"/>
            <a:ext cx="228600" cy="228600"/>
          </a:xfrm>
          <a:prstGeom prst="rect">
            <a:avLst/>
          </a:prstGeom>
        </p:spPr>
      </p:pic>
      <mc:AlternateContent xmlns:mc="http://schemas.openxmlformats.org/markup-compatibility/2006" xmlns:p14="http://schemas.microsoft.com/office/powerpoint/2010/main" xmlns:iact="http://schemas.microsoft.com/office/powerpoint/2014/inkAction">
        <mc:Choice Requires="p14 iact">
          <p:contentPart p14:bwMode="auto" r:id="rId29">
            <p14:nvContentPartPr>
              <p14:cNvPr id="9" name="Ink 8"/>
              <p14:cNvContentPartPr/>
              <p14:nvPr>
                <p:custDataLst>
                  <p:tags r:id="rId4"/>
                </p:custDataLst>
                <p:extLst>
                  <p:ext uri="{42D2F446-02D8-4167-A562-619A0277C38B}">
                    <p15:isNarration xmlns:p15="http://schemas.microsoft.com/office/powerpoint/2012/main" val="1"/>
                  </p:ext>
                </p:extLst>
              </p14:nvPr>
            </p14:nvContentPartPr>
            <p14:xfrm>
              <a:off x="3312299" y="989528"/>
              <a:ext cx="4831611" cy="2154986"/>
            </p14:xfrm>
          </p:contentPart>
        </mc:Choice>
        <mc:Fallback xmlns="">
          <p:pic>
            <p:nvPicPr>
              <p:cNvPr id="9" name="Ink 8"/>
              <p:cNvPicPr>
                <a:picLocks noGrp="1" noRot="1" noChangeAspect="1" noMove="1" noResize="1" noEditPoints="1" noAdjustHandles="1" noChangeArrowheads="1" noChangeShapeType="1"/>
              </p:cNvPicPr>
              <p:nvPr/>
            </p:nvPicPr>
            <p:blipFill>
              <a:blip r:embed="rId31"/>
              <a:stretch>
                <a:fillRect/>
              </a:stretch>
            </p:blipFill>
            <p:spPr>
              <a:xfrm>
                <a:off x="3304627" y="982708"/>
                <a:ext cx="4846954" cy="2168625"/>
              </a:xfrm>
              <a:prstGeom prst="rect">
                <a:avLst/>
              </a:prstGeom>
            </p:spPr>
          </p:pic>
        </mc:Fallback>
      </mc:AlternateContent>
    </p:spTree>
    <p:extLst>
      <p:ext uri="{BB962C8B-B14F-4D97-AF65-F5344CB8AC3E}">
        <p14:creationId xmlns:p14="http://schemas.microsoft.com/office/powerpoint/2010/main" val="1779320780"/>
      </p:ext>
    </p:extLst>
  </p:cSld>
  <p:clrMapOvr>
    <a:masterClrMapping/>
  </p:clrMapOvr>
  <p:transition advTm="84194">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1"/>
                                  </p:stCondLst>
                                  <p:childTnLst>
                                    <p:cmd type="call" cmd="playFrom(0.0)">
                                      <p:cBhvr>
                                        <p:cTn id="6" dur="1" fill="hold"/>
                                        <p:tgtEl>
                                          <p:spTgt spid="8"/>
                                        </p:tgtEl>
                                      </p:cBhvr>
                                    </p:cmd>
                                  </p:childTnLst>
                                </p:cTn>
                              </p:par>
                              <p:par>
                                <p:cTn id="7" presetID="59"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md type="call" cmd="playFrom(0.0)">
                                      <p:cBhvr>
                                        <p:cTn id="9"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fill="hold" display="0">
                  <p:stCondLst>
                    <p:cond delay="indefinite"/>
                  </p:stCondLst>
                </p:cTn>
                <p:tgtEl>
                  <p:spTgt spid="8"/>
                </p:tgtEl>
              </p:cMediaNode>
            </p:vide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3585" y="134604"/>
            <a:ext cx="7323917" cy="425512"/>
          </a:xfrm>
        </p:spPr>
        <p:txBody>
          <a:bodyPr>
            <a:normAutofit fontScale="90000"/>
          </a:bodyPr>
          <a:lstStyle/>
          <a:p>
            <a:r>
              <a:rPr lang="en-US" dirty="0" smtClean="0"/>
              <a:t>Observed Actions and </a:t>
            </a:r>
            <a:r>
              <a:rPr lang="en-US" dirty="0" err="1" smtClean="0"/>
              <a:t>Txs</a:t>
            </a:r>
            <a:r>
              <a:rPr lang="en-US" dirty="0" smtClean="0"/>
              <a:t> vs Counterfactuals</a:t>
            </a:r>
            <a:endParaRPr lang="en-US" dirty="0"/>
          </a:p>
        </p:txBody>
      </p:sp>
      <p:pic>
        <p:nvPicPr>
          <p:cNvPr id="6" name="Content Placeholder 5"/>
          <p:cNvPicPr>
            <a:picLocks noGrp="1" noChangeAspect="1"/>
          </p:cNvPicPr>
          <p:nvPr>
            <p:ph idx="1"/>
          </p:nvPr>
        </p:nvPicPr>
        <p:blipFill>
          <a:blip r:embed="rId7">
            <a:extLst>
              <a:ext uri="{28A0092B-C50C-407E-A947-70E740481C1C}">
                <a14:useLocalDpi xmlns:a14="http://schemas.microsoft.com/office/drawing/2010/main" val="0"/>
              </a:ext>
            </a:extLst>
          </a:blip>
          <a:stretch>
            <a:fillRect/>
          </a:stretch>
        </p:blipFill>
        <p:spPr>
          <a:xfrm>
            <a:off x="6018054" y="640079"/>
            <a:ext cx="2928238" cy="5615198"/>
          </a:xfrm>
        </p:spPr>
      </p:pic>
      <p:sp>
        <p:nvSpPr>
          <p:cNvPr id="4" name="Slide Number Placeholder 3"/>
          <p:cNvSpPr>
            <a:spLocks noGrp="1"/>
          </p:cNvSpPr>
          <p:nvPr>
            <p:ph type="sldNum" sz="quarter" idx="10"/>
          </p:nvPr>
        </p:nvSpPr>
        <p:spPr>
          <a:xfrm>
            <a:off x="369889" y="6442485"/>
            <a:ext cx="489832" cy="215492"/>
          </a:xfrm>
        </p:spPr>
        <p:txBody>
          <a:bodyPr/>
          <a:lstStyle/>
          <a:p>
            <a:pPr>
              <a:defRPr/>
            </a:pPr>
            <a:fld id="{FAA74B69-70FD-A649-B131-F3438782CAA4}" type="slidenum">
              <a:rPr lang="en-US" altLang="en-US" smtClean="0"/>
              <a:pPr>
                <a:defRPr/>
              </a:pPr>
              <a:t>16</a:t>
            </a:fld>
            <a:endParaRPr lang="en-US" altLang="en-US" dirty="0"/>
          </a:p>
        </p:txBody>
      </p:sp>
      <p:sp>
        <p:nvSpPr>
          <p:cNvPr id="35" name="Footer Placeholder 1"/>
          <p:cNvSpPr txBox="1">
            <a:spLocks/>
          </p:cNvSpPr>
          <p:nvPr/>
        </p:nvSpPr>
        <p:spPr>
          <a:xfrm>
            <a:off x="548153" y="6470130"/>
            <a:ext cx="4310907" cy="137980"/>
          </a:xfrm>
          <a:prstGeom prst="rect">
            <a:avLst/>
          </a:prstGeom>
        </p:spPr>
        <p:txBody>
          <a:bodyPr/>
          <a:lstStyle>
            <a:defPPr>
              <a:defRPr lang="en-US"/>
            </a:defPPr>
            <a:lvl1pPr algn="l" rtl="0" eaLnBrk="0" fontAlgn="base" hangingPunct="0">
              <a:spcBef>
                <a:spcPct val="0"/>
              </a:spcBef>
              <a:spcAft>
                <a:spcPct val="0"/>
              </a:spcAft>
              <a:defRPr kern="1200">
                <a:solidFill>
                  <a:schemeClr val="tx1"/>
                </a:solidFill>
                <a:latin typeface="Garamond" charset="0"/>
                <a:ea typeface="+mn-ea"/>
                <a:cs typeface="+mn-cs"/>
              </a:defRPr>
            </a:lvl1pPr>
            <a:lvl2pPr marL="457200" algn="l" rtl="0" eaLnBrk="0" fontAlgn="base" hangingPunct="0">
              <a:spcBef>
                <a:spcPct val="0"/>
              </a:spcBef>
              <a:spcAft>
                <a:spcPct val="0"/>
              </a:spcAft>
              <a:defRPr kern="1200">
                <a:solidFill>
                  <a:schemeClr val="tx1"/>
                </a:solidFill>
                <a:latin typeface="Garamond" charset="0"/>
                <a:ea typeface="+mn-ea"/>
                <a:cs typeface="+mn-cs"/>
              </a:defRPr>
            </a:lvl2pPr>
            <a:lvl3pPr marL="914400" algn="l" rtl="0" eaLnBrk="0" fontAlgn="base" hangingPunct="0">
              <a:spcBef>
                <a:spcPct val="0"/>
              </a:spcBef>
              <a:spcAft>
                <a:spcPct val="0"/>
              </a:spcAft>
              <a:defRPr kern="1200">
                <a:solidFill>
                  <a:schemeClr val="tx1"/>
                </a:solidFill>
                <a:latin typeface="Garamond" charset="0"/>
                <a:ea typeface="+mn-ea"/>
                <a:cs typeface="+mn-cs"/>
              </a:defRPr>
            </a:lvl3pPr>
            <a:lvl4pPr marL="1371600" algn="l" rtl="0" eaLnBrk="0" fontAlgn="base" hangingPunct="0">
              <a:spcBef>
                <a:spcPct val="0"/>
              </a:spcBef>
              <a:spcAft>
                <a:spcPct val="0"/>
              </a:spcAft>
              <a:defRPr kern="1200">
                <a:solidFill>
                  <a:schemeClr val="tx1"/>
                </a:solidFill>
                <a:latin typeface="Garamond" charset="0"/>
                <a:ea typeface="+mn-ea"/>
                <a:cs typeface="+mn-cs"/>
              </a:defRPr>
            </a:lvl4pPr>
            <a:lvl5pPr marL="1828800" algn="l" rtl="0" eaLnBrk="0" fontAlgn="base" hangingPunct="0">
              <a:spcBef>
                <a:spcPct val="0"/>
              </a:spcBef>
              <a:spcAft>
                <a:spcPct val="0"/>
              </a:spcAft>
              <a:defRPr kern="1200">
                <a:solidFill>
                  <a:schemeClr val="tx1"/>
                </a:solidFill>
                <a:latin typeface="Garamond" charset="0"/>
                <a:ea typeface="+mn-ea"/>
                <a:cs typeface="+mn-cs"/>
              </a:defRPr>
            </a:lvl5pPr>
            <a:lvl6pPr marL="2286000" algn="l" defTabSz="914400" rtl="0" eaLnBrk="1" latinLnBrk="0" hangingPunct="1">
              <a:defRPr kern="1200">
                <a:solidFill>
                  <a:schemeClr val="tx1"/>
                </a:solidFill>
                <a:latin typeface="Garamond" charset="0"/>
                <a:ea typeface="+mn-ea"/>
                <a:cs typeface="+mn-cs"/>
              </a:defRPr>
            </a:lvl6pPr>
            <a:lvl7pPr marL="2743200" algn="l" defTabSz="914400" rtl="0" eaLnBrk="1" latinLnBrk="0" hangingPunct="1">
              <a:defRPr kern="1200">
                <a:solidFill>
                  <a:schemeClr val="tx1"/>
                </a:solidFill>
                <a:latin typeface="Garamond" charset="0"/>
                <a:ea typeface="+mn-ea"/>
                <a:cs typeface="+mn-cs"/>
              </a:defRPr>
            </a:lvl7pPr>
            <a:lvl8pPr marL="3200400" algn="l" defTabSz="914400" rtl="0" eaLnBrk="1" latinLnBrk="0" hangingPunct="1">
              <a:defRPr kern="1200">
                <a:solidFill>
                  <a:schemeClr val="tx1"/>
                </a:solidFill>
                <a:latin typeface="Garamond" charset="0"/>
                <a:ea typeface="+mn-ea"/>
                <a:cs typeface="+mn-cs"/>
              </a:defRPr>
            </a:lvl8pPr>
            <a:lvl9pPr marL="3657600" algn="l" defTabSz="914400" rtl="0" eaLnBrk="1" latinLnBrk="0" hangingPunct="1">
              <a:defRPr kern="1200">
                <a:solidFill>
                  <a:schemeClr val="tx1"/>
                </a:solidFill>
                <a:latin typeface="Garamond" charset="0"/>
                <a:ea typeface="+mn-ea"/>
                <a:cs typeface="+mn-cs"/>
              </a:defRPr>
            </a:lvl9pPr>
          </a:lstStyle>
          <a:p>
            <a:r>
              <a:rPr lang="en-US" sz="1050" smtClean="0">
                <a:solidFill>
                  <a:srgbClr val="052049"/>
                </a:solidFill>
              </a:rPr>
              <a:t>Acknowledgement: Matteo Allen, graphical assistance</a:t>
            </a:r>
            <a:endParaRPr lang="en-US" sz="1050" dirty="0">
              <a:solidFill>
                <a:srgbClr val="052049"/>
              </a:solidFill>
            </a:endParaRPr>
          </a:p>
        </p:txBody>
      </p:sp>
      <p:pic>
        <p:nvPicPr>
          <p:cNvPr id="3" name="Picture 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431983" y="664793"/>
            <a:ext cx="2393126" cy="5525945"/>
          </a:xfrm>
          <a:prstGeom prst="rect">
            <a:avLst/>
          </a:prstGeom>
        </p:spPr>
      </p:pic>
      <p:grpSp>
        <p:nvGrpSpPr>
          <p:cNvPr id="67" name="Group 66"/>
          <p:cNvGrpSpPr/>
          <p:nvPr/>
        </p:nvGrpSpPr>
        <p:grpSpPr>
          <a:xfrm>
            <a:off x="50995" y="3427765"/>
            <a:ext cx="3521677" cy="2672985"/>
            <a:chOff x="37707" y="30723"/>
            <a:chExt cx="5749822" cy="5895260"/>
          </a:xfrm>
        </p:grpSpPr>
        <p:pic>
          <p:nvPicPr>
            <p:cNvPr id="68" name="Shape 87"/>
            <p:cNvPicPr preferRelativeResize="0"/>
            <p:nvPr/>
          </p:nvPicPr>
          <p:blipFill>
            <a:blip r:embed="rId9">
              <a:alphaModFix/>
            </a:blip>
            <a:stretch>
              <a:fillRect/>
            </a:stretch>
          </p:blipFill>
          <p:spPr>
            <a:xfrm>
              <a:off x="284309" y="1714165"/>
              <a:ext cx="812800" cy="1352928"/>
            </a:xfrm>
            <a:prstGeom prst="rect">
              <a:avLst/>
            </a:prstGeom>
            <a:noFill/>
            <a:ln>
              <a:noFill/>
            </a:ln>
          </p:spPr>
        </p:pic>
        <p:pic>
          <p:nvPicPr>
            <p:cNvPr id="69" name="Shape 94"/>
            <p:cNvPicPr preferRelativeResize="0"/>
            <p:nvPr/>
          </p:nvPicPr>
          <p:blipFill>
            <a:blip r:embed="rId10">
              <a:alphaModFix/>
            </a:blip>
            <a:stretch>
              <a:fillRect/>
            </a:stretch>
          </p:blipFill>
          <p:spPr>
            <a:xfrm>
              <a:off x="1097110" y="1740459"/>
              <a:ext cx="929807" cy="1326635"/>
            </a:xfrm>
            <a:prstGeom prst="rect">
              <a:avLst/>
            </a:prstGeom>
            <a:noFill/>
            <a:ln>
              <a:noFill/>
            </a:ln>
          </p:spPr>
        </p:pic>
        <p:pic>
          <p:nvPicPr>
            <p:cNvPr id="70" name="Shape 101"/>
            <p:cNvPicPr preferRelativeResize="0"/>
            <p:nvPr/>
          </p:nvPicPr>
          <p:blipFill rotWithShape="1">
            <a:blip r:embed="rId11">
              <a:alphaModFix/>
            </a:blip>
            <a:srcRect l="5442" r="1291" b="8527"/>
            <a:stretch/>
          </p:blipFill>
          <p:spPr>
            <a:xfrm>
              <a:off x="3155376" y="168171"/>
              <a:ext cx="1184365" cy="1312092"/>
            </a:xfrm>
            <a:prstGeom prst="rect">
              <a:avLst/>
            </a:prstGeom>
            <a:noFill/>
            <a:ln>
              <a:noFill/>
            </a:ln>
          </p:spPr>
        </p:pic>
        <p:grpSp>
          <p:nvGrpSpPr>
            <p:cNvPr id="71" name="Group 70"/>
            <p:cNvGrpSpPr/>
            <p:nvPr/>
          </p:nvGrpSpPr>
          <p:grpSpPr>
            <a:xfrm>
              <a:off x="4339743" y="30723"/>
              <a:ext cx="1152949" cy="1449541"/>
              <a:chOff x="600891" y="1560036"/>
              <a:chExt cx="2133600" cy="2668615"/>
            </a:xfrm>
          </p:grpSpPr>
          <p:pic>
            <p:nvPicPr>
              <p:cNvPr id="94" name="Shape 108"/>
              <p:cNvPicPr preferRelativeResize="0"/>
              <p:nvPr/>
            </p:nvPicPr>
            <p:blipFill rotWithShape="1">
              <a:blip r:embed="rId12">
                <a:alphaModFix/>
              </a:blip>
              <a:srcRect l="12434" r="15300" b="7445"/>
              <a:stretch/>
            </p:blipFill>
            <p:spPr>
              <a:xfrm>
                <a:off x="600891" y="1565345"/>
                <a:ext cx="2133600" cy="2663306"/>
              </a:xfrm>
              <a:prstGeom prst="rect">
                <a:avLst/>
              </a:prstGeom>
              <a:noFill/>
              <a:ln>
                <a:noFill/>
              </a:ln>
            </p:spPr>
          </p:pic>
          <p:sp>
            <p:nvSpPr>
              <p:cNvPr id="95" name="Shape 106"/>
              <p:cNvSpPr txBox="1">
                <a:spLocks/>
              </p:cNvSpPr>
              <p:nvPr/>
            </p:nvSpPr>
            <p:spPr>
              <a:xfrm>
                <a:off x="1392013" y="1560036"/>
                <a:ext cx="1342478" cy="440120"/>
              </a:xfrm>
              <a:prstGeom prst="rect">
                <a:avLst/>
              </a:prstGeom>
            </p:spPr>
            <p:txBody>
              <a:bodyPr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050" b="0" i="0" u="none" strike="noStrike" cap="none">
                    <a:solidFill>
                      <a:srgbClr val="000000"/>
                    </a:solidFill>
                    <a:latin typeface="Arial"/>
                    <a:ea typeface="Arial"/>
                    <a:cs typeface="Arial"/>
                    <a:sym typeface="Arial"/>
                  </a:defRPr>
                </a:lvl1pPr>
              </a:lstStyle>
              <a:p>
                <a:r>
                  <a:rPr lang="en" sz="1600" dirty="0">
                    <a:latin typeface="Germania One"/>
                    <a:ea typeface="Germania One"/>
                    <a:cs typeface="Germania One"/>
                    <a:sym typeface="Germania One"/>
                  </a:rPr>
                  <a:t>Hades</a:t>
                </a:r>
                <a:endParaRPr lang="en" sz="2667" dirty="0">
                  <a:latin typeface="Germania One"/>
                  <a:ea typeface="Germania One"/>
                  <a:cs typeface="Germania One"/>
                  <a:sym typeface="Germania One"/>
                </a:endParaRPr>
              </a:p>
            </p:txBody>
          </p:sp>
        </p:grpSp>
        <p:pic>
          <p:nvPicPr>
            <p:cNvPr id="72" name="Shape 115"/>
            <p:cNvPicPr preferRelativeResize="0"/>
            <p:nvPr/>
          </p:nvPicPr>
          <p:blipFill rotWithShape="1">
            <a:blip r:embed="rId13">
              <a:alphaModFix/>
            </a:blip>
            <a:srcRect l="26578" t="7135" r="21577" b="12416"/>
            <a:stretch/>
          </p:blipFill>
          <p:spPr>
            <a:xfrm>
              <a:off x="4370990" y="3223386"/>
              <a:ext cx="1090453" cy="1312091"/>
            </a:xfrm>
            <a:prstGeom prst="rect">
              <a:avLst/>
            </a:prstGeom>
            <a:noFill/>
            <a:ln>
              <a:noFill/>
            </a:ln>
          </p:spPr>
        </p:pic>
        <p:pic>
          <p:nvPicPr>
            <p:cNvPr id="73" name="Shape 122"/>
            <p:cNvPicPr preferRelativeResize="0"/>
            <p:nvPr/>
          </p:nvPicPr>
          <p:blipFill rotWithShape="1">
            <a:blip r:embed="rId14">
              <a:alphaModFix/>
            </a:blip>
            <a:srcRect l="13489"/>
            <a:stretch/>
          </p:blipFill>
          <p:spPr>
            <a:xfrm>
              <a:off x="1350304" y="4573055"/>
              <a:ext cx="1245299" cy="1352928"/>
            </a:xfrm>
            <a:prstGeom prst="rect">
              <a:avLst/>
            </a:prstGeom>
            <a:noFill/>
            <a:ln>
              <a:noFill/>
            </a:ln>
          </p:spPr>
        </p:pic>
        <p:pic>
          <p:nvPicPr>
            <p:cNvPr id="74" name="Shape 136"/>
            <p:cNvPicPr preferRelativeResize="0"/>
            <p:nvPr/>
          </p:nvPicPr>
          <p:blipFill rotWithShape="1">
            <a:blip r:embed="rId15">
              <a:alphaModFix/>
            </a:blip>
            <a:srcRect l="1643" t="4554" r="2634" b="4965"/>
            <a:stretch/>
          </p:blipFill>
          <p:spPr>
            <a:xfrm>
              <a:off x="37707" y="168171"/>
              <a:ext cx="1306005" cy="1352928"/>
            </a:xfrm>
            <a:prstGeom prst="rect">
              <a:avLst/>
            </a:prstGeom>
            <a:noFill/>
            <a:ln>
              <a:noFill/>
            </a:ln>
          </p:spPr>
        </p:pic>
        <p:pic>
          <p:nvPicPr>
            <p:cNvPr id="75" name="Shape 129"/>
            <p:cNvPicPr preferRelativeResize="0"/>
            <p:nvPr/>
          </p:nvPicPr>
          <p:blipFill rotWithShape="1">
            <a:blip r:embed="rId16">
              <a:alphaModFix/>
            </a:blip>
            <a:srcRect l="8770" r="3546"/>
            <a:stretch/>
          </p:blipFill>
          <p:spPr>
            <a:xfrm>
              <a:off x="1293435" y="168171"/>
              <a:ext cx="1031844" cy="1326635"/>
            </a:xfrm>
            <a:prstGeom prst="rect">
              <a:avLst/>
            </a:prstGeom>
            <a:noFill/>
            <a:ln>
              <a:noFill/>
            </a:ln>
          </p:spPr>
        </p:pic>
        <p:pic>
          <p:nvPicPr>
            <p:cNvPr id="76" name="Shape 143"/>
            <p:cNvPicPr preferRelativeResize="0"/>
            <p:nvPr/>
          </p:nvPicPr>
          <p:blipFill rotWithShape="1">
            <a:blip r:embed="rId17">
              <a:alphaModFix/>
            </a:blip>
            <a:srcRect l="16444" r="10652"/>
            <a:stretch/>
          </p:blipFill>
          <p:spPr>
            <a:xfrm>
              <a:off x="2325730" y="163065"/>
              <a:ext cx="879924" cy="1358035"/>
            </a:xfrm>
            <a:prstGeom prst="rect">
              <a:avLst/>
            </a:prstGeom>
            <a:noFill/>
            <a:ln>
              <a:noFill/>
            </a:ln>
          </p:spPr>
        </p:pic>
        <p:pic>
          <p:nvPicPr>
            <p:cNvPr id="77" name="Shape 150"/>
            <p:cNvPicPr preferRelativeResize="0"/>
            <p:nvPr/>
          </p:nvPicPr>
          <p:blipFill rotWithShape="1">
            <a:blip r:embed="rId18">
              <a:alphaModFix/>
            </a:blip>
            <a:srcRect l="10663" t="2873" r="4229" b="2705"/>
            <a:stretch/>
          </p:blipFill>
          <p:spPr>
            <a:xfrm>
              <a:off x="2026916" y="1765597"/>
              <a:ext cx="1180901" cy="1326635"/>
            </a:xfrm>
            <a:prstGeom prst="rect">
              <a:avLst/>
            </a:prstGeom>
            <a:noFill/>
            <a:ln>
              <a:noFill/>
            </a:ln>
          </p:spPr>
        </p:pic>
        <p:grpSp>
          <p:nvGrpSpPr>
            <p:cNvPr id="78" name="Group 77"/>
            <p:cNvGrpSpPr/>
            <p:nvPr/>
          </p:nvGrpSpPr>
          <p:grpSpPr>
            <a:xfrm>
              <a:off x="3205654" y="1888285"/>
              <a:ext cx="981745" cy="1203947"/>
              <a:chOff x="233767" y="1581600"/>
              <a:chExt cx="1764506" cy="2471738"/>
            </a:xfrm>
          </p:grpSpPr>
          <p:pic>
            <p:nvPicPr>
              <p:cNvPr id="92" name="Shape 157"/>
              <p:cNvPicPr preferRelativeResize="0"/>
              <p:nvPr/>
            </p:nvPicPr>
            <p:blipFill>
              <a:blip r:embed="rId19">
                <a:alphaModFix/>
              </a:blip>
              <a:stretch>
                <a:fillRect/>
              </a:stretch>
            </p:blipFill>
            <p:spPr>
              <a:xfrm>
                <a:off x="233767" y="1581600"/>
                <a:ext cx="1764506" cy="2471738"/>
              </a:xfrm>
              <a:prstGeom prst="rect">
                <a:avLst/>
              </a:prstGeom>
              <a:noFill/>
              <a:ln>
                <a:noFill/>
              </a:ln>
            </p:spPr>
          </p:pic>
          <p:sp>
            <p:nvSpPr>
              <p:cNvPr id="93" name="Shape 155"/>
              <p:cNvSpPr txBox="1">
                <a:spLocks/>
              </p:cNvSpPr>
              <p:nvPr/>
            </p:nvSpPr>
            <p:spPr>
              <a:xfrm>
                <a:off x="385785" y="3385262"/>
                <a:ext cx="1295665" cy="632250"/>
              </a:xfrm>
              <a:prstGeom prst="rect">
                <a:avLst/>
              </a:prstGeom>
            </p:spPr>
            <p:txBody>
              <a:bodyPr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050" b="0" i="0" u="none" strike="noStrike" cap="none">
                    <a:solidFill>
                      <a:srgbClr val="000000"/>
                    </a:solidFill>
                    <a:latin typeface="Arial"/>
                    <a:ea typeface="Arial"/>
                    <a:cs typeface="Arial"/>
                    <a:sym typeface="Arial"/>
                  </a:defRPr>
                </a:lvl1pPr>
              </a:lstStyle>
              <a:p>
                <a:r>
                  <a:rPr lang="en" sz="1100" dirty="0" err="1">
                    <a:latin typeface="Germania One"/>
                    <a:ea typeface="Germania One"/>
                    <a:cs typeface="Germania One"/>
                    <a:sym typeface="Germania One"/>
                  </a:rPr>
                  <a:t>Leto</a:t>
                </a:r>
                <a:endParaRPr lang="en" sz="1100" dirty="0">
                  <a:latin typeface="Germania One"/>
                  <a:ea typeface="Germania One"/>
                  <a:cs typeface="Germania One"/>
                  <a:sym typeface="Germania One"/>
                </a:endParaRPr>
              </a:p>
            </p:txBody>
          </p:sp>
        </p:grpSp>
        <p:pic>
          <p:nvPicPr>
            <p:cNvPr id="79" name="Shape 165"/>
            <p:cNvPicPr preferRelativeResize="0"/>
            <p:nvPr/>
          </p:nvPicPr>
          <p:blipFill>
            <a:blip r:embed="rId20">
              <a:alphaModFix/>
            </a:blip>
            <a:stretch>
              <a:fillRect/>
            </a:stretch>
          </p:blipFill>
          <p:spPr>
            <a:xfrm>
              <a:off x="4137624" y="1765597"/>
              <a:ext cx="1228512" cy="1326635"/>
            </a:xfrm>
            <a:prstGeom prst="rect">
              <a:avLst/>
            </a:prstGeom>
            <a:noFill/>
            <a:ln>
              <a:noFill/>
            </a:ln>
          </p:spPr>
        </p:pic>
        <p:pic>
          <p:nvPicPr>
            <p:cNvPr id="80" name="Shape 172"/>
            <p:cNvPicPr preferRelativeResize="0"/>
            <p:nvPr/>
          </p:nvPicPr>
          <p:blipFill rotWithShape="1">
            <a:blip r:embed="rId21">
              <a:alphaModFix/>
            </a:blip>
            <a:srcRect l="11305" r="9368"/>
            <a:stretch/>
          </p:blipFill>
          <p:spPr>
            <a:xfrm>
              <a:off x="219036" y="4538339"/>
              <a:ext cx="1131268" cy="1352928"/>
            </a:xfrm>
            <a:prstGeom prst="rect">
              <a:avLst/>
            </a:prstGeom>
            <a:noFill/>
            <a:ln>
              <a:noFill/>
            </a:ln>
          </p:spPr>
        </p:pic>
        <p:pic>
          <p:nvPicPr>
            <p:cNvPr id="81" name="Shape 179"/>
            <p:cNvPicPr preferRelativeResize="0"/>
            <p:nvPr/>
          </p:nvPicPr>
          <p:blipFill rotWithShape="1">
            <a:blip r:embed="rId22">
              <a:alphaModFix/>
            </a:blip>
            <a:srcRect l="9341" r="1375" b="9128"/>
            <a:stretch/>
          </p:blipFill>
          <p:spPr>
            <a:xfrm>
              <a:off x="2597607" y="4564872"/>
              <a:ext cx="1157529" cy="1326395"/>
            </a:xfrm>
            <a:prstGeom prst="rect">
              <a:avLst/>
            </a:prstGeom>
            <a:noFill/>
            <a:ln>
              <a:noFill/>
            </a:ln>
          </p:spPr>
        </p:pic>
        <p:pic>
          <p:nvPicPr>
            <p:cNvPr id="82" name="Shape 186"/>
            <p:cNvPicPr preferRelativeResize="0"/>
            <p:nvPr/>
          </p:nvPicPr>
          <p:blipFill rotWithShape="1">
            <a:blip r:embed="rId23">
              <a:alphaModFix/>
            </a:blip>
            <a:srcRect l="17239" r="6183" b="8486"/>
            <a:stretch/>
          </p:blipFill>
          <p:spPr>
            <a:xfrm>
              <a:off x="3791237" y="4546406"/>
              <a:ext cx="1018395" cy="1350636"/>
            </a:xfrm>
            <a:prstGeom prst="rect">
              <a:avLst/>
            </a:prstGeom>
            <a:noFill/>
            <a:ln>
              <a:noFill/>
            </a:ln>
          </p:spPr>
        </p:pic>
        <p:grpSp>
          <p:nvGrpSpPr>
            <p:cNvPr id="83" name="Group 82"/>
            <p:cNvGrpSpPr/>
            <p:nvPr/>
          </p:nvGrpSpPr>
          <p:grpSpPr>
            <a:xfrm>
              <a:off x="268464" y="3092232"/>
              <a:ext cx="1024971" cy="1382597"/>
              <a:chOff x="669977" y="2139885"/>
              <a:chExt cx="1639590" cy="2076660"/>
            </a:xfrm>
          </p:grpSpPr>
          <p:pic>
            <p:nvPicPr>
              <p:cNvPr id="90" name="Shape 193"/>
              <p:cNvPicPr preferRelativeResize="0"/>
              <p:nvPr/>
            </p:nvPicPr>
            <p:blipFill rotWithShape="1">
              <a:blip r:embed="rId24">
                <a:alphaModFix/>
              </a:blip>
              <a:srcRect l="17104" t="19399" r="5821" b="10485"/>
              <a:stretch/>
            </p:blipFill>
            <p:spPr>
              <a:xfrm>
                <a:off x="707010" y="2139885"/>
                <a:ext cx="1602557" cy="2076660"/>
              </a:xfrm>
              <a:prstGeom prst="rect">
                <a:avLst/>
              </a:prstGeom>
              <a:noFill/>
              <a:ln>
                <a:noFill/>
              </a:ln>
            </p:spPr>
          </p:pic>
          <p:sp>
            <p:nvSpPr>
              <p:cNvPr id="91" name="Shape 191"/>
              <p:cNvSpPr txBox="1">
                <a:spLocks/>
              </p:cNvSpPr>
              <p:nvPr/>
            </p:nvSpPr>
            <p:spPr>
              <a:xfrm>
                <a:off x="669977" y="3639585"/>
                <a:ext cx="1639590" cy="492904"/>
              </a:xfrm>
              <a:prstGeom prst="rect">
                <a:avLst/>
              </a:prstGeom>
            </p:spPr>
            <p:txBody>
              <a:bodyPr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050" b="0" i="0" u="none" strike="noStrike" cap="none">
                    <a:solidFill>
                      <a:srgbClr val="000000"/>
                    </a:solidFill>
                    <a:latin typeface="Arial"/>
                    <a:ea typeface="Arial"/>
                    <a:cs typeface="Arial"/>
                    <a:sym typeface="Arial"/>
                  </a:defRPr>
                </a:lvl1pPr>
              </a:lstStyle>
              <a:p>
                <a:r>
                  <a:rPr lang="en" sz="1000" b="1" dirty="0" err="1">
                    <a:solidFill>
                      <a:schemeClr val="bg2">
                        <a:lumMod val="50000"/>
                      </a:schemeClr>
                    </a:solidFill>
                    <a:latin typeface="Germania One"/>
                    <a:ea typeface="Germania One"/>
                    <a:cs typeface="Germania One"/>
                    <a:sym typeface="Germania One"/>
                  </a:rPr>
                  <a:t>Cyclope</a:t>
                </a:r>
                <a:endParaRPr lang="en" sz="1000" b="1" dirty="0">
                  <a:solidFill>
                    <a:schemeClr val="bg2">
                      <a:lumMod val="50000"/>
                    </a:schemeClr>
                  </a:solidFill>
                  <a:latin typeface="Germania One"/>
                  <a:ea typeface="Germania One"/>
                  <a:cs typeface="Germania One"/>
                  <a:sym typeface="Germania One"/>
                </a:endParaRPr>
              </a:p>
            </p:txBody>
          </p:sp>
        </p:grpSp>
        <p:grpSp>
          <p:nvGrpSpPr>
            <p:cNvPr id="84" name="Group 83"/>
            <p:cNvGrpSpPr/>
            <p:nvPr/>
          </p:nvGrpSpPr>
          <p:grpSpPr>
            <a:xfrm>
              <a:off x="1342131" y="3205775"/>
              <a:ext cx="1112988" cy="1213092"/>
              <a:chOff x="835744" y="1565344"/>
              <a:chExt cx="1896771" cy="2403341"/>
            </a:xfrm>
          </p:grpSpPr>
          <p:pic>
            <p:nvPicPr>
              <p:cNvPr id="88" name="Shape 200"/>
              <p:cNvPicPr preferRelativeResize="0"/>
              <p:nvPr/>
            </p:nvPicPr>
            <p:blipFill rotWithShape="1">
              <a:blip r:embed="rId25">
                <a:alphaModFix/>
              </a:blip>
              <a:srcRect l="21933" r="21426" b="18120"/>
              <a:stretch/>
            </p:blipFill>
            <p:spPr>
              <a:xfrm>
                <a:off x="857165" y="1565344"/>
                <a:ext cx="1609901" cy="2403341"/>
              </a:xfrm>
              <a:prstGeom prst="rect">
                <a:avLst/>
              </a:prstGeom>
              <a:noFill/>
              <a:ln>
                <a:noFill/>
              </a:ln>
            </p:spPr>
          </p:pic>
          <p:sp>
            <p:nvSpPr>
              <p:cNvPr id="89" name="Shape 198"/>
              <p:cNvSpPr txBox="1">
                <a:spLocks/>
              </p:cNvSpPr>
              <p:nvPr/>
            </p:nvSpPr>
            <p:spPr>
              <a:xfrm>
                <a:off x="835744" y="3601305"/>
                <a:ext cx="1896771" cy="367378"/>
              </a:xfrm>
              <a:prstGeom prst="rect">
                <a:avLst/>
              </a:prstGeom>
            </p:spPr>
            <p:txBody>
              <a:bodyPr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050" b="0" i="0" u="none" strike="noStrike" cap="none">
                    <a:solidFill>
                      <a:srgbClr val="000000"/>
                    </a:solidFill>
                    <a:latin typeface="Arial"/>
                    <a:ea typeface="Arial"/>
                    <a:cs typeface="Arial"/>
                    <a:sym typeface="Arial"/>
                  </a:defRPr>
                </a:lvl1pPr>
              </a:lstStyle>
              <a:p>
                <a:r>
                  <a:rPr lang="en" sz="800" dirty="0">
                    <a:solidFill>
                      <a:srgbClr val="C00000"/>
                    </a:solidFill>
                    <a:latin typeface="+mj-lt"/>
                    <a:ea typeface="Germania One"/>
                    <a:cs typeface="Germania One"/>
                    <a:sym typeface="Germania One"/>
                  </a:rPr>
                  <a:t>Persephone</a:t>
                </a:r>
              </a:p>
            </p:txBody>
          </p:sp>
        </p:grpSp>
        <p:pic>
          <p:nvPicPr>
            <p:cNvPr id="85" name="Shape 207"/>
            <p:cNvPicPr preferRelativeResize="0"/>
            <p:nvPr/>
          </p:nvPicPr>
          <p:blipFill>
            <a:blip r:embed="rId26">
              <a:alphaModFix/>
            </a:blip>
            <a:stretch>
              <a:fillRect/>
            </a:stretch>
          </p:blipFill>
          <p:spPr>
            <a:xfrm>
              <a:off x="4702452" y="4636359"/>
              <a:ext cx="1085077" cy="1262428"/>
            </a:xfrm>
            <a:prstGeom prst="rect">
              <a:avLst/>
            </a:prstGeom>
            <a:noFill/>
            <a:ln>
              <a:noFill/>
            </a:ln>
          </p:spPr>
        </p:pic>
        <p:pic>
          <p:nvPicPr>
            <p:cNvPr id="86" name="Shape 221"/>
            <p:cNvPicPr preferRelativeResize="0"/>
            <p:nvPr/>
          </p:nvPicPr>
          <p:blipFill rotWithShape="1">
            <a:blip r:embed="rId27">
              <a:alphaModFix/>
            </a:blip>
            <a:srcRect l="12087" t="1268" r="5848" b="8807"/>
            <a:stretch/>
          </p:blipFill>
          <p:spPr>
            <a:xfrm>
              <a:off x="2350783" y="3277579"/>
              <a:ext cx="930112" cy="1176004"/>
            </a:xfrm>
            <a:prstGeom prst="rect">
              <a:avLst/>
            </a:prstGeom>
            <a:noFill/>
            <a:ln>
              <a:noFill/>
            </a:ln>
          </p:spPr>
        </p:pic>
        <p:pic>
          <p:nvPicPr>
            <p:cNvPr id="87" name="Shape 214"/>
            <p:cNvPicPr preferRelativeResize="0"/>
            <p:nvPr/>
          </p:nvPicPr>
          <p:blipFill>
            <a:blip r:embed="rId28">
              <a:alphaModFix/>
            </a:blip>
            <a:stretch>
              <a:fillRect/>
            </a:stretch>
          </p:blipFill>
          <p:spPr>
            <a:xfrm>
              <a:off x="3421729" y="3277580"/>
              <a:ext cx="765671" cy="1203705"/>
            </a:xfrm>
            <a:prstGeom prst="rect">
              <a:avLst/>
            </a:prstGeom>
            <a:noFill/>
            <a:ln>
              <a:noFill/>
            </a:ln>
          </p:spPr>
        </p:pic>
      </p:grpSp>
      <p:sp>
        <p:nvSpPr>
          <p:cNvPr id="5" name="TextBox 4"/>
          <p:cNvSpPr txBox="1"/>
          <p:nvPr/>
        </p:nvSpPr>
        <p:spPr bwMode="auto">
          <a:xfrm>
            <a:off x="244067" y="791680"/>
            <a:ext cx="3180695" cy="2154436"/>
          </a:xfrm>
          <a:prstGeom prst="rect">
            <a:avLst/>
          </a:prstGeom>
          <a:noFill/>
          <a:ln w="19050" algn="ctr">
            <a:noFill/>
            <a:miter lim="800000"/>
            <a:headEnd/>
            <a:tailEnd/>
          </a:ln>
        </p:spPr>
        <p:txBody>
          <a:bodyPr wrap="square" lIns="0" tIns="0" rIns="0" bIns="0" rtlCol="0">
            <a:spAutoFit/>
          </a:bodyPr>
          <a:lstStyle/>
          <a:p>
            <a:r>
              <a:rPr lang="en-US" sz="2000" dirty="0" smtClean="0"/>
              <a:t>Recall that in real life, we only observe one action taken (A) and one outcome (Y).</a:t>
            </a:r>
          </a:p>
          <a:p>
            <a:r>
              <a:rPr lang="en-US" sz="2000" dirty="0" smtClean="0"/>
              <a:t>For Zeus’s family, this is shown in Table 1.2.</a:t>
            </a:r>
          </a:p>
          <a:p>
            <a:endParaRPr lang="en-US" sz="2000" dirty="0" smtClean="0"/>
          </a:p>
          <a:p>
            <a:endParaRPr lang="en-US" sz="2000" dirty="0" smtClean="0"/>
          </a:p>
        </p:txBody>
      </p:sp>
      <p:sp>
        <p:nvSpPr>
          <p:cNvPr id="7" name="TextBox 6"/>
          <p:cNvSpPr txBox="1"/>
          <p:nvPr/>
        </p:nvSpPr>
        <p:spPr bwMode="auto">
          <a:xfrm>
            <a:off x="2847332" y="5029582"/>
            <a:ext cx="501414" cy="430887"/>
          </a:xfrm>
          <a:prstGeom prst="rect">
            <a:avLst/>
          </a:prstGeom>
          <a:noFill/>
          <a:ln w="19050" algn="ctr">
            <a:noFill/>
            <a:miter lim="800000"/>
            <a:headEnd/>
            <a:tailEnd/>
          </a:ln>
        </p:spPr>
        <p:txBody>
          <a:bodyPr wrap="square" lIns="0" tIns="0" rIns="0" bIns="0" rtlCol="0">
            <a:spAutoFit/>
          </a:bodyPr>
          <a:lstStyle/>
          <a:p>
            <a:r>
              <a:rPr lang="en-US" sz="2800" dirty="0" smtClean="0"/>
              <a:t>♥️</a:t>
            </a:r>
          </a:p>
        </p:txBody>
      </p:sp>
      <p:sp>
        <p:nvSpPr>
          <p:cNvPr id="96" name="TextBox 95"/>
          <p:cNvSpPr txBox="1"/>
          <p:nvPr/>
        </p:nvSpPr>
        <p:spPr bwMode="auto">
          <a:xfrm>
            <a:off x="973221" y="5602112"/>
            <a:ext cx="501414" cy="430887"/>
          </a:xfrm>
          <a:prstGeom prst="rect">
            <a:avLst/>
          </a:prstGeom>
          <a:noFill/>
          <a:ln w="19050" algn="ctr">
            <a:noFill/>
            <a:miter lim="800000"/>
            <a:headEnd/>
            <a:tailEnd/>
          </a:ln>
        </p:spPr>
        <p:txBody>
          <a:bodyPr wrap="square" lIns="0" tIns="0" rIns="0" bIns="0" rtlCol="0">
            <a:spAutoFit/>
          </a:bodyPr>
          <a:lstStyle/>
          <a:p>
            <a:r>
              <a:rPr lang="en-US" sz="2800" dirty="0" smtClean="0"/>
              <a:t>♥️</a:t>
            </a:r>
          </a:p>
        </p:txBody>
      </p:sp>
      <p:sp>
        <p:nvSpPr>
          <p:cNvPr id="97" name="TextBox 96"/>
          <p:cNvSpPr txBox="1"/>
          <p:nvPr/>
        </p:nvSpPr>
        <p:spPr bwMode="auto">
          <a:xfrm>
            <a:off x="903198" y="3629139"/>
            <a:ext cx="359264" cy="1046440"/>
          </a:xfrm>
          <a:prstGeom prst="rect">
            <a:avLst/>
          </a:prstGeom>
          <a:noFill/>
          <a:ln w="19050" algn="ctr">
            <a:noFill/>
            <a:miter lim="800000"/>
            <a:headEnd/>
            <a:tailEnd/>
          </a:ln>
        </p:spPr>
        <p:txBody>
          <a:bodyPr wrap="square" lIns="0" tIns="0" rIns="0" bIns="0" rtlCol="0">
            <a:spAutoFit/>
          </a:bodyPr>
          <a:lstStyle/>
          <a:p>
            <a:r>
              <a:rPr lang="en-US" sz="4000" dirty="0" smtClean="0">
                <a:solidFill>
                  <a:srgbClr val="FF0000"/>
                </a:solidFill>
              </a:rPr>
              <a:t>♥</a:t>
            </a:r>
            <a:r>
              <a:rPr lang="en-US" sz="2800" dirty="0" smtClean="0"/>
              <a:t>️</a:t>
            </a:r>
          </a:p>
        </p:txBody>
      </p:sp>
      <p:sp>
        <p:nvSpPr>
          <p:cNvPr id="98" name="TextBox 97"/>
          <p:cNvSpPr txBox="1"/>
          <p:nvPr/>
        </p:nvSpPr>
        <p:spPr bwMode="auto">
          <a:xfrm>
            <a:off x="301835" y="3633257"/>
            <a:ext cx="501414" cy="984885"/>
          </a:xfrm>
          <a:prstGeom prst="rect">
            <a:avLst/>
          </a:prstGeom>
          <a:noFill/>
          <a:ln w="19050" algn="ctr">
            <a:noFill/>
            <a:miter lim="800000"/>
            <a:headEnd/>
            <a:tailEnd/>
          </a:ln>
        </p:spPr>
        <p:txBody>
          <a:bodyPr wrap="square" lIns="0" tIns="0" rIns="0" bIns="0" rtlCol="0">
            <a:spAutoFit/>
          </a:bodyPr>
          <a:lstStyle/>
          <a:p>
            <a:r>
              <a:rPr lang="en-US" sz="3600" dirty="0" smtClean="0">
                <a:solidFill>
                  <a:srgbClr val="FF0000"/>
                </a:solidFill>
              </a:rPr>
              <a:t>♥</a:t>
            </a:r>
            <a:r>
              <a:rPr lang="en-US" sz="2800" dirty="0" smtClean="0"/>
              <a:t>️</a:t>
            </a:r>
          </a:p>
        </p:txBody>
      </p:sp>
      <p:sp>
        <p:nvSpPr>
          <p:cNvPr id="99" name="TextBox 98"/>
          <p:cNvSpPr txBox="1"/>
          <p:nvPr/>
        </p:nvSpPr>
        <p:spPr bwMode="auto">
          <a:xfrm>
            <a:off x="2787992" y="4277380"/>
            <a:ext cx="501414" cy="1046440"/>
          </a:xfrm>
          <a:prstGeom prst="rect">
            <a:avLst/>
          </a:prstGeom>
          <a:noFill/>
          <a:ln w="19050" algn="ctr">
            <a:noFill/>
            <a:miter lim="800000"/>
            <a:headEnd/>
            <a:tailEnd/>
          </a:ln>
        </p:spPr>
        <p:txBody>
          <a:bodyPr wrap="square" lIns="0" tIns="0" rIns="0" bIns="0" rtlCol="0">
            <a:spAutoFit/>
          </a:bodyPr>
          <a:lstStyle/>
          <a:p>
            <a:r>
              <a:rPr lang="en-US" sz="4000" dirty="0" smtClean="0">
                <a:solidFill>
                  <a:srgbClr val="FF0000"/>
                </a:solidFill>
              </a:rPr>
              <a:t>♥</a:t>
            </a:r>
            <a:r>
              <a:rPr lang="en-US" sz="2800" dirty="0" smtClean="0"/>
              <a:t>️</a:t>
            </a:r>
          </a:p>
        </p:txBody>
      </p:sp>
      <p:sp>
        <p:nvSpPr>
          <p:cNvPr id="100" name="TextBox 99"/>
          <p:cNvSpPr txBox="1"/>
          <p:nvPr/>
        </p:nvSpPr>
        <p:spPr bwMode="auto">
          <a:xfrm>
            <a:off x="347144" y="5593868"/>
            <a:ext cx="501414" cy="430887"/>
          </a:xfrm>
          <a:prstGeom prst="rect">
            <a:avLst/>
          </a:prstGeom>
          <a:noFill/>
          <a:ln w="19050" algn="ctr">
            <a:noFill/>
            <a:miter lim="800000"/>
            <a:headEnd/>
            <a:tailEnd/>
          </a:ln>
        </p:spPr>
        <p:txBody>
          <a:bodyPr wrap="square" lIns="0" tIns="0" rIns="0" bIns="0" rtlCol="0">
            <a:spAutoFit/>
          </a:bodyPr>
          <a:lstStyle/>
          <a:p>
            <a:r>
              <a:rPr lang="en-US" sz="2800" dirty="0" smtClean="0"/>
              <a:t>♥️</a:t>
            </a:r>
          </a:p>
        </p:txBody>
      </p:sp>
      <p:sp>
        <p:nvSpPr>
          <p:cNvPr id="102" name="TextBox 101"/>
          <p:cNvSpPr txBox="1"/>
          <p:nvPr/>
        </p:nvSpPr>
        <p:spPr bwMode="auto">
          <a:xfrm>
            <a:off x="2431325" y="5626815"/>
            <a:ext cx="501414" cy="430887"/>
          </a:xfrm>
          <a:prstGeom prst="rect">
            <a:avLst/>
          </a:prstGeom>
          <a:noFill/>
          <a:ln w="19050" algn="ctr">
            <a:noFill/>
            <a:miter lim="800000"/>
            <a:headEnd/>
            <a:tailEnd/>
          </a:ln>
        </p:spPr>
        <p:txBody>
          <a:bodyPr wrap="square" lIns="0" tIns="0" rIns="0" bIns="0" rtlCol="0">
            <a:spAutoFit/>
          </a:bodyPr>
          <a:lstStyle/>
          <a:p>
            <a:r>
              <a:rPr lang="en-US" sz="2800" dirty="0" smtClean="0"/>
              <a:t>♥️</a:t>
            </a:r>
          </a:p>
        </p:txBody>
      </p:sp>
      <p:sp>
        <p:nvSpPr>
          <p:cNvPr id="103" name="TextBox 102"/>
          <p:cNvSpPr txBox="1"/>
          <p:nvPr/>
        </p:nvSpPr>
        <p:spPr bwMode="auto">
          <a:xfrm>
            <a:off x="1006283" y="4852137"/>
            <a:ext cx="501414" cy="1107996"/>
          </a:xfrm>
          <a:prstGeom prst="rect">
            <a:avLst/>
          </a:prstGeom>
          <a:noFill/>
          <a:ln w="19050" algn="ctr">
            <a:noFill/>
            <a:miter lim="800000"/>
            <a:headEnd/>
            <a:tailEnd/>
          </a:ln>
        </p:spPr>
        <p:txBody>
          <a:bodyPr wrap="square" lIns="0" tIns="0" rIns="0" bIns="0" rtlCol="0">
            <a:spAutoFit/>
          </a:bodyPr>
          <a:lstStyle/>
          <a:p>
            <a:r>
              <a:rPr lang="en-US" sz="4400" dirty="0" smtClean="0">
                <a:solidFill>
                  <a:srgbClr val="FF0000"/>
                </a:solidFill>
              </a:rPr>
              <a:t>♥</a:t>
            </a:r>
            <a:r>
              <a:rPr lang="en-US" sz="2800" dirty="0" smtClean="0"/>
              <a:t>️</a:t>
            </a:r>
          </a:p>
        </p:txBody>
      </p:sp>
      <p:sp>
        <p:nvSpPr>
          <p:cNvPr id="104" name="TextBox 103"/>
          <p:cNvSpPr txBox="1"/>
          <p:nvPr/>
        </p:nvSpPr>
        <p:spPr bwMode="auto">
          <a:xfrm>
            <a:off x="345932" y="4885191"/>
            <a:ext cx="501414" cy="1231106"/>
          </a:xfrm>
          <a:prstGeom prst="rect">
            <a:avLst/>
          </a:prstGeom>
          <a:noFill/>
          <a:ln w="19050" algn="ctr">
            <a:noFill/>
            <a:miter lim="800000"/>
            <a:headEnd/>
            <a:tailEnd/>
          </a:ln>
        </p:spPr>
        <p:txBody>
          <a:bodyPr wrap="square" lIns="0" tIns="0" rIns="0" bIns="0" rtlCol="0">
            <a:spAutoFit/>
          </a:bodyPr>
          <a:lstStyle/>
          <a:p>
            <a:r>
              <a:rPr lang="en-US" sz="4000" dirty="0" smtClean="0">
                <a:solidFill>
                  <a:srgbClr val="FF0000"/>
                </a:solidFill>
              </a:rPr>
              <a:t>♥️</a:t>
            </a:r>
            <a:endParaRPr lang="en-US" sz="2800" dirty="0" smtClean="0">
              <a:solidFill>
                <a:srgbClr val="FF0000"/>
              </a:solidFill>
            </a:endParaRPr>
          </a:p>
        </p:txBody>
      </p:sp>
      <p:sp>
        <p:nvSpPr>
          <p:cNvPr id="105" name="TextBox 104"/>
          <p:cNvSpPr txBox="1"/>
          <p:nvPr/>
        </p:nvSpPr>
        <p:spPr bwMode="auto">
          <a:xfrm>
            <a:off x="3049170" y="5639167"/>
            <a:ext cx="501414" cy="430887"/>
          </a:xfrm>
          <a:prstGeom prst="rect">
            <a:avLst/>
          </a:prstGeom>
          <a:noFill/>
          <a:ln w="19050" algn="ctr">
            <a:noFill/>
            <a:miter lim="800000"/>
            <a:headEnd/>
            <a:tailEnd/>
          </a:ln>
        </p:spPr>
        <p:txBody>
          <a:bodyPr wrap="square" lIns="0" tIns="0" rIns="0" bIns="0" rtlCol="0">
            <a:spAutoFit/>
          </a:bodyPr>
          <a:lstStyle/>
          <a:p>
            <a:r>
              <a:rPr lang="en-US" sz="2800" dirty="0" smtClean="0"/>
              <a:t>♥️</a:t>
            </a:r>
          </a:p>
        </p:txBody>
      </p:sp>
      <p:sp>
        <p:nvSpPr>
          <p:cNvPr id="106" name="TextBox 105"/>
          <p:cNvSpPr txBox="1"/>
          <p:nvPr/>
        </p:nvSpPr>
        <p:spPr bwMode="auto">
          <a:xfrm>
            <a:off x="2151243" y="4988373"/>
            <a:ext cx="501414" cy="430887"/>
          </a:xfrm>
          <a:prstGeom prst="rect">
            <a:avLst/>
          </a:prstGeom>
          <a:noFill/>
          <a:ln w="19050" algn="ctr">
            <a:noFill/>
            <a:miter lim="800000"/>
            <a:headEnd/>
            <a:tailEnd/>
          </a:ln>
        </p:spPr>
        <p:txBody>
          <a:bodyPr wrap="square" lIns="0" tIns="0" rIns="0" bIns="0" rtlCol="0">
            <a:spAutoFit/>
          </a:bodyPr>
          <a:lstStyle/>
          <a:p>
            <a:r>
              <a:rPr lang="en-US" sz="2800" dirty="0" smtClean="0"/>
              <a:t>♥️</a:t>
            </a:r>
          </a:p>
        </p:txBody>
      </p:sp>
      <p:sp>
        <p:nvSpPr>
          <p:cNvPr id="107" name="TextBox 106"/>
          <p:cNvSpPr txBox="1"/>
          <p:nvPr/>
        </p:nvSpPr>
        <p:spPr bwMode="auto">
          <a:xfrm>
            <a:off x="1549878" y="4992489"/>
            <a:ext cx="501414" cy="430887"/>
          </a:xfrm>
          <a:prstGeom prst="rect">
            <a:avLst/>
          </a:prstGeom>
          <a:noFill/>
          <a:ln w="19050" algn="ctr">
            <a:noFill/>
            <a:miter lim="800000"/>
            <a:headEnd/>
            <a:tailEnd/>
          </a:ln>
        </p:spPr>
        <p:txBody>
          <a:bodyPr wrap="square" lIns="0" tIns="0" rIns="0" bIns="0" rtlCol="0">
            <a:spAutoFit/>
          </a:bodyPr>
          <a:lstStyle/>
          <a:p>
            <a:r>
              <a:rPr lang="en-US" sz="2800" dirty="0" smtClean="0"/>
              <a:t>♥️</a:t>
            </a:r>
          </a:p>
        </p:txBody>
      </p:sp>
      <p:grpSp>
        <p:nvGrpSpPr>
          <p:cNvPr id="12" name="Group 11"/>
          <p:cNvGrpSpPr/>
          <p:nvPr/>
        </p:nvGrpSpPr>
        <p:grpSpPr>
          <a:xfrm>
            <a:off x="152774" y="3562040"/>
            <a:ext cx="641193" cy="587009"/>
            <a:chOff x="162056" y="3487771"/>
            <a:chExt cx="641193" cy="572255"/>
          </a:xfrm>
        </p:grpSpPr>
        <p:cxnSp>
          <p:nvCxnSpPr>
            <p:cNvPr id="9" name="Straight Connector 8"/>
            <p:cNvCxnSpPr/>
            <p:nvPr/>
          </p:nvCxnSpPr>
          <p:spPr>
            <a:xfrm>
              <a:off x="162056" y="3487771"/>
              <a:ext cx="641193" cy="535185"/>
            </a:xfrm>
            <a:prstGeom prst="line">
              <a:avLst/>
            </a:prstGeom>
            <a:ln w="762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08" name="Straight Connector 107"/>
            <p:cNvCxnSpPr/>
            <p:nvPr/>
          </p:nvCxnSpPr>
          <p:spPr>
            <a:xfrm flipV="1">
              <a:off x="162056" y="3487771"/>
              <a:ext cx="641193" cy="572255"/>
            </a:xfrm>
            <a:prstGeom prst="line">
              <a:avLst/>
            </a:prstGeom>
            <a:ln w="76200">
              <a:solidFill>
                <a:schemeClr val="tx2"/>
              </a:solidFill>
            </a:ln>
          </p:spPr>
          <p:style>
            <a:lnRef idx="1">
              <a:schemeClr val="accent1"/>
            </a:lnRef>
            <a:fillRef idx="0">
              <a:schemeClr val="accent1"/>
            </a:fillRef>
            <a:effectRef idx="0">
              <a:schemeClr val="accent1"/>
            </a:effectRef>
            <a:fontRef idx="minor">
              <a:schemeClr val="tx1"/>
            </a:fontRef>
          </p:style>
        </p:cxnSp>
      </p:grpSp>
      <p:grpSp>
        <p:nvGrpSpPr>
          <p:cNvPr id="109" name="Group 108"/>
          <p:cNvGrpSpPr/>
          <p:nvPr/>
        </p:nvGrpSpPr>
        <p:grpSpPr>
          <a:xfrm>
            <a:off x="709872" y="4220940"/>
            <a:ext cx="686502" cy="572255"/>
            <a:chOff x="162056" y="3487771"/>
            <a:chExt cx="686502" cy="572255"/>
          </a:xfrm>
        </p:grpSpPr>
        <p:cxnSp>
          <p:nvCxnSpPr>
            <p:cNvPr id="110" name="Straight Connector 109"/>
            <p:cNvCxnSpPr/>
            <p:nvPr/>
          </p:nvCxnSpPr>
          <p:spPr>
            <a:xfrm>
              <a:off x="162056" y="3487771"/>
              <a:ext cx="686502" cy="572255"/>
            </a:xfrm>
            <a:prstGeom prst="line">
              <a:avLst/>
            </a:prstGeom>
            <a:ln w="762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11" name="Straight Connector 110"/>
            <p:cNvCxnSpPr/>
            <p:nvPr/>
          </p:nvCxnSpPr>
          <p:spPr>
            <a:xfrm flipV="1">
              <a:off x="162056" y="3487771"/>
              <a:ext cx="641193" cy="572255"/>
            </a:xfrm>
            <a:prstGeom prst="line">
              <a:avLst/>
            </a:prstGeom>
            <a:ln w="76200">
              <a:solidFill>
                <a:schemeClr val="tx2"/>
              </a:solidFill>
            </a:ln>
          </p:spPr>
          <p:style>
            <a:lnRef idx="1">
              <a:schemeClr val="accent1"/>
            </a:lnRef>
            <a:fillRef idx="0">
              <a:schemeClr val="accent1"/>
            </a:fillRef>
            <a:effectRef idx="0">
              <a:schemeClr val="accent1"/>
            </a:effectRef>
            <a:fontRef idx="minor">
              <a:schemeClr val="tx1"/>
            </a:fontRef>
          </p:style>
        </p:cxnSp>
      </p:grpSp>
      <p:grpSp>
        <p:nvGrpSpPr>
          <p:cNvPr id="112" name="Group 111"/>
          <p:cNvGrpSpPr/>
          <p:nvPr/>
        </p:nvGrpSpPr>
        <p:grpSpPr>
          <a:xfrm>
            <a:off x="1368900" y="3520721"/>
            <a:ext cx="569641" cy="502019"/>
            <a:chOff x="162056" y="3487771"/>
            <a:chExt cx="569641" cy="502019"/>
          </a:xfrm>
        </p:grpSpPr>
        <p:cxnSp>
          <p:nvCxnSpPr>
            <p:cNvPr id="113" name="Straight Connector 112"/>
            <p:cNvCxnSpPr/>
            <p:nvPr/>
          </p:nvCxnSpPr>
          <p:spPr>
            <a:xfrm>
              <a:off x="162056" y="3487771"/>
              <a:ext cx="569641" cy="502019"/>
            </a:xfrm>
            <a:prstGeom prst="line">
              <a:avLst/>
            </a:prstGeom>
            <a:ln w="762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14" name="Straight Connector 113"/>
            <p:cNvCxnSpPr/>
            <p:nvPr/>
          </p:nvCxnSpPr>
          <p:spPr>
            <a:xfrm flipV="1">
              <a:off x="226441" y="3524843"/>
              <a:ext cx="477952" cy="442551"/>
            </a:xfrm>
            <a:prstGeom prst="line">
              <a:avLst/>
            </a:prstGeom>
            <a:ln w="76200">
              <a:solidFill>
                <a:schemeClr val="tx2"/>
              </a:solidFill>
            </a:ln>
          </p:spPr>
          <p:style>
            <a:lnRef idx="1">
              <a:schemeClr val="accent1"/>
            </a:lnRef>
            <a:fillRef idx="0">
              <a:schemeClr val="accent1"/>
            </a:fillRef>
            <a:effectRef idx="0">
              <a:schemeClr val="accent1"/>
            </a:effectRef>
            <a:fontRef idx="minor">
              <a:schemeClr val="tx1"/>
            </a:fontRef>
          </p:style>
        </p:cxnSp>
      </p:grpSp>
      <p:grpSp>
        <p:nvGrpSpPr>
          <p:cNvPr id="115" name="Group 114"/>
          <p:cNvGrpSpPr/>
          <p:nvPr/>
        </p:nvGrpSpPr>
        <p:grpSpPr>
          <a:xfrm>
            <a:off x="1323590" y="4216824"/>
            <a:ext cx="569641" cy="502019"/>
            <a:chOff x="162056" y="3487771"/>
            <a:chExt cx="569641" cy="502019"/>
          </a:xfrm>
        </p:grpSpPr>
        <p:cxnSp>
          <p:nvCxnSpPr>
            <p:cNvPr id="116" name="Straight Connector 115"/>
            <p:cNvCxnSpPr/>
            <p:nvPr/>
          </p:nvCxnSpPr>
          <p:spPr>
            <a:xfrm>
              <a:off x="162056" y="3487771"/>
              <a:ext cx="569641" cy="502019"/>
            </a:xfrm>
            <a:prstGeom prst="line">
              <a:avLst/>
            </a:prstGeom>
            <a:ln w="762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17" name="Straight Connector 116"/>
            <p:cNvCxnSpPr/>
            <p:nvPr/>
          </p:nvCxnSpPr>
          <p:spPr>
            <a:xfrm flipV="1">
              <a:off x="226441" y="3524843"/>
              <a:ext cx="477952" cy="442551"/>
            </a:xfrm>
            <a:prstGeom prst="line">
              <a:avLst/>
            </a:prstGeom>
            <a:ln w="76200">
              <a:solidFill>
                <a:schemeClr val="tx2"/>
              </a:solidFill>
            </a:ln>
          </p:spPr>
          <p:style>
            <a:lnRef idx="1">
              <a:schemeClr val="accent1"/>
            </a:lnRef>
            <a:fillRef idx="0">
              <a:schemeClr val="accent1"/>
            </a:fillRef>
            <a:effectRef idx="0">
              <a:schemeClr val="accent1"/>
            </a:effectRef>
            <a:fontRef idx="minor">
              <a:schemeClr val="tx1"/>
            </a:fontRef>
          </p:style>
        </p:cxnSp>
      </p:grpSp>
      <p:grpSp>
        <p:nvGrpSpPr>
          <p:cNvPr id="118" name="Group 117"/>
          <p:cNvGrpSpPr/>
          <p:nvPr/>
        </p:nvGrpSpPr>
        <p:grpSpPr>
          <a:xfrm>
            <a:off x="2699311" y="4196230"/>
            <a:ext cx="569641" cy="502019"/>
            <a:chOff x="162056" y="3487771"/>
            <a:chExt cx="569641" cy="502019"/>
          </a:xfrm>
        </p:grpSpPr>
        <p:cxnSp>
          <p:nvCxnSpPr>
            <p:cNvPr id="119" name="Straight Connector 118"/>
            <p:cNvCxnSpPr/>
            <p:nvPr/>
          </p:nvCxnSpPr>
          <p:spPr>
            <a:xfrm>
              <a:off x="162056" y="3487771"/>
              <a:ext cx="569641" cy="502019"/>
            </a:xfrm>
            <a:prstGeom prst="line">
              <a:avLst/>
            </a:prstGeom>
            <a:ln w="762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20" name="Straight Connector 119"/>
            <p:cNvCxnSpPr/>
            <p:nvPr/>
          </p:nvCxnSpPr>
          <p:spPr>
            <a:xfrm flipV="1">
              <a:off x="226441" y="3524843"/>
              <a:ext cx="477952" cy="442551"/>
            </a:xfrm>
            <a:prstGeom prst="line">
              <a:avLst/>
            </a:prstGeom>
            <a:ln w="76200">
              <a:solidFill>
                <a:schemeClr val="tx2"/>
              </a:solidFill>
            </a:ln>
          </p:spPr>
          <p:style>
            <a:lnRef idx="1">
              <a:schemeClr val="accent1"/>
            </a:lnRef>
            <a:fillRef idx="0">
              <a:schemeClr val="accent1"/>
            </a:fillRef>
            <a:effectRef idx="0">
              <a:schemeClr val="accent1"/>
            </a:effectRef>
            <a:fontRef idx="minor">
              <a:schemeClr val="tx1"/>
            </a:fontRef>
          </p:style>
        </p:cxnSp>
      </p:grpSp>
      <p:grpSp>
        <p:nvGrpSpPr>
          <p:cNvPr id="130" name="Group 129"/>
          <p:cNvGrpSpPr/>
          <p:nvPr/>
        </p:nvGrpSpPr>
        <p:grpSpPr>
          <a:xfrm>
            <a:off x="257906" y="4908346"/>
            <a:ext cx="569641" cy="530860"/>
            <a:chOff x="162056" y="3487771"/>
            <a:chExt cx="569641" cy="502019"/>
          </a:xfrm>
        </p:grpSpPr>
        <p:cxnSp>
          <p:nvCxnSpPr>
            <p:cNvPr id="131" name="Straight Connector 130"/>
            <p:cNvCxnSpPr/>
            <p:nvPr/>
          </p:nvCxnSpPr>
          <p:spPr>
            <a:xfrm>
              <a:off x="162056" y="3487771"/>
              <a:ext cx="569641" cy="502019"/>
            </a:xfrm>
            <a:prstGeom prst="line">
              <a:avLst/>
            </a:prstGeom>
            <a:ln w="762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32" name="Straight Connector 131"/>
            <p:cNvCxnSpPr/>
            <p:nvPr/>
          </p:nvCxnSpPr>
          <p:spPr>
            <a:xfrm flipV="1">
              <a:off x="226441" y="3524843"/>
              <a:ext cx="477952" cy="442551"/>
            </a:xfrm>
            <a:prstGeom prst="line">
              <a:avLst/>
            </a:prstGeom>
            <a:ln w="76200">
              <a:solidFill>
                <a:schemeClr val="tx2"/>
              </a:solidFill>
            </a:ln>
          </p:spPr>
          <p:style>
            <a:lnRef idx="1">
              <a:schemeClr val="accent1"/>
            </a:lnRef>
            <a:fillRef idx="0">
              <a:schemeClr val="accent1"/>
            </a:fillRef>
            <a:effectRef idx="0">
              <a:schemeClr val="accent1"/>
            </a:effectRef>
            <a:fontRef idx="minor">
              <a:schemeClr val="tx1"/>
            </a:fontRef>
          </p:style>
        </p:cxnSp>
      </p:grpSp>
      <p:grpSp>
        <p:nvGrpSpPr>
          <p:cNvPr id="133" name="Group 132"/>
          <p:cNvGrpSpPr/>
          <p:nvPr/>
        </p:nvGrpSpPr>
        <p:grpSpPr>
          <a:xfrm>
            <a:off x="919710" y="4895904"/>
            <a:ext cx="569641" cy="502019"/>
            <a:chOff x="162056" y="3487771"/>
            <a:chExt cx="569641" cy="502019"/>
          </a:xfrm>
        </p:grpSpPr>
        <p:cxnSp>
          <p:nvCxnSpPr>
            <p:cNvPr id="134" name="Straight Connector 133"/>
            <p:cNvCxnSpPr/>
            <p:nvPr/>
          </p:nvCxnSpPr>
          <p:spPr>
            <a:xfrm>
              <a:off x="162056" y="3487771"/>
              <a:ext cx="569641" cy="502019"/>
            </a:xfrm>
            <a:prstGeom prst="line">
              <a:avLst/>
            </a:prstGeom>
            <a:ln w="762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35" name="Straight Connector 134"/>
            <p:cNvCxnSpPr/>
            <p:nvPr/>
          </p:nvCxnSpPr>
          <p:spPr>
            <a:xfrm flipV="1">
              <a:off x="226441" y="3524843"/>
              <a:ext cx="477952" cy="442551"/>
            </a:xfrm>
            <a:prstGeom prst="line">
              <a:avLst/>
            </a:prstGeom>
            <a:ln w="76200">
              <a:solidFill>
                <a:schemeClr val="tx2"/>
              </a:solidFill>
            </a:ln>
          </p:spPr>
          <p:style>
            <a:lnRef idx="1">
              <a:schemeClr val="accent1"/>
            </a:lnRef>
            <a:fillRef idx="0">
              <a:schemeClr val="accent1"/>
            </a:fillRef>
            <a:effectRef idx="0">
              <a:schemeClr val="accent1"/>
            </a:effectRef>
            <a:fontRef idx="minor">
              <a:schemeClr val="tx1"/>
            </a:fontRef>
          </p:style>
        </p:cxnSp>
      </p:grpSp>
      <p:sp>
        <p:nvSpPr>
          <p:cNvPr id="16" name="TextBox 15"/>
          <p:cNvSpPr txBox="1"/>
          <p:nvPr/>
        </p:nvSpPr>
        <p:spPr bwMode="auto">
          <a:xfrm>
            <a:off x="4423719" y="664793"/>
            <a:ext cx="4349578" cy="307777"/>
          </a:xfrm>
          <a:prstGeom prst="rect">
            <a:avLst/>
          </a:prstGeom>
          <a:noFill/>
          <a:ln w="19050" algn="ctr">
            <a:noFill/>
            <a:miter lim="800000"/>
            <a:headEnd/>
            <a:tailEnd/>
          </a:ln>
        </p:spPr>
        <p:txBody>
          <a:bodyPr wrap="square" lIns="0" tIns="0" rIns="0" bIns="0" rtlCol="0">
            <a:spAutoFit/>
          </a:bodyPr>
          <a:lstStyle/>
          <a:p>
            <a:r>
              <a:rPr lang="en-US" sz="2000" dirty="0" smtClean="0"/>
              <a:t>Observed                          Counterfactuals</a:t>
            </a:r>
          </a:p>
        </p:txBody>
      </p:sp>
      <p:sp>
        <p:nvSpPr>
          <p:cNvPr id="137" name="TextBox 136"/>
          <p:cNvSpPr txBox="1"/>
          <p:nvPr/>
        </p:nvSpPr>
        <p:spPr bwMode="auto">
          <a:xfrm>
            <a:off x="2822409" y="4872234"/>
            <a:ext cx="501414" cy="1046440"/>
          </a:xfrm>
          <a:prstGeom prst="rect">
            <a:avLst/>
          </a:prstGeom>
          <a:noFill/>
          <a:ln w="19050" algn="ctr">
            <a:noFill/>
            <a:miter lim="800000"/>
            <a:headEnd/>
            <a:tailEnd/>
          </a:ln>
        </p:spPr>
        <p:txBody>
          <a:bodyPr wrap="square" lIns="0" tIns="0" rIns="0" bIns="0" rtlCol="0">
            <a:spAutoFit/>
          </a:bodyPr>
          <a:lstStyle/>
          <a:p>
            <a:r>
              <a:rPr lang="en-US" sz="4000" dirty="0" smtClean="0">
                <a:solidFill>
                  <a:srgbClr val="FF0000"/>
                </a:solidFill>
              </a:rPr>
              <a:t>♥</a:t>
            </a:r>
            <a:r>
              <a:rPr lang="en-US" sz="2800" dirty="0" smtClean="0"/>
              <a:t>️</a:t>
            </a:r>
          </a:p>
        </p:txBody>
      </p:sp>
      <p:sp>
        <p:nvSpPr>
          <p:cNvPr id="138" name="TextBox 137"/>
          <p:cNvSpPr txBox="1"/>
          <p:nvPr/>
        </p:nvSpPr>
        <p:spPr bwMode="auto">
          <a:xfrm>
            <a:off x="2125305" y="4894849"/>
            <a:ext cx="501414" cy="1046440"/>
          </a:xfrm>
          <a:prstGeom prst="rect">
            <a:avLst/>
          </a:prstGeom>
          <a:noFill/>
          <a:ln w="19050" algn="ctr">
            <a:noFill/>
            <a:miter lim="800000"/>
            <a:headEnd/>
            <a:tailEnd/>
          </a:ln>
        </p:spPr>
        <p:txBody>
          <a:bodyPr wrap="square" lIns="0" tIns="0" rIns="0" bIns="0" rtlCol="0">
            <a:spAutoFit/>
          </a:bodyPr>
          <a:lstStyle/>
          <a:p>
            <a:r>
              <a:rPr lang="en-US" sz="4000" dirty="0" smtClean="0">
                <a:solidFill>
                  <a:srgbClr val="FF0000"/>
                </a:solidFill>
              </a:rPr>
              <a:t>♥</a:t>
            </a:r>
            <a:r>
              <a:rPr lang="en-US" sz="2800" dirty="0" smtClean="0"/>
              <a:t>️</a:t>
            </a:r>
          </a:p>
        </p:txBody>
      </p:sp>
      <p:sp>
        <p:nvSpPr>
          <p:cNvPr id="139" name="TextBox 138"/>
          <p:cNvSpPr txBox="1"/>
          <p:nvPr/>
        </p:nvSpPr>
        <p:spPr bwMode="auto">
          <a:xfrm>
            <a:off x="1498988" y="4911565"/>
            <a:ext cx="501414" cy="1046440"/>
          </a:xfrm>
          <a:prstGeom prst="rect">
            <a:avLst/>
          </a:prstGeom>
          <a:noFill/>
          <a:ln w="19050" algn="ctr">
            <a:noFill/>
            <a:miter lim="800000"/>
            <a:headEnd/>
            <a:tailEnd/>
          </a:ln>
        </p:spPr>
        <p:txBody>
          <a:bodyPr wrap="square" lIns="0" tIns="0" rIns="0" bIns="0" rtlCol="0">
            <a:spAutoFit/>
          </a:bodyPr>
          <a:lstStyle/>
          <a:p>
            <a:r>
              <a:rPr lang="en-US" sz="4000" dirty="0" smtClean="0">
                <a:solidFill>
                  <a:srgbClr val="FF0000"/>
                </a:solidFill>
              </a:rPr>
              <a:t>♥</a:t>
            </a:r>
            <a:r>
              <a:rPr lang="en-US" sz="2800" dirty="0" smtClean="0"/>
              <a:t>️</a:t>
            </a:r>
          </a:p>
        </p:txBody>
      </p:sp>
      <p:sp>
        <p:nvSpPr>
          <p:cNvPr id="140" name="TextBox 139"/>
          <p:cNvSpPr txBox="1"/>
          <p:nvPr/>
        </p:nvSpPr>
        <p:spPr bwMode="auto">
          <a:xfrm>
            <a:off x="913971" y="5500512"/>
            <a:ext cx="501414" cy="1046440"/>
          </a:xfrm>
          <a:prstGeom prst="rect">
            <a:avLst/>
          </a:prstGeom>
          <a:noFill/>
          <a:ln w="19050" algn="ctr">
            <a:noFill/>
            <a:miter lim="800000"/>
            <a:headEnd/>
            <a:tailEnd/>
          </a:ln>
        </p:spPr>
        <p:txBody>
          <a:bodyPr wrap="square" lIns="0" tIns="0" rIns="0" bIns="0" rtlCol="0">
            <a:spAutoFit/>
          </a:bodyPr>
          <a:lstStyle/>
          <a:p>
            <a:r>
              <a:rPr lang="en-US" sz="4000" dirty="0" smtClean="0">
                <a:solidFill>
                  <a:srgbClr val="FF0000"/>
                </a:solidFill>
              </a:rPr>
              <a:t>♥</a:t>
            </a:r>
            <a:r>
              <a:rPr lang="en-US" sz="2800" dirty="0" smtClean="0"/>
              <a:t>️</a:t>
            </a:r>
          </a:p>
        </p:txBody>
      </p:sp>
      <p:sp>
        <p:nvSpPr>
          <p:cNvPr id="141" name="TextBox 140"/>
          <p:cNvSpPr txBox="1"/>
          <p:nvPr/>
        </p:nvSpPr>
        <p:spPr bwMode="auto">
          <a:xfrm>
            <a:off x="2965971" y="5552622"/>
            <a:ext cx="501414" cy="1046440"/>
          </a:xfrm>
          <a:prstGeom prst="rect">
            <a:avLst/>
          </a:prstGeom>
          <a:noFill/>
          <a:ln w="19050" algn="ctr">
            <a:noFill/>
            <a:miter lim="800000"/>
            <a:headEnd/>
            <a:tailEnd/>
          </a:ln>
        </p:spPr>
        <p:txBody>
          <a:bodyPr wrap="square" lIns="0" tIns="0" rIns="0" bIns="0" rtlCol="0">
            <a:spAutoFit/>
          </a:bodyPr>
          <a:lstStyle/>
          <a:p>
            <a:r>
              <a:rPr lang="en-US" sz="4000" dirty="0" smtClean="0">
                <a:solidFill>
                  <a:srgbClr val="FF0000"/>
                </a:solidFill>
              </a:rPr>
              <a:t>♥</a:t>
            </a:r>
            <a:r>
              <a:rPr lang="en-US" sz="2800" dirty="0" smtClean="0"/>
              <a:t>️</a:t>
            </a:r>
          </a:p>
        </p:txBody>
      </p:sp>
      <p:sp>
        <p:nvSpPr>
          <p:cNvPr id="142" name="TextBox 141"/>
          <p:cNvSpPr txBox="1"/>
          <p:nvPr/>
        </p:nvSpPr>
        <p:spPr bwMode="auto">
          <a:xfrm>
            <a:off x="294532" y="5488716"/>
            <a:ext cx="501414" cy="1046440"/>
          </a:xfrm>
          <a:prstGeom prst="rect">
            <a:avLst/>
          </a:prstGeom>
          <a:noFill/>
          <a:ln w="19050" algn="ctr">
            <a:noFill/>
            <a:miter lim="800000"/>
            <a:headEnd/>
            <a:tailEnd/>
          </a:ln>
        </p:spPr>
        <p:txBody>
          <a:bodyPr wrap="square" lIns="0" tIns="0" rIns="0" bIns="0" rtlCol="0">
            <a:spAutoFit/>
          </a:bodyPr>
          <a:lstStyle/>
          <a:p>
            <a:r>
              <a:rPr lang="en-US" sz="4000" dirty="0" smtClean="0">
                <a:solidFill>
                  <a:srgbClr val="FF0000"/>
                </a:solidFill>
              </a:rPr>
              <a:t>♥</a:t>
            </a:r>
            <a:r>
              <a:rPr lang="en-US" sz="2800" dirty="0" smtClean="0"/>
              <a:t>️</a:t>
            </a:r>
          </a:p>
        </p:txBody>
      </p:sp>
      <p:sp>
        <p:nvSpPr>
          <p:cNvPr id="143" name="TextBox 142"/>
          <p:cNvSpPr txBox="1"/>
          <p:nvPr/>
        </p:nvSpPr>
        <p:spPr bwMode="auto">
          <a:xfrm>
            <a:off x="1744794" y="5499540"/>
            <a:ext cx="501414" cy="1046440"/>
          </a:xfrm>
          <a:prstGeom prst="rect">
            <a:avLst/>
          </a:prstGeom>
          <a:noFill/>
          <a:ln w="19050" algn="ctr">
            <a:noFill/>
            <a:miter lim="800000"/>
            <a:headEnd/>
            <a:tailEnd/>
          </a:ln>
        </p:spPr>
        <p:txBody>
          <a:bodyPr wrap="square" lIns="0" tIns="0" rIns="0" bIns="0" rtlCol="0">
            <a:spAutoFit/>
          </a:bodyPr>
          <a:lstStyle/>
          <a:p>
            <a:r>
              <a:rPr lang="en-US" sz="4000" dirty="0" smtClean="0">
                <a:solidFill>
                  <a:srgbClr val="FF0000"/>
                </a:solidFill>
              </a:rPr>
              <a:t>♥</a:t>
            </a:r>
            <a:r>
              <a:rPr lang="en-US" sz="2800" dirty="0" smtClean="0"/>
              <a:t>️</a:t>
            </a:r>
          </a:p>
        </p:txBody>
      </p:sp>
      <p:sp>
        <p:nvSpPr>
          <p:cNvPr id="144" name="TextBox 143"/>
          <p:cNvSpPr txBox="1"/>
          <p:nvPr/>
        </p:nvSpPr>
        <p:spPr bwMode="auto">
          <a:xfrm>
            <a:off x="2422228" y="5498561"/>
            <a:ext cx="501414" cy="1046440"/>
          </a:xfrm>
          <a:prstGeom prst="rect">
            <a:avLst/>
          </a:prstGeom>
          <a:noFill/>
          <a:ln w="19050" algn="ctr">
            <a:noFill/>
            <a:miter lim="800000"/>
            <a:headEnd/>
            <a:tailEnd/>
          </a:ln>
        </p:spPr>
        <p:txBody>
          <a:bodyPr wrap="square" lIns="0" tIns="0" rIns="0" bIns="0" rtlCol="0">
            <a:spAutoFit/>
          </a:bodyPr>
          <a:lstStyle/>
          <a:p>
            <a:r>
              <a:rPr lang="en-US" sz="4000" dirty="0" smtClean="0">
                <a:solidFill>
                  <a:srgbClr val="FF0000"/>
                </a:solidFill>
              </a:rPr>
              <a:t>♥</a:t>
            </a:r>
            <a:r>
              <a:rPr lang="en-US" sz="2800" dirty="0" smtClean="0"/>
              <a:t>️</a:t>
            </a:r>
          </a:p>
        </p:txBody>
      </p:sp>
      <p:grpSp>
        <p:nvGrpSpPr>
          <p:cNvPr id="127" name="Group 126"/>
          <p:cNvGrpSpPr/>
          <p:nvPr/>
        </p:nvGrpSpPr>
        <p:grpSpPr>
          <a:xfrm>
            <a:off x="2303893" y="5493687"/>
            <a:ext cx="569641" cy="502019"/>
            <a:chOff x="162056" y="3487771"/>
            <a:chExt cx="569641" cy="502019"/>
          </a:xfrm>
        </p:grpSpPr>
        <p:cxnSp>
          <p:nvCxnSpPr>
            <p:cNvPr id="128" name="Straight Connector 127"/>
            <p:cNvCxnSpPr/>
            <p:nvPr/>
          </p:nvCxnSpPr>
          <p:spPr>
            <a:xfrm>
              <a:off x="162056" y="3487771"/>
              <a:ext cx="569641" cy="502019"/>
            </a:xfrm>
            <a:prstGeom prst="line">
              <a:avLst/>
            </a:prstGeom>
            <a:ln w="762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29" name="Straight Connector 128"/>
            <p:cNvCxnSpPr/>
            <p:nvPr/>
          </p:nvCxnSpPr>
          <p:spPr>
            <a:xfrm flipV="1">
              <a:off x="226441" y="3524843"/>
              <a:ext cx="477952" cy="442551"/>
            </a:xfrm>
            <a:prstGeom prst="line">
              <a:avLst/>
            </a:prstGeom>
            <a:ln w="76200">
              <a:solidFill>
                <a:schemeClr val="tx2"/>
              </a:solidFill>
            </a:ln>
          </p:spPr>
          <p:style>
            <a:lnRef idx="1">
              <a:schemeClr val="accent1"/>
            </a:lnRef>
            <a:fillRef idx="0">
              <a:schemeClr val="accent1"/>
            </a:fillRef>
            <a:effectRef idx="0">
              <a:schemeClr val="accent1"/>
            </a:effectRef>
            <a:fontRef idx="minor">
              <a:schemeClr val="tx1"/>
            </a:fontRef>
          </p:style>
        </p:cxnSp>
      </p:grpSp>
      <p:grpSp>
        <p:nvGrpSpPr>
          <p:cNvPr id="124" name="Group 123"/>
          <p:cNvGrpSpPr/>
          <p:nvPr/>
        </p:nvGrpSpPr>
        <p:grpSpPr>
          <a:xfrm>
            <a:off x="1583080" y="5514284"/>
            <a:ext cx="569641" cy="502019"/>
            <a:chOff x="162056" y="3487771"/>
            <a:chExt cx="569641" cy="502019"/>
          </a:xfrm>
        </p:grpSpPr>
        <p:cxnSp>
          <p:nvCxnSpPr>
            <p:cNvPr id="125" name="Straight Connector 124"/>
            <p:cNvCxnSpPr/>
            <p:nvPr/>
          </p:nvCxnSpPr>
          <p:spPr>
            <a:xfrm>
              <a:off x="162056" y="3487771"/>
              <a:ext cx="569641" cy="502019"/>
            </a:xfrm>
            <a:prstGeom prst="line">
              <a:avLst/>
            </a:prstGeom>
            <a:ln w="762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26" name="Straight Connector 125"/>
            <p:cNvCxnSpPr/>
            <p:nvPr/>
          </p:nvCxnSpPr>
          <p:spPr>
            <a:xfrm flipV="1">
              <a:off x="226441" y="3524843"/>
              <a:ext cx="477952" cy="442551"/>
            </a:xfrm>
            <a:prstGeom prst="line">
              <a:avLst/>
            </a:prstGeom>
            <a:ln w="76200">
              <a:solidFill>
                <a:schemeClr val="tx2"/>
              </a:solidFill>
            </a:ln>
          </p:spPr>
          <p:style>
            <a:lnRef idx="1">
              <a:schemeClr val="accent1"/>
            </a:lnRef>
            <a:fillRef idx="0">
              <a:schemeClr val="accent1"/>
            </a:fillRef>
            <a:effectRef idx="0">
              <a:schemeClr val="accent1"/>
            </a:effectRef>
            <a:fontRef idx="minor">
              <a:schemeClr val="tx1"/>
            </a:fontRef>
          </p:style>
        </p:cxnSp>
      </p:grpSp>
      <p:grpSp>
        <p:nvGrpSpPr>
          <p:cNvPr id="121" name="Group 120"/>
          <p:cNvGrpSpPr/>
          <p:nvPr/>
        </p:nvGrpSpPr>
        <p:grpSpPr>
          <a:xfrm>
            <a:off x="157589" y="5545583"/>
            <a:ext cx="569641" cy="502019"/>
            <a:chOff x="162056" y="3487771"/>
            <a:chExt cx="569641" cy="502019"/>
          </a:xfrm>
        </p:grpSpPr>
        <p:cxnSp>
          <p:nvCxnSpPr>
            <p:cNvPr id="122" name="Straight Connector 121"/>
            <p:cNvCxnSpPr/>
            <p:nvPr/>
          </p:nvCxnSpPr>
          <p:spPr>
            <a:xfrm>
              <a:off x="162056" y="3487771"/>
              <a:ext cx="569641" cy="502019"/>
            </a:xfrm>
            <a:prstGeom prst="line">
              <a:avLst/>
            </a:prstGeom>
            <a:ln w="762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23" name="Straight Connector 122"/>
            <p:cNvCxnSpPr/>
            <p:nvPr/>
          </p:nvCxnSpPr>
          <p:spPr>
            <a:xfrm flipV="1">
              <a:off x="226441" y="3524843"/>
              <a:ext cx="477952" cy="442551"/>
            </a:xfrm>
            <a:prstGeom prst="line">
              <a:avLst/>
            </a:prstGeom>
            <a:ln w="76200">
              <a:solidFill>
                <a:schemeClr val="tx2"/>
              </a:solidFill>
            </a:ln>
          </p:spPr>
          <p:style>
            <a:lnRef idx="1">
              <a:schemeClr val="accent1"/>
            </a:lnRef>
            <a:fillRef idx="0">
              <a:schemeClr val="accent1"/>
            </a:fillRef>
            <a:effectRef idx="0">
              <a:schemeClr val="accent1"/>
            </a:effectRef>
            <a:fontRef idx="minor">
              <a:schemeClr val="tx1"/>
            </a:fontRef>
          </p:style>
        </p:cxnSp>
      </p:grpSp>
      <p:pic>
        <p:nvPicPr>
          <p:cNvPr id="11" name="tmp4F9C">
            <a:hlinkClick r:id="" action="ppaction://media"/>
          </p:cNvPr>
          <p:cNvPicPr>
            <a:picLocks noChangeAspect="1"/>
          </p:cNvPicPr>
          <p:nvPr>
            <a:videoFile r:link="rId1"/>
            <p:custDataLst>
              <p:tags r:id="rId2"/>
            </p:custDataLst>
            <p:extLst>
              <p:ext uri="{DAA4B4D4-6D71-4841-9C94-3DE7FCFB9230}">
                <p14:media xmlns:p14="http://schemas.microsoft.com/office/powerpoint/2010/main" r:embed="rId3">
                  <p14:trim end="60.5333"/>
                </p14:media>
              </p:ext>
              <p:ext uri="{42D2F446-02D8-4167-A562-619A0277C38B}">
                <p15:isNarration xmlns:p15="http://schemas.microsoft.com/office/powerpoint/2012/main" val="1"/>
              </p:ext>
            </p:extLst>
          </p:nvPr>
        </p:nvPicPr>
        <p:blipFill>
          <a:blip r:embed="rId29"/>
          <a:stretch>
            <a:fillRect/>
          </a:stretch>
        </p:blipFill>
        <p:spPr>
          <a:xfrm>
            <a:off x="8813800" y="101600"/>
            <a:ext cx="228600" cy="228600"/>
          </a:xfrm>
          <a:prstGeom prst="rect">
            <a:avLst/>
          </a:prstGeom>
        </p:spPr>
      </p:pic>
      <mc:AlternateContent xmlns:mc="http://schemas.openxmlformats.org/markup-compatibility/2006" xmlns:p14="http://schemas.microsoft.com/office/powerpoint/2010/main" xmlns:iact="http://schemas.microsoft.com/office/powerpoint/2014/inkAction">
        <mc:Choice Requires="p14 iact">
          <p:contentPart p14:bwMode="auto" r:id="rId30">
            <p14:nvContentPartPr>
              <p14:cNvPr id="13" name="Ink 12"/>
              <p14:cNvContentPartPr/>
              <p14:nvPr>
                <p:custDataLst>
                  <p:tags r:id="rId4"/>
                </p:custDataLst>
                <p:extLst>
                  <p:ext uri="{42D2F446-02D8-4167-A562-619A0277C38B}">
                    <p15:isNarration xmlns:p15="http://schemas.microsoft.com/office/powerpoint/2012/main" val="1"/>
                  </p:ext>
                </p:extLst>
              </p14:nvPr>
            </p14:nvContentPartPr>
            <p14:xfrm>
              <a:off x="616649" y="494075"/>
              <a:ext cx="8062462" cy="5697366"/>
            </p14:xfrm>
          </p:contentPart>
        </mc:Choice>
        <mc:Fallback xmlns="">
          <p:pic>
            <p:nvPicPr>
              <p:cNvPr id="13" name="Ink 12"/>
              <p:cNvPicPr>
                <a:picLocks noGrp="1" noRot="1" noChangeAspect="1" noMove="1" noResize="1" noEditPoints="1" noAdjustHandles="1" noChangeArrowheads="1" noChangeShapeType="1"/>
              </p:cNvPicPr>
              <p:nvPr/>
            </p:nvPicPr>
            <p:blipFill>
              <a:blip r:embed="rId32"/>
              <a:stretch>
                <a:fillRect/>
              </a:stretch>
            </p:blipFill>
            <p:spPr>
              <a:xfrm>
                <a:off x="607649" y="485075"/>
                <a:ext cx="8080462" cy="5715366"/>
              </a:xfrm>
              <a:prstGeom prst="rect">
                <a:avLst/>
              </a:prstGeom>
            </p:spPr>
          </p:pic>
        </mc:Fallback>
      </mc:AlternateContent>
    </p:spTree>
    <p:extLst>
      <p:ext uri="{BB962C8B-B14F-4D97-AF65-F5344CB8AC3E}">
        <p14:creationId xmlns:p14="http://schemas.microsoft.com/office/powerpoint/2010/main" val="35163721"/>
      </p:ext>
    </p:extLst>
  </p:cSld>
  <p:clrMapOvr>
    <a:masterClrMapping/>
  </p:clrMapOvr>
  <p:transition advTm="71402">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1"/>
                                  </p:stCondLst>
                                  <p:childTnLst>
                                    <p:cmd type="call" cmd="playFrom(0.0)">
                                      <p:cBhvr>
                                        <p:cTn id="6" dur="1" fill="hold"/>
                                        <p:tgtEl>
                                          <p:spTgt spid="11"/>
                                        </p:tgtEl>
                                      </p:cBhvr>
                                    </p:cmd>
                                  </p:childTnLst>
                                </p:cTn>
                              </p:par>
                              <p:par>
                                <p:cTn id="7" presetID="59" presetClass="entr" presetSubtype="0" fill="hold" nodeType="withEffect">
                                  <p:stCondLst>
                                    <p:cond delay="0"/>
                                  </p:stCondLst>
                                  <p:childTnLst>
                                    <p:set>
                                      <p:cBhvr>
                                        <p:cTn id="8" dur="1" fill="hold">
                                          <p:stCondLst>
                                            <p:cond delay="0"/>
                                          </p:stCondLst>
                                        </p:cTn>
                                        <p:tgtEl>
                                          <p:spTgt spid="13"/>
                                        </p:tgtEl>
                                        <p:attrNameLst>
                                          <p:attrName>style.visibility</p:attrName>
                                        </p:attrNameLst>
                                      </p:cBhvr>
                                      <p:to>
                                        <p:strVal val="visible"/>
                                      </p:to>
                                    </p:set>
                                    <p:cmd type="call" cmd="playFrom(0.0)">
                                      <p:cBhvr>
                                        <p:cTn id="9"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fill="hold" display="0">
                  <p:stCondLst>
                    <p:cond delay="indefinite"/>
                  </p:stCondLst>
                </p:cTn>
                <p:tgtEl>
                  <p:spTgt spid="11"/>
                </p:tgtEl>
              </p:cMediaNode>
            </p:vide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3585" y="134604"/>
            <a:ext cx="7323917" cy="425512"/>
          </a:xfrm>
        </p:spPr>
        <p:txBody>
          <a:bodyPr>
            <a:normAutofit fontScale="90000"/>
          </a:bodyPr>
          <a:lstStyle/>
          <a:p>
            <a:r>
              <a:rPr lang="en-US" dirty="0" smtClean="0"/>
              <a:t>Observed Actions and </a:t>
            </a:r>
            <a:r>
              <a:rPr lang="en-US" dirty="0" err="1" smtClean="0"/>
              <a:t>Txs</a:t>
            </a:r>
            <a:r>
              <a:rPr lang="en-US" dirty="0" smtClean="0"/>
              <a:t> vs Counterfactuals</a:t>
            </a:r>
            <a:endParaRPr lang="en-US" dirty="0"/>
          </a:p>
        </p:txBody>
      </p:sp>
      <p:pic>
        <p:nvPicPr>
          <p:cNvPr id="6" name="Content Placeholder 5"/>
          <p:cNvPicPr>
            <a:picLocks noGrp="1" noChangeAspect="1"/>
          </p:cNvPicPr>
          <p:nvPr>
            <p:ph idx="1"/>
          </p:nvPr>
        </p:nvPicPr>
        <p:blipFill>
          <a:blip r:embed="rId7">
            <a:extLst>
              <a:ext uri="{28A0092B-C50C-407E-A947-70E740481C1C}">
                <a14:useLocalDpi xmlns:a14="http://schemas.microsoft.com/office/drawing/2010/main" val="0"/>
              </a:ext>
            </a:extLst>
          </a:blip>
          <a:stretch>
            <a:fillRect/>
          </a:stretch>
        </p:blipFill>
        <p:spPr>
          <a:xfrm>
            <a:off x="6018054" y="640079"/>
            <a:ext cx="2928238" cy="5615198"/>
          </a:xfrm>
        </p:spPr>
      </p:pic>
      <p:sp>
        <p:nvSpPr>
          <p:cNvPr id="4" name="Slide Number Placeholder 3"/>
          <p:cNvSpPr>
            <a:spLocks noGrp="1"/>
          </p:cNvSpPr>
          <p:nvPr>
            <p:ph type="sldNum" sz="quarter" idx="10"/>
          </p:nvPr>
        </p:nvSpPr>
        <p:spPr>
          <a:xfrm>
            <a:off x="369889" y="6442485"/>
            <a:ext cx="489832" cy="215492"/>
          </a:xfrm>
        </p:spPr>
        <p:txBody>
          <a:bodyPr/>
          <a:lstStyle/>
          <a:p>
            <a:pPr>
              <a:defRPr/>
            </a:pPr>
            <a:fld id="{FAA74B69-70FD-A649-B131-F3438782CAA4}" type="slidenum">
              <a:rPr lang="en-US" altLang="en-US" smtClean="0"/>
              <a:pPr>
                <a:defRPr/>
              </a:pPr>
              <a:t>17</a:t>
            </a:fld>
            <a:endParaRPr lang="en-US" altLang="en-US" dirty="0"/>
          </a:p>
        </p:txBody>
      </p:sp>
      <p:sp>
        <p:nvSpPr>
          <p:cNvPr id="35" name="Footer Placeholder 1"/>
          <p:cNvSpPr txBox="1">
            <a:spLocks/>
          </p:cNvSpPr>
          <p:nvPr/>
        </p:nvSpPr>
        <p:spPr>
          <a:xfrm>
            <a:off x="548153" y="6470130"/>
            <a:ext cx="4310907" cy="137980"/>
          </a:xfrm>
          <a:prstGeom prst="rect">
            <a:avLst/>
          </a:prstGeom>
        </p:spPr>
        <p:txBody>
          <a:bodyPr/>
          <a:lstStyle>
            <a:defPPr>
              <a:defRPr lang="en-US"/>
            </a:defPPr>
            <a:lvl1pPr algn="l" rtl="0" eaLnBrk="0" fontAlgn="base" hangingPunct="0">
              <a:spcBef>
                <a:spcPct val="0"/>
              </a:spcBef>
              <a:spcAft>
                <a:spcPct val="0"/>
              </a:spcAft>
              <a:defRPr kern="1200">
                <a:solidFill>
                  <a:schemeClr val="tx1"/>
                </a:solidFill>
                <a:latin typeface="Garamond" charset="0"/>
                <a:ea typeface="+mn-ea"/>
                <a:cs typeface="+mn-cs"/>
              </a:defRPr>
            </a:lvl1pPr>
            <a:lvl2pPr marL="457200" algn="l" rtl="0" eaLnBrk="0" fontAlgn="base" hangingPunct="0">
              <a:spcBef>
                <a:spcPct val="0"/>
              </a:spcBef>
              <a:spcAft>
                <a:spcPct val="0"/>
              </a:spcAft>
              <a:defRPr kern="1200">
                <a:solidFill>
                  <a:schemeClr val="tx1"/>
                </a:solidFill>
                <a:latin typeface="Garamond" charset="0"/>
                <a:ea typeface="+mn-ea"/>
                <a:cs typeface="+mn-cs"/>
              </a:defRPr>
            </a:lvl2pPr>
            <a:lvl3pPr marL="914400" algn="l" rtl="0" eaLnBrk="0" fontAlgn="base" hangingPunct="0">
              <a:spcBef>
                <a:spcPct val="0"/>
              </a:spcBef>
              <a:spcAft>
                <a:spcPct val="0"/>
              </a:spcAft>
              <a:defRPr kern="1200">
                <a:solidFill>
                  <a:schemeClr val="tx1"/>
                </a:solidFill>
                <a:latin typeface="Garamond" charset="0"/>
                <a:ea typeface="+mn-ea"/>
                <a:cs typeface="+mn-cs"/>
              </a:defRPr>
            </a:lvl3pPr>
            <a:lvl4pPr marL="1371600" algn="l" rtl="0" eaLnBrk="0" fontAlgn="base" hangingPunct="0">
              <a:spcBef>
                <a:spcPct val="0"/>
              </a:spcBef>
              <a:spcAft>
                <a:spcPct val="0"/>
              </a:spcAft>
              <a:defRPr kern="1200">
                <a:solidFill>
                  <a:schemeClr val="tx1"/>
                </a:solidFill>
                <a:latin typeface="Garamond" charset="0"/>
                <a:ea typeface="+mn-ea"/>
                <a:cs typeface="+mn-cs"/>
              </a:defRPr>
            </a:lvl4pPr>
            <a:lvl5pPr marL="1828800" algn="l" rtl="0" eaLnBrk="0" fontAlgn="base" hangingPunct="0">
              <a:spcBef>
                <a:spcPct val="0"/>
              </a:spcBef>
              <a:spcAft>
                <a:spcPct val="0"/>
              </a:spcAft>
              <a:defRPr kern="1200">
                <a:solidFill>
                  <a:schemeClr val="tx1"/>
                </a:solidFill>
                <a:latin typeface="Garamond" charset="0"/>
                <a:ea typeface="+mn-ea"/>
                <a:cs typeface="+mn-cs"/>
              </a:defRPr>
            </a:lvl5pPr>
            <a:lvl6pPr marL="2286000" algn="l" defTabSz="914400" rtl="0" eaLnBrk="1" latinLnBrk="0" hangingPunct="1">
              <a:defRPr kern="1200">
                <a:solidFill>
                  <a:schemeClr val="tx1"/>
                </a:solidFill>
                <a:latin typeface="Garamond" charset="0"/>
                <a:ea typeface="+mn-ea"/>
                <a:cs typeface="+mn-cs"/>
              </a:defRPr>
            </a:lvl6pPr>
            <a:lvl7pPr marL="2743200" algn="l" defTabSz="914400" rtl="0" eaLnBrk="1" latinLnBrk="0" hangingPunct="1">
              <a:defRPr kern="1200">
                <a:solidFill>
                  <a:schemeClr val="tx1"/>
                </a:solidFill>
                <a:latin typeface="Garamond" charset="0"/>
                <a:ea typeface="+mn-ea"/>
                <a:cs typeface="+mn-cs"/>
              </a:defRPr>
            </a:lvl7pPr>
            <a:lvl8pPr marL="3200400" algn="l" defTabSz="914400" rtl="0" eaLnBrk="1" latinLnBrk="0" hangingPunct="1">
              <a:defRPr kern="1200">
                <a:solidFill>
                  <a:schemeClr val="tx1"/>
                </a:solidFill>
                <a:latin typeface="Garamond" charset="0"/>
                <a:ea typeface="+mn-ea"/>
                <a:cs typeface="+mn-cs"/>
              </a:defRPr>
            </a:lvl8pPr>
            <a:lvl9pPr marL="3657600" algn="l" defTabSz="914400" rtl="0" eaLnBrk="1" latinLnBrk="0" hangingPunct="1">
              <a:defRPr kern="1200">
                <a:solidFill>
                  <a:schemeClr val="tx1"/>
                </a:solidFill>
                <a:latin typeface="Garamond" charset="0"/>
                <a:ea typeface="+mn-ea"/>
                <a:cs typeface="+mn-cs"/>
              </a:defRPr>
            </a:lvl9pPr>
          </a:lstStyle>
          <a:p>
            <a:r>
              <a:rPr lang="en-US" sz="1050" smtClean="0">
                <a:solidFill>
                  <a:srgbClr val="052049"/>
                </a:solidFill>
              </a:rPr>
              <a:t>Acknowledgement: Matteo Allen, graphical assistance</a:t>
            </a:r>
            <a:endParaRPr lang="en-US" sz="1050" dirty="0">
              <a:solidFill>
                <a:srgbClr val="052049"/>
              </a:solidFill>
            </a:endParaRPr>
          </a:p>
        </p:txBody>
      </p:sp>
      <p:pic>
        <p:nvPicPr>
          <p:cNvPr id="3" name="Picture 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431983" y="664793"/>
            <a:ext cx="2393126" cy="5525945"/>
          </a:xfrm>
          <a:prstGeom prst="rect">
            <a:avLst/>
          </a:prstGeom>
        </p:spPr>
      </p:pic>
      <p:grpSp>
        <p:nvGrpSpPr>
          <p:cNvPr id="67" name="Group 66"/>
          <p:cNvGrpSpPr/>
          <p:nvPr/>
        </p:nvGrpSpPr>
        <p:grpSpPr>
          <a:xfrm>
            <a:off x="50995" y="3427765"/>
            <a:ext cx="3521677" cy="2672985"/>
            <a:chOff x="37707" y="30723"/>
            <a:chExt cx="5749822" cy="5895260"/>
          </a:xfrm>
        </p:grpSpPr>
        <p:pic>
          <p:nvPicPr>
            <p:cNvPr id="68" name="Shape 87"/>
            <p:cNvPicPr preferRelativeResize="0"/>
            <p:nvPr/>
          </p:nvPicPr>
          <p:blipFill>
            <a:blip r:embed="rId9">
              <a:alphaModFix/>
            </a:blip>
            <a:stretch>
              <a:fillRect/>
            </a:stretch>
          </p:blipFill>
          <p:spPr>
            <a:xfrm>
              <a:off x="284309" y="1714165"/>
              <a:ext cx="812800" cy="1352928"/>
            </a:xfrm>
            <a:prstGeom prst="rect">
              <a:avLst/>
            </a:prstGeom>
            <a:noFill/>
            <a:ln>
              <a:noFill/>
            </a:ln>
          </p:spPr>
        </p:pic>
        <p:pic>
          <p:nvPicPr>
            <p:cNvPr id="69" name="Shape 94"/>
            <p:cNvPicPr preferRelativeResize="0"/>
            <p:nvPr/>
          </p:nvPicPr>
          <p:blipFill>
            <a:blip r:embed="rId10">
              <a:alphaModFix/>
            </a:blip>
            <a:stretch>
              <a:fillRect/>
            </a:stretch>
          </p:blipFill>
          <p:spPr>
            <a:xfrm>
              <a:off x="1097110" y="1740459"/>
              <a:ext cx="929807" cy="1326635"/>
            </a:xfrm>
            <a:prstGeom prst="rect">
              <a:avLst/>
            </a:prstGeom>
            <a:noFill/>
            <a:ln>
              <a:noFill/>
            </a:ln>
          </p:spPr>
        </p:pic>
        <p:pic>
          <p:nvPicPr>
            <p:cNvPr id="70" name="Shape 101"/>
            <p:cNvPicPr preferRelativeResize="0"/>
            <p:nvPr/>
          </p:nvPicPr>
          <p:blipFill rotWithShape="1">
            <a:blip r:embed="rId11">
              <a:alphaModFix/>
            </a:blip>
            <a:srcRect l="5442" r="1291" b="8527"/>
            <a:stretch/>
          </p:blipFill>
          <p:spPr>
            <a:xfrm>
              <a:off x="3155376" y="168171"/>
              <a:ext cx="1184365" cy="1312092"/>
            </a:xfrm>
            <a:prstGeom prst="rect">
              <a:avLst/>
            </a:prstGeom>
            <a:noFill/>
            <a:ln>
              <a:noFill/>
            </a:ln>
          </p:spPr>
        </p:pic>
        <p:grpSp>
          <p:nvGrpSpPr>
            <p:cNvPr id="71" name="Group 70"/>
            <p:cNvGrpSpPr/>
            <p:nvPr/>
          </p:nvGrpSpPr>
          <p:grpSpPr>
            <a:xfrm>
              <a:off x="4339743" y="30723"/>
              <a:ext cx="1152949" cy="1449541"/>
              <a:chOff x="600891" y="1560036"/>
              <a:chExt cx="2133600" cy="2668615"/>
            </a:xfrm>
          </p:grpSpPr>
          <p:pic>
            <p:nvPicPr>
              <p:cNvPr id="94" name="Shape 108"/>
              <p:cNvPicPr preferRelativeResize="0"/>
              <p:nvPr/>
            </p:nvPicPr>
            <p:blipFill rotWithShape="1">
              <a:blip r:embed="rId12">
                <a:alphaModFix/>
              </a:blip>
              <a:srcRect l="12434" r="15300" b="7445"/>
              <a:stretch/>
            </p:blipFill>
            <p:spPr>
              <a:xfrm>
                <a:off x="600891" y="1565345"/>
                <a:ext cx="2133600" cy="2663306"/>
              </a:xfrm>
              <a:prstGeom prst="rect">
                <a:avLst/>
              </a:prstGeom>
              <a:noFill/>
              <a:ln>
                <a:noFill/>
              </a:ln>
            </p:spPr>
          </p:pic>
          <p:sp>
            <p:nvSpPr>
              <p:cNvPr id="95" name="Shape 106"/>
              <p:cNvSpPr txBox="1">
                <a:spLocks/>
              </p:cNvSpPr>
              <p:nvPr/>
            </p:nvSpPr>
            <p:spPr>
              <a:xfrm>
                <a:off x="1392013" y="1560036"/>
                <a:ext cx="1342478" cy="440120"/>
              </a:xfrm>
              <a:prstGeom prst="rect">
                <a:avLst/>
              </a:prstGeom>
            </p:spPr>
            <p:txBody>
              <a:bodyPr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050" b="0" i="0" u="none" strike="noStrike" cap="none">
                    <a:solidFill>
                      <a:srgbClr val="000000"/>
                    </a:solidFill>
                    <a:latin typeface="Arial"/>
                    <a:ea typeface="Arial"/>
                    <a:cs typeface="Arial"/>
                    <a:sym typeface="Arial"/>
                  </a:defRPr>
                </a:lvl1pPr>
              </a:lstStyle>
              <a:p>
                <a:r>
                  <a:rPr lang="en" sz="1600" dirty="0">
                    <a:latin typeface="Germania One"/>
                    <a:ea typeface="Germania One"/>
                    <a:cs typeface="Germania One"/>
                    <a:sym typeface="Germania One"/>
                  </a:rPr>
                  <a:t>Hades</a:t>
                </a:r>
                <a:endParaRPr lang="en" sz="2667" dirty="0">
                  <a:latin typeface="Germania One"/>
                  <a:ea typeface="Germania One"/>
                  <a:cs typeface="Germania One"/>
                  <a:sym typeface="Germania One"/>
                </a:endParaRPr>
              </a:p>
            </p:txBody>
          </p:sp>
        </p:grpSp>
        <p:pic>
          <p:nvPicPr>
            <p:cNvPr id="72" name="Shape 115"/>
            <p:cNvPicPr preferRelativeResize="0"/>
            <p:nvPr/>
          </p:nvPicPr>
          <p:blipFill rotWithShape="1">
            <a:blip r:embed="rId13">
              <a:alphaModFix/>
            </a:blip>
            <a:srcRect l="26578" t="7135" r="21577" b="12416"/>
            <a:stretch/>
          </p:blipFill>
          <p:spPr>
            <a:xfrm>
              <a:off x="4370990" y="3223386"/>
              <a:ext cx="1090453" cy="1312091"/>
            </a:xfrm>
            <a:prstGeom prst="rect">
              <a:avLst/>
            </a:prstGeom>
            <a:noFill/>
            <a:ln>
              <a:noFill/>
            </a:ln>
          </p:spPr>
        </p:pic>
        <p:pic>
          <p:nvPicPr>
            <p:cNvPr id="73" name="Shape 122"/>
            <p:cNvPicPr preferRelativeResize="0"/>
            <p:nvPr/>
          </p:nvPicPr>
          <p:blipFill rotWithShape="1">
            <a:blip r:embed="rId14">
              <a:alphaModFix/>
            </a:blip>
            <a:srcRect l="13489"/>
            <a:stretch/>
          </p:blipFill>
          <p:spPr>
            <a:xfrm>
              <a:off x="1350304" y="4573055"/>
              <a:ext cx="1245299" cy="1352928"/>
            </a:xfrm>
            <a:prstGeom prst="rect">
              <a:avLst/>
            </a:prstGeom>
            <a:noFill/>
            <a:ln>
              <a:noFill/>
            </a:ln>
          </p:spPr>
        </p:pic>
        <p:pic>
          <p:nvPicPr>
            <p:cNvPr id="74" name="Shape 136"/>
            <p:cNvPicPr preferRelativeResize="0"/>
            <p:nvPr/>
          </p:nvPicPr>
          <p:blipFill rotWithShape="1">
            <a:blip r:embed="rId15">
              <a:alphaModFix/>
            </a:blip>
            <a:srcRect l="1643" t="4554" r="2634" b="4965"/>
            <a:stretch/>
          </p:blipFill>
          <p:spPr>
            <a:xfrm>
              <a:off x="37707" y="168171"/>
              <a:ext cx="1306005" cy="1352928"/>
            </a:xfrm>
            <a:prstGeom prst="rect">
              <a:avLst/>
            </a:prstGeom>
            <a:noFill/>
            <a:ln>
              <a:noFill/>
            </a:ln>
          </p:spPr>
        </p:pic>
        <p:pic>
          <p:nvPicPr>
            <p:cNvPr id="75" name="Shape 129"/>
            <p:cNvPicPr preferRelativeResize="0"/>
            <p:nvPr/>
          </p:nvPicPr>
          <p:blipFill rotWithShape="1">
            <a:blip r:embed="rId16">
              <a:alphaModFix/>
            </a:blip>
            <a:srcRect l="8770" r="3546"/>
            <a:stretch/>
          </p:blipFill>
          <p:spPr>
            <a:xfrm>
              <a:off x="1293435" y="168171"/>
              <a:ext cx="1031844" cy="1326635"/>
            </a:xfrm>
            <a:prstGeom prst="rect">
              <a:avLst/>
            </a:prstGeom>
            <a:noFill/>
            <a:ln>
              <a:noFill/>
            </a:ln>
          </p:spPr>
        </p:pic>
        <p:pic>
          <p:nvPicPr>
            <p:cNvPr id="76" name="Shape 143"/>
            <p:cNvPicPr preferRelativeResize="0"/>
            <p:nvPr/>
          </p:nvPicPr>
          <p:blipFill rotWithShape="1">
            <a:blip r:embed="rId17">
              <a:alphaModFix/>
            </a:blip>
            <a:srcRect l="16444" r="10652"/>
            <a:stretch/>
          </p:blipFill>
          <p:spPr>
            <a:xfrm>
              <a:off x="2325730" y="163065"/>
              <a:ext cx="879924" cy="1358035"/>
            </a:xfrm>
            <a:prstGeom prst="rect">
              <a:avLst/>
            </a:prstGeom>
            <a:noFill/>
            <a:ln>
              <a:noFill/>
            </a:ln>
          </p:spPr>
        </p:pic>
        <p:pic>
          <p:nvPicPr>
            <p:cNvPr id="77" name="Shape 150"/>
            <p:cNvPicPr preferRelativeResize="0"/>
            <p:nvPr/>
          </p:nvPicPr>
          <p:blipFill rotWithShape="1">
            <a:blip r:embed="rId18">
              <a:alphaModFix/>
            </a:blip>
            <a:srcRect l="10663" t="2873" r="4229" b="2705"/>
            <a:stretch/>
          </p:blipFill>
          <p:spPr>
            <a:xfrm>
              <a:off x="2026916" y="1765597"/>
              <a:ext cx="1180901" cy="1326635"/>
            </a:xfrm>
            <a:prstGeom prst="rect">
              <a:avLst/>
            </a:prstGeom>
            <a:noFill/>
            <a:ln>
              <a:noFill/>
            </a:ln>
          </p:spPr>
        </p:pic>
        <p:grpSp>
          <p:nvGrpSpPr>
            <p:cNvPr id="78" name="Group 77"/>
            <p:cNvGrpSpPr/>
            <p:nvPr/>
          </p:nvGrpSpPr>
          <p:grpSpPr>
            <a:xfrm>
              <a:off x="3205654" y="1888285"/>
              <a:ext cx="981745" cy="1203947"/>
              <a:chOff x="233767" y="1581600"/>
              <a:chExt cx="1764506" cy="2471738"/>
            </a:xfrm>
          </p:grpSpPr>
          <p:pic>
            <p:nvPicPr>
              <p:cNvPr id="92" name="Shape 157"/>
              <p:cNvPicPr preferRelativeResize="0"/>
              <p:nvPr/>
            </p:nvPicPr>
            <p:blipFill>
              <a:blip r:embed="rId19">
                <a:alphaModFix/>
              </a:blip>
              <a:stretch>
                <a:fillRect/>
              </a:stretch>
            </p:blipFill>
            <p:spPr>
              <a:xfrm>
                <a:off x="233767" y="1581600"/>
                <a:ext cx="1764506" cy="2471738"/>
              </a:xfrm>
              <a:prstGeom prst="rect">
                <a:avLst/>
              </a:prstGeom>
              <a:noFill/>
              <a:ln>
                <a:noFill/>
              </a:ln>
            </p:spPr>
          </p:pic>
          <p:sp>
            <p:nvSpPr>
              <p:cNvPr id="93" name="Shape 155"/>
              <p:cNvSpPr txBox="1">
                <a:spLocks/>
              </p:cNvSpPr>
              <p:nvPr/>
            </p:nvSpPr>
            <p:spPr>
              <a:xfrm>
                <a:off x="385785" y="3385262"/>
                <a:ext cx="1295665" cy="632250"/>
              </a:xfrm>
              <a:prstGeom prst="rect">
                <a:avLst/>
              </a:prstGeom>
            </p:spPr>
            <p:txBody>
              <a:bodyPr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050" b="0" i="0" u="none" strike="noStrike" cap="none">
                    <a:solidFill>
                      <a:srgbClr val="000000"/>
                    </a:solidFill>
                    <a:latin typeface="Arial"/>
                    <a:ea typeface="Arial"/>
                    <a:cs typeface="Arial"/>
                    <a:sym typeface="Arial"/>
                  </a:defRPr>
                </a:lvl1pPr>
              </a:lstStyle>
              <a:p>
                <a:r>
                  <a:rPr lang="en" sz="1100" dirty="0" err="1">
                    <a:latin typeface="Germania One"/>
                    <a:ea typeface="Germania One"/>
                    <a:cs typeface="Germania One"/>
                    <a:sym typeface="Germania One"/>
                  </a:rPr>
                  <a:t>Leto</a:t>
                </a:r>
                <a:endParaRPr lang="en" sz="1100" dirty="0">
                  <a:latin typeface="Germania One"/>
                  <a:ea typeface="Germania One"/>
                  <a:cs typeface="Germania One"/>
                  <a:sym typeface="Germania One"/>
                </a:endParaRPr>
              </a:p>
            </p:txBody>
          </p:sp>
        </p:grpSp>
        <p:pic>
          <p:nvPicPr>
            <p:cNvPr id="79" name="Shape 165"/>
            <p:cNvPicPr preferRelativeResize="0"/>
            <p:nvPr/>
          </p:nvPicPr>
          <p:blipFill>
            <a:blip r:embed="rId20">
              <a:alphaModFix/>
            </a:blip>
            <a:stretch>
              <a:fillRect/>
            </a:stretch>
          </p:blipFill>
          <p:spPr>
            <a:xfrm>
              <a:off x="4137624" y="1765597"/>
              <a:ext cx="1228512" cy="1326635"/>
            </a:xfrm>
            <a:prstGeom prst="rect">
              <a:avLst/>
            </a:prstGeom>
            <a:noFill/>
            <a:ln>
              <a:noFill/>
            </a:ln>
          </p:spPr>
        </p:pic>
        <p:pic>
          <p:nvPicPr>
            <p:cNvPr id="80" name="Shape 172"/>
            <p:cNvPicPr preferRelativeResize="0"/>
            <p:nvPr/>
          </p:nvPicPr>
          <p:blipFill rotWithShape="1">
            <a:blip r:embed="rId21">
              <a:alphaModFix/>
            </a:blip>
            <a:srcRect l="11305" r="9368"/>
            <a:stretch/>
          </p:blipFill>
          <p:spPr>
            <a:xfrm>
              <a:off x="219036" y="4538339"/>
              <a:ext cx="1131268" cy="1352928"/>
            </a:xfrm>
            <a:prstGeom prst="rect">
              <a:avLst/>
            </a:prstGeom>
            <a:noFill/>
            <a:ln>
              <a:noFill/>
            </a:ln>
          </p:spPr>
        </p:pic>
        <p:pic>
          <p:nvPicPr>
            <p:cNvPr id="81" name="Shape 179"/>
            <p:cNvPicPr preferRelativeResize="0"/>
            <p:nvPr/>
          </p:nvPicPr>
          <p:blipFill rotWithShape="1">
            <a:blip r:embed="rId22">
              <a:alphaModFix/>
            </a:blip>
            <a:srcRect l="9341" r="1375" b="9128"/>
            <a:stretch/>
          </p:blipFill>
          <p:spPr>
            <a:xfrm>
              <a:off x="2597607" y="4564872"/>
              <a:ext cx="1157529" cy="1326395"/>
            </a:xfrm>
            <a:prstGeom prst="rect">
              <a:avLst/>
            </a:prstGeom>
            <a:noFill/>
            <a:ln>
              <a:noFill/>
            </a:ln>
          </p:spPr>
        </p:pic>
        <p:pic>
          <p:nvPicPr>
            <p:cNvPr id="82" name="Shape 186"/>
            <p:cNvPicPr preferRelativeResize="0"/>
            <p:nvPr/>
          </p:nvPicPr>
          <p:blipFill rotWithShape="1">
            <a:blip r:embed="rId23">
              <a:alphaModFix/>
            </a:blip>
            <a:srcRect l="17239" r="6183" b="8486"/>
            <a:stretch/>
          </p:blipFill>
          <p:spPr>
            <a:xfrm>
              <a:off x="3791237" y="4546406"/>
              <a:ext cx="1018395" cy="1350636"/>
            </a:xfrm>
            <a:prstGeom prst="rect">
              <a:avLst/>
            </a:prstGeom>
            <a:noFill/>
            <a:ln>
              <a:noFill/>
            </a:ln>
          </p:spPr>
        </p:pic>
        <p:grpSp>
          <p:nvGrpSpPr>
            <p:cNvPr id="83" name="Group 82"/>
            <p:cNvGrpSpPr/>
            <p:nvPr/>
          </p:nvGrpSpPr>
          <p:grpSpPr>
            <a:xfrm>
              <a:off x="268464" y="3092232"/>
              <a:ext cx="1024971" cy="1382597"/>
              <a:chOff x="669977" y="2139885"/>
              <a:chExt cx="1639590" cy="2076660"/>
            </a:xfrm>
          </p:grpSpPr>
          <p:pic>
            <p:nvPicPr>
              <p:cNvPr id="90" name="Shape 193"/>
              <p:cNvPicPr preferRelativeResize="0"/>
              <p:nvPr/>
            </p:nvPicPr>
            <p:blipFill rotWithShape="1">
              <a:blip r:embed="rId24">
                <a:alphaModFix/>
              </a:blip>
              <a:srcRect l="17104" t="19399" r="5821" b="10485"/>
              <a:stretch/>
            </p:blipFill>
            <p:spPr>
              <a:xfrm>
                <a:off x="707010" y="2139885"/>
                <a:ext cx="1602557" cy="2076660"/>
              </a:xfrm>
              <a:prstGeom prst="rect">
                <a:avLst/>
              </a:prstGeom>
              <a:noFill/>
              <a:ln>
                <a:noFill/>
              </a:ln>
            </p:spPr>
          </p:pic>
          <p:sp>
            <p:nvSpPr>
              <p:cNvPr id="91" name="Shape 191"/>
              <p:cNvSpPr txBox="1">
                <a:spLocks/>
              </p:cNvSpPr>
              <p:nvPr/>
            </p:nvSpPr>
            <p:spPr>
              <a:xfrm>
                <a:off x="669977" y="3639585"/>
                <a:ext cx="1639590" cy="492904"/>
              </a:xfrm>
              <a:prstGeom prst="rect">
                <a:avLst/>
              </a:prstGeom>
            </p:spPr>
            <p:txBody>
              <a:bodyPr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050" b="0" i="0" u="none" strike="noStrike" cap="none">
                    <a:solidFill>
                      <a:srgbClr val="000000"/>
                    </a:solidFill>
                    <a:latin typeface="Arial"/>
                    <a:ea typeface="Arial"/>
                    <a:cs typeface="Arial"/>
                    <a:sym typeface="Arial"/>
                  </a:defRPr>
                </a:lvl1pPr>
              </a:lstStyle>
              <a:p>
                <a:r>
                  <a:rPr lang="en" sz="1000" b="1" dirty="0" err="1">
                    <a:solidFill>
                      <a:schemeClr val="bg2">
                        <a:lumMod val="50000"/>
                      </a:schemeClr>
                    </a:solidFill>
                    <a:latin typeface="Germania One"/>
                    <a:ea typeface="Germania One"/>
                    <a:cs typeface="Germania One"/>
                    <a:sym typeface="Germania One"/>
                  </a:rPr>
                  <a:t>Cyclope</a:t>
                </a:r>
                <a:endParaRPr lang="en" sz="1000" b="1" dirty="0">
                  <a:solidFill>
                    <a:schemeClr val="bg2">
                      <a:lumMod val="50000"/>
                    </a:schemeClr>
                  </a:solidFill>
                  <a:latin typeface="Germania One"/>
                  <a:ea typeface="Germania One"/>
                  <a:cs typeface="Germania One"/>
                  <a:sym typeface="Germania One"/>
                </a:endParaRPr>
              </a:p>
            </p:txBody>
          </p:sp>
        </p:grpSp>
        <p:grpSp>
          <p:nvGrpSpPr>
            <p:cNvPr id="84" name="Group 83"/>
            <p:cNvGrpSpPr/>
            <p:nvPr/>
          </p:nvGrpSpPr>
          <p:grpSpPr>
            <a:xfrm>
              <a:off x="1342131" y="3205775"/>
              <a:ext cx="1112988" cy="1213092"/>
              <a:chOff x="835744" y="1565344"/>
              <a:chExt cx="1896771" cy="2403341"/>
            </a:xfrm>
          </p:grpSpPr>
          <p:pic>
            <p:nvPicPr>
              <p:cNvPr id="88" name="Shape 200"/>
              <p:cNvPicPr preferRelativeResize="0"/>
              <p:nvPr/>
            </p:nvPicPr>
            <p:blipFill rotWithShape="1">
              <a:blip r:embed="rId25">
                <a:alphaModFix/>
              </a:blip>
              <a:srcRect l="21933" r="21426" b="18120"/>
              <a:stretch/>
            </p:blipFill>
            <p:spPr>
              <a:xfrm>
                <a:off x="857165" y="1565344"/>
                <a:ext cx="1609901" cy="2403341"/>
              </a:xfrm>
              <a:prstGeom prst="rect">
                <a:avLst/>
              </a:prstGeom>
              <a:noFill/>
              <a:ln>
                <a:noFill/>
              </a:ln>
            </p:spPr>
          </p:pic>
          <p:sp>
            <p:nvSpPr>
              <p:cNvPr id="89" name="Shape 198"/>
              <p:cNvSpPr txBox="1">
                <a:spLocks/>
              </p:cNvSpPr>
              <p:nvPr/>
            </p:nvSpPr>
            <p:spPr>
              <a:xfrm>
                <a:off x="835744" y="3601305"/>
                <a:ext cx="1896771" cy="367378"/>
              </a:xfrm>
              <a:prstGeom prst="rect">
                <a:avLst/>
              </a:prstGeom>
            </p:spPr>
            <p:txBody>
              <a:bodyPr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050" b="0" i="0" u="none" strike="noStrike" cap="none">
                    <a:solidFill>
                      <a:srgbClr val="000000"/>
                    </a:solidFill>
                    <a:latin typeface="Arial"/>
                    <a:ea typeface="Arial"/>
                    <a:cs typeface="Arial"/>
                    <a:sym typeface="Arial"/>
                  </a:defRPr>
                </a:lvl1pPr>
              </a:lstStyle>
              <a:p>
                <a:r>
                  <a:rPr lang="en" sz="800" dirty="0">
                    <a:solidFill>
                      <a:srgbClr val="C00000"/>
                    </a:solidFill>
                    <a:latin typeface="+mj-lt"/>
                    <a:ea typeface="Germania One"/>
                    <a:cs typeface="Germania One"/>
                    <a:sym typeface="Germania One"/>
                  </a:rPr>
                  <a:t>Persephone</a:t>
                </a:r>
              </a:p>
            </p:txBody>
          </p:sp>
        </p:grpSp>
        <p:pic>
          <p:nvPicPr>
            <p:cNvPr id="85" name="Shape 207"/>
            <p:cNvPicPr preferRelativeResize="0"/>
            <p:nvPr/>
          </p:nvPicPr>
          <p:blipFill>
            <a:blip r:embed="rId26">
              <a:alphaModFix/>
            </a:blip>
            <a:stretch>
              <a:fillRect/>
            </a:stretch>
          </p:blipFill>
          <p:spPr>
            <a:xfrm>
              <a:off x="4702452" y="4636359"/>
              <a:ext cx="1085077" cy="1262428"/>
            </a:xfrm>
            <a:prstGeom prst="rect">
              <a:avLst/>
            </a:prstGeom>
            <a:noFill/>
            <a:ln>
              <a:noFill/>
            </a:ln>
          </p:spPr>
        </p:pic>
        <p:pic>
          <p:nvPicPr>
            <p:cNvPr id="86" name="Shape 221"/>
            <p:cNvPicPr preferRelativeResize="0"/>
            <p:nvPr/>
          </p:nvPicPr>
          <p:blipFill rotWithShape="1">
            <a:blip r:embed="rId27">
              <a:alphaModFix/>
            </a:blip>
            <a:srcRect l="12087" t="1268" r="5848" b="8807"/>
            <a:stretch/>
          </p:blipFill>
          <p:spPr>
            <a:xfrm>
              <a:off x="2350783" y="3277579"/>
              <a:ext cx="930112" cy="1176004"/>
            </a:xfrm>
            <a:prstGeom prst="rect">
              <a:avLst/>
            </a:prstGeom>
            <a:noFill/>
            <a:ln>
              <a:noFill/>
            </a:ln>
          </p:spPr>
        </p:pic>
        <p:pic>
          <p:nvPicPr>
            <p:cNvPr id="87" name="Shape 214"/>
            <p:cNvPicPr preferRelativeResize="0"/>
            <p:nvPr/>
          </p:nvPicPr>
          <p:blipFill>
            <a:blip r:embed="rId28">
              <a:alphaModFix/>
            </a:blip>
            <a:stretch>
              <a:fillRect/>
            </a:stretch>
          </p:blipFill>
          <p:spPr>
            <a:xfrm>
              <a:off x="3421729" y="3277580"/>
              <a:ext cx="765671" cy="1203705"/>
            </a:xfrm>
            <a:prstGeom prst="rect">
              <a:avLst/>
            </a:prstGeom>
            <a:noFill/>
            <a:ln>
              <a:noFill/>
            </a:ln>
          </p:spPr>
        </p:pic>
      </p:grpSp>
      <p:sp>
        <p:nvSpPr>
          <p:cNvPr id="5" name="TextBox 4"/>
          <p:cNvSpPr txBox="1"/>
          <p:nvPr/>
        </p:nvSpPr>
        <p:spPr bwMode="auto">
          <a:xfrm>
            <a:off x="244067" y="791680"/>
            <a:ext cx="3180695" cy="2462213"/>
          </a:xfrm>
          <a:prstGeom prst="rect">
            <a:avLst/>
          </a:prstGeom>
          <a:noFill/>
          <a:ln w="19050" algn="ctr">
            <a:noFill/>
            <a:miter lim="800000"/>
            <a:headEnd/>
            <a:tailEnd/>
          </a:ln>
        </p:spPr>
        <p:txBody>
          <a:bodyPr wrap="square" lIns="0" tIns="0" rIns="0" bIns="0" rtlCol="0">
            <a:spAutoFit/>
          </a:bodyPr>
          <a:lstStyle/>
          <a:p>
            <a:r>
              <a:rPr lang="en-US" sz="2000" dirty="0"/>
              <a:t>From Table 1.2:</a:t>
            </a:r>
          </a:p>
          <a:p>
            <a:r>
              <a:rPr lang="en-US" sz="2000" dirty="0"/>
              <a:t>13 members Treated, 7 deaths</a:t>
            </a:r>
          </a:p>
          <a:p>
            <a:r>
              <a:rPr lang="en-US" sz="2000" dirty="0"/>
              <a:t>7 were Not Treated, 3 deaths</a:t>
            </a:r>
          </a:p>
          <a:p>
            <a:r>
              <a:rPr lang="en-US" sz="2000" dirty="0"/>
              <a:t>RR of </a:t>
            </a:r>
            <a:r>
              <a:rPr lang="en-US" sz="2000" dirty="0" err="1"/>
              <a:t>Tx</a:t>
            </a:r>
            <a:r>
              <a:rPr lang="en-US" sz="2000" dirty="0"/>
              <a:t>: (7/13) / (3/7) </a:t>
            </a:r>
          </a:p>
          <a:p>
            <a:r>
              <a:rPr lang="en-US" sz="2000" dirty="0"/>
              <a:t>        = 49/39 = 1.26</a:t>
            </a:r>
          </a:p>
          <a:p>
            <a:endParaRPr lang="en-US" sz="2000" dirty="0"/>
          </a:p>
          <a:p>
            <a:r>
              <a:rPr lang="en-US" sz="2000" dirty="0" err="1"/>
              <a:t>Pr</a:t>
            </a:r>
            <a:r>
              <a:rPr lang="en-US" sz="2000" dirty="0"/>
              <a:t>[Y=1</a:t>
            </a:r>
            <a:r>
              <a:rPr lang="en-US" sz="2000" b="1" dirty="0"/>
              <a:t>|</a:t>
            </a:r>
            <a:r>
              <a:rPr lang="en-US" sz="2000" dirty="0"/>
              <a:t>A=1] </a:t>
            </a:r>
            <a:r>
              <a:rPr lang="en-US" altLang="en-US" sz="2000" b="1" dirty="0"/>
              <a:t>≠ </a:t>
            </a:r>
            <a:r>
              <a:rPr lang="en-US" sz="2000" dirty="0" err="1"/>
              <a:t>Pr</a:t>
            </a:r>
            <a:r>
              <a:rPr lang="en-US" sz="2000" dirty="0"/>
              <a:t>[Y=1</a:t>
            </a:r>
            <a:r>
              <a:rPr lang="en-US" sz="2000" b="1" dirty="0"/>
              <a:t>|</a:t>
            </a:r>
            <a:r>
              <a:rPr lang="en-US" sz="2000" dirty="0"/>
              <a:t>A=0]</a:t>
            </a:r>
          </a:p>
          <a:p>
            <a:endParaRPr lang="en-US" sz="2000" dirty="0"/>
          </a:p>
        </p:txBody>
      </p:sp>
      <p:sp>
        <p:nvSpPr>
          <p:cNvPr id="7" name="TextBox 6"/>
          <p:cNvSpPr txBox="1"/>
          <p:nvPr/>
        </p:nvSpPr>
        <p:spPr bwMode="auto">
          <a:xfrm>
            <a:off x="2847332" y="5029582"/>
            <a:ext cx="501414" cy="430887"/>
          </a:xfrm>
          <a:prstGeom prst="rect">
            <a:avLst/>
          </a:prstGeom>
          <a:noFill/>
          <a:ln w="19050" algn="ctr">
            <a:noFill/>
            <a:miter lim="800000"/>
            <a:headEnd/>
            <a:tailEnd/>
          </a:ln>
        </p:spPr>
        <p:txBody>
          <a:bodyPr wrap="square" lIns="0" tIns="0" rIns="0" bIns="0" rtlCol="0">
            <a:spAutoFit/>
          </a:bodyPr>
          <a:lstStyle/>
          <a:p>
            <a:r>
              <a:rPr lang="en-US" sz="2800" dirty="0" smtClean="0"/>
              <a:t>♥️</a:t>
            </a:r>
          </a:p>
        </p:txBody>
      </p:sp>
      <p:sp>
        <p:nvSpPr>
          <p:cNvPr id="96" name="TextBox 95"/>
          <p:cNvSpPr txBox="1"/>
          <p:nvPr/>
        </p:nvSpPr>
        <p:spPr bwMode="auto">
          <a:xfrm>
            <a:off x="973221" y="5602112"/>
            <a:ext cx="501414" cy="430887"/>
          </a:xfrm>
          <a:prstGeom prst="rect">
            <a:avLst/>
          </a:prstGeom>
          <a:noFill/>
          <a:ln w="19050" algn="ctr">
            <a:noFill/>
            <a:miter lim="800000"/>
            <a:headEnd/>
            <a:tailEnd/>
          </a:ln>
        </p:spPr>
        <p:txBody>
          <a:bodyPr wrap="square" lIns="0" tIns="0" rIns="0" bIns="0" rtlCol="0">
            <a:spAutoFit/>
          </a:bodyPr>
          <a:lstStyle/>
          <a:p>
            <a:r>
              <a:rPr lang="en-US" sz="2800" dirty="0" smtClean="0"/>
              <a:t>♥️</a:t>
            </a:r>
          </a:p>
        </p:txBody>
      </p:sp>
      <p:sp>
        <p:nvSpPr>
          <p:cNvPr id="97" name="TextBox 96"/>
          <p:cNvSpPr txBox="1"/>
          <p:nvPr/>
        </p:nvSpPr>
        <p:spPr bwMode="auto">
          <a:xfrm>
            <a:off x="903198" y="3629139"/>
            <a:ext cx="359264" cy="1046440"/>
          </a:xfrm>
          <a:prstGeom prst="rect">
            <a:avLst/>
          </a:prstGeom>
          <a:noFill/>
          <a:ln w="19050" algn="ctr">
            <a:noFill/>
            <a:miter lim="800000"/>
            <a:headEnd/>
            <a:tailEnd/>
          </a:ln>
        </p:spPr>
        <p:txBody>
          <a:bodyPr wrap="square" lIns="0" tIns="0" rIns="0" bIns="0" rtlCol="0">
            <a:spAutoFit/>
          </a:bodyPr>
          <a:lstStyle/>
          <a:p>
            <a:r>
              <a:rPr lang="en-US" sz="4000" dirty="0" smtClean="0">
                <a:solidFill>
                  <a:srgbClr val="FF0000"/>
                </a:solidFill>
              </a:rPr>
              <a:t>♥</a:t>
            </a:r>
            <a:r>
              <a:rPr lang="en-US" sz="2800" dirty="0" smtClean="0"/>
              <a:t>️</a:t>
            </a:r>
          </a:p>
        </p:txBody>
      </p:sp>
      <p:sp>
        <p:nvSpPr>
          <p:cNvPr id="98" name="TextBox 97"/>
          <p:cNvSpPr txBox="1"/>
          <p:nvPr/>
        </p:nvSpPr>
        <p:spPr bwMode="auto">
          <a:xfrm>
            <a:off x="301835" y="3633257"/>
            <a:ext cx="501414" cy="984885"/>
          </a:xfrm>
          <a:prstGeom prst="rect">
            <a:avLst/>
          </a:prstGeom>
          <a:noFill/>
          <a:ln w="19050" algn="ctr">
            <a:noFill/>
            <a:miter lim="800000"/>
            <a:headEnd/>
            <a:tailEnd/>
          </a:ln>
        </p:spPr>
        <p:txBody>
          <a:bodyPr wrap="square" lIns="0" tIns="0" rIns="0" bIns="0" rtlCol="0">
            <a:spAutoFit/>
          </a:bodyPr>
          <a:lstStyle/>
          <a:p>
            <a:r>
              <a:rPr lang="en-US" sz="3600" dirty="0" smtClean="0">
                <a:solidFill>
                  <a:srgbClr val="FF0000"/>
                </a:solidFill>
              </a:rPr>
              <a:t>♥</a:t>
            </a:r>
            <a:r>
              <a:rPr lang="en-US" sz="2800" dirty="0" smtClean="0"/>
              <a:t>️</a:t>
            </a:r>
          </a:p>
        </p:txBody>
      </p:sp>
      <p:sp>
        <p:nvSpPr>
          <p:cNvPr id="99" name="TextBox 98"/>
          <p:cNvSpPr txBox="1"/>
          <p:nvPr/>
        </p:nvSpPr>
        <p:spPr bwMode="auto">
          <a:xfrm>
            <a:off x="2787992" y="4277380"/>
            <a:ext cx="501414" cy="1046440"/>
          </a:xfrm>
          <a:prstGeom prst="rect">
            <a:avLst/>
          </a:prstGeom>
          <a:noFill/>
          <a:ln w="19050" algn="ctr">
            <a:noFill/>
            <a:miter lim="800000"/>
            <a:headEnd/>
            <a:tailEnd/>
          </a:ln>
        </p:spPr>
        <p:txBody>
          <a:bodyPr wrap="square" lIns="0" tIns="0" rIns="0" bIns="0" rtlCol="0">
            <a:spAutoFit/>
          </a:bodyPr>
          <a:lstStyle/>
          <a:p>
            <a:r>
              <a:rPr lang="en-US" sz="4000" dirty="0" smtClean="0">
                <a:solidFill>
                  <a:srgbClr val="FF0000"/>
                </a:solidFill>
              </a:rPr>
              <a:t>♥</a:t>
            </a:r>
            <a:r>
              <a:rPr lang="en-US" sz="2800" dirty="0" smtClean="0"/>
              <a:t>️</a:t>
            </a:r>
          </a:p>
        </p:txBody>
      </p:sp>
      <p:sp>
        <p:nvSpPr>
          <p:cNvPr id="100" name="TextBox 99"/>
          <p:cNvSpPr txBox="1"/>
          <p:nvPr/>
        </p:nvSpPr>
        <p:spPr bwMode="auto">
          <a:xfrm>
            <a:off x="347144" y="5593868"/>
            <a:ext cx="501414" cy="430887"/>
          </a:xfrm>
          <a:prstGeom prst="rect">
            <a:avLst/>
          </a:prstGeom>
          <a:noFill/>
          <a:ln w="19050" algn="ctr">
            <a:noFill/>
            <a:miter lim="800000"/>
            <a:headEnd/>
            <a:tailEnd/>
          </a:ln>
        </p:spPr>
        <p:txBody>
          <a:bodyPr wrap="square" lIns="0" tIns="0" rIns="0" bIns="0" rtlCol="0">
            <a:spAutoFit/>
          </a:bodyPr>
          <a:lstStyle/>
          <a:p>
            <a:r>
              <a:rPr lang="en-US" sz="2800" dirty="0" smtClean="0"/>
              <a:t>♥️</a:t>
            </a:r>
          </a:p>
        </p:txBody>
      </p:sp>
      <p:sp>
        <p:nvSpPr>
          <p:cNvPr id="102" name="TextBox 101"/>
          <p:cNvSpPr txBox="1"/>
          <p:nvPr/>
        </p:nvSpPr>
        <p:spPr bwMode="auto">
          <a:xfrm>
            <a:off x="2431325" y="5626815"/>
            <a:ext cx="501414" cy="430887"/>
          </a:xfrm>
          <a:prstGeom prst="rect">
            <a:avLst/>
          </a:prstGeom>
          <a:noFill/>
          <a:ln w="19050" algn="ctr">
            <a:noFill/>
            <a:miter lim="800000"/>
            <a:headEnd/>
            <a:tailEnd/>
          </a:ln>
        </p:spPr>
        <p:txBody>
          <a:bodyPr wrap="square" lIns="0" tIns="0" rIns="0" bIns="0" rtlCol="0">
            <a:spAutoFit/>
          </a:bodyPr>
          <a:lstStyle/>
          <a:p>
            <a:r>
              <a:rPr lang="en-US" sz="2800" dirty="0" smtClean="0"/>
              <a:t>♥️</a:t>
            </a:r>
          </a:p>
        </p:txBody>
      </p:sp>
      <p:sp>
        <p:nvSpPr>
          <p:cNvPr id="103" name="TextBox 102"/>
          <p:cNvSpPr txBox="1"/>
          <p:nvPr/>
        </p:nvSpPr>
        <p:spPr bwMode="auto">
          <a:xfrm>
            <a:off x="1006283" y="4852137"/>
            <a:ext cx="501414" cy="1107996"/>
          </a:xfrm>
          <a:prstGeom prst="rect">
            <a:avLst/>
          </a:prstGeom>
          <a:noFill/>
          <a:ln w="19050" algn="ctr">
            <a:noFill/>
            <a:miter lim="800000"/>
            <a:headEnd/>
            <a:tailEnd/>
          </a:ln>
        </p:spPr>
        <p:txBody>
          <a:bodyPr wrap="square" lIns="0" tIns="0" rIns="0" bIns="0" rtlCol="0">
            <a:spAutoFit/>
          </a:bodyPr>
          <a:lstStyle/>
          <a:p>
            <a:r>
              <a:rPr lang="en-US" sz="4400" dirty="0" smtClean="0">
                <a:solidFill>
                  <a:srgbClr val="FF0000"/>
                </a:solidFill>
              </a:rPr>
              <a:t>♥</a:t>
            </a:r>
            <a:r>
              <a:rPr lang="en-US" sz="2800" dirty="0" smtClean="0"/>
              <a:t>️</a:t>
            </a:r>
          </a:p>
        </p:txBody>
      </p:sp>
      <p:sp>
        <p:nvSpPr>
          <p:cNvPr id="104" name="TextBox 103"/>
          <p:cNvSpPr txBox="1"/>
          <p:nvPr/>
        </p:nvSpPr>
        <p:spPr bwMode="auto">
          <a:xfrm>
            <a:off x="345932" y="4885191"/>
            <a:ext cx="501414" cy="1231106"/>
          </a:xfrm>
          <a:prstGeom prst="rect">
            <a:avLst/>
          </a:prstGeom>
          <a:noFill/>
          <a:ln w="19050" algn="ctr">
            <a:noFill/>
            <a:miter lim="800000"/>
            <a:headEnd/>
            <a:tailEnd/>
          </a:ln>
        </p:spPr>
        <p:txBody>
          <a:bodyPr wrap="square" lIns="0" tIns="0" rIns="0" bIns="0" rtlCol="0">
            <a:spAutoFit/>
          </a:bodyPr>
          <a:lstStyle/>
          <a:p>
            <a:r>
              <a:rPr lang="en-US" sz="4000" dirty="0" smtClean="0">
                <a:solidFill>
                  <a:srgbClr val="FF0000"/>
                </a:solidFill>
              </a:rPr>
              <a:t>♥️</a:t>
            </a:r>
            <a:endParaRPr lang="en-US" sz="2800" dirty="0" smtClean="0">
              <a:solidFill>
                <a:srgbClr val="FF0000"/>
              </a:solidFill>
            </a:endParaRPr>
          </a:p>
        </p:txBody>
      </p:sp>
      <p:sp>
        <p:nvSpPr>
          <p:cNvPr id="105" name="TextBox 104"/>
          <p:cNvSpPr txBox="1"/>
          <p:nvPr/>
        </p:nvSpPr>
        <p:spPr bwMode="auto">
          <a:xfrm>
            <a:off x="3049170" y="5639167"/>
            <a:ext cx="501414" cy="430887"/>
          </a:xfrm>
          <a:prstGeom prst="rect">
            <a:avLst/>
          </a:prstGeom>
          <a:noFill/>
          <a:ln w="19050" algn="ctr">
            <a:noFill/>
            <a:miter lim="800000"/>
            <a:headEnd/>
            <a:tailEnd/>
          </a:ln>
        </p:spPr>
        <p:txBody>
          <a:bodyPr wrap="square" lIns="0" tIns="0" rIns="0" bIns="0" rtlCol="0">
            <a:spAutoFit/>
          </a:bodyPr>
          <a:lstStyle/>
          <a:p>
            <a:r>
              <a:rPr lang="en-US" sz="2800" dirty="0" smtClean="0"/>
              <a:t>♥️</a:t>
            </a:r>
          </a:p>
        </p:txBody>
      </p:sp>
      <p:sp>
        <p:nvSpPr>
          <p:cNvPr id="106" name="TextBox 105"/>
          <p:cNvSpPr txBox="1"/>
          <p:nvPr/>
        </p:nvSpPr>
        <p:spPr bwMode="auto">
          <a:xfrm>
            <a:off x="2151243" y="4988373"/>
            <a:ext cx="501414" cy="430887"/>
          </a:xfrm>
          <a:prstGeom prst="rect">
            <a:avLst/>
          </a:prstGeom>
          <a:noFill/>
          <a:ln w="19050" algn="ctr">
            <a:noFill/>
            <a:miter lim="800000"/>
            <a:headEnd/>
            <a:tailEnd/>
          </a:ln>
        </p:spPr>
        <p:txBody>
          <a:bodyPr wrap="square" lIns="0" tIns="0" rIns="0" bIns="0" rtlCol="0">
            <a:spAutoFit/>
          </a:bodyPr>
          <a:lstStyle/>
          <a:p>
            <a:r>
              <a:rPr lang="en-US" sz="2800" dirty="0" smtClean="0"/>
              <a:t>♥️</a:t>
            </a:r>
          </a:p>
        </p:txBody>
      </p:sp>
      <p:sp>
        <p:nvSpPr>
          <p:cNvPr id="107" name="TextBox 106"/>
          <p:cNvSpPr txBox="1"/>
          <p:nvPr/>
        </p:nvSpPr>
        <p:spPr bwMode="auto">
          <a:xfrm>
            <a:off x="1549878" y="4992489"/>
            <a:ext cx="501414" cy="430887"/>
          </a:xfrm>
          <a:prstGeom prst="rect">
            <a:avLst/>
          </a:prstGeom>
          <a:noFill/>
          <a:ln w="19050" algn="ctr">
            <a:noFill/>
            <a:miter lim="800000"/>
            <a:headEnd/>
            <a:tailEnd/>
          </a:ln>
        </p:spPr>
        <p:txBody>
          <a:bodyPr wrap="square" lIns="0" tIns="0" rIns="0" bIns="0" rtlCol="0">
            <a:spAutoFit/>
          </a:bodyPr>
          <a:lstStyle/>
          <a:p>
            <a:r>
              <a:rPr lang="en-US" sz="2800" dirty="0" smtClean="0"/>
              <a:t>♥️</a:t>
            </a:r>
          </a:p>
        </p:txBody>
      </p:sp>
      <p:grpSp>
        <p:nvGrpSpPr>
          <p:cNvPr id="12" name="Group 11"/>
          <p:cNvGrpSpPr/>
          <p:nvPr/>
        </p:nvGrpSpPr>
        <p:grpSpPr>
          <a:xfrm>
            <a:off x="152774" y="3562040"/>
            <a:ext cx="641193" cy="587009"/>
            <a:chOff x="162056" y="3487771"/>
            <a:chExt cx="641193" cy="572255"/>
          </a:xfrm>
        </p:grpSpPr>
        <p:cxnSp>
          <p:nvCxnSpPr>
            <p:cNvPr id="9" name="Straight Connector 8"/>
            <p:cNvCxnSpPr/>
            <p:nvPr/>
          </p:nvCxnSpPr>
          <p:spPr>
            <a:xfrm>
              <a:off x="162056" y="3487771"/>
              <a:ext cx="641193" cy="535185"/>
            </a:xfrm>
            <a:prstGeom prst="line">
              <a:avLst/>
            </a:prstGeom>
            <a:ln w="762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08" name="Straight Connector 107"/>
            <p:cNvCxnSpPr/>
            <p:nvPr/>
          </p:nvCxnSpPr>
          <p:spPr>
            <a:xfrm flipV="1">
              <a:off x="162056" y="3487771"/>
              <a:ext cx="641193" cy="572255"/>
            </a:xfrm>
            <a:prstGeom prst="line">
              <a:avLst/>
            </a:prstGeom>
            <a:ln w="76200">
              <a:solidFill>
                <a:schemeClr val="tx2"/>
              </a:solidFill>
            </a:ln>
          </p:spPr>
          <p:style>
            <a:lnRef idx="1">
              <a:schemeClr val="accent1"/>
            </a:lnRef>
            <a:fillRef idx="0">
              <a:schemeClr val="accent1"/>
            </a:fillRef>
            <a:effectRef idx="0">
              <a:schemeClr val="accent1"/>
            </a:effectRef>
            <a:fontRef idx="minor">
              <a:schemeClr val="tx1"/>
            </a:fontRef>
          </p:style>
        </p:cxnSp>
      </p:grpSp>
      <p:grpSp>
        <p:nvGrpSpPr>
          <p:cNvPr id="109" name="Group 108"/>
          <p:cNvGrpSpPr/>
          <p:nvPr/>
        </p:nvGrpSpPr>
        <p:grpSpPr>
          <a:xfrm>
            <a:off x="709872" y="4220940"/>
            <a:ext cx="686502" cy="572255"/>
            <a:chOff x="162056" y="3487771"/>
            <a:chExt cx="686502" cy="572255"/>
          </a:xfrm>
        </p:grpSpPr>
        <p:cxnSp>
          <p:nvCxnSpPr>
            <p:cNvPr id="110" name="Straight Connector 109"/>
            <p:cNvCxnSpPr/>
            <p:nvPr/>
          </p:nvCxnSpPr>
          <p:spPr>
            <a:xfrm>
              <a:off x="162056" y="3487771"/>
              <a:ext cx="686502" cy="572255"/>
            </a:xfrm>
            <a:prstGeom prst="line">
              <a:avLst/>
            </a:prstGeom>
            <a:ln w="762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11" name="Straight Connector 110"/>
            <p:cNvCxnSpPr/>
            <p:nvPr/>
          </p:nvCxnSpPr>
          <p:spPr>
            <a:xfrm flipV="1">
              <a:off x="162056" y="3487771"/>
              <a:ext cx="641193" cy="572255"/>
            </a:xfrm>
            <a:prstGeom prst="line">
              <a:avLst/>
            </a:prstGeom>
            <a:ln w="76200">
              <a:solidFill>
                <a:schemeClr val="tx2"/>
              </a:solidFill>
            </a:ln>
          </p:spPr>
          <p:style>
            <a:lnRef idx="1">
              <a:schemeClr val="accent1"/>
            </a:lnRef>
            <a:fillRef idx="0">
              <a:schemeClr val="accent1"/>
            </a:fillRef>
            <a:effectRef idx="0">
              <a:schemeClr val="accent1"/>
            </a:effectRef>
            <a:fontRef idx="minor">
              <a:schemeClr val="tx1"/>
            </a:fontRef>
          </p:style>
        </p:cxnSp>
      </p:grpSp>
      <p:grpSp>
        <p:nvGrpSpPr>
          <p:cNvPr id="112" name="Group 111"/>
          <p:cNvGrpSpPr/>
          <p:nvPr/>
        </p:nvGrpSpPr>
        <p:grpSpPr>
          <a:xfrm>
            <a:off x="1368900" y="3520721"/>
            <a:ext cx="569641" cy="502019"/>
            <a:chOff x="162056" y="3487771"/>
            <a:chExt cx="569641" cy="502019"/>
          </a:xfrm>
        </p:grpSpPr>
        <p:cxnSp>
          <p:nvCxnSpPr>
            <p:cNvPr id="113" name="Straight Connector 112"/>
            <p:cNvCxnSpPr/>
            <p:nvPr/>
          </p:nvCxnSpPr>
          <p:spPr>
            <a:xfrm>
              <a:off x="162056" y="3487771"/>
              <a:ext cx="569641" cy="502019"/>
            </a:xfrm>
            <a:prstGeom prst="line">
              <a:avLst/>
            </a:prstGeom>
            <a:ln w="762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14" name="Straight Connector 113"/>
            <p:cNvCxnSpPr/>
            <p:nvPr/>
          </p:nvCxnSpPr>
          <p:spPr>
            <a:xfrm flipV="1">
              <a:off x="226441" y="3524843"/>
              <a:ext cx="477952" cy="442551"/>
            </a:xfrm>
            <a:prstGeom prst="line">
              <a:avLst/>
            </a:prstGeom>
            <a:ln w="76200">
              <a:solidFill>
                <a:schemeClr val="tx2"/>
              </a:solidFill>
            </a:ln>
          </p:spPr>
          <p:style>
            <a:lnRef idx="1">
              <a:schemeClr val="accent1"/>
            </a:lnRef>
            <a:fillRef idx="0">
              <a:schemeClr val="accent1"/>
            </a:fillRef>
            <a:effectRef idx="0">
              <a:schemeClr val="accent1"/>
            </a:effectRef>
            <a:fontRef idx="minor">
              <a:schemeClr val="tx1"/>
            </a:fontRef>
          </p:style>
        </p:cxnSp>
      </p:grpSp>
      <p:grpSp>
        <p:nvGrpSpPr>
          <p:cNvPr id="115" name="Group 114"/>
          <p:cNvGrpSpPr/>
          <p:nvPr/>
        </p:nvGrpSpPr>
        <p:grpSpPr>
          <a:xfrm>
            <a:off x="1323590" y="4216824"/>
            <a:ext cx="569641" cy="502019"/>
            <a:chOff x="162056" y="3487771"/>
            <a:chExt cx="569641" cy="502019"/>
          </a:xfrm>
        </p:grpSpPr>
        <p:cxnSp>
          <p:nvCxnSpPr>
            <p:cNvPr id="116" name="Straight Connector 115"/>
            <p:cNvCxnSpPr/>
            <p:nvPr/>
          </p:nvCxnSpPr>
          <p:spPr>
            <a:xfrm>
              <a:off x="162056" y="3487771"/>
              <a:ext cx="569641" cy="502019"/>
            </a:xfrm>
            <a:prstGeom prst="line">
              <a:avLst/>
            </a:prstGeom>
            <a:ln w="762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17" name="Straight Connector 116"/>
            <p:cNvCxnSpPr/>
            <p:nvPr/>
          </p:nvCxnSpPr>
          <p:spPr>
            <a:xfrm flipV="1">
              <a:off x="226441" y="3524843"/>
              <a:ext cx="477952" cy="442551"/>
            </a:xfrm>
            <a:prstGeom prst="line">
              <a:avLst/>
            </a:prstGeom>
            <a:ln w="76200">
              <a:solidFill>
                <a:schemeClr val="tx2"/>
              </a:solidFill>
            </a:ln>
          </p:spPr>
          <p:style>
            <a:lnRef idx="1">
              <a:schemeClr val="accent1"/>
            </a:lnRef>
            <a:fillRef idx="0">
              <a:schemeClr val="accent1"/>
            </a:fillRef>
            <a:effectRef idx="0">
              <a:schemeClr val="accent1"/>
            </a:effectRef>
            <a:fontRef idx="minor">
              <a:schemeClr val="tx1"/>
            </a:fontRef>
          </p:style>
        </p:cxnSp>
      </p:grpSp>
      <p:grpSp>
        <p:nvGrpSpPr>
          <p:cNvPr id="118" name="Group 117"/>
          <p:cNvGrpSpPr/>
          <p:nvPr/>
        </p:nvGrpSpPr>
        <p:grpSpPr>
          <a:xfrm>
            <a:off x="2699311" y="4196230"/>
            <a:ext cx="569641" cy="502019"/>
            <a:chOff x="162056" y="3487771"/>
            <a:chExt cx="569641" cy="502019"/>
          </a:xfrm>
        </p:grpSpPr>
        <p:cxnSp>
          <p:nvCxnSpPr>
            <p:cNvPr id="119" name="Straight Connector 118"/>
            <p:cNvCxnSpPr/>
            <p:nvPr/>
          </p:nvCxnSpPr>
          <p:spPr>
            <a:xfrm>
              <a:off x="162056" y="3487771"/>
              <a:ext cx="569641" cy="502019"/>
            </a:xfrm>
            <a:prstGeom prst="line">
              <a:avLst/>
            </a:prstGeom>
            <a:ln w="762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20" name="Straight Connector 119"/>
            <p:cNvCxnSpPr/>
            <p:nvPr/>
          </p:nvCxnSpPr>
          <p:spPr>
            <a:xfrm flipV="1">
              <a:off x="226441" y="3524843"/>
              <a:ext cx="477952" cy="442551"/>
            </a:xfrm>
            <a:prstGeom prst="line">
              <a:avLst/>
            </a:prstGeom>
            <a:ln w="76200">
              <a:solidFill>
                <a:schemeClr val="tx2"/>
              </a:solidFill>
            </a:ln>
          </p:spPr>
          <p:style>
            <a:lnRef idx="1">
              <a:schemeClr val="accent1"/>
            </a:lnRef>
            <a:fillRef idx="0">
              <a:schemeClr val="accent1"/>
            </a:fillRef>
            <a:effectRef idx="0">
              <a:schemeClr val="accent1"/>
            </a:effectRef>
            <a:fontRef idx="minor">
              <a:schemeClr val="tx1"/>
            </a:fontRef>
          </p:style>
        </p:cxnSp>
      </p:grpSp>
      <p:grpSp>
        <p:nvGrpSpPr>
          <p:cNvPr id="130" name="Group 129"/>
          <p:cNvGrpSpPr/>
          <p:nvPr/>
        </p:nvGrpSpPr>
        <p:grpSpPr>
          <a:xfrm>
            <a:off x="257906" y="4908346"/>
            <a:ext cx="569641" cy="530860"/>
            <a:chOff x="162056" y="3487771"/>
            <a:chExt cx="569641" cy="502019"/>
          </a:xfrm>
        </p:grpSpPr>
        <p:cxnSp>
          <p:nvCxnSpPr>
            <p:cNvPr id="131" name="Straight Connector 130"/>
            <p:cNvCxnSpPr/>
            <p:nvPr/>
          </p:nvCxnSpPr>
          <p:spPr>
            <a:xfrm>
              <a:off x="162056" y="3487771"/>
              <a:ext cx="569641" cy="502019"/>
            </a:xfrm>
            <a:prstGeom prst="line">
              <a:avLst/>
            </a:prstGeom>
            <a:ln w="762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32" name="Straight Connector 131"/>
            <p:cNvCxnSpPr/>
            <p:nvPr/>
          </p:nvCxnSpPr>
          <p:spPr>
            <a:xfrm flipV="1">
              <a:off x="226441" y="3524843"/>
              <a:ext cx="477952" cy="442551"/>
            </a:xfrm>
            <a:prstGeom prst="line">
              <a:avLst/>
            </a:prstGeom>
            <a:ln w="76200">
              <a:solidFill>
                <a:schemeClr val="tx2"/>
              </a:solidFill>
            </a:ln>
          </p:spPr>
          <p:style>
            <a:lnRef idx="1">
              <a:schemeClr val="accent1"/>
            </a:lnRef>
            <a:fillRef idx="0">
              <a:schemeClr val="accent1"/>
            </a:fillRef>
            <a:effectRef idx="0">
              <a:schemeClr val="accent1"/>
            </a:effectRef>
            <a:fontRef idx="minor">
              <a:schemeClr val="tx1"/>
            </a:fontRef>
          </p:style>
        </p:cxnSp>
      </p:grpSp>
      <p:grpSp>
        <p:nvGrpSpPr>
          <p:cNvPr id="133" name="Group 132"/>
          <p:cNvGrpSpPr/>
          <p:nvPr/>
        </p:nvGrpSpPr>
        <p:grpSpPr>
          <a:xfrm>
            <a:off x="919710" y="4895904"/>
            <a:ext cx="569641" cy="502019"/>
            <a:chOff x="162056" y="3487771"/>
            <a:chExt cx="569641" cy="502019"/>
          </a:xfrm>
        </p:grpSpPr>
        <p:cxnSp>
          <p:nvCxnSpPr>
            <p:cNvPr id="134" name="Straight Connector 133"/>
            <p:cNvCxnSpPr/>
            <p:nvPr/>
          </p:nvCxnSpPr>
          <p:spPr>
            <a:xfrm>
              <a:off x="162056" y="3487771"/>
              <a:ext cx="569641" cy="502019"/>
            </a:xfrm>
            <a:prstGeom prst="line">
              <a:avLst/>
            </a:prstGeom>
            <a:ln w="762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35" name="Straight Connector 134"/>
            <p:cNvCxnSpPr/>
            <p:nvPr/>
          </p:nvCxnSpPr>
          <p:spPr>
            <a:xfrm flipV="1">
              <a:off x="226441" y="3524843"/>
              <a:ext cx="477952" cy="442551"/>
            </a:xfrm>
            <a:prstGeom prst="line">
              <a:avLst/>
            </a:prstGeom>
            <a:ln w="76200">
              <a:solidFill>
                <a:schemeClr val="tx2"/>
              </a:solidFill>
            </a:ln>
          </p:spPr>
          <p:style>
            <a:lnRef idx="1">
              <a:schemeClr val="accent1"/>
            </a:lnRef>
            <a:fillRef idx="0">
              <a:schemeClr val="accent1"/>
            </a:fillRef>
            <a:effectRef idx="0">
              <a:schemeClr val="accent1"/>
            </a:effectRef>
            <a:fontRef idx="minor">
              <a:schemeClr val="tx1"/>
            </a:fontRef>
          </p:style>
        </p:cxnSp>
      </p:grpSp>
      <p:sp>
        <p:nvSpPr>
          <p:cNvPr id="16" name="TextBox 15"/>
          <p:cNvSpPr txBox="1"/>
          <p:nvPr/>
        </p:nvSpPr>
        <p:spPr bwMode="auto">
          <a:xfrm>
            <a:off x="4423719" y="664793"/>
            <a:ext cx="4349578" cy="307777"/>
          </a:xfrm>
          <a:prstGeom prst="rect">
            <a:avLst/>
          </a:prstGeom>
          <a:noFill/>
          <a:ln w="19050" algn="ctr">
            <a:noFill/>
            <a:miter lim="800000"/>
            <a:headEnd/>
            <a:tailEnd/>
          </a:ln>
        </p:spPr>
        <p:txBody>
          <a:bodyPr wrap="square" lIns="0" tIns="0" rIns="0" bIns="0" rtlCol="0">
            <a:spAutoFit/>
          </a:bodyPr>
          <a:lstStyle/>
          <a:p>
            <a:r>
              <a:rPr lang="en-US" sz="2000" dirty="0" smtClean="0"/>
              <a:t>Observed                          Counterfactuals</a:t>
            </a:r>
          </a:p>
        </p:txBody>
      </p:sp>
      <p:sp>
        <p:nvSpPr>
          <p:cNvPr id="137" name="TextBox 136"/>
          <p:cNvSpPr txBox="1"/>
          <p:nvPr/>
        </p:nvSpPr>
        <p:spPr bwMode="auto">
          <a:xfrm>
            <a:off x="2822409" y="4872234"/>
            <a:ext cx="501414" cy="1046440"/>
          </a:xfrm>
          <a:prstGeom prst="rect">
            <a:avLst/>
          </a:prstGeom>
          <a:noFill/>
          <a:ln w="19050" algn="ctr">
            <a:noFill/>
            <a:miter lim="800000"/>
            <a:headEnd/>
            <a:tailEnd/>
          </a:ln>
        </p:spPr>
        <p:txBody>
          <a:bodyPr wrap="square" lIns="0" tIns="0" rIns="0" bIns="0" rtlCol="0">
            <a:spAutoFit/>
          </a:bodyPr>
          <a:lstStyle/>
          <a:p>
            <a:r>
              <a:rPr lang="en-US" sz="4000" dirty="0" smtClean="0">
                <a:solidFill>
                  <a:srgbClr val="FF0000"/>
                </a:solidFill>
              </a:rPr>
              <a:t>♥</a:t>
            </a:r>
            <a:r>
              <a:rPr lang="en-US" sz="2800" dirty="0" smtClean="0"/>
              <a:t>️</a:t>
            </a:r>
          </a:p>
        </p:txBody>
      </p:sp>
      <p:sp>
        <p:nvSpPr>
          <p:cNvPr id="138" name="TextBox 137"/>
          <p:cNvSpPr txBox="1"/>
          <p:nvPr/>
        </p:nvSpPr>
        <p:spPr bwMode="auto">
          <a:xfrm>
            <a:off x="2125305" y="4894849"/>
            <a:ext cx="501414" cy="1046440"/>
          </a:xfrm>
          <a:prstGeom prst="rect">
            <a:avLst/>
          </a:prstGeom>
          <a:noFill/>
          <a:ln w="19050" algn="ctr">
            <a:noFill/>
            <a:miter lim="800000"/>
            <a:headEnd/>
            <a:tailEnd/>
          </a:ln>
        </p:spPr>
        <p:txBody>
          <a:bodyPr wrap="square" lIns="0" tIns="0" rIns="0" bIns="0" rtlCol="0">
            <a:spAutoFit/>
          </a:bodyPr>
          <a:lstStyle/>
          <a:p>
            <a:r>
              <a:rPr lang="en-US" sz="4000" dirty="0" smtClean="0">
                <a:solidFill>
                  <a:srgbClr val="FF0000"/>
                </a:solidFill>
              </a:rPr>
              <a:t>♥</a:t>
            </a:r>
            <a:r>
              <a:rPr lang="en-US" sz="2800" dirty="0" smtClean="0"/>
              <a:t>️</a:t>
            </a:r>
          </a:p>
        </p:txBody>
      </p:sp>
      <p:sp>
        <p:nvSpPr>
          <p:cNvPr id="139" name="TextBox 138"/>
          <p:cNvSpPr txBox="1"/>
          <p:nvPr/>
        </p:nvSpPr>
        <p:spPr bwMode="auto">
          <a:xfrm>
            <a:off x="1498988" y="4911565"/>
            <a:ext cx="501414" cy="1046440"/>
          </a:xfrm>
          <a:prstGeom prst="rect">
            <a:avLst/>
          </a:prstGeom>
          <a:noFill/>
          <a:ln w="19050" algn="ctr">
            <a:noFill/>
            <a:miter lim="800000"/>
            <a:headEnd/>
            <a:tailEnd/>
          </a:ln>
        </p:spPr>
        <p:txBody>
          <a:bodyPr wrap="square" lIns="0" tIns="0" rIns="0" bIns="0" rtlCol="0">
            <a:spAutoFit/>
          </a:bodyPr>
          <a:lstStyle/>
          <a:p>
            <a:r>
              <a:rPr lang="en-US" sz="4000" dirty="0" smtClean="0">
                <a:solidFill>
                  <a:srgbClr val="FF0000"/>
                </a:solidFill>
              </a:rPr>
              <a:t>♥</a:t>
            </a:r>
            <a:r>
              <a:rPr lang="en-US" sz="2800" dirty="0" smtClean="0"/>
              <a:t>️</a:t>
            </a:r>
          </a:p>
        </p:txBody>
      </p:sp>
      <p:sp>
        <p:nvSpPr>
          <p:cNvPr id="140" name="TextBox 139"/>
          <p:cNvSpPr txBox="1"/>
          <p:nvPr/>
        </p:nvSpPr>
        <p:spPr bwMode="auto">
          <a:xfrm>
            <a:off x="913971" y="5500512"/>
            <a:ext cx="501414" cy="1046440"/>
          </a:xfrm>
          <a:prstGeom prst="rect">
            <a:avLst/>
          </a:prstGeom>
          <a:noFill/>
          <a:ln w="19050" algn="ctr">
            <a:noFill/>
            <a:miter lim="800000"/>
            <a:headEnd/>
            <a:tailEnd/>
          </a:ln>
        </p:spPr>
        <p:txBody>
          <a:bodyPr wrap="square" lIns="0" tIns="0" rIns="0" bIns="0" rtlCol="0">
            <a:spAutoFit/>
          </a:bodyPr>
          <a:lstStyle/>
          <a:p>
            <a:r>
              <a:rPr lang="en-US" sz="4000" dirty="0" smtClean="0">
                <a:solidFill>
                  <a:srgbClr val="FF0000"/>
                </a:solidFill>
              </a:rPr>
              <a:t>♥</a:t>
            </a:r>
            <a:r>
              <a:rPr lang="en-US" sz="2800" dirty="0" smtClean="0"/>
              <a:t>️</a:t>
            </a:r>
          </a:p>
        </p:txBody>
      </p:sp>
      <p:sp>
        <p:nvSpPr>
          <p:cNvPr id="141" name="TextBox 140"/>
          <p:cNvSpPr txBox="1"/>
          <p:nvPr/>
        </p:nvSpPr>
        <p:spPr bwMode="auto">
          <a:xfrm>
            <a:off x="2965971" y="5552622"/>
            <a:ext cx="501414" cy="1046440"/>
          </a:xfrm>
          <a:prstGeom prst="rect">
            <a:avLst/>
          </a:prstGeom>
          <a:noFill/>
          <a:ln w="19050" algn="ctr">
            <a:noFill/>
            <a:miter lim="800000"/>
            <a:headEnd/>
            <a:tailEnd/>
          </a:ln>
        </p:spPr>
        <p:txBody>
          <a:bodyPr wrap="square" lIns="0" tIns="0" rIns="0" bIns="0" rtlCol="0">
            <a:spAutoFit/>
          </a:bodyPr>
          <a:lstStyle/>
          <a:p>
            <a:r>
              <a:rPr lang="en-US" sz="4000" dirty="0" smtClean="0">
                <a:solidFill>
                  <a:srgbClr val="FF0000"/>
                </a:solidFill>
              </a:rPr>
              <a:t>♥</a:t>
            </a:r>
            <a:r>
              <a:rPr lang="en-US" sz="2800" dirty="0" smtClean="0"/>
              <a:t>️</a:t>
            </a:r>
          </a:p>
        </p:txBody>
      </p:sp>
      <p:sp>
        <p:nvSpPr>
          <p:cNvPr id="142" name="TextBox 141"/>
          <p:cNvSpPr txBox="1"/>
          <p:nvPr/>
        </p:nvSpPr>
        <p:spPr bwMode="auto">
          <a:xfrm>
            <a:off x="294532" y="5488716"/>
            <a:ext cx="501414" cy="1046440"/>
          </a:xfrm>
          <a:prstGeom prst="rect">
            <a:avLst/>
          </a:prstGeom>
          <a:noFill/>
          <a:ln w="19050" algn="ctr">
            <a:noFill/>
            <a:miter lim="800000"/>
            <a:headEnd/>
            <a:tailEnd/>
          </a:ln>
        </p:spPr>
        <p:txBody>
          <a:bodyPr wrap="square" lIns="0" tIns="0" rIns="0" bIns="0" rtlCol="0">
            <a:spAutoFit/>
          </a:bodyPr>
          <a:lstStyle/>
          <a:p>
            <a:r>
              <a:rPr lang="en-US" sz="4000" dirty="0" smtClean="0">
                <a:solidFill>
                  <a:srgbClr val="FF0000"/>
                </a:solidFill>
              </a:rPr>
              <a:t>♥</a:t>
            </a:r>
            <a:r>
              <a:rPr lang="en-US" sz="2800" dirty="0" smtClean="0"/>
              <a:t>️</a:t>
            </a:r>
          </a:p>
        </p:txBody>
      </p:sp>
      <p:sp>
        <p:nvSpPr>
          <p:cNvPr id="143" name="TextBox 142"/>
          <p:cNvSpPr txBox="1"/>
          <p:nvPr/>
        </p:nvSpPr>
        <p:spPr bwMode="auto">
          <a:xfrm>
            <a:off x="1744794" y="5499540"/>
            <a:ext cx="501414" cy="1046440"/>
          </a:xfrm>
          <a:prstGeom prst="rect">
            <a:avLst/>
          </a:prstGeom>
          <a:noFill/>
          <a:ln w="19050" algn="ctr">
            <a:noFill/>
            <a:miter lim="800000"/>
            <a:headEnd/>
            <a:tailEnd/>
          </a:ln>
        </p:spPr>
        <p:txBody>
          <a:bodyPr wrap="square" lIns="0" tIns="0" rIns="0" bIns="0" rtlCol="0">
            <a:spAutoFit/>
          </a:bodyPr>
          <a:lstStyle/>
          <a:p>
            <a:r>
              <a:rPr lang="en-US" sz="4000" dirty="0" smtClean="0">
                <a:solidFill>
                  <a:srgbClr val="FF0000"/>
                </a:solidFill>
              </a:rPr>
              <a:t>♥</a:t>
            </a:r>
            <a:r>
              <a:rPr lang="en-US" sz="2800" dirty="0" smtClean="0"/>
              <a:t>️</a:t>
            </a:r>
          </a:p>
        </p:txBody>
      </p:sp>
      <p:sp>
        <p:nvSpPr>
          <p:cNvPr id="144" name="TextBox 143"/>
          <p:cNvSpPr txBox="1"/>
          <p:nvPr/>
        </p:nvSpPr>
        <p:spPr bwMode="auto">
          <a:xfrm>
            <a:off x="2422228" y="5498561"/>
            <a:ext cx="501414" cy="1046440"/>
          </a:xfrm>
          <a:prstGeom prst="rect">
            <a:avLst/>
          </a:prstGeom>
          <a:noFill/>
          <a:ln w="19050" algn="ctr">
            <a:noFill/>
            <a:miter lim="800000"/>
            <a:headEnd/>
            <a:tailEnd/>
          </a:ln>
        </p:spPr>
        <p:txBody>
          <a:bodyPr wrap="square" lIns="0" tIns="0" rIns="0" bIns="0" rtlCol="0">
            <a:spAutoFit/>
          </a:bodyPr>
          <a:lstStyle/>
          <a:p>
            <a:r>
              <a:rPr lang="en-US" sz="4000" dirty="0" smtClean="0">
                <a:solidFill>
                  <a:srgbClr val="FF0000"/>
                </a:solidFill>
              </a:rPr>
              <a:t>♥</a:t>
            </a:r>
            <a:r>
              <a:rPr lang="en-US" sz="2800" dirty="0" smtClean="0"/>
              <a:t>️</a:t>
            </a:r>
          </a:p>
        </p:txBody>
      </p:sp>
      <p:grpSp>
        <p:nvGrpSpPr>
          <p:cNvPr id="127" name="Group 126"/>
          <p:cNvGrpSpPr/>
          <p:nvPr/>
        </p:nvGrpSpPr>
        <p:grpSpPr>
          <a:xfrm>
            <a:off x="2303893" y="5493687"/>
            <a:ext cx="569641" cy="502019"/>
            <a:chOff x="162056" y="3487771"/>
            <a:chExt cx="569641" cy="502019"/>
          </a:xfrm>
        </p:grpSpPr>
        <p:cxnSp>
          <p:nvCxnSpPr>
            <p:cNvPr id="128" name="Straight Connector 127"/>
            <p:cNvCxnSpPr/>
            <p:nvPr/>
          </p:nvCxnSpPr>
          <p:spPr>
            <a:xfrm>
              <a:off x="162056" y="3487771"/>
              <a:ext cx="569641" cy="502019"/>
            </a:xfrm>
            <a:prstGeom prst="line">
              <a:avLst/>
            </a:prstGeom>
            <a:ln w="762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29" name="Straight Connector 128"/>
            <p:cNvCxnSpPr/>
            <p:nvPr/>
          </p:nvCxnSpPr>
          <p:spPr>
            <a:xfrm flipV="1">
              <a:off x="226441" y="3524843"/>
              <a:ext cx="477952" cy="442551"/>
            </a:xfrm>
            <a:prstGeom prst="line">
              <a:avLst/>
            </a:prstGeom>
            <a:ln w="76200">
              <a:solidFill>
                <a:schemeClr val="tx2"/>
              </a:solidFill>
            </a:ln>
          </p:spPr>
          <p:style>
            <a:lnRef idx="1">
              <a:schemeClr val="accent1"/>
            </a:lnRef>
            <a:fillRef idx="0">
              <a:schemeClr val="accent1"/>
            </a:fillRef>
            <a:effectRef idx="0">
              <a:schemeClr val="accent1"/>
            </a:effectRef>
            <a:fontRef idx="minor">
              <a:schemeClr val="tx1"/>
            </a:fontRef>
          </p:style>
        </p:cxnSp>
      </p:grpSp>
      <p:grpSp>
        <p:nvGrpSpPr>
          <p:cNvPr id="124" name="Group 123"/>
          <p:cNvGrpSpPr/>
          <p:nvPr/>
        </p:nvGrpSpPr>
        <p:grpSpPr>
          <a:xfrm>
            <a:off x="1583080" y="5514284"/>
            <a:ext cx="569641" cy="502019"/>
            <a:chOff x="162056" y="3487771"/>
            <a:chExt cx="569641" cy="502019"/>
          </a:xfrm>
        </p:grpSpPr>
        <p:cxnSp>
          <p:nvCxnSpPr>
            <p:cNvPr id="125" name="Straight Connector 124"/>
            <p:cNvCxnSpPr/>
            <p:nvPr/>
          </p:nvCxnSpPr>
          <p:spPr>
            <a:xfrm>
              <a:off x="162056" y="3487771"/>
              <a:ext cx="569641" cy="502019"/>
            </a:xfrm>
            <a:prstGeom prst="line">
              <a:avLst/>
            </a:prstGeom>
            <a:ln w="762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26" name="Straight Connector 125"/>
            <p:cNvCxnSpPr/>
            <p:nvPr/>
          </p:nvCxnSpPr>
          <p:spPr>
            <a:xfrm flipV="1">
              <a:off x="226441" y="3524843"/>
              <a:ext cx="477952" cy="442551"/>
            </a:xfrm>
            <a:prstGeom prst="line">
              <a:avLst/>
            </a:prstGeom>
            <a:ln w="76200">
              <a:solidFill>
                <a:schemeClr val="tx2"/>
              </a:solidFill>
            </a:ln>
          </p:spPr>
          <p:style>
            <a:lnRef idx="1">
              <a:schemeClr val="accent1"/>
            </a:lnRef>
            <a:fillRef idx="0">
              <a:schemeClr val="accent1"/>
            </a:fillRef>
            <a:effectRef idx="0">
              <a:schemeClr val="accent1"/>
            </a:effectRef>
            <a:fontRef idx="minor">
              <a:schemeClr val="tx1"/>
            </a:fontRef>
          </p:style>
        </p:cxnSp>
      </p:grpSp>
      <p:grpSp>
        <p:nvGrpSpPr>
          <p:cNvPr id="121" name="Group 120"/>
          <p:cNvGrpSpPr/>
          <p:nvPr/>
        </p:nvGrpSpPr>
        <p:grpSpPr>
          <a:xfrm>
            <a:off x="157589" y="5545583"/>
            <a:ext cx="569641" cy="502019"/>
            <a:chOff x="162056" y="3487771"/>
            <a:chExt cx="569641" cy="502019"/>
          </a:xfrm>
        </p:grpSpPr>
        <p:cxnSp>
          <p:nvCxnSpPr>
            <p:cNvPr id="122" name="Straight Connector 121"/>
            <p:cNvCxnSpPr/>
            <p:nvPr/>
          </p:nvCxnSpPr>
          <p:spPr>
            <a:xfrm>
              <a:off x="162056" y="3487771"/>
              <a:ext cx="569641" cy="502019"/>
            </a:xfrm>
            <a:prstGeom prst="line">
              <a:avLst/>
            </a:prstGeom>
            <a:ln w="762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23" name="Straight Connector 122"/>
            <p:cNvCxnSpPr/>
            <p:nvPr/>
          </p:nvCxnSpPr>
          <p:spPr>
            <a:xfrm flipV="1">
              <a:off x="226441" y="3524843"/>
              <a:ext cx="477952" cy="442551"/>
            </a:xfrm>
            <a:prstGeom prst="line">
              <a:avLst/>
            </a:prstGeom>
            <a:ln w="76200">
              <a:solidFill>
                <a:schemeClr val="tx2"/>
              </a:solidFill>
            </a:ln>
          </p:spPr>
          <p:style>
            <a:lnRef idx="1">
              <a:schemeClr val="accent1"/>
            </a:lnRef>
            <a:fillRef idx="0">
              <a:schemeClr val="accent1"/>
            </a:fillRef>
            <a:effectRef idx="0">
              <a:schemeClr val="accent1"/>
            </a:effectRef>
            <a:fontRef idx="minor">
              <a:schemeClr val="tx1"/>
            </a:fontRef>
          </p:style>
        </p:cxnSp>
      </p:grpSp>
      <p:pic>
        <p:nvPicPr>
          <p:cNvPr id="11" name="tmpB256">
            <a:hlinkClick r:id="" action="ppaction://media"/>
          </p:cNvPr>
          <p:cNvPicPr>
            <a:picLocks noChangeAspect="1"/>
          </p:cNvPicPr>
          <p:nvPr>
            <a:videoFile r:link="rId1"/>
            <p:custDataLst>
              <p:tags r:id="rId2"/>
            </p:custDataLst>
            <p:extLst>
              <p:ext uri="{DAA4B4D4-6D71-4841-9C94-3DE7FCFB9230}">
                <p14:media xmlns:p14="http://schemas.microsoft.com/office/powerpoint/2010/main" r:embed="rId3">
                  <p14:trim end="30.8911"/>
                </p14:media>
              </p:ext>
              <p:ext uri="{42D2F446-02D8-4167-A562-619A0277C38B}">
                <p15:isNarration xmlns:p15="http://schemas.microsoft.com/office/powerpoint/2012/main" val="1"/>
              </p:ext>
            </p:extLst>
          </p:nvPr>
        </p:nvPicPr>
        <p:blipFill>
          <a:blip r:embed="rId29"/>
          <a:stretch>
            <a:fillRect/>
          </a:stretch>
        </p:blipFill>
        <p:spPr>
          <a:xfrm>
            <a:off x="8813800" y="101600"/>
            <a:ext cx="228600" cy="228600"/>
          </a:xfrm>
          <a:prstGeom prst="rect">
            <a:avLst/>
          </a:prstGeom>
        </p:spPr>
      </p:pic>
      <mc:AlternateContent xmlns:mc="http://schemas.openxmlformats.org/markup-compatibility/2006" xmlns:p14="http://schemas.microsoft.com/office/powerpoint/2010/main" xmlns:iact="http://schemas.microsoft.com/office/powerpoint/2014/inkAction">
        <mc:Choice Requires="p14 iact">
          <p:contentPart p14:bwMode="auto" r:id="rId30">
            <p14:nvContentPartPr>
              <p14:cNvPr id="13" name="Ink 12"/>
              <p14:cNvContentPartPr/>
              <p14:nvPr>
                <p:custDataLst>
                  <p:tags r:id="rId4"/>
                </p:custDataLst>
                <p:extLst>
                  <p:ext uri="{42D2F446-02D8-4167-A562-619A0277C38B}">
                    <p15:isNarration xmlns:p15="http://schemas.microsoft.com/office/powerpoint/2012/main" val="1"/>
                  </p:ext>
                </p:extLst>
              </p14:nvPr>
            </p14:nvContentPartPr>
            <p14:xfrm>
              <a:off x="75310" y="1253624"/>
              <a:ext cx="5624593" cy="4768665"/>
            </p14:xfrm>
          </p:contentPart>
        </mc:Choice>
        <mc:Fallback xmlns="">
          <p:pic>
            <p:nvPicPr>
              <p:cNvPr id="13" name="Ink 12"/>
              <p:cNvPicPr>
                <a:picLocks noGrp="1" noRot="1" noChangeAspect="1" noMove="1" noResize="1" noEditPoints="1" noAdjustHandles="1" noChangeArrowheads="1" noChangeShapeType="1"/>
              </p:cNvPicPr>
              <p:nvPr/>
            </p:nvPicPr>
            <p:blipFill>
              <a:blip r:embed="rId32"/>
              <a:stretch>
                <a:fillRect/>
              </a:stretch>
            </p:blipFill>
            <p:spPr>
              <a:xfrm>
                <a:off x="66310" y="1244624"/>
                <a:ext cx="5642593" cy="4786664"/>
              </a:xfrm>
              <a:prstGeom prst="rect">
                <a:avLst/>
              </a:prstGeom>
            </p:spPr>
          </p:pic>
        </mc:Fallback>
      </mc:AlternateContent>
    </p:spTree>
    <p:extLst>
      <p:ext uri="{BB962C8B-B14F-4D97-AF65-F5344CB8AC3E}">
        <p14:creationId xmlns:p14="http://schemas.microsoft.com/office/powerpoint/2010/main" val="3094636069"/>
      </p:ext>
    </p:extLst>
  </p:cSld>
  <p:clrMapOvr>
    <a:masterClrMapping/>
  </p:clrMapOvr>
  <p:transition advTm="8618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1"/>
                                  </p:stCondLst>
                                  <p:childTnLst>
                                    <p:cmd type="call" cmd="playFrom(0.0)">
                                      <p:cBhvr>
                                        <p:cTn id="6" dur="1" fill="hold"/>
                                        <p:tgtEl>
                                          <p:spTgt spid="11"/>
                                        </p:tgtEl>
                                      </p:cBhvr>
                                    </p:cmd>
                                  </p:childTnLst>
                                </p:cTn>
                              </p:par>
                              <p:par>
                                <p:cTn id="7" presetID="59" presetClass="entr" presetSubtype="0" fill="hold" nodeType="withEffect">
                                  <p:stCondLst>
                                    <p:cond delay="0"/>
                                  </p:stCondLst>
                                  <p:childTnLst>
                                    <p:set>
                                      <p:cBhvr>
                                        <p:cTn id="8" dur="1" fill="hold">
                                          <p:stCondLst>
                                            <p:cond delay="0"/>
                                          </p:stCondLst>
                                        </p:cTn>
                                        <p:tgtEl>
                                          <p:spTgt spid="13"/>
                                        </p:tgtEl>
                                        <p:attrNameLst>
                                          <p:attrName>style.visibility</p:attrName>
                                        </p:attrNameLst>
                                      </p:cBhvr>
                                      <p:to>
                                        <p:strVal val="visible"/>
                                      </p:to>
                                    </p:set>
                                    <p:cmd type="call" cmd="playFrom(0.0)">
                                      <p:cBhvr>
                                        <p:cTn id="9"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fill="hold" display="0">
                  <p:stCondLst>
                    <p:cond delay="indefinite"/>
                  </p:stCondLst>
                </p:cTn>
                <p:tgtEl>
                  <p:spTgt spid="11"/>
                </p:tgtEl>
              </p:cMediaNode>
            </p:vide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3585" y="134604"/>
            <a:ext cx="7323917" cy="425512"/>
          </a:xfrm>
        </p:spPr>
        <p:txBody>
          <a:bodyPr>
            <a:normAutofit fontScale="90000"/>
          </a:bodyPr>
          <a:lstStyle/>
          <a:p>
            <a:r>
              <a:rPr lang="en-US" dirty="0" smtClean="0"/>
              <a:t>Observed Actions and </a:t>
            </a:r>
            <a:r>
              <a:rPr lang="en-US" dirty="0" err="1" smtClean="0"/>
              <a:t>Txs</a:t>
            </a:r>
            <a:r>
              <a:rPr lang="en-US" dirty="0" smtClean="0"/>
              <a:t> vs Counterfactuals</a:t>
            </a:r>
            <a:endParaRPr lang="en-US" dirty="0"/>
          </a:p>
        </p:txBody>
      </p:sp>
      <p:pic>
        <p:nvPicPr>
          <p:cNvPr id="6" name="Content Placeholder 5"/>
          <p:cNvPicPr>
            <a:picLocks noGrp="1" noChangeAspect="1"/>
          </p:cNvPicPr>
          <p:nvPr>
            <p:ph idx="1"/>
          </p:nvPr>
        </p:nvPicPr>
        <p:blipFill>
          <a:blip r:embed="rId7">
            <a:extLst>
              <a:ext uri="{28A0092B-C50C-407E-A947-70E740481C1C}">
                <a14:useLocalDpi xmlns:a14="http://schemas.microsoft.com/office/drawing/2010/main" val="0"/>
              </a:ext>
            </a:extLst>
          </a:blip>
          <a:stretch>
            <a:fillRect/>
          </a:stretch>
        </p:blipFill>
        <p:spPr>
          <a:xfrm>
            <a:off x="6018054" y="640079"/>
            <a:ext cx="2928238" cy="5615198"/>
          </a:xfrm>
        </p:spPr>
      </p:pic>
      <p:sp>
        <p:nvSpPr>
          <p:cNvPr id="4" name="Slide Number Placeholder 3"/>
          <p:cNvSpPr>
            <a:spLocks noGrp="1"/>
          </p:cNvSpPr>
          <p:nvPr>
            <p:ph type="sldNum" sz="quarter" idx="10"/>
          </p:nvPr>
        </p:nvSpPr>
        <p:spPr>
          <a:xfrm>
            <a:off x="369889" y="6442485"/>
            <a:ext cx="489832" cy="215492"/>
          </a:xfrm>
        </p:spPr>
        <p:txBody>
          <a:bodyPr/>
          <a:lstStyle/>
          <a:p>
            <a:pPr>
              <a:defRPr/>
            </a:pPr>
            <a:fld id="{FAA74B69-70FD-A649-B131-F3438782CAA4}" type="slidenum">
              <a:rPr lang="en-US" altLang="en-US" smtClean="0"/>
              <a:pPr>
                <a:defRPr/>
              </a:pPr>
              <a:t>18</a:t>
            </a:fld>
            <a:endParaRPr lang="en-US" altLang="en-US" dirty="0"/>
          </a:p>
        </p:txBody>
      </p:sp>
      <p:sp>
        <p:nvSpPr>
          <p:cNvPr id="35" name="Footer Placeholder 1"/>
          <p:cNvSpPr txBox="1">
            <a:spLocks/>
          </p:cNvSpPr>
          <p:nvPr/>
        </p:nvSpPr>
        <p:spPr>
          <a:xfrm>
            <a:off x="548153" y="6470130"/>
            <a:ext cx="4310907" cy="137980"/>
          </a:xfrm>
          <a:prstGeom prst="rect">
            <a:avLst/>
          </a:prstGeom>
        </p:spPr>
        <p:txBody>
          <a:bodyPr/>
          <a:lstStyle>
            <a:defPPr>
              <a:defRPr lang="en-US"/>
            </a:defPPr>
            <a:lvl1pPr algn="l" rtl="0" eaLnBrk="0" fontAlgn="base" hangingPunct="0">
              <a:spcBef>
                <a:spcPct val="0"/>
              </a:spcBef>
              <a:spcAft>
                <a:spcPct val="0"/>
              </a:spcAft>
              <a:defRPr kern="1200">
                <a:solidFill>
                  <a:schemeClr val="tx1"/>
                </a:solidFill>
                <a:latin typeface="Garamond" charset="0"/>
                <a:ea typeface="+mn-ea"/>
                <a:cs typeface="+mn-cs"/>
              </a:defRPr>
            </a:lvl1pPr>
            <a:lvl2pPr marL="457200" algn="l" rtl="0" eaLnBrk="0" fontAlgn="base" hangingPunct="0">
              <a:spcBef>
                <a:spcPct val="0"/>
              </a:spcBef>
              <a:spcAft>
                <a:spcPct val="0"/>
              </a:spcAft>
              <a:defRPr kern="1200">
                <a:solidFill>
                  <a:schemeClr val="tx1"/>
                </a:solidFill>
                <a:latin typeface="Garamond" charset="0"/>
                <a:ea typeface="+mn-ea"/>
                <a:cs typeface="+mn-cs"/>
              </a:defRPr>
            </a:lvl2pPr>
            <a:lvl3pPr marL="914400" algn="l" rtl="0" eaLnBrk="0" fontAlgn="base" hangingPunct="0">
              <a:spcBef>
                <a:spcPct val="0"/>
              </a:spcBef>
              <a:spcAft>
                <a:spcPct val="0"/>
              </a:spcAft>
              <a:defRPr kern="1200">
                <a:solidFill>
                  <a:schemeClr val="tx1"/>
                </a:solidFill>
                <a:latin typeface="Garamond" charset="0"/>
                <a:ea typeface="+mn-ea"/>
                <a:cs typeface="+mn-cs"/>
              </a:defRPr>
            </a:lvl3pPr>
            <a:lvl4pPr marL="1371600" algn="l" rtl="0" eaLnBrk="0" fontAlgn="base" hangingPunct="0">
              <a:spcBef>
                <a:spcPct val="0"/>
              </a:spcBef>
              <a:spcAft>
                <a:spcPct val="0"/>
              </a:spcAft>
              <a:defRPr kern="1200">
                <a:solidFill>
                  <a:schemeClr val="tx1"/>
                </a:solidFill>
                <a:latin typeface="Garamond" charset="0"/>
                <a:ea typeface="+mn-ea"/>
                <a:cs typeface="+mn-cs"/>
              </a:defRPr>
            </a:lvl4pPr>
            <a:lvl5pPr marL="1828800" algn="l" rtl="0" eaLnBrk="0" fontAlgn="base" hangingPunct="0">
              <a:spcBef>
                <a:spcPct val="0"/>
              </a:spcBef>
              <a:spcAft>
                <a:spcPct val="0"/>
              </a:spcAft>
              <a:defRPr kern="1200">
                <a:solidFill>
                  <a:schemeClr val="tx1"/>
                </a:solidFill>
                <a:latin typeface="Garamond" charset="0"/>
                <a:ea typeface="+mn-ea"/>
                <a:cs typeface="+mn-cs"/>
              </a:defRPr>
            </a:lvl5pPr>
            <a:lvl6pPr marL="2286000" algn="l" defTabSz="914400" rtl="0" eaLnBrk="1" latinLnBrk="0" hangingPunct="1">
              <a:defRPr kern="1200">
                <a:solidFill>
                  <a:schemeClr val="tx1"/>
                </a:solidFill>
                <a:latin typeface="Garamond" charset="0"/>
                <a:ea typeface="+mn-ea"/>
                <a:cs typeface="+mn-cs"/>
              </a:defRPr>
            </a:lvl6pPr>
            <a:lvl7pPr marL="2743200" algn="l" defTabSz="914400" rtl="0" eaLnBrk="1" latinLnBrk="0" hangingPunct="1">
              <a:defRPr kern="1200">
                <a:solidFill>
                  <a:schemeClr val="tx1"/>
                </a:solidFill>
                <a:latin typeface="Garamond" charset="0"/>
                <a:ea typeface="+mn-ea"/>
                <a:cs typeface="+mn-cs"/>
              </a:defRPr>
            </a:lvl7pPr>
            <a:lvl8pPr marL="3200400" algn="l" defTabSz="914400" rtl="0" eaLnBrk="1" latinLnBrk="0" hangingPunct="1">
              <a:defRPr kern="1200">
                <a:solidFill>
                  <a:schemeClr val="tx1"/>
                </a:solidFill>
                <a:latin typeface="Garamond" charset="0"/>
                <a:ea typeface="+mn-ea"/>
                <a:cs typeface="+mn-cs"/>
              </a:defRPr>
            </a:lvl8pPr>
            <a:lvl9pPr marL="3657600" algn="l" defTabSz="914400" rtl="0" eaLnBrk="1" latinLnBrk="0" hangingPunct="1">
              <a:defRPr kern="1200">
                <a:solidFill>
                  <a:schemeClr val="tx1"/>
                </a:solidFill>
                <a:latin typeface="Garamond" charset="0"/>
                <a:ea typeface="+mn-ea"/>
                <a:cs typeface="+mn-cs"/>
              </a:defRPr>
            </a:lvl9pPr>
          </a:lstStyle>
          <a:p>
            <a:r>
              <a:rPr lang="en-US" sz="1050" smtClean="0">
                <a:solidFill>
                  <a:srgbClr val="052049"/>
                </a:solidFill>
              </a:rPr>
              <a:t>Acknowledgement: Matteo Allen, graphical assistance</a:t>
            </a:r>
            <a:endParaRPr lang="en-US" sz="1050" dirty="0">
              <a:solidFill>
                <a:srgbClr val="052049"/>
              </a:solidFill>
            </a:endParaRPr>
          </a:p>
        </p:txBody>
      </p:sp>
      <p:pic>
        <p:nvPicPr>
          <p:cNvPr id="3" name="Picture 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431983" y="664793"/>
            <a:ext cx="2393126" cy="5525945"/>
          </a:xfrm>
          <a:prstGeom prst="rect">
            <a:avLst/>
          </a:prstGeom>
        </p:spPr>
      </p:pic>
      <p:grpSp>
        <p:nvGrpSpPr>
          <p:cNvPr id="67" name="Group 66"/>
          <p:cNvGrpSpPr/>
          <p:nvPr/>
        </p:nvGrpSpPr>
        <p:grpSpPr>
          <a:xfrm>
            <a:off x="50995" y="3427765"/>
            <a:ext cx="3521677" cy="2672985"/>
            <a:chOff x="37707" y="30723"/>
            <a:chExt cx="5749822" cy="5895260"/>
          </a:xfrm>
        </p:grpSpPr>
        <p:pic>
          <p:nvPicPr>
            <p:cNvPr id="68" name="Shape 87"/>
            <p:cNvPicPr preferRelativeResize="0"/>
            <p:nvPr/>
          </p:nvPicPr>
          <p:blipFill>
            <a:blip r:embed="rId9">
              <a:alphaModFix/>
            </a:blip>
            <a:stretch>
              <a:fillRect/>
            </a:stretch>
          </p:blipFill>
          <p:spPr>
            <a:xfrm>
              <a:off x="284309" y="1714165"/>
              <a:ext cx="812800" cy="1352928"/>
            </a:xfrm>
            <a:prstGeom prst="rect">
              <a:avLst/>
            </a:prstGeom>
            <a:noFill/>
            <a:ln>
              <a:noFill/>
            </a:ln>
          </p:spPr>
        </p:pic>
        <p:pic>
          <p:nvPicPr>
            <p:cNvPr id="69" name="Shape 94"/>
            <p:cNvPicPr preferRelativeResize="0"/>
            <p:nvPr/>
          </p:nvPicPr>
          <p:blipFill>
            <a:blip r:embed="rId10">
              <a:alphaModFix/>
            </a:blip>
            <a:stretch>
              <a:fillRect/>
            </a:stretch>
          </p:blipFill>
          <p:spPr>
            <a:xfrm>
              <a:off x="1097110" y="1740459"/>
              <a:ext cx="929807" cy="1326635"/>
            </a:xfrm>
            <a:prstGeom prst="rect">
              <a:avLst/>
            </a:prstGeom>
            <a:noFill/>
            <a:ln>
              <a:noFill/>
            </a:ln>
          </p:spPr>
        </p:pic>
        <p:pic>
          <p:nvPicPr>
            <p:cNvPr id="70" name="Shape 101"/>
            <p:cNvPicPr preferRelativeResize="0"/>
            <p:nvPr/>
          </p:nvPicPr>
          <p:blipFill rotWithShape="1">
            <a:blip r:embed="rId11">
              <a:alphaModFix/>
            </a:blip>
            <a:srcRect l="5442" r="1291" b="8527"/>
            <a:stretch/>
          </p:blipFill>
          <p:spPr>
            <a:xfrm>
              <a:off x="3155376" y="168171"/>
              <a:ext cx="1184365" cy="1312092"/>
            </a:xfrm>
            <a:prstGeom prst="rect">
              <a:avLst/>
            </a:prstGeom>
            <a:noFill/>
            <a:ln>
              <a:noFill/>
            </a:ln>
          </p:spPr>
        </p:pic>
        <p:grpSp>
          <p:nvGrpSpPr>
            <p:cNvPr id="71" name="Group 70"/>
            <p:cNvGrpSpPr/>
            <p:nvPr/>
          </p:nvGrpSpPr>
          <p:grpSpPr>
            <a:xfrm>
              <a:off x="4339743" y="30723"/>
              <a:ext cx="1152949" cy="1449541"/>
              <a:chOff x="600891" y="1560036"/>
              <a:chExt cx="2133600" cy="2668615"/>
            </a:xfrm>
          </p:grpSpPr>
          <p:pic>
            <p:nvPicPr>
              <p:cNvPr id="94" name="Shape 108"/>
              <p:cNvPicPr preferRelativeResize="0"/>
              <p:nvPr/>
            </p:nvPicPr>
            <p:blipFill rotWithShape="1">
              <a:blip r:embed="rId12">
                <a:alphaModFix/>
              </a:blip>
              <a:srcRect l="12434" r="15300" b="7445"/>
              <a:stretch/>
            </p:blipFill>
            <p:spPr>
              <a:xfrm>
                <a:off x="600891" y="1565345"/>
                <a:ext cx="2133600" cy="2663306"/>
              </a:xfrm>
              <a:prstGeom prst="rect">
                <a:avLst/>
              </a:prstGeom>
              <a:noFill/>
              <a:ln>
                <a:noFill/>
              </a:ln>
            </p:spPr>
          </p:pic>
          <p:sp>
            <p:nvSpPr>
              <p:cNvPr id="95" name="Shape 106"/>
              <p:cNvSpPr txBox="1">
                <a:spLocks/>
              </p:cNvSpPr>
              <p:nvPr/>
            </p:nvSpPr>
            <p:spPr>
              <a:xfrm>
                <a:off x="1392013" y="1560036"/>
                <a:ext cx="1342478" cy="440120"/>
              </a:xfrm>
              <a:prstGeom prst="rect">
                <a:avLst/>
              </a:prstGeom>
            </p:spPr>
            <p:txBody>
              <a:bodyPr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050" b="0" i="0" u="none" strike="noStrike" cap="none">
                    <a:solidFill>
                      <a:srgbClr val="000000"/>
                    </a:solidFill>
                    <a:latin typeface="Arial"/>
                    <a:ea typeface="Arial"/>
                    <a:cs typeface="Arial"/>
                    <a:sym typeface="Arial"/>
                  </a:defRPr>
                </a:lvl1pPr>
              </a:lstStyle>
              <a:p>
                <a:r>
                  <a:rPr lang="en" sz="1600" dirty="0">
                    <a:latin typeface="Germania One"/>
                    <a:ea typeface="Germania One"/>
                    <a:cs typeface="Germania One"/>
                    <a:sym typeface="Germania One"/>
                  </a:rPr>
                  <a:t>Hades</a:t>
                </a:r>
                <a:endParaRPr lang="en" sz="2667" dirty="0">
                  <a:latin typeface="Germania One"/>
                  <a:ea typeface="Germania One"/>
                  <a:cs typeface="Germania One"/>
                  <a:sym typeface="Germania One"/>
                </a:endParaRPr>
              </a:p>
            </p:txBody>
          </p:sp>
        </p:grpSp>
        <p:pic>
          <p:nvPicPr>
            <p:cNvPr id="72" name="Shape 115"/>
            <p:cNvPicPr preferRelativeResize="0"/>
            <p:nvPr/>
          </p:nvPicPr>
          <p:blipFill rotWithShape="1">
            <a:blip r:embed="rId13">
              <a:alphaModFix/>
            </a:blip>
            <a:srcRect l="26578" t="7135" r="21577" b="12416"/>
            <a:stretch/>
          </p:blipFill>
          <p:spPr>
            <a:xfrm>
              <a:off x="4370990" y="3223386"/>
              <a:ext cx="1090453" cy="1312091"/>
            </a:xfrm>
            <a:prstGeom prst="rect">
              <a:avLst/>
            </a:prstGeom>
            <a:noFill/>
            <a:ln>
              <a:noFill/>
            </a:ln>
          </p:spPr>
        </p:pic>
        <p:pic>
          <p:nvPicPr>
            <p:cNvPr id="73" name="Shape 122"/>
            <p:cNvPicPr preferRelativeResize="0"/>
            <p:nvPr/>
          </p:nvPicPr>
          <p:blipFill rotWithShape="1">
            <a:blip r:embed="rId14">
              <a:alphaModFix/>
            </a:blip>
            <a:srcRect l="13489"/>
            <a:stretch/>
          </p:blipFill>
          <p:spPr>
            <a:xfrm>
              <a:off x="1350304" y="4573055"/>
              <a:ext cx="1245299" cy="1352928"/>
            </a:xfrm>
            <a:prstGeom prst="rect">
              <a:avLst/>
            </a:prstGeom>
            <a:noFill/>
            <a:ln>
              <a:noFill/>
            </a:ln>
          </p:spPr>
        </p:pic>
        <p:pic>
          <p:nvPicPr>
            <p:cNvPr id="74" name="Shape 136"/>
            <p:cNvPicPr preferRelativeResize="0"/>
            <p:nvPr/>
          </p:nvPicPr>
          <p:blipFill rotWithShape="1">
            <a:blip r:embed="rId15">
              <a:alphaModFix/>
            </a:blip>
            <a:srcRect l="1643" t="4554" r="2634" b="4965"/>
            <a:stretch/>
          </p:blipFill>
          <p:spPr>
            <a:xfrm>
              <a:off x="37707" y="168171"/>
              <a:ext cx="1306005" cy="1352928"/>
            </a:xfrm>
            <a:prstGeom prst="rect">
              <a:avLst/>
            </a:prstGeom>
            <a:noFill/>
            <a:ln>
              <a:noFill/>
            </a:ln>
          </p:spPr>
        </p:pic>
        <p:pic>
          <p:nvPicPr>
            <p:cNvPr id="75" name="Shape 129"/>
            <p:cNvPicPr preferRelativeResize="0"/>
            <p:nvPr/>
          </p:nvPicPr>
          <p:blipFill rotWithShape="1">
            <a:blip r:embed="rId16">
              <a:alphaModFix/>
            </a:blip>
            <a:srcRect l="8770" r="3546"/>
            <a:stretch/>
          </p:blipFill>
          <p:spPr>
            <a:xfrm>
              <a:off x="1293435" y="168171"/>
              <a:ext cx="1031844" cy="1326635"/>
            </a:xfrm>
            <a:prstGeom prst="rect">
              <a:avLst/>
            </a:prstGeom>
            <a:noFill/>
            <a:ln>
              <a:noFill/>
            </a:ln>
          </p:spPr>
        </p:pic>
        <p:pic>
          <p:nvPicPr>
            <p:cNvPr id="76" name="Shape 143"/>
            <p:cNvPicPr preferRelativeResize="0"/>
            <p:nvPr/>
          </p:nvPicPr>
          <p:blipFill rotWithShape="1">
            <a:blip r:embed="rId17">
              <a:alphaModFix/>
            </a:blip>
            <a:srcRect l="16444" r="10652"/>
            <a:stretch/>
          </p:blipFill>
          <p:spPr>
            <a:xfrm>
              <a:off x="2325730" y="163065"/>
              <a:ext cx="879924" cy="1358035"/>
            </a:xfrm>
            <a:prstGeom prst="rect">
              <a:avLst/>
            </a:prstGeom>
            <a:noFill/>
            <a:ln>
              <a:noFill/>
            </a:ln>
          </p:spPr>
        </p:pic>
        <p:pic>
          <p:nvPicPr>
            <p:cNvPr id="77" name="Shape 150"/>
            <p:cNvPicPr preferRelativeResize="0"/>
            <p:nvPr/>
          </p:nvPicPr>
          <p:blipFill rotWithShape="1">
            <a:blip r:embed="rId18">
              <a:alphaModFix/>
            </a:blip>
            <a:srcRect l="10663" t="2873" r="4229" b="2705"/>
            <a:stretch/>
          </p:blipFill>
          <p:spPr>
            <a:xfrm>
              <a:off x="2026916" y="1765597"/>
              <a:ext cx="1180901" cy="1326635"/>
            </a:xfrm>
            <a:prstGeom prst="rect">
              <a:avLst/>
            </a:prstGeom>
            <a:noFill/>
            <a:ln>
              <a:noFill/>
            </a:ln>
          </p:spPr>
        </p:pic>
        <p:grpSp>
          <p:nvGrpSpPr>
            <p:cNvPr id="78" name="Group 77"/>
            <p:cNvGrpSpPr/>
            <p:nvPr/>
          </p:nvGrpSpPr>
          <p:grpSpPr>
            <a:xfrm>
              <a:off x="3205654" y="1888285"/>
              <a:ext cx="981745" cy="1203947"/>
              <a:chOff x="233767" y="1581600"/>
              <a:chExt cx="1764506" cy="2471738"/>
            </a:xfrm>
          </p:grpSpPr>
          <p:pic>
            <p:nvPicPr>
              <p:cNvPr id="92" name="Shape 157"/>
              <p:cNvPicPr preferRelativeResize="0"/>
              <p:nvPr/>
            </p:nvPicPr>
            <p:blipFill>
              <a:blip r:embed="rId19">
                <a:alphaModFix/>
              </a:blip>
              <a:stretch>
                <a:fillRect/>
              </a:stretch>
            </p:blipFill>
            <p:spPr>
              <a:xfrm>
                <a:off x="233767" y="1581600"/>
                <a:ext cx="1764506" cy="2471738"/>
              </a:xfrm>
              <a:prstGeom prst="rect">
                <a:avLst/>
              </a:prstGeom>
              <a:noFill/>
              <a:ln>
                <a:noFill/>
              </a:ln>
            </p:spPr>
          </p:pic>
          <p:sp>
            <p:nvSpPr>
              <p:cNvPr id="93" name="Shape 155"/>
              <p:cNvSpPr txBox="1">
                <a:spLocks/>
              </p:cNvSpPr>
              <p:nvPr/>
            </p:nvSpPr>
            <p:spPr>
              <a:xfrm>
                <a:off x="385785" y="3385262"/>
                <a:ext cx="1295665" cy="632250"/>
              </a:xfrm>
              <a:prstGeom prst="rect">
                <a:avLst/>
              </a:prstGeom>
            </p:spPr>
            <p:txBody>
              <a:bodyPr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050" b="0" i="0" u="none" strike="noStrike" cap="none">
                    <a:solidFill>
                      <a:srgbClr val="000000"/>
                    </a:solidFill>
                    <a:latin typeface="Arial"/>
                    <a:ea typeface="Arial"/>
                    <a:cs typeface="Arial"/>
                    <a:sym typeface="Arial"/>
                  </a:defRPr>
                </a:lvl1pPr>
              </a:lstStyle>
              <a:p>
                <a:r>
                  <a:rPr lang="en" sz="1100" dirty="0" err="1">
                    <a:latin typeface="Germania One"/>
                    <a:ea typeface="Germania One"/>
                    <a:cs typeface="Germania One"/>
                    <a:sym typeface="Germania One"/>
                  </a:rPr>
                  <a:t>Leto</a:t>
                </a:r>
                <a:endParaRPr lang="en" sz="1100" dirty="0">
                  <a:latin typeface="Germania One"/>
                  <a:ea typeface="Germania One"/>
                  <a:cs typeface="Germania One"/>
                  <a:sym typeface="Germania One"/>
                </a:endParaRPr>
              </a:p>
            </p:txBody>
          </p:sp>
        </p:grpSp>
        <p:pic>
          <p:nvPicPr>
            <p:cNvPr id="79" name="Shape 165"/>
            <p:cNvPicPr preferRelativeResize="0"/>
            <p:nvPr/>
          </p:nvPicPr>
          <p:blipFill>
            <a:blip r:embed="rId20">
              <a:alphaModFix/>
            </a:blip>
            <a:stretch>
              <a:fillRect/>
            </a:stretch>
          </p:blipFill>
          <p:spPr>
            <a:xfrm>
              <a:off x="4137624" y="1765597"/>
              <a:ext cx="1228512" cy="1326635"/>
            </a:xfrm>
            <a:prstGeom prst="rect">
              <a:avLst/>
            </a:prstGeom>
            <a:noFill/>
            <a:ln>
              <a:noFill/>
            </a:ln>
          </p:spPr>
        </p:pic>
        <p:pic>
          <p:nvPicPr>
            <p:cNvPr id="80" name="Shape 172"/>
            <p:cNvPicPr preferRelativeResize="0"/>
            <p:nvPr/>
          </p:nvPicPr>
          <p:blipFill rotWithShape="1">
            <a:blip r:embed="rId21">
              <a:alphaModFix/>
            </a:blip>
            <a:srcRect l="11305" r="9368"/>
            <a:stretch/>
          </p:blipFill>
          <p:spPr>
            <a:xfrm>
              <a:off x="219036" y="4538339"/>
              <a:ext cx="1131268" cy="1352928"/>
            </a:xfrm>
            <a:prstGeom prst="rect">
              <a:avLst/>
            </a:prstGeom>
            <a:noFill/>
            <a:ln>
              <a:noFill/>
            </a:ln>
          </p:spPr>
        </p:pic>
        <p:pic>
          <p:nvPicPr>
            <p:cNvPr id="81" name="Shape 179"/>
            <p:cNvPicPr preferRelativeResize="0"/>
            <p:nvPr/>
          </p:nvPicPr>
          <p:blipFill rotWithShape="1">
            <a:blip r:embed="rId22">
              <a:alphaModFix/>
            </a:blip>
            <a:srcRect l="9341" r="1375" b="9128"/>
            <a:stretch/>
          </p:blipFill>
          <p:spPr>
            <a:xfrm>
              <a:off x="2597607" y="4564872"/>
              <a:ext cx="1157529" cy="1326395"/>
            </a:xfrm>
            <a:prstGeom prst="rect">
              <a:avLst/>
            </a:prstGeom>
            <a:noFill/>
            <a:ln>
              <a:noFill/>
            </a:ln>
          </p:spPr>
        </p:pic>
        <p:pic>
          <p:nvPicPr>
            <p:cNvPr id="82" name="Shape 186"/>
            <p:cNvPicPr preferRelativeResize="0"/>
            <p:nvPr/>
          </p:nvPicPr>
          <p:blipFill rotWithShape="1">
            <a:blip r:embed="rId23">
              <a:alphaModFix/>
            </a:blip>
            <a:srcRect l="17239" r="6183" b="8486"/>
            <a:stretch/>
          </p:blipFill>
          <p:spPr>
            <a:xfrm>
              <a:off x="3791237" y="4546406"/>
              <a:ext cx="1018395" cy="1350636"/>
            </a:xfrm>
            <a:prstGeom prst="rect">
              <a:avLst/>
            </a:prstGeom>
            <a:noFill/>
            <a:ln>
              <a:noFill/>
            </a:ln>
          </p:spPr>
        </p:pic>
        <p:grpSp>
          <p:nvGrpSpPr>
            <p:cNvPr id="83" name="Group 82"/>
            <p:cNvGrpSpPr/>
            <p:nvPr/>
          </p:nvGrpSpPr>
          <p:grpSpPr>
            <a:xfrm>
              <a:off x="268464" y="3092232"/>
              <a:ext cx="1024971" cy="1382597"/>
              <a:chOff x="669977" y="2139885"/>
              <a:chExt cx="1639590" cy="2076660"/>
            </a:xfrm>
          </p:grpSpPr>
          <p:pic>
            <p:nvPicPr>
              <p:cNvPr id="90" name="Shape 193"/>
              <p:cNvPicPr preferRelativeResize="0"/>
              <p:nvPr/>
            </p:nvPicPr>
            <p:blipFill rotWithShape="1">
              <a:blip r:embed="rId24">
                <a:alphaModFix/>
              </a:blip>
              <a:srcRect l="17104" t="19399" r="5821" b="10485"/>
              <a:stretch/>
            </p:blipFill>
            <p:spPr>
              <a:xfrm>
                <a:off x="707010" y="2139885"/>
                <a:ext cx="1602557" cy="2076660"/>
              </a:xfrm>
              <a:prstGeom prst="rect">
                <a:avLst/>
              </a:prstGeom>
              <a:noFill/>
              <a:ln>
                <a:noFill/>
              </a:ln>
            </p:spPr>
          </p:pic>
          <p:sp>
            <p:nvSpPr>
              <p:cNvPr id="91" name="Shape 191"/>
              <p:cNvSpPr txBox="1">
                <a:spLocks/>
              </p:cNvSpPr>
              <p:nvPr/>
            </p:nvSpPr>
            <p:spPr>
              <a:xfrm>
                <a:off x="669977" y="3639585"/>
                <a:ext cx="1639590" cy="492904"/>
              </a:xfrm>
              <a:prstGeom prst="rect">
                <a:avLst/>
              </a:prstGeom>
            </p:spPr>
            <p:txBody>
              <a:bodyPr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050" b="0" i="0" u="none" strike="noStrike" cap="none">
                    <a:solidFill>
                      <a:srgbClr val="000000"/>
                    </a:solidFill>
                    <a:latin typeface="Arial"/>
                    <a:ea typeface="Arial"/>
                    <a:cs typeface="Arial"/>
                    <a:sym typeface="Arial"/>
                  </a:defRPr>
                </a:lvl1pPr>
              </a:lstStyle>
              <a:p>
                <a:r>
                  <a:rPr lang="en" sz="1000" b="1" dirty="0" err="1">
                    <a:solidFill>
                      <a:schemeClr val="bg2">
                        <a:lumMod val="50000"/>
                      </a:schemeClr>
                    </a:solidFill>
                    <a:latin typeface="Germania One"/>
                    <a:ea typeface="Germania One"/>
                    <a:cs typeface="Germania One"/>
                    <a:sym typeface="Germania One"/>
                  </a:rPr>
                  <a:t>Cyclope</a:t>
                </a:r>
                <a:endParaRPr lang="en" sz="1000" b="1" dirty="0">
                  <a:solidFill>
                    <a:schemeClr val="bg2">
                      <a:lumMod val="50000"/>
                    </a:schemeClr>
                  </a:solidFill>
                  <a:latin typeface="Germania One"/>
                  <a:ea typeface="Germania One"/>
                  <a:cs typeface="Germania One"/>
                  <a:sym typeface="Germania One"/>
                </a:endParaRPr>
              </a:p>
            </p:txBody>
          </p:sp>
        </p:grpSp>
        <p:grpSp>
          <p:nvGrpSpPr>
            <p:cNvPr id="84" name="Group 83"/>
            <p:cNvGrpSpPr/>
            <p:nvPr/>
          </p:nvGrpSpPr>
          <p:grpSpPr>
            <a:xfrm>
              <a:off x="1342131" y="3205775"/>
              <a:ext cx="1112988" cy="1213092"/>
              <a:chOff x="835744" y="1565344"/>
              <a:chExt cx="1896771" cy="2403341"/>
            </a:xfrm>
          </p:grpSpPr>
          <p:pic>
            <p:nvPicPr>
              <p:cNvPr id="88" name="Shape 200"/>
              <p:cNvPicPr preferRelativeResize="0"/>
              <p:nvPr/>
            </p:nvPicPr>
            <p:blipFill rotWithShape="1">
              <a:blip r:embed="rId25">
                <a:alphaModFix/>
              </a:blip>
              <a:srcRect l="21933" r="21426" b="18120"/>
              <a:stretch/>
            </p:blipFill>
            <p:spPr>
              <a:xfrm>
                <a:off x="857165" y="1565344"/>
                <a:ext cx="1609901" cy="2403341"/>
              </a:xfrm>
              <a:prstGeom prst="rect">
                <a:avLst/>
              </a:prstGeom>
              <a:noFill/>
              <a:ln>
                <a:noFill/>
              </a:ln>
            </p:spPr>
          </p:pic>
          <p:sp>
            <p:nvSpPr>
              <p:cNvPr id="89" name="Shape 198"/>
              <p:cNvSpPr txBox="1">
                <a:spLocks/>
              </p:cNvSpPr>
              <p:nvPr/>
            </p:nvSpPr>
            <p:spPr>
              <a:xfrm>
                <a:off x="835744" y="3601305"/>
                <a:ext cx="1896771" cy="367378"/>
              </a:xfrm>
              <a:prstGeom prst="rect">
                <a:avLst/>
              </a:prstGeom>
            </p:spPr>
            <p:txBody>
              <a:bodyPr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050" b="0" i="0" u="none" strike="noStrike" cap="none">
                    <a:solidFill>
                      <a:srgbClr val="000000"/>
                    </a:solidFill>
                    <a:latin typeface="Arial"/>
                    <a:ea typeface="Arial"/>
                    <a:cs typeface="Arial"/>
                    <a:sym typeface="Arial"/>
                  </a:defRPr>
                </a:lvl1pPr>
              </a:lstStyle>
              <a:p>
                <a:r>
                  <a:rPr lang="en" sz="800" dirty="0">
                    <a:solidFill>
                      <a:srgbClr val="C00000"/>
                    </a:solidFill>
                    <a:latin typeface="+mj-lt"/>
                    <a:ea typeface="Germania One"/>
                    <a:cs typeface="Germania One"/>
                    <a:sym typeface="Germania One"/>
                  </a:rPr>
                  <a:t>Persephone</a:t>
                </a:r>
              </a:p>
            </p:txBody>
          </p:sp>
        </p:grpSp>
        <p:pic>
          <p:nvPicPr>
            <p:cNvPr id="85" name="Shape 207"/>
            <p:cNvPicPr preferRelativeResize="0"/>
            <p:nvPr/>
          </p:nvPicPr>
          <p:blipFill>
            <a:blip r:embed="rId26">
              <a:alphaModFix/>
            </a:blip>
            <a:stretch>
              <a:fillRect/>
            </a:stretch>
          </p:blipFill>
          <p:spPr>
            <a:xfrm>
              <a:off x="4702452" y="4636359"/>
              <a:ext cx="1085077" cy="1262428"/>
            </a:xfrm>
            <a:prstGeom prst="rect">
              <a:avLst/>
            </a:prstGeom>
            <a:noFill/>
            <a:ln>
              <a:noFill/>
            </a:ln>
          </p:spPr>
        </p:pic>
        <p:pic>
          <p:nvPicPr>
            <p:cNvPr id="86" name="Shape 221"/>
            <p:cNvPicPr preferRelativeResize="0"/>
            <p:nvPr/>
          </p:nvPicPr>
          <p:blipFill rotWithShape="1">
            <a:blip r:embed="rId27">
              <a:alphaModFix/>
            </a:blip>
            <a:srcRect l="12087" t="1268" r="5848" b="8807"/>
            <a:stretch/>
          </p:blipFill>
          <p:spPr>
            <a:xfrm>
              <a:off x="2350783" y="3277579"/>
              <a:ext cx="930112" cy="1176004"/>
            </a:xfrm>
            <a:prstGeom prst="rect">
              <a:avLst/>
            </a:prstGeom>
            <a:noFill/>
            <a:ln>
              <a:noFill/>
            </a:ln>
          </p:spPr>
        </p:pic>
        <p:pic>
          <p:nvPicPr>
            <p:cNvPr id="87" name="Shape 214"/>
            <p:cNvPicPr preferRelativeResize="0"/>
            <p:nvPr/>
          </p:nvPicPr>
          <p:blipFill>
            <a:blip r:embed="rId28">
              <a:alphaModFix/>
            </a:blip>
            <a:stretch>
              <a:fillRect/>
            </a:stretch>
          </p:blipFill>
          <p:spPr>
            <a:xfrm>
              <a:off x="3421729" y="3277580"/>
              <a:ext cx="765671" cy="1203705"/>
            </a:xfrm>
            <a:prstGeom prst="rect">
              <a:avLst/>
            </a:prstGeom>
            <a:noFill/>
            <a:ln>
              <a:noFill/>
            </a:ln>
          </p:spPr>
        </p:pic>
      </p:grpSp>
      <p:sp>
        <p:nvSpPr>
          <p:cNvPr id="5" name="TextBox 4"/>
          <p:cNvSpPr txBox="1"/>
          <p:nvPr/>
        </p:nvSpPr>
        <p:spPr bwMode="auto">
          <a:xfrm>
            <a:off x="94390" y="549821"/>
            <a:ext cx="3763788" cy="2769989"/>
          </a:xfrm>
          <a:prstGeom prst="rect">
            <a:avLst/>
          </a:prstGeom>
          <a:noFill/>
          <a:ln w="19050" algn="ctr">
            <a:noFill/>
            <a:miter lim="800000"/>
            <a:headEnd/>
            <a:tailEnd/>
          </a:ln>
        </p:spPr>
        <p:txBody>
          <a:bodyPr wrap="square" lIns="0" tIns="0" rIns="0" bIns="0" rtlCol="0">
            <a:spAutoFit/>
          </a:bodyPr>
          <a:lstStyle/>
          <a:p>
            <a:r>
              <a:rPr lang="en-US" sz="2000" dirty="0"/>
              <a:t>So, based on observed data from Table 1.2, </a:t>
            </a:r>
          </a:p>
          <a:p>
            <a:r>
              <a:rPr lang="en-US" sz="2000" dirty="0"/>
              <a:t>RR of </a:t>
            </a:r>
            <a:r>
              <a:rPr lang="en-US" sz="2000" dirty="0" err="1"/>
              <a:t>Tx</a:t>
            </a:r>
            <a:r>
              <a:rPr lang="en-US" sz="2000" dirty="0"/>
              <a:t> = 1.26 AND</a:t>
            </a:r>
          </a:p>
          <a:p>
            <a:r>
              <a:rPr lang="en-US" sz="2000" dirty="0" err="1"/>
              <a:t>Pr</a:t>
            </a:r>
            <a:r>
              <a:rPr lang="en-US" sz="2000" dirty="0"/>
              <a:t>[Y=1</a:t>
            </a:r>
            <a:r>
              <a:rPr lang="en-US" sz="2000" b="1" dirty="0"/>
              <a:t>|</a:t>
            </a:r>
            <a:r>
              <a:rPr lang="en-US" sz="2000" dirty="0"/>
              <a:t>A=1] </a:t>
            </a:r>
            <a:r>
              <a:rPr lang="en-US" altLang="en-US" sz="2000" b="1" dirty="0"/>
              <a:t>≠ </a:t>
            </a:r>
            <a:r>
              <a:rPr lang="en-US" sz="2000" dirty="0" err="1"/>
              <a:t>Pr</a:t>
            </a:r>
            <a:r>
              <a:rPr lang="en-US" sz="2000" dirty="0"/>
              <a:t>[Y=1</a:t>
            </a:r>
            <a:r>
              <a:rPr lang="en-US" sz="2000" b="1" dirty="0"/>
              <a:t>|</a:t>
            </a:r>
            <a:r>
              <a:rPr lang="en-US" sz="2000" dirty="0"/>
              <a:t>A=0]</a:t>
            </a:r>
          </a:p>
          <a:p>
            <a:r>
              <a:rPr lang="en-US" sz="2000" dirty="0"/>
              <a:t>Indicating an association</a:t>
            </a:r>
          </a:p>
          <a:p>
            <a:endParaRPr lang="en-US" sz="2000" dirty="0"/>
          </a:p>
          <a:p>
            <a:r>
              <a:rPr lang="en-US" sz="2000" dirty="0"/>
              <a:t>But, recall from Table 1.1.</a:t>
            </a:r>
          </a:p>
          <a:p>
            <a:r>
              <a:rPr lang="en-US" sz="2000" dirty="0" err="1"/>
              <a:t>Pr</a:t>
            </a:r>
            <a:r>
              <a:rPr lang="en-US" sz="2000" dirty="0"/>
              <a:t>(</a:t>
            </a:r>
            <a:r>
              <a:rPr lang="en-US" sz="2000" dirty="0" err="1"/>
              <a:t>Y</a:t>
            </a:r>
            <a:r>
              <a:rPr lang="en-US" sz="2000" baseline="30000" dirty="0" err="1"/>
              <a:t>a</a:t>
            </a:r>
            <a:r>
              <a:rPr lang="en-US" sz="2000" baseline="30000" dirty="0"/>
              <a:t>=1</a:t>
            </a:r>
            <a:r>
              <a:rPr lang="en-US" sz="2000" dirty="0"/>
              <a:t>=1) = .5 = </a:t>
            </a:r>
            <a:r>
              <a:rPr lang="en-US" sz="2000" dirty="0" err="1"/>
              <a:t>Pr</a:t>
            </a:r>
            <a:r>
              <a:rPr lang="en-US" sz="2000" dirty="0"/>
              <a:t>(</a:t>
            </a:r>
            <a:r>
              <a:rPr lang="en-US" sz="2000" dirty="0" err="1"/>
              <a:t>Y</a:t>
            </a:r>
            <a:r>
              <a:rPr lang="en-US" sz="2000" baseline="30000" dirty="0" err="1"/>
              <a:t>a</a:t>
            </a:r>
            <a:r>
              <a:rPr lang="en-US" sz="2000" baseline="30000" dirty="0"/>
              <a:t>=0</a:t>
            </a:r>
            <a:r>
              <a:rPr lang="en-US" sz="2000" dirty="0"/>
              <a:t>=1)</a:t>
            </a:r>
          </a:p>
          <a:p>
            <a:r>
              <a:rPr lang="en-US" sz="2000" dirty="0"/>
              <a:t>Indicating NO average causal effect</a:t>
            </a:r>
          </a:p>
        </p:txBody>
      </p:sp>
      <p:sp>
        <p:nvSpPr>
          <p:cNvPr id="7" name="TextBox 6"/>
          <p:cNvSpPr txBox="1"/>
          <p:nvPr/>
        </p:nvSpPr>
        <p:spPr bwMode="auto">
          <a:xfrm>
            <a:off x="2847332" y="5029582"/>
            <a:ext cx="501414" cy="430887"/>
          </a:xfrm>
          <a:prstGeom prst="rect">
            <a:avLst/>
          </a:prstGeom>
          <a:noFill/>
          <a:ln w="19050" algn="ctr">
            <a:noFill/>
            <a:miter lim="800000"/>
            <a:headEnd/>
            <a:tailEnd/>
          </a:ln>
        </p:spPr>
        <p:txBody>
          <a:bodyPr wrap="square" lIns="0" tIns="0" rIns="0" bIns="0" rtlCol="0">
            <a:spAutoFit/>
          </a:bodyPr>
          <a:lstStyle/>
          <a:p>
            <a:r>
              <a:rPr lang="en-US" sz="2800" dirty="0" smtClean="0"/>
              <a:t>♥️</a:t>
            </a:r>
          </a:p>
        </p:txBody>
      </p:sp>
      <p:sp>
        <p:nvSpPr>
          <p:cNvPr id="96" name="TextBox 95"/>
          <p:cNvSpPr txBox="1"/>
          <p:nvPr/>
        </p:nvSpPr>
        <p:spPr bwMode="auto">
          <a:xfrm>
            <a:off x="973221" y="5602112"/>
            <a:ext cx="501414" cy="430887"/>
          </a:xfrm>
          <a:prstGeom prst="rect">
            <a:avLst/>
          </a:prstGeom>
          <a:noFill/>
          <a:ln w="19050" algn="ctr">
            <a:noFill/>
            <a:miter lim="800000"/>
            <a:headEnd/>
            <a:tailEnd/>
          </a:ln>
        </p:spPr>
        <p:txBody>
          <a:bodyPr wrap="square" lIns="0" tIns="0" rIns="0" bIns="0" rtlCol="0">
            <a:spAutoFit/>
          </a:bodyPr>
          <a:lstStyle/>
          <a:p>
            <a:r>
              <a:rPr lang="en-US" sz="2800" dirty="0" smtClean="0"/>
              <a:t>♥️</a:t>
            </a:r>
          </a:p>
        </p:txBody>
      </p:sp>
      <p:sp>
        <p:nvSpPr>
          <p:cNvPr id="97" name="TextBox 96"/>
          <p:cNvSpPr txBox="1"/>
          <p:nvPr/>
        </p:nvSpPr>
        <p:spPr bwMode="auto">
          <a:xfrm>
            <a:off x="903198" y="3629139"/>
            <a:ext cx="359264" cy="1046440"/>
          </a:xfrm>
          <a:prstGeom prst="rect">
            <a:avLst/>
          </a:prstGeom>
          <a:noFill/>
          <a:ln w="19050" algn="ctr">
            <a:noFill/>
            <a:miter lim="800000"/>
            <a:headEnd/>
            <a:tailEnd/>
          </a:ln>
        </p:spPr>
        <p:txBody>
          <a:bodyPr wrap="square" lIns="0" tIns="0" rIns="0" bIns="0" rtlCol="0">
            <a:spAutoFit/>
          </a:bodyPr>
          <a:lstStyle/>
          <a:p>
            <a:r>
              <a:rPr lang="en-US" sz="4000" dirty="0" smtClean="0">
                <a:solidFill>
                  <a:srgbClr val="FF0000"/>
                </a:solidFill>
              </a:rPr>
              <a:t>♥</a:t>
            </a:r>
            <a:r>
              <a:rPr lang="en-US" sz="2800" dirty="0" smtClean="0"/>
              <a:t>️</a:t>
            </a:r>
          </a:p>
        </p:txBody>
      </p:sp>
      <p:sp>
        <p:nvSpPr>
          <p:cNvPr id="98" name="TextBox 97"/>
          <p:cNvSpPr txBox="1"/>
          <p:nvPr/>
        </p:nvSpPr>
        <p:spPr bwMode="auto">
          <a:xfrm>
            <a:off x="301835" y="3633257"/>
            <a:ext cx="501414" cy="984885"/>
          </a:xfrm>
          <a:prstGeom prst="rect">
            <a:avLst/>
          </a:prstGeom>
          <a:noFill/>
          <a:ln w="19050" algn="ctr">
            <a:noFill/>
            <a:miter lim="800000"/>
            <a:headEnd/>
            <a:tailEnd/>
          </a:ln>
        </p:spPr>
        <p:txBody>
          <a:bodyPr wrap="square" lIns="0" tIns="0" rIns="0" bIns="0" rtlCol="0">
            <a:spAutoFit/>
          </a:bodyPr>
          <a:lstStyle/>
          <a:p>
            <a:r>
              <a:rPr lang="en-US" sz="3600" dirty="0" smtClean="0">
                <a:solidFill>
                  <a:srgbClr val="FF0000"/>
                </a:solidFill>
              </a:rPr>
              <a:t>♥</a:t>
            </a:r>
            <a:r>
              <a:rPr lang="en-US" sz="2800" dirty="0" smtClean="0"/>
              <a:t>️</a:t>
            </a:r>
          </a:p>
        </p:txBody>
      </p:sp>
      <p:sp>
        <p:nvSpPr>
          <p:cNvPr id="99" name="TextBox 98"/>
          <p:cNvSpPr txBox="1"/>
          <p:nvPr/>
        </p:nvSpPr>
        <p:spPr bwMode="auto">
          <a:xfrm>
            <a:off x="2787992" y="4277380"/>
            <a:ext cx="501414" cy="1046440"/>
          </a:xfrm>
          <a:prstGeom prst="rect">
            <a:avLst/>
          </a:prstGeom>
          <a:noFill/>
          <a:ln w="19050" algn="ctr">
            <a:noFill/>
            <a:miter lim="800000"/>
            <a:headEnd/>
            <a:tailEnd/>
          </a:ln>
        </p:spPr>
        <p:txBody>
          <a:bodyPr wrap="square" lIns="0" tIns="0" rIns="0" bIns="0" rtlCol="0">
            <a:spAutoFit/>
          </a:bodyPr>
          <a:lstStyle/>
          <a:p>
            <a:r>
              <a:rPr lang="en-US" sz="4000" dirty="0" smtClean="0">
                <a:solidFill>
                  <a:srgbClr val="FF0000"/>
                </a:solidFill>
              </a:rPr>
              <a:t>♥</a:t>
            </a:r>
            <a:r>
              <a:rPr lang="en-US" sz="2800" dirty="0" smtClean="0"/>
              <a:t>️</a:t>
            </a:r>
          </a:p>
        </p:txBody>
      </p:sp>
      <p:sp>
        <p:nvSpPr>
          <p:cNvPr id="100" name="TextBox 99"/>
          <p:cNvSpPr txBox="1"/>
          <p:nvPr/>
        </p:nvSpPr>
        <p:spPr bwMode="auto">
          <a:xfrm>
            <a:off x="347144" y="5593868"/>
            <a:ext cx="501414" cy="430887"/>
          </a:xfrm>
          <a:prstGeom prst="rect">
            <a:avLst/>
          </a:prstGeom>
          <a:noFill/>
          <a:ln w="19050" algn="ctr">
            <a:noFill/>
            <a:miter lim="800000"/>
            <a:headEnd/>
            <a:tailEnd/>
          </a:ln>
        </p:spPr>
        <p:txBody>
          <a:bodyPr wrap="square" lIns="0" tIns="0" rIns="0" bIns="0" rtlCol="0">
            <a:spAutoFit/>
          </a:bodyPr>
          <a:lstStyle/>
          <a:p>
            <a:r>
              <a:rPr lang="en-US" sz="2800" dirty="0" smtClean="0"/>
              <a:t>♥️</a:t>
            </a:r>
          </a:p>
        </p:txBody>
      </p:sp>
      <p:sp>
        <p:nvSpPr>
          <p:cNvPr id="102" name="TextBox 101"/>
          <p:cNvSpPr txBox="1"/>
          <p:nvPr/>
        </p:nvSpPr>
        <p:spPr bwMode="auto">
          <a:xfrm>
            <a:off x="2431325" y="5626815"/>
            <a:ext cx="501414" cy="430887"/>
          </a:xfrm>
          <a:prstGeom prst="rect">
            <a:avLst/>
          </a:prstGeom>
          <a:noFill/>
          <a:ln w="19050" algn="ctr">
            <a:noFill/>
            <a:miter lim="800000"/>
            <a:headEnd/>
            <a:tailEnd/>
          </a:ln>
        </p:spPr>
        <p:txBody>
          <a:bodyPr wrap="square" lIns="0" tIns="0" rIns="0" bIns="0" rtlCol="0">
            <a:spAutoFit/>
          </a:bodyPr>
          <a:lstStyle/>
          <a:p>
            <a:r>
              <a:rPr lang="en-US" sz="2800" dirty="0" smtClean="0"/>
              <a:t>♥️</a:t>
            </a:r>
          </a:p>
        </p:txBody>
      </p:sp>
      <p:sp>
        <p:nvSpPr>
          <p:cNvPr id="103" name="TextBox 102"/>
          <p:cNvSpPr txBox="1"/>
          <p:nvPr/>
        </p:nvSpPr>
        <p:spPr bwMode="auto">
          <a:xfrm>
            <a:off x="1006283" y="4852137"/>
            <a:ext cx="501414" cy="1107996"/>
          </a:xfrm>
          <a:prstGeom prst="rect">
            <a:avLst/>
          </a:prstGeom>
          <a:noFill/>
          <a:ln w="19050" algn="ctr">
            <a:noFill/>
            <a:miter lim="800000"/>
            <a:headEnd/>
            <a:tailEnd/>
          </a:ln>
        </p:spPr>
        <p:txBody>
          <a:bodyPr wrap="square" lIns="0" tIns="0" rIns="0" bIns="0" rtlCol="0">
            <a:spAutoFit/>
          </a:bodyPr>
          <a:lstStyle/>
          <a:p>
            <a:r>
              <a:rPr lang="en-US" sz="4400" dirty="0" smtClean="0">
                <a:solidFill>
                  <a:srgbClr val="FF0000"/>
                </a:solidFill>
              </a:rPr>
              <a:t>♥</a:t>
            </a:r>
            <a:r>
              <a:rPr lang="en-US" sz="2800" dirty="0" smtClean="0"/>
              <a:t>️</a:t>
            </a:r>
          </a:p>
        </p:txBody>
      </p:sp>
      <p:sp>
        <p:nvSpPr>
          <p:cNvPr id="104" name="TextBox 103"/>
          <p:cNvSpPr txBox="1"/>
          <p:nvPr/>
        </p:nvSpPr>
        <p:spPr bwMode="auto">
          <a:xfrm>
            <a:off x="345932" y="4885191"/>
            <a:ext cx="501414" cy="1231106"/>
          </a:xfrm>
          <a:prstGeom prst="rect">
            <a:avLst/>
          </a:prstGeom>
          <a:noFill/>
          <a:ln w="19050" algn="ctr">
            <a:noFill/>
            <a:miter lim="800000"/>
            <a:headEnd/>
            <a:tailEnd/>
          </a:ln>
        </p:spPr>
        <p:txBody>
          <a:bodyPr wrap="square" lIns="0" tIns="0" rIns="0" bIns="0" rtlCol="0">
            <a:spAutoFit/>
          </a:bodyPr>
          <a:lstStyle/>
          <a:p>
            <a:r>
              <a:rPr lang="en-US" sz="4000" dirty="0" smtClean="0">
                <a:solidFill>
                  <a:srgbClr val="FF0000"/>
                </a:solidFill>
              </a:rPr>
              <a:t>♥️</a:t>
            </a:r>
            <a:endParaRPr lang="en-US" sz="2800" dirty="0" smtClean="0">
              <a:solidFill>
                <a:srgbClr val="FF0000"/>
              </a:solidFill>
            </a:endParaRPr>
          </a:p>
        </p:txBody>
      </p:sp>
      <p:sp>
        <p:nvSpPr>
          <p:cNvPr id="105" name="TextBox 104"/>
          <p:cNvSpPr txBox="1"/>
          <p:nvPr/>
        </p:nvSpPr>
        <p:spPr bwMode="auto">
          <a:xfrm>
            <a:off x="3049170" y="5639167"/>
            <a:ext cx="501414" cy="430887"/>
          </a:xfrm>
          <a:prstGeom prst="rect">
            <a:avLst/>
          </a:prstGeom>
          <a:noFill/>
          <a:ln w="19050" algn="ctr">
            <a:noFill/>
            <a:miter lim="800000"/>
            <a:headEnd/>
            <a:tailEnd/>
          </a:ln>
        </p:spPr>
        <p:txBody>
          <a:bodyPr wrap="square" lIns="0" tIns="0" rIns="0" bIns="0" rtlCol="0">
            <a:spAutoFit/>
          </a:bodyPr>
          <a:lstStyle/>
          <a:p>
            <a:r>
              <a:rPr lang="en-US" sz="2800" dirty="0" smtClean="0"/>
              <a:t>♥️</a:t>
            </a:r>
          </a:p>
        </p:txBody>
      </p:sp>
      <p:sp>
        <p:nvSpPr>
          <p:cNvPr id="106" name="TextBox 105"/>
          <p:cNvSpPr txBox="1"/>
          <p:nvPr/>
        </p:nvSpPr>
        <p:spPr bwMode="auto">
          <a:xfrm>
            <a:off x="2151243" y="4988373"/>
            <a:ext cx="501414" cy="430887"/>
          </a:xfrm>
          <a:prstGeom prst="rect">
            <a:avLst/>
          </a:prstGeom>
          <a:noFill/>
          <a:ln w="19050" algn="ctr">
            <a:noFill/>
            <a:miter lim="800000"/>
            <a:headEnd/>
            <a:tailEnd/>
          </a:ln>
        </p:spPr>
        <p:txBody>
          <a:bodyPr wrap="square" lIns="0" tIns="0" rIns="0" bIns="0" rtlCol="0">
            <a:spAutoFit/>
          </a:bodyPr>
          <a:lstStyle/>
          <a:p>
            <a:r>
              <a:rPr lang="en-US" sz="2800" dirty="0" smtClean="0"/>
              <a:t>♥️</a:t>
            </a:r>
          </a:p>
        </p:txBody>
      </p:sp>
      <p:sp>
        <p:nvSpPr>
          <p:cNvPr id="107" name="TextBox 106"/>
          <p:cNvSpPr txBox="1"/>
          <p:nvPr/>
        </p:nvSpPr>
        <p:spPr bwMode="auto">
          <a:xfrm>
            <a:off x="1549878" y="4992489"/>
            <a:ext cx="501414" cy="430887"/>
          </a:xfrm>
          <a:prstGeom prst="rect">
            <a:avLst/>
          </a:prstGeom>
          <a:noFill/>
          <a:ln w="19050" algn="ctr">
            <a:noFill/>
            <a:miter lim="800000"/>
            <a:headEnd/>
            <a:tailEnd/>
          </a:ln>
        </p:spPr>
        <p:txBody>
          <a:bodyPr wrap="square" lIns="0" tIns="0" rIns="0" bIns="0" rtlCol="0">
            <a:spAutoFit/>
          </a:bodyPr>
          <a:lstStyle/>
          <a:p>
            <a:r>
              <a:rPr lang="en-US" sz="2800" dirty="0" smtClean="0"/>
              <a:t>♥️</a:t>
            </a:r>
          </a:p>
        </p:txBody>
      </p:sp>
      <p:grpSp>
        <p:nvGrpSpPr>
          <p:cNvPr id="12" name="Group 11"/>
          <p:cNvGrpSpPr/>
          <p:nvPr/>
        </p:nvGrpSpPr>
        <p:grpSpPr>
          <a:xfrm>
            <a:off x="152774" y="3562040"/>
            <a:ext cx="641193" cy="587009"/>
            <a:chOff x="162056" y="3487771"/>
            <a:chExt cx="641193" cy="572255"/>
          </a:xfrm>
        </p:grpSpPr>
        <p:cxnSp>
          <p:nvCxnSpPr>
            <p:cNvPr id="9" name="Straight Connector 8"/>
            <p:cNvCxnSpPr/>
            <p:nvPr/>
          </p:nvCxnSpPr>
          <p:spPr>
            <a:xfrm>
              <a:off x="162056" y="3487771"/>
              <a:ext cx="641193" cy="535185"/>
            </a:xfrm>
            <a:prstGeom prst="line">
              <a:avLst/>
            </a:prstGeom>
            <a:ln w="762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08" name="Straight Connector 107"/>
            <p:cNvCxnSpPr/>
            <p:nvPr/>
          </p:nvCxnSpPr>
          <p:spPr>
            <a:xfrm flipV="1">
              <a:off x="162056" y="3487771"/>
              <a:ext cx="641193" cy="572255"/>
            </a:xfrm>
            <a:prstGeom prst="line">
              <a:avLst/>
            </a:prstGeom>
            <a:ln w="76200">
              <a:solidFill>
                <a:schemeClr val="tx2"/>
              </a:solidFill>
            </a:ln>
          </p:spPr>
          <p:style>
            <a:lnRef idx="1">
              <a:schemeClr val="accent1"/>
            </a:lnRef>
            <a:fillRef idx="0">
              <a:schemeClr val="accent1"/>
            </a:fillRef>
            <a:effectRef idx="0">
              <a:schemeClr val="accent1"/>
            </a:effectRef>
            <a:fontRef idx="minor">
              <a:schemeClr val="tx1"/>
            </a:fontRef>
          </p:style>
        </p:cxnSp>
      </p:grpSp>
      <p:grpSp>
        <p:nvGrpSpPr>
          <p:cNvPr id="109" name="Group 108"/>
          <p:cNvGrpSpPr/>
          <p:nvPr/>
        </p:nvGrpSpPr>
        <p:grpSpPr>
          <a:xfrm>
            <a:off x="709872" y="4220940"/>
            <a:ext cx="686502" cy="572255"/>
            <a:chOff x="162056" y="3487771"/>
            <a:chExt cx="686502" cy="572255"/>
          </a:xfrm>
        </p:grpSpPr>
        <p:cxnSp>
          <p:nvCxnSpPr>
            <p:cNvPr id="110" name="Straight Connector 109"/>
            <p:cNvCxnSpPr/>
            <p:nvPr/>
          </p:nvCxnSpPr>
          <p:spPr>
            <a:xfrm>
              <a:off x="162056" y="3487771"/>
              <a:ext cx="686502" cy="572255"/>
            </a:xfrm>
            <a:prstGeom prst="line">
              <a:avLst/>
            </a:prstGeom>
            <a:ln w="762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11" name="Straight Connector 110"/>
            <p:cNvCxnSpPr/>
            <p:nvPr/>
          </p:nvCxnSpPr>
          <p:spPr>
            <a:xfrm flipV="1">
              <a:off x="162056" y="3487771"/>
              <a:ext cx="641193" cy="572255"/>
            </a:xfrm>
            <a:prstGeom prst="line">
              <a:avLst/>
            </a:prstGeom>
            <a:ln w="76200">
              <a:solidFill>
                <a:schemeClr val="tx2"/>
              </a:solidFill>
            </a:ln>
          </p:spPr>
          <p:style>
            <a:lnRef idx="1">
              <a:schemeClr val="accent1"/>
            </a:lnRef>
            <a:fillRef idx="0">
              <a:schemeClr val="accent1"/>
            </a:fillRef>
            <a:effectRef idx="0">
              <a:schemeClr val="accent1"/>
            </a:effectRef>
            <a:fontRef idx="minor">
              <a:schemeClr val="tx1"/>
            </a:fontRef>
          </p:style>
        </p:cxnSp>
      </p:grpSp>
      <p:grpSp>
        <p:nvGrpSpPr>
          <p:cNvPr id="112" name="Group 111"/>
          <p:cNvGrpSpPr/>
          <p:nvPr/>
        </p:nvGrpSpPr>
        <p:grpSpPr>
          <a:xfrm>
            <a:off x="1368900" y="3520721"/>
            <a:ext cx="569641" cy="502019"/>
            <a:chOff x="162056" y="3487771"/>
            <a:chExt cx="569641" cy="502019"/>
          </a:xfrm>
        </p:grpSpPr>
        <p:cxnSp>
          <p:nvCxnSpPr>
            <p:cNvPr id="113" name="Straight Connector 112"/>
            <p:cNvCxnSpPr/>
            <p:nvPr/>
          </p:nvCxnSpPr>
          <p:spPr>
            <a:xfrm>
              <a:off x="162056" y="3487771"/>
              <a:ext cx="569641" cy="502019"/>
            </a:xfrm>
            <a:prstGeom prst="line">
              <a:avLst/>
            </a:prstGeom>
            <a:ln w="762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14" name="Straight Connector 113"/>
            <p:cNvCxnSpPr/>
            <p:nvPr/>
          </p:nvCxnSpPr>
          <p:spPr>
            <a:xfrm flipV="1">
              <a:off x="226441" y="3524843"/>
              <a:ext cx="477952" cy="442551"/>
            </a:xfrm>
            <a:prstGeom prst="line">
              <a:avLst/>
            </a:prstGeom>
            <a:ln w="76200">
              <a:solidFill>
                <a:schemeClr val="tx2"/>
              </a:solidFill>
            </a:ln>
          </p:spPr>
          <p:style>
            <a:lnRef idx="1">
              <a:schemeClr val="accent1"/>
            </a:lnRef>
            <a:fillRef idx="0">
              <a:schemeClr val="accent1"/>
            </a:fillRef>
            <a:effectRef idx="0">
              <a:schemeClr val="accent1"/>
            </a:effectRef>
            <a:fontRef idx="minor">
              <a:schemeClr val="tx1"/>
            </a:fontRef>
          </p:style>
        </p:cxnSp>
      </p:grpSp>
      <p:grpSp>
        <p:nvGrpSpPr>
          <p:cNvPr id="115" name="Group 114"/>
          <p:cNvGrpSpPr/>
          <p:nvPr/>
        </p:nvGrpSpPr>
        <p:grpSpPr>
          <a:xfrm>
            <a:off x="1323590" y="4216824"/>
            <a:ext cx="569641" cy="502019"/>
            <a:chOff x="162056" y="3487771"/>
            <a:chExt cx="569641" cy="502019"/>
          </a:xfrm>
        </p:grpSpPr>
        <p:cxnSp>
          <p:nvCxnSpPr>
            <p:cNvPr id="116" name="Straight Connector 115"/>
            <p:cNvCxnSpPr/>
            <p:nvPr/>
          </p:nvCxnSpPr>
          <p:spPr>
            <a:xfrm>
              <a:off x="162056" y="3487771"/>
              <a:ext cx="569641" cy="502019"/>
            </a:xfrm>
            <a:prstGeom prst="line">
              <a:avLst/>
            </a:prstGeom>
            <a:ln w="762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17" name="Straight Connector 116"/>
            <p:cNvCxnSpPr/>
            <p:nvPr/>
          </p:nvCxnSpPr>
          <p:spPr>
            <a:xfrm flipV="1">
              <a:off x="226441" y="3524843"/>
              <a:ext cx="477952" cy="442551"/>
            </a:xfrm>
            <a:prstGeom prst="line">
              <a:avLst/>
            </a:prstGeom>
            <a:ln w="76200">
              <a:solidFill>
                <a:schemeClr val="tx2"/>
              </a:solidFill>
            </a:ln>
          </p:spPr>
          <p:style>
            <a:lnRef idx="1">
              <a:schemeClr val="accent1"/>
            </a:lnRef>
            <a:fillRef idx="0">
              <a:schemeClr val="accent1"/>
            </a:fillRef>
            <a:effectRef idx="0">
              <a:schemeClr val="accent1"/>
            </a:effectRef>
            <a:fontRef idx="minor">
              <a:schemeClr val="tx1"/>
            </a:fontRef>
          </p:style>
        </p:cxnSp>
      </p:grpSp>
      <p:grpSp>
        <p:nvGrpSpPr>
          <p:cNvPr id="118" name="Group 117"/>
          <p:cNvGrpSpPr/>
          <p:nvPr/>
        </p:nvGrpSpPr>
        <p:grpSpPr>
          <a:xfrm>
            <a:off x="2699311" y="4196230"/>
            <a:ext cx="569641" cy="502019"/>
            <a:chOff x="162056" y="3487771"/>
            <a:chExt cx="569641" cy="502019"/>
          </a:xfrm>
        </p:grpSpPr>
        <p:cxnSp>
          <p:nvCxnSpPr>
            <p:cNvPr id="119" name="Straight Connector 118"/>
            <p:cNvCxnSpPr/>
            <p:nvPr/>
          </p:nvCxnSpPr>
          <p:spPr>
            <a:xfrm>
              <a:off x="162056" y="3487771"/>
              <a:ext cx="569641" cy="502019"/>
            </a:xfrm>
            <a:prstGeom prst="line">
              <a:avLst/>
            </a:prstGeom>
            <a:ln w="762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20" name="Straight Connector 119"/>
            <p:cNvCxnSpPr/>
            <p:nvPr/>
          </p:nvCxnSpPr>
          <p:spPr>
            <a:xfrm flipV="1">
              <a:off x="226441" y="3524843"/>
              <a:ext cx="477952" cy="442551"/>
            </a:xfrm>
            <a:prstGeom prst="line">
              <a:avLst/>
            </a:prstGeom>
            <a:ln w="76200">
              <a:solidFill>
                <a:schemeClr val="tx2"/>
              </a:solidFill>
            </a:ln>
          </p:spPr>
          <p:style>
            <a:lnRef idx="1">
              <a:schemeClr val="accent1"/>
            </a:lnRef>
            <a:fillRef idx="0">
              <a:schemeClr val="accent1"/>
            </a:fillRef>
            <a:effectRef idx="0">
              <a:schemeClr val="accent1"/>
            </a:effectRef>
            <a:fontRef idx="minor">
              <a:schemeClr val="tx1"/>
            </a:fontRef>
          </p:style>
        </p:cxnSp>
      </p:grpSp>
      <p:grpSp>
        <p:nvGrpSpPr>
          <p:cNvPr id="130" name="Group 129"/>
          <p:cNvGrpSpPr/>
          <p:nvPr/>
        </p:nvGrpSpPr>
        <p:grpSpPr>
          <a:xfrm>
            <a:off x="257906" y="4908346"/>
            <a:ext cx="569641" cy="530860"/>
            <a:chOff x="162056" y="3487771"/>
            <a:chExt cx="569641" cy="502019"/>
          </a:xfrm>
        </p:grpSpPr>
        <p:cxnSp>
          <p:nvCxnSpPr>
            <p:cNvPr id="131" name="Straight Connector 130"/>
            <p:cNvCxnSpPr/>
            <p:nvPr/>
          </p:nvCxnSpPr>
          <p:spPr>
            <a:xfrm>
              <a:off x="162056" y="3487771"/>
              <a:ext cx="569641" cy="502019"/>
            </a:xfrm>
            <a:prstGeom prst="line">
              <a:avLst/>
            </a:prstGeom>
            <a:ln w="762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32" name="Straight Connector 131"/>
            <p:cNvCxnSpPr/>
            <p:nvPr/>
          </p:nvCxnSpPr>
          <p:spPr>
            <a:xfrm flipV="1">
              <a:off x="226441" y="3524843"/>
              <a:ext cx="477952" cy="442551"/>
            </a:xfrm>
            <a:prstGeom prst="line">
              <a:avLst/>
            </a:prstGeom>
            <a:ln w="76200">
              <a:solidFill>
                <a:schemeClr val="tx2"/>
              </a:solidFill>
            </a:ln>
          </p:spPr>
          <p:style>
            <a:lnRef idx="1">
              <a:schemeClr val="accent1"/>
            </a:lnRef>
            <a:fillRef idx="0">
              <a:schemeClr val="accent1"/>
            </a:fillRef>
            <a:effectRef idx="0">
              <a:schemeClr val="accent1"/>
            </a:effectRef>
            <a:fontRef idx="minor">
              <a:schemeClr val="tx1"/>
            </a:fontRef>
          </p:style>
        </p:cxnSp>
      </p:grpSp>
      <p:grpSp>
        <p:nvGrpSpPr>
          <p:cNvPr id="133" name="Group 132"/>
          <p:cNvGrpSpPr/>
          <p:nvPr/>
        </p:nvGrpSpPr>
        <p:grpSpPr>
          <a:xfrm>
            <a:off x="919710" y="4895904"/>
            <a:ext cx="569641" cy="502019"/>
            <a:chOff x="162056" y="3487771"/>
            <a:chExt cx="569641" cy="502019"/>
          </a:xfrm>
        </p:grpSpPr>
        <p:cxnSp>
          <p:nvCxnSpPr>
            <p:cNvPr id="134" name="Straight Connector 133"/>
            <p:cNvCxnSpPr/>
            <p:nvPr/>
          </p:nvCxnSpPr>
          <p:spPr>
            <a:xfrm>
              <a:off x="162056" y="3487771"/>
              <a:ext cx="569641" cy="502019"/>
            </a:xfrm>
            <a:prstGeom prst="line">
              <a:avLst/>
            </a:prstGeom>
            <a:ln w="762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35" name="Straight Connector 134"/>
            <p:cNvCxnSpPr/>
            <p:nvPr/>
          </p:nvCxnSpPr>
          <p:spPr>
            <a:xfrm flipV="1">
              <a:off x="226441" y="3524843"/>
              <a:ext cx="477952" cy="442551"/>
            </a:xfrm>
            <a:prstGeom prst="line">
              <a:avLst/>
            </a:prstGeom>
            <a:ln w="76200">
              <a:solidFill>
                <a:schemeClr val="tx2"/>
              </a:solidFill>
            </a:ln>
          </p:spPr>
          <p:style>
            <a:lnRef idx="1">
              <a:schemeClr val="accent1"/>
            </a:lnRef>
            <a:fillRef idx="0">
              <a:schemeClr val="accent1"/>
            </a:fillRef>
            <a:effectRef idx="0">
              <a:schemeClr val="accent1"/>
            </a:effectRef>
            <a:fontRef idx="minor">
              <a:schemeClr val="tx1"/>
            </a:fontRef>
          </p:style>
        </p:cxnSp>
      </p:grpSp>
      <p:sp>
        <p:nvSpPr>
          <p:cNvPr id="16" name="TextBox 15"/>
          <p:cNvSpPr txBox="1"/>
          <p:nvPr/>
        </p:nvSpPr>
        <p:spPr bwMode="auto">
          <a:xfrm>
            <a:off x="4423719" y="664793"/>
            <a:ext cx="4349578" cy="307777"/>
          </a:xfrm>
          <a:prstGeom prst="rect">
            <a:avLst/>
          </a:prstGeom>
          <a:noFill/>
          <a:ln w="19050" algn="ctr">
            <a:noFill/>
            <a:miter lim="800000"/>
            <a:headEnd/>
            <a:tailEnd/>
          </a:ln>
        </p:spPr>
        <p:txBody>
          <a:bodyPr wrap="square" lIns="0" tIns="0" rIns="0" bIns="0" rtlCol="0">
            <a:spAutoFit/>
          </a:bodyPr>
          <a:lstStyle/>
          <a:p>
            <a:r>
              <a:rPr lang="en-US" sz="2000" dirty="0" smtClean="0"/>
              <a:t>Observed                          Counterfactuals</a:t>
            </a:r>
          </a:p>
        </p:txBody>
      </p:sp>
      <p:sp>
        <p:nvSpPr>
          <p:cNvPr id="137" name="TextBox 136"/>
          <p:cNvSpPr txBox="1"/>
          <p:nvPr/>
        </p:nvSpPr>
        <p:spPr bwMode="auto">
          <a:xfrm>
            <a:off x="2822409" y="4872234"/>
            <a:ext cx="501414" cy="1046440"/>
          </a:xfrm>
          <a:prstGeom prst="rect">
            <a:avLst/>
          </a:prstGeom>
          <a:noFill/>
          <a:ln w="19050" algn="ctr">
            <a:noFill/>
            <a:miter lim="800000"/>
            <a:headEnd/>
            <a:tailEnd/>
          </a:ln>
        </p:spPr>
        <p:txBody>
          <a:bodyPr wrap="square" lIns="0" tIns="0" rIns="0" bIns="0" rtlCol="0">
            <a:spAutoFit/>
          </a:bodyPr>
          <a:lstStyle/>
          <a:p>
            <a:r>
              <a:rPr lang="en-US" sz="4000" dirty="0" smtClean="0">
                <a:solidFill>
                  <a:srgbClr val="FF0000"/>
                </a:solidFill>
              </a:rPr>
              <a:t>♥</a:t>
            </a:r>
            <a:r>
              <a:rPr lang="en-US" sz="2800" dirty="0" smtClean="0"/>
              <a:t>️</a:t>
            </a:r>
          </a:p>
        </p:txBody>
      </p:sp>
      <p:sp>
        <p:nvSpPr>
          <p:cNvPr id="138" name="TextBox 137"/>
          <p:cNvSpPr txBox="1"/>
          <p:nvPr/>
        </p:nvSpPr>
        <p:spPr bwMode="auto">
          <a:xfrm>
            <a:off x="2125305" y="4894849"/>
            <a:ext cx="501414" cy="1046440"/>
          </a:xfrm>
          <a:prstGeom prst="rect">
            <a:avLst/>
          </a:prstGeom>
          <a:noFill/>
          <a:ln w="19050" algn="ctr">
            <a:noFill/>
            <a:miter lim="800000"/>
            <a:headEnd/>
            <a:tailEnd/>
          </a:ln>
        </p:spPr>
        <p:txBody>
          <a:bodyPr wrap="square" lIns="0" tIns="0" rIns="0" bIns="0" rtlCol="0">
            <a:spAutoFit/>
          </a:bodyPr>
          <a:lstStyle/>
          <a:p>
            <a:r>
              <a:rPr lang="en-US" sz="4000" dirty="0" smtClean="0">
                <a:solidFill>
                  <a:srgbClr val="FF0000"/>
                </a:solidFill>
              </a:rPr>
              <a:t>♥</a:t>
            </a:r>
            <a:r>
              <a:rPr lang="en-US" sz="2800" dirty="0" smtClean="0"/>
              <a:t>️</a:t>
            </a:r>
          </a:p>
        </p:txBody>
      </p:sp>
      <p:sp>
        <p:nvSpPr>
          <p:cNvPr id="139" name="TextBox 138"/>
          <p:cNvSpPr txBox="1"/>
          <p:nvPr/>
        </p:nvSpPr>
        <p:spPr bwMode="auto">
          <a:xfrm>
            <a:off x="1498988" y="4911565"/>
            <a:ext cx="501414" cy="1046440"/>
          </a:xfrm>
          <a:prstGeom prst="rect">
            <a:avLst/>
          </a:prstGeom>
          <a:noFill/>
          <a:ln w="19050" algn="ctr">
            <a:noFill/>
            <a:miter lim="800000"/>
            <a:headEnd/>
            <a:tailEnd/>
          </a:ln>
        </p:spPr>
        <p:txBody>
          <a:bodyPr wrap="square" lIns="0" tIns="0" rIns="0" bIns="0" rtlCol="0">
            <a:spAutoFit/>
          </a:bodyPr>
          <a:lstStyle/>
          <a:p>
            <a:r>
              <a:rPr lang="en-US" sz="4000" dirty="0" smtClean="0">
                <a:solidFill>
                  <a:srgbClr val="FF0000"/>
                </a:solidFill>
              </a:rPr>
              <a:t>♥</a:t>
            </a:r>
            <a:r>
              <a:rPr lang="en-US" sz="2800" dirty="0" smtClean="0"/>
              <a:t>️</a:t>
            </a:r>
          </a:p>
        </p:txBody>
      </p:sp>
      <p:sp>
        <p:nvSpPr>
          <p:cNvPr id="140" name="TextBox 139"/>
          <p:cNvSpPr txBox="1"/>
          <p:nvPr/>
        </p:nvSpPr>
        <p:spPr bwMode="auto">
          <a:xfrm>
            <a:off x="913971" y="5500512"/>
            <a:ext cx="501414" cy="1046440"/>
          </a:xfrm>
          <a:prstGeom prst="rect">
            <a:avLst/>
          </a:prstGeom>
          <a:noFill/>
          <a:ln w="19050" algn="ctr">
            <a:noFill/>
            <a:miter lim="800000"/>
            <a:headEnd/>
            <a:tailEnd/>
          </a:ln>
        </p:spPr>
        <p:txBody>
          <a:bodyPr wrap="square" lIns="0" tIns="0" rIns="0" bIns="0" rtlCol="0">
            <a:spAutoFit/>
          </a:bodyPr>
          <a:lstStyle/>
          <a:p>
            <a:r>
              <a:rPr lang="en-US" sz="4000" dirty="0" smtClean="0">
                <a:solidFill>
                  <a:srgbClr val="FF0000"/>
                </a:solidFill>
              </a:rPr>
              <a:t>♥</a:t>
            </a:r>
            <a:r>
              <a:rPr lang="en-US" sz="2800" dirty="0" smtClean="0"/>
              <a:t>️</a:t>
            </a:r>
          </a:p>
        </p:txBody>
      </p:sp>
      <p:sp>
        <p:nvSpPr>
          <p:cNvPr id="141" name="TextBox 140"/>
          <p:cNvSpPr txBox="1"/>
          <p:nvPr/>
        </p:nvSpPr>
        <p:spPr bwMode="auto">
          <a:xfrm>
            <a:off x="2965971" y="5552622"/>
            <a:ext cx="501414" cy="1046440"/>
          </a:xfrm>
          <a:prstGeom prst="rect">
            <a:avLst/>
          </a:prstGeom>
          <a:noFill/>
          <a:ln w="19050" algn="ctr">
            <a:noFill/>
            <a:miter lim="800000"/>
            <a:headEnd/>
            <a:tailEnd/>
          </a:ln>
        </p:spPr>
        <p:txBody>
          <a:bodyPr wrap="square" lIns="0" tIns="0" rIns="0" bIns="0" rtlCol="0">
            <a:spAutoFit/>
          </a:bodyPr>
          <a:lstStyle/>
          <a:p>
            <a:r>
              <a:rPr lang="en-US" sz="4000" dirty="0" smtClean="0">
                <a:solidFill>
                  <a:srgbClr val="FF0000"/>
                </a:solidFill>
              </a:rPr>
              <a:t>♥</a:t>
            </a:r>
            <a:r>
              <a:rPr lang="en-US" sz="2800" dirty="0" smtClean="0"/>
              <a:t>️</a:t>
            </a:r>
          </a:p>
        </p:txBody>
      </p:sp>
      <p:sp>
        <p:nvSpPr>
          <p:cNvPr id="142" name="TextBox 141"/>
          <p:cNvSpPr txBox="1"/>
          <p:nvPr/>
        </p:nvSpPr>
        <p:spPr bwMode="auto">
          <a:xfrm>
            <a:off x="294532" y="5488716"/>
            <a:ext cx="501414" cy="1046440"/>
          </a:xfrm>
          <a:prstGeom prst="rect">
            <a:avLst/>
          </a:prstGeom>
          <a:noFill/>
          <a:ln w="19050" algn="ctr">
            <a:noFill/>
            <a:miter lim="800000"/>
            <a:headEnd/>
            <a:tailEnd/>
          </a:ln>
        </p:spPr>
        <p:txBody>
          <a:bodyPr wrap="square" lIns="0" tIns="0" rIns="0" bIns="0" rtlCol="0">
            <a:spAutoFit/>
          </a:bodyPr>
          <a:lstStyle/>
          <a:p>
            <a:r>
              <a:rPr lang="en-US" sz="4000" dirty="0" smtClean="0">
                <a:solidFill>
                  <a:srgbClr val="FF0000"/>
                </a:solidFill>
              </a:rPr>
              <a:t>♥</a:t>
            </a:r>
            <a:r>
              <a:rPr lang="en-US" sz="2800" dirty="0" smtClean="0"/>
              <a:t>️</a:t>
            </a:r>
          </a:p>
        </p:txBody>
      </p:sp>
      <p:sp>
        <p:nvSpPr>
          <p:cNvPr id="143" name="TextBox 142"/>
          <p:cNvSpPr txBox="1"/>
          <p:nvPr/>
        </p:nvSpPr>
        <p:spPr bwMode="auto">
          <a:xfrm>
            <a:off x="1744794" y="5499540"/>
            <a:ext cx="501414" cy="1046440"/>
          </a:xfrm>
          <a:prstGeom prst="rect">
            <a:avLst/>
          </a:prstGeom>
          <a:noFill/>
          <a:ln w="19050" algn="ctr">
            <a:noFill/>
            <a:miter lim="800000"/>
            <a:headEnd/>
            <a:tailEnd/>
          </a:ln>
        </p:spPr>
        <p:txBody>
          <a:bodyPr wrap="square" lIns="0" tIns="0" rIns="0" bIns="0" rtlCol="0">
            <a:spAutoFit/>
          </a:bodyPr>
          <a:lstStyle/>
          <a:p>
            <a:r>
              <a:rPr lang="en-US" sz="4000" dirty="0" smtClean="0">
                <a:solidFill>
                  <a:srgbClr val="FF0000"/>
                </a:solidFill>
              </a:rPr>
              <a:t>♥</a:t>
            </a:r>
            <a:r>
              <a:rPr lang="en-US" sz="2800" dirty="0" smtClean="0"/>
              <a:t>️</a:t>
            </a:r>
          </a:p>
        </p:txBody>
      </p:sp>
      <p:sp>
        <p:nvSpPr>
          <p:cNvPr id="144" name="TextBox 143"/>
          <p:cNvSpPr txBox="1"/>
          <p:nvPr/>
        </p:nvSpPr>
        <p:spPr bwMode="auto">
          <a:xfrm>
            <a:off x="2422228" y="5498561"/>
            <a:ext cx="501414" cy="1046440"/>
          </a:xfrm>
          <a:prstGeom prst="rect">
            <a:avLst/>
          </a:prstGeom>
          <a:noFill/>
          <a:ln w="19050" algn="ctr">
            <a:noFill/>
            <a:miter lim="800000"/>
            <a:headEnd/>
            <a:tailEnd/>
          </a:ln>
        </p:spPr>
        <p:txBody>
          <a:bodyPr wrap="square" lIns="0" tIns="0" rIns="0" bIns="0" rtlCol="0">
            <a:spAutoFit/>
          </a:bodyPr>
          <a:lstStyle/>
          <a:p>
            <a:r>
              <a:rPr lang="en-US" sz="4000" dirty="0" smtClean="0">
                <a:solidFill>
                  <a:srgbClr val="FF0000"/>
                </a:solidFill>
              </a:rPr>
              <a:t>♥</a:t>
            </a:r>
            <a:r>
              <a:rPr lang="en-US" sz="2800" dirty="0" smtClean="0"/>
              <a:t>️</a:t>
            </a:r>
          </a:p>
        </p:txBody>
      </p:sp>
      <p:grpSp>
        <p:nvGrpSpPr>
          <p:cNvPr id="127" name="Group 126"/>
          <p:cNvGrpSpPr/>
          <p:nvPr/>
        </p:nvGrpSpPr>
        <p:grpSpPr>
          <a:xfrm>
            <a:off x="2303893" y="5493687"/>
            <a:ext cx="569641" cy="502019"/>
            <a:chOff x="162056" y="3487771"/>
            <a:chExt cx="569641" cy="502019"/>
          </a:xfrm>
        </p:grpSpPr>
        <p:cxnSp>
          <p:nvCxnSpPr>
            <p:cNvPr id="128" name="Straight Connector 127"/>
            <p:cNvCxnSpPr/>
            <p:nvPr/>
          </p:nvCxnSpPr>
          <p:spPr>
            <a:xfrm>
              <a:off x="162056" y="3487771"/>
              <a:ext cx="569641" cy="502019"/>
            </a:xfrm>
            <a:prstGeom prst="line">
              <a:avLst/>
            </a:prstGeom>
            <a:ln w="762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29" name="Straight Connector 128"/>
            <p:cNvCxnSpPr/>
            <p:nvPr/>
          </p:nvCxnSpPr>
          <p:spPr>
            <a:xfrm flipV="1">
              <a:off x="226441" y="3524843"/>
              <a:ext cx="477952" cy="442551"/>
            </a:xfrm>
            <a:prstGeom prst="line">
              <a:avLst/>
            </a:prstGeom>
            <a:ln w="76200">
              <a:solidFill>
                <a:schemeClr val="tx2"/>
              </a:solidFill>
            </a:ln>
          </p:spPr>
          <p:style>
            <a:lnRef idx="1">
              <a:schemeClr val="accent1"/>
            </a:lnRef>
            <a:fillRef idx="0">
              <a:schemeClr val="accent1"/>
            </a:fillRef>
            <a:effectRef idx="0">
              <a:schemeClr val="accent1"/>
            </a:effectRef>
            <a:fontRef idx="minor">
              <a:schemeClr val="tx1"/>
            </a:fontRef>
          </p:style>
        </p:cxnSp>
      </p:grpSp>
      <p:grpSp>
        <p:nvGrpSpPr>
          <p:cNvPr id="124" name="Group 123"/>
          <p:cNvGrpSpPr/>
          <p:nvPr/>
        </p:nvGrpSpPr>
        <p:grpSpPr>
          <a:xfrm>
            <a:off x="1583080" y="5514284"/>
            <a:ext cx="569641" cy="502019"/>
            <a:chOff x="162056" y="3487771"/>
            <a:chExt cx="569641" cy="502019"/>
          </a:xfrm>
        </p:grpSpPr>
        <p:cxnSp>
          <p:nvCxnSpPr>
            <p:cNvPr id="125" name="Straight Connector 124"/>
            <p:cNvCxnSpPr/>
            <p:nvPr/>
          </p:nvCxnSpPr>
          <p:spPr>
            <a:xfrm>
              <a:off x="162056" y="3487771"/>
              <a:ext cx="569641" cy="502019"/>
            </a:xfrm>
            <a:prstGeom prst="line">
              <a:avLst/>
            </a:prstGeom>
            <a:ln w="762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26" name="Straight Connector 125"/>
            <p:cNvCxnSpPr/>
            <p:nvPr/>
          </p:nvCxnSpPr>
          <p:spPr>
            <a:xfrm flipV="1">
              <a:off x="226441" y="3524843"/>
              <a:ext cx="477952" cy="442551"/>
            </a:xfrm>
            <a:prstGeom prst="line">
              <a:avLst/>
            </a:prstGeom>
            <a:ln w="76200">
              <a:solidFill>
                <a:schemeClr val="tx2"/>
              </a:solidFill>
            </a:ln>
          </p:spPr>
          <p:style>
            <a:lnRef idx="1">
              <a:schemeClr val="accent1"/>
            </a:lnRef>
            <a:fillRef idx="0">
              <a:schemeClr val="accent1"/>
            </a:fillRef>
            <a:effectRef idx="0">
              <a:schemeClr val="accent1"/>
            </a:effectRef>
            <a:fontRef idx="minor">
              <a:schemeClr val="tx1"/>
            </a:fontRef>
          </p:style>
        </p:cxnSp>
      </p:grpSp>
      <p:grpSp>
        <p:nvGrpSpPr>
          <p:cNvPr id="121" name="Group 120"/>
          <p:cNvGrpSpPr/>
          <p:nvPr/>
        </p:nvGrpSpPr>
        <p:grpSpPr>
          <a:xfrm>
            <a:off x="157589" y="5545583"/>
            <a:ext cx="569641" cy="502019"/>
            <a:chOff x="162056" y="3487771"/>
            <a:chExt cx="569641" cy="502019"/>
          </a:xfrm>
        </p:grpSpPr>
        <p:cxnSp>
          <p:nvCxnSpPr>
            <p:cNvPr id="122" name="Straight Connector 121"/>
            <p:cNvCxnSpPr/>
            <p:nvPr/>
          </p:nvCxnSpPr>
          <p:spPr>
            <a:xfrm>
              <a:off x="162056" y="3487771"/>
              <a:ext cx="569641" cy="502019"/>
            </a:xfrm>
            <a:prstGeom prst="line">
              <a:avLst/>
            </a:prstGeom>
            <a:ln w="762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23" name="Straight Connector 122"/>
            <p:cNvCxnSpPr/>
            <p:nvPr/>
          </p:nvCxnSpPr>
          <p:spPr>
            <a:xfrm flipV="1">
              <a:off x="226441" y="3524843"/>
              <a:ext cx="477952" cy="442551"/>
            </a:xfrm>
            <a:prstGeom prst="line">
              <a:avLst/>
            </a:prstGeom>
            <a:ln w="76200">
              <a:solidFill>
                <a:schemeClr val="tx2"/>
              </a:solidFill>
            </a:ln>
          </p:spPr>
          <p:style>
            <a:lnRef idx="1">
              <a:schemeClr val="accent1"/>
            </a:lnRef>
            <a:fillRef idx="0">
              <a:schemeClr val="accent1"/>
            </a:fillRef>
            <a:effectRef idx="0">
              <a:schemeClr val="accent1"/>
            </a:effectRef>
            <a:fontRef idx="minor">
              <a:schemeClr val="tx1"/>
            </a:fontRef>
          </p:style>
        </p:cxnSp>
      </p:grpSp>
      <p:pic>
        <p:nvPicPr>
          <p:cNvPr id="11" name="tmp56B1">
            <a:hlinkClick r:id="" action="ppaction://media"/>
          </p:cNvPr>
          <p:cNvPicPr>
            <a:picLocks noChangeAspect="1"/>
          </p:cNvPicPr>
          <p:nvPr>
            <a:videoFile r:link="rId1"/>
            <p:custDataLst>
              <p:tags r:id="rId2"/>
            </p:custDataLst>
            <p:extLst>
              <p:ext uri="{DAA4B4D4-6D71-4841-9C94-3DE7FCFB9230}">
                <p14:media xmlns:p14="http://schemas.microsoft.com/office/powerpoint/2010/main" r:embed="rId3">
                  <p14:trim end="38.0861"/>
                </p14:media>
              </p:ext>
              <p:ext uri="{42D2F446-02D8-4167-A562-619A0277C38B}">
                <p15:isNarration xmlns:p15="http://schemas.microsoft.com/office/powerpoint/2012/main" val="1"/>
              </p:ext>
            </p:extLst>
          </p:nvPr>
        </p:nvPicPr>
        <p:blipFill>
          <a:blip r:embed="rId29"/>
          <a:stretch>
            <a:fillRect/>
          </a:stretch>
        </p:blipFill>
        <p:spPr>
          <a:xfrm>
            <a:off x="8813800" y="101600"/>
            <a:ext cx="228600" cy="228600"/>
          </a:xfrm>
          <a:prstGeom prst="rect">
            <a:avLst/>
          </a:prstGeom>
        </p:spPr>
      </p:pic>
      <mc:AlternateContent xmlns:mc="http://schemas.openxmlformats.org/markup-compatibility/2006" xmlns:p14="http://schemas.microsoft.com/office/powerpoint/2010/main" xmlns:iact="http://schemas.microsoft.com/office/powerpoint/2014/inkAction">
        <mc:Choice Requires="p14 iact">
          <p:contentPart p14:bwMode="auto" r:id="rId30">
            <p14:nvContentPartPr>
              <p14:cNvPr id="13" name="Ink 12"/>
              <p14:cNvContentPartPr/>
              <p14:nvPr>
                <p:custDataLst>
                  <p:tags r:id="rId4"/>
                </p:custDataLst>
                <p:extLst>
                  <p:ext uri="{42D2F446-02D8-4167-A562-619A0277C38B}">
                    <p15:isNarration xmlns:p15="http://schemas.microsoft.com/office/powerpoint/2012/main" val="1"/>
                  </p:ext>
                </p:extLst>
              </p14:nvPr>
            </p14:nvContentPartPr>
            <p14:xfrm>
              <a:off x="726241" y="386035"/>
              <a:ext cx="8364692" cy="3000749"/>
            </p14:xfrm>
          </p:contentPart>
        </mc:Choice>
        <mc:Fallback xmlns="">
          <p:pic>
            <p:nvPicPr>
              <p:cNvPr id="13" name="Ink 12"/>
              <p:cNvPicPr>
                <a:picLocks noGrp="1" noRot="1" noChangeAspect="1" noMove="1" noResize="1" noEditPoints="1" noAdjustHandles="1" noChangeArrowheads="1" noChangeShapeType="1"/>
              </p:cNvPicPr>
              <p:nvPr/>
            </p:nvPicPr>
            <p:blipFill>
              <a:blip r:embed="rId32"/>
              <a:stretch>
                <a:fillRect/>
              </a:stretch>
            </p:blipFill>
            <p:spPr>
              <a:xfrm>
                <a:off x="717241" y="377036"/>
                <a:ext cx="8382691" cy="3018748"/>
              </a:xfrm>
              <a:prstGeom prst="rect">
                <a:avLst/>
              </a:prstGeom>
            </p:spPr>
          </p:pic>
        </mc:Fallback>
      </mc:AlternateContent>
    </p:spTree>
    <p:extLst>
      <p:ext uri="{BB962C8B-B14F-4D97-AF65-F5344CB8AC3E}">
        <p14:creationId xmlns:p14="http://schemas.microsoft.com/office/powerpoint/2010/main" val="2308781001"/>
      </p:ext>
    </p:extLst>
  </p:cSld>
  <p:clrMapOvr>
    <a:masterClrMapping/>
  </p:clrMapOvr>
  <p:transition advTm="52464">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1"/>
                                  </p:stCondLst>
                                  <p:childTnLst>
                                    <p:cmd type="call" cmd="playFrom(0.0)">
                                      <p:cBhvr>
                                        <p:cTn id="6" dur="1" fill="hold"/>
                                        <p:tgtEl>
                                          <p:spTgt spid="11"/>
                                        </p:tgtEl>
                                      </p:cBhvr>
                                    </p:cmd>
                                  </p:childTnLst>
                                </p:cTn>
                              </p:par>
                              <p:par>
                                <p:cTn id="7" presetID="59" presetClass="entr" presetSubtype="0" fill="hold" nodeType="withEffect">
                                  <p:stCondLst>
                                    <p:cond delay="0"/>
                                  </p:stCondLst>
                                  <p:childTnLst>
                                    <p:set>
                                      <p:cBhvr>
                                        <p:cTn id="8" dur="1" fill="hold">
                                          <p:stCondLst>
                                            <p:cond delay="0"/>
                                          </p:stCondLst>
                                        </p:cTn>
                                        <p:tgtEl>
                                          <p:spTgt spid="13"/>
                                        </p:tgtEl>
                                        <p:attrNameLst>
                                          <p:attrName>style.visibility</p:attrName>
                                        </p:attrNameLst>
                                      </p:cBhvr>
                                      <p:to>
                                        <p:strVal val="visible"/>
                                      </p:to>
                                    </p:set>
                                    <p:cmd type="call" cmd="playFrom(0.0)">
                                      <p:cBhvr>
                                        <p:cTn id="9"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fill="hold" display="0">
                  <p:stCondLst>
                    <p:cond delay="indefinite"/>
                  </p:stCondLst>
                </p:cTn>
                <p:tgtEl>
                  <p:spTgt spid="11"/>
                </p:tgtEl>
              </p:cMediaNode>
            </p:vide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3585" y="134604"/>
            <a:ext cx="7323917" cy="425512"/>
          </a:xfrm>
        </p:spPr>
        <p:txBody>
          <a:bodyPr>
            <a:normAutofit fontScale="90000"/>
          </a:bodyPr>
          <a:lstStyle/>
          <a:p>
            <a:r>
              <a:rPr lang="en-US" dirty="0" smtClean="0"/>
              <a:t>Observed Actions and </a:t>
            </a:r>
            <a:r>
              <a:rPr lang="en-US" dirty="0" err="1" smtClean="0"/>
              <a:t>Txs</a:t>
            </a:r>
            <a:r>
              <a:rPr lang="en-US" dirty="0" smtClean="0"/>
              <a:t> vs Counterfactuals</a:t>
            </a:r>
            <a:endParaRPr lang="en-US" dirty="0"/>
          </a:p>
        </p:txBody>
      </p:sp>
      <p:pic>
        <p:nvPicPr>
          <p:cNvPr id="6" name="Content Placeholder 5"/>
          <p:cNvPicPr>
            <a:picLocks noGrp="1" noChangeAspect="1"/>
          </p:cNvPicPr>
          <p:nvPr>
            <p:ph idx="1"/>
          </p:nvPr>
        </p:nvPicPr>
        <p:blipFill>
          <a:blip r:embed="rId7">
            <a:extLst>
              <a:ext uri="{28A0092B-C50C-407E-A947-70E740481C1C}">
                <a14:useLocalDpi xmlns:a14="http://schemas.microsoft.com/office/drawing/2010/main" val="0"/>
              </a:ext>
            </a:extLst>
          </a:blip>
          <a:stretch>
            <a:fillRect/>
          </a:stretch>
        </p:blipFill>
        <p:spPr>
          <a:xfrm>
            <a:off x="6018054" y="640079"/>
            <a:ext cx="2928238" cy="5615198"/>
          </a:xfrm>
        </p:spPr>
      </p:pic>
      <p:sp>
        <p:nvSpPr>
          <p:cNvPr id="4" name="Slide Number Placeholder 3"/>
          <p:cNvSpPr>
            <a:spLocks noGrp="1"/>
          </p:cNvSpPr>
          <p:nvPr>
            <p:ph type="sldNum" sz="quarter" idx="10"/>
          </p:nvPr>
        </p:nvSpPr>
        <p:spPr>
          <a:xfrm>
            <a:off x="369889" y="6442485"/>
            <a:ext cx="489832" cy="215492"/>
          </a:xfrm>
        </p:spPr>
        <p:txBody>
          <a:bodyPr/>
          <a:lstStyle/>
          <a:p>
            <a:pPr>
              <a:defRPr/>
            </a:pPr>
            <a:fld id="{FAA74B69-70FD-A649-B131-F3438782CAA4}" type="slidenum">
              <a:rPr lang="en-US" altLang="en-US" smtClean="0"/>
              <a:pPr>
                <a:defRPr/>
              </a:pPr>
              <a:t>19</a:t>
            </a:fld>
            <a:endParaRPr lang="en-US" altLang="en-US" dirty="0"/>
          </a:p>
        </p:txBody>
      </p:sp>
      <p:sp>
        <p:nvSpPr>
          <p:cNvPr id="35" name="Footer Placeholder 1"/>
          <p:cNvSpPr txBox="1">
            <a:spLocks/>
          </p:cNvSpPr>
          <p:nvPr/>
        </p:nvSpPr>
        <p:spPr>
          <a:xfrm>
            <a:off x="548153" y="6470130"/>
            <a:ext cx="4310907" cy="137980"/>
          </a:xfrm>
          <a:prstGeom prst="rect">
            <a:avLst/>
          </a:prstGeom>
        </p:spPr>
        <p:txBody>
          <a:bodyPr/>
          <a:lstStyle>
            <a:defPPr>
              <a:defRPr lang="en-US"/>
            </a:defPPr>
            <a:lvl1pPr algn="l" rtl="0" eaLnBrk="0" fontAlgn="base" hangingPunct="0">
              <a:spcBef>
                <a:spcPct val="0"/>
              </a:spcBef>
              <a:spcAft>
                <a:spcPct val="0"/>
              </a:spcAft>
              <a:defRPr kern="1200">
                <a:solidFill>
                  <a:schemeClr val="tx1"/>
                </a:solidFill>
                <a:latin typeface="Garamond" charset="0"/>
                <a:ea typeface="+mn-ea"/>
                <a:cs typeface="+mn-cs"/>
              </a:defRPr>
            </a:lvl1pPr>
            <a:lvl2pPr marL="457200" algn="l" rtl="0" eaLnBrk="0" fontAlgn="base" hangingPunct="0">
              <a:spcBef>
                <a:spcPct val="0"/>
              </a:spcBef>
              <a:spcAft>
                <a:spcPct val="0"/>
              </a:spcAft>
              <a:defRPr kern="1200">
                <a:solidFill>
                  <a:schemeClr val="tx1"/>
                </a:solidFill>
                <a:latin typeface="Garamond" charset="0"/>
                <a:ea typeface="+mn-ea"/>
                <a:cs typeface="+mn-cs"/>
              </a:defRPr>
            </a:lvl2pPr>
            <a:lvl3pPr marL="914400" algn="l" rtl="0" eaLnBrk="0" fontAlgn="base" hangingPunct="0">
              <a:spcBef>
                <a:spcPct val="0"/>
              </a:spcBef>
              <a:spcAft>
                <a:spcPct val="0"/>
              </a:spcAft>
              <a:defRPr kern="1200">
                <a:solidFill>
                  <a:schemeClr val="tx1"/>
                </a:solidFill>
                <a:latin typeface="Garamond" charset="0"/>
                <a:ea typeface="+mn-ea"/>
                <a:cs typeface="+mn-cs"/>
              </a:defRPr>
            </a:lvl3pPr>
            <a:lvl4pPr marL="1371600" algn="l" rtl="0" eaLnBrk="0" fontAlgn="base" hangingPunct="0">
              <a:spcBef>
                <a:spcPct val="0"/>
              </a:spcBef>
              <a:spcAft>
                <a:spcPct val="0"/>
              </a:spcAft>
              <a:defRPr kern="1200">
                <a:solidFill>
                  <a:schemeClr val="tx1"/>
                </a:solidFill>
                <a:latin typeface="Garamond" charset="0"/>
                <a:ea typeface="+mn-ea"/>
                <a:cs typeface="+mn-cs"/>
              </a:defRPr>
            </a:lvl4pPr>
            <a:lvl5pPr marL="1828800" algn="l" rtl="0" eaLnBrk="0" fontAlgn="base" hangingPunct="0">
              <a:spcBef>
                <a:spcPct val="0"/>
              </a:spcBef>
              <a:spcAft>
                <a:spcPct val="0"/>
              </a:spcAft>
              <a:defRPr kern="1200">
                <a:solidFill>
                  <a:schemeClr val="tx1"/>
                </a:solidFill>
                <a:latin typeface="Garamond" charset="0"/>
                <a:ea typeface="+mn-ea"/>
                <a:cs typeface="+mn-cs"/>
              </a:defRPr>
            </a:lvl5pPr>
            <a:lvl6pPr marL="2286000" algn="l" defTabSz="914400" rtl="0" eaLnBrk="1" latinLnBrk="0" hangingPunct="1">
              <a:defRPr kern="1200">
                <a:solidFill>
                  <a:schemeClr val="tx1"/>
                </a:solidFill>
                <a:latin typeface="Garamond" charset="0"/>
                <a:ea typeface="+mn-ea"/>
                <a:cs typeface="+mn-cs"/>
              </a:defRPr>
            </a:lvl6pPr>
            <a:lvl7pPr marL="2743200" algn="l" defTabSz="914400" rtl="0" eaLnBrk="1" latinLnBrk="0" hangingPunct="1">
              <a:defRPr kern="1200">
                <a:solidFill>
                  <a:schemeClr val="tx1"/>
                </a:solidFill>
                <a:latin typeface="Garamond" charset="0"/>
                <a:ea typeface="+mn-ea"/>
                <a:cs typeface="+mn-cs"/>
              </a:defRPr>
            </a:lvl7pPr>
            <a:lvl8pPr marL="3200400" algn="l" defTabSz="914400" rtl="0" eaLnBrk="1" latinLnBrk="0" hangingPunct="1">
              <a:defRPr kern="1200">
                <a:solidFill>
                  <a:schemeClr val="tx1"/>
                </a:solidFill>
                <a:latin typeface="Garamond" charset="0"/>
                <a:ea typeface="+mn-ea"/>
                <a:cs typeface="+mn-cs"/>
              </a:defRPr>
            </a:lvl8pPr>
            <a:lvl9pPr marL="3657600" algn="l" defTabSz="914400" rtl="0" eaLnBrk="1" latinLnBrk="0" hangingPunct="1">
              <a:defRPr kern="1200">
                <a:solidFill>
                  <a:schemeClr val="tx1"/>
                </a:solidFill>
                <a:latin typeface="Garamond" charset="0"/>
                <a:ea typeface="+mn-ea"/>
                <a:cs typeface="+mn-cs"/>
              </a:defRPr>
            </a:lvl9pPr>
          </a:lstStyle>
          <a:p>
            <a:r>
              <a:rPr lang="en-US" sz="1050" smtClean="0">
                <a:solidFill>
                  <a:srgbClr val="052049"/>
                </a:solidFill>
              </a:rPr>
              <a:t>Acknowledgement: Matteo Allen, graphical assistance</a:t>
            </a:r>
            <a:endParaRPr lang="en-US" sz="1050" dirty="0">
              <a:solidFill>
                <a:srgbClr val="052049"/>
              </a:solidFill>
            </a:endParaRPr>
          </a:p>
        </p:txBody>
      </p:sp>
      <p:pic>
        <p:nvPicPr>
          <p:cNvPr id="3" name="Picture 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431983" y="664793"/>
            <a:ext cx="2393126" cy="5525945"/>
          </a:xfrm>
          <a:prstGeom prst="rect">
            <a:avLst/>
          </a:prstGeom>
        </p:spPr>
      </p:pic>
      <p:grpSp>
        <p:nvGrpSpPr>
          <p:cNvPr id="67" name="Group 66"/>
          <p:cNvGrpSpPr/>
          <p:nvPr/>
        </p:nvGrpSpPr>
        <p:grpSpPr>
          <a:xfrm>
            <a:off x="50995" y="3427765"/>
            <a:ext cx="3521677" cy="2672985"/>
            <a:chOff x="37707" y="30723"/>
            <a:chExt cx="5749822" cy="5895260"/>
          </a:xfrm>
        </p:grpSpPr>
        <p:pic>
          <p:nvPicPr>
            <p:cNvPr id="68" name="Shape 87"/>
            <p:cNvPicPr preferRelativeResize="0"/>
            <p:nvPr/>
          </p:nvPicPr>
          <p:blipFill>
            <a:blip r:embed="rId9">
              <a:alphaModFix/>
            </a:blip>
            <a:stretch>
              <a:fillRect/>
            </a:stretch>
          </p:blipFill>
          <p:spPr>
            <a:xfrm>
              <a:off x="284309" y="1714165"/>
              <a:ext cx="812800" cy="1352928"/>
            </a:xfrm>
            <a:prstGeom prst="rect">
              <a:avLst/>
            </a:prstGeom>
            <a:noFill/>
            <a:ln>
              <a:noFill/>
            </a:ln>
          </p:spPr>
        </p:pic>
        <p:pic>
          <p:nvPicPr>
            <p:cNvPr id="69" name="Shape 94"/>
            <p:cNvPicPr preferRelativeResize="0"/>
            <p:nvPr/>
          </p:nvPicPr>
          <p:blipFill>
            <a:blip r:embed="rId10">
              <a:alphaModFix/>
            </a:blip>
            <a:stretch>
              <a:fillRect/>
            </a:stretch>
          </p:blipFill>
          <p:spPr>
            <a:xfrm>
              <a:off x="1097110" y="1740459"/>
              <a:ext cx="929807" cy="1326635"/>
            </a:xfrm>
            <a:prstGeom prst="rect">
              <a:avLst/>
            </a:prstGeom>
            <a:noFill/>
            <a:ln>
              <a:noFill/>
            </a:ln>
          </p:spPr>
        </p:pic>
        <p:pic>
          <p:nvPicPr>
            <p:cNvPr id="70" name="Shape 101"/>
            <p:cNvPicPr preferRelativeResize="0"/>
            <p:nvPr/>
          </p:nvPicPr>
          <p:blipFill rotWithShape="1">
            <a:blip r:embed="rId11">
              <a:alphaModFix/>
            </a:blip>
            <a:srcRect l="5442" r="1291" b="8527"/>
            <a:stretch/>
          </p:blipFill>
          <p:spPr>
            <a:xfrm>
              <a:off x="3155376" y="168171"/>
              <a:ext cx="1184365" cy="1312092"/>
            </a:xfrm>
            <a:prstGeom prst="rect">
              <a:avLst/>
            </a:prstGeom>
            <a:noFill/>
            <a:ln>
              <a:noFill/>
            </a:ln>
          </p:spPr>
        </p:pic>
        <p:grpSp>
          <p:nvGrpSpPr>
            <p:cNvPr id="71" name="Group 70"/>
            <p:cNvGrpSpPr/>
            <p:nvPr/>
          </p:nvGrpSpPr>
          <p:grpSpPr>
            <a:xfrm>
              <a:off x="4339743" y="30723"/>
              <a:ext cx="1152949" cy="1449541"/>
              <a:chOff x="600891" y="1560036"/>
              <a:chExt cx="2133600" cy="2668615"/>
            </a:xfrm>
          </p:grpSpPr>
          <p:pic>
            <p:nvPicPr>
              <p:cNvPr id="94" name="Shape 108"/>
              <p:cNvPicPr preferRelativeResize="0"/>
              <p:nvPr/>
            </p:nvPicPr>
            <p:blipFill rotWithShape="1">
              <a:blip r:embed="rId12">
                <a:alphaModFix/>
              </a:blip>
              <a:srcRect l="12434" r="15300" b="7445"/>
              <a:stretch/>
            </p:blipFill>
            <p:spPr>
              <a:xfrm>
                <a:off x="600891" y="1565345"/>
                <a:ext cx="2133600" cy="2663306"/>
              </a:xfrm>
              <a:prstGeom prst="rect">
                <a:avLst/>
              </a:prstGeom>
              <a:noFill/>
              <a:ln>
                <a:noFill/>
              </a:ln>
            </p:spPr>
          </p:pic>
          <p:sp>
            <p:nvSpPr>
              <p:cNvPr id="95" name="Shape 106"/>
              <p:cNvSpPr txBox="1">
                <a:spLocks/>
              </p:cNvSpPr>
              <p:nvPr/>
            </p:nvSpPr>
            <p:spPr>
              <a:xfrm>
                <a:off x="1392013" y="1560036"/>
                <a:ext cx="1342478" cy="440120"/>
              </a:xfrm>
              <a:prstGeom prst="rect">
                <a:avLst/>
              </a:prstGeom>
            </p:spPr>
            <p:txBody>
              <a:bodyPr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050" b="0" i="0" u="none" strike="noStrike" cap="none">
                    <a:solidFill>
                      <a:srgbClr val="000000"/>
                    </a:solidFill>
                    <a:latin typeface="Arial"/>
                    <a:ea typeface="Arial"/>
                    <a:cs typeface="Arial"/>
                    <a:sym typeface="Arial"/>
                  </a:defRPr>
                </a:lvl1pPr>
              </a:lstStyle>
              <a:p>
                <a:r>
                  <a:rPr lang="en" sz="1600" dirty="0">
                    <a:latin typeface="Germania One"/>
                    <a:ea typeface="Germania One"/>
                    <a:cs typeface="Germania One"/>
                    <a:sym typeface="Germania One"/>
                  </a:rPr>
                  <a:t>Hades</a:t>
                </a:r>
                <a:endParaRPr lang="en" sz="2667" dirty="0">
                  <a:latin typeface="Germania One"/>
                  <a:ea typeface="Germania One"/>
                  <a:cs typeface="Germania One"/>
                  <a:sym typeface="Germania One"/>
                </a:endParaRPr>
              </a:p>
            </p:txBody>
          </p:sp>
        </p:grpSp>
        <p:pic>
          <p:nvPicPr>
            <p:cNvPr id="72" name="Shape 115"/>
            <p:cNvPicPr preferRelativeResize="0"/>
            <p:nvPr/>
          </p:nvPicPr>
          <p:blipFill rotWithShape="1">
            <a:blip r:embed="rId13">
              <a:alphaModFix/>
            </a:blip>
            <a:srcRect l="26578" t="7135" r="21577" b="12416"/>
            <a:stretch/>
          </p:blipFill>
          <p:spPr>
            <a:xfrm>
              <a:off x="4370990" y="3223386"/>
              <a:ext cx="1090453" cy="1312091"/>
            </a:xfrm>
            <a:prstGeom prst="rect">
              <a:avLst/>
            </a:prstGeom>
            <a:noFill/>
            <a:ln>
              <a:noFill/>
            </a:ln>
          </p:spPr>
        </p:pic>
        <p:pic>
          <p:nvPicPr>
            <p:cNvPr id="73" name="Shape 122"/>
            <p:cNvPicPr preferRelativeResize="0"/>
            <p:nvPr/>
          </p:nvPicPr>
          <p:blipFill rotWithShape="1">
            <a:blip r:embed="rId14">
              <a:alphaModFix/>
            </a:blip>
            <a:srcRect l="13489"/>
            <a:stretch/>
          </p:blipFill>
          <p:spPr>
            <a:xfrm>
              <a:off x="1350304" y="4573055"/>
              <a:ext cx="1245299" cy="1352928"/>
            </a:xfrm>
            <a:prstGeom prst="rect">
              <a:avLst/>
            </a:prstGeom>
            <a:noFill/>
            <a:ln>
              <a:noFill/>
            </a:ln>
          </p:spPr>
        </p:pic>
        <p:pic>
          <p:nvPicPr>
            <p:cNvPr id="74" name="Shape 136"/>
            <p:cNvPicPr preferRelativeResize="0"/>
            <p:nvPr/>
          </p:nvPicPr>
          <p:blipFill rotWithShape="1">
            <a:blip r:embed="rId15">
              <a:alphaModFix/>
            </a:blip>
            <a:srcRect l="1643" t="4554" r="2634" b="4965"/>
            <a:stretch/>
          </p:blipFill>
          <p:spPr>
            <a:xfrm>
              <a:off x="37707" y="168171"/>
              <a:ext cx="1306005" cy="1352928"/>
            </a:xfrm>
            <a:prstGeom prst="rect">
              <a:avLst/>
            </a:prstGeom>
            <a:noFill/>
            <a:ln>
              <a:noFill/>
            </a:ln>
          </p:spPr>
        </p:pic>
        <p:pic>
          <p:nvPicPr>
            <p:cNvPr id="75" name="Shape 129"/>
            <p:cNvPicPr preferRelativeResize="0"/>
            <p:nvPr/>
          </p:nvPicPr>
          <p:blipFill rotWithShape="1">
            <a:blip r:embed="rId16">
              <a:alphaModFix/>
            </a:blip>
            <a:srcRect l="8770" r="3546"/>
            <a:stretch/>
          </p:blipFill>
          <p:spPr>
            <a:xfrm>
              <a:off x="1293435" y="168171"/>
              <a:ext cx="1031844" cy="1326635"/>
            </a:xfrm>
            <a:prstGeom prst="rect">
              <a:avLst/>
            </a:prstGeom>
            <a:noFill/>
            <a:ln>
              <a:noFill/>
            </a:ln>
          </p:spPr>
        </p:pic>
        <p:pic>
          <p:nvPicPr>
            <p:cNvPr id="76" name="Shape 143"/>
            <p:cNvPicPr preferRelativeResize="0"/>
            <p:nvPr/>
          </p:nvPicPr>
          <p:blipFill rotWithShape="1">
            <a:blip r:embed="rId17">
              <a:alphaModFix/>
            </a:blip>
            <a:srcRect l="16444" r="10652"/>
            <a:stretch/>
          </p:blipFill>
          <p:spPr>
            <a:xfrm>
              <a:off x="2325730" y="163065"/>
              <a:ext cx="879924" cy="1358035"/>
            </a:xfrm>
            <a:prstGeom prst="rect">
              <a:avLst/>
            </a:prstGeom>
            <a:noFill/>
            <a:ln>
              <a:noFill/>
            </a:ln>
          </p:spPr>
        </p:pic>
        <p:pic>
          <p:nvPicPr>
            <p:cNvPr id="77" name="Shape 150"/>
            <p:cNvPicPr preferRelativeResize="0"/>
            <p:nvPr/>
          </p:nvPicPr>
          <p:blipFill rotWithShape="1">
            <a:blip r:embed="rId18">
              <a:alphaModFix/>
            </a:blip>
            <a:srcRect l="10663" t="2873" r="4229" b="2705"/>
            <a:stretch/>
          </p:blipFill>
          <p:spPr>
            <a:xfrm>
              <a:off x="2026916" y="1765597"/>
              <a:ext cx="1180901" cy="1326635"/>
            </a:xfrm>
            <a:prstGeom prst="rect">
              <a:avLst/>
            </a:prstGeom>
            <a:noFill/>
            <a:ln>
              <a:noFill/>
            </a:ln>
          </p:spPr>
        </p:pic>
        <p:grpSp>
          <p:nvGrpSpPr>
            <p:cNvPr id="78" name="Group 77"/>
            <p:cNvGrpSpPr/>
            <p:nvPr/>
          </p:nvGrpSpPr>
          <p:grpSpPr>
            <a:xfrm>
              <a:off x="3205654" y="1888285"/>
              <a:ext cx="981745" cy="1203947"/>
              <a:chOff x="233767" y="1581600"/>
              <a:chExt cx="1764506" cy="2471738"/>
            </a:xfrm>
          </p:grpSpPr>
          <p:pic>
            <p:nvPicPr>
              <p:cNvPr id="92" name="Shape 157"/>
              <p:cNvPicPr preferRelativeResize="0"/>
              <p:nvPr/>
            </p:nvPicPr>
            <p:blipFill>
              <a:blip r:embed="rId19">
                <a:alphaModFix/>
              </a:blip>
              <a:stretch>
                <a:fillRect/>
              </a:stretch>
            </p:blipFill>
            <p:spPr>
              <a:xfrm>
                <a:off x="233767" y="1581600"/>
                <a:ext cx="1764506" cy="2471738"/>
              </a:xfrm>
              <a:prstGeom prst="rect">
                <a:avLst/>
              </a:prstGeom>
              <a:noFill/>
              <a:ln>
                <a:noFill/>
              </a:ln>
            </p:spPr>
          </p:pic>
          <p:sp>
            <p:nvSpPr>
              <p:cNvPr id="93" name="Shape 155"/>
              <p:cNvSpPr txBox="1">
                <a:spLocks/>
              </p:cNvSpPr>
              <p:nvPr/>
            </p:nvSpPr>
            <p:spPr>
              <a:xfrm>
                <a:off x="385785" y="3385262"/>
                <a:ext cx="1295665" cy="632250"/>
              </a:xfrm>
              <a:prstGeom prst="rect">
                <a:avLst/>
              </a:prstGeom>
            </p:spPr>
            <p:txBody>
              <a:bodyPr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050" b="0" i="0" u="none" strike="noStrike" cap="none">
                    <a:solidFill>
                      <a:srgbClr val="000000"/>
                    </a:solidFill>
                    <a:latin typeface="Arial"/>
                    <a:ea typeface="Arial"/>
                    <a:cs typeface="Arial"/>
                    <a:sym typeface="Arial"/>
                  </a:defRPr>
                </a:lvl1pPr>
              </a:lstStyle>
              <a:p>
                <a:r>
                  <a:rPr lang="en" sz="1100" dirty="0" err="1">
                    <a:latin typeface="Germania One"/>
                    <a:ea typeface="Germania One"/>
                    <a:cs typeface="Germania One"/>
                    <a:sym typeface="Germania One"/>
                  </a:rPr>
                  <a:t>Leto</a:t>
                </a:r>
                <a:endParaRPr lang="en" sz="1100" dirty="0">
                  <a:latin typeface="Germania One"/>
                  <a:ea typeface="Germania One"/>
                  <a:cs typeface="Germania One"/>
                  <a:sym typeface="Germania One"/>
                </a:endParaRPr>
              </a:p>
            </p:txBody>
          </p:sp>
        </p:grpSp>
        <p:pic>
          <p:nvPicPr>
            <p:cNvPr id="79" name="Shape 165"/>
            <p:cNvPicPr preferRelativeResize="0"/>
            <p:nvPr/>
          </p:nvPicPr>
          <p:blipFill>
            <a:blip r:embed="rId20">
              <a:alphaModFix/>
            </a:blip>
            <a:stretch>
              <a:fillRect/>
            </a:stretch>
          </p:blipFill>
          <p:spPr>
            <a:xfrm>
              <a:off x="4137624" y="1765597"/>
              <a:ext cx="1228512" cy="1326635"/>
            </a:xfrm>
            <a:prstGeom prst="rect">
              <a:avLst/>
            </a:prstGeom>
            <a:noFill/>
            <a:ln>
              <a:noFill/>
            </a:ln>
          </p:spPr>
        </p:pic>
        <p:pic>
          <p:nvPicPr>
            <p:cNvPr id="80" name="Shape 172"/>
            <p:cNvPicPr preferRelativeResize="0"/>
            <p:nvPr/>
          </p:nvPicPr>
          <p:blipFill rotWithShape="1">
            <a:blip r:embed="rId21">
              <a:alphaModFix/>
            </a:blip>
            <a:srcRect l="11305" r="9368"/>
            <a:stretch/>
          </p:blipFill>
          <p:spPr>
            <a:xfrm>
              <a:off x="219036" y="4538339"/>
              <a:ext cx="1131268" cy="1352928"/>
            </a:xfrm>
            <a:prstGeom prst="rect">
              <a:avLst/>
            </a:prstGeom>
            <a:noFill/>
            <a:ln>
              <a:noFill/>
            </a:ln>
          </p:spPr>
        </p:pic>
        <p:pic>
          <p:nvPicPr>
            <p:cNvPr id="81" name="Shape 179"/>
            <p:cNvPicPr preferRelativeResize="0"/>
            <p:nvPr/>
          </p:nvPicPr>
          <p:blipFill rotWithShape="1">
            <a:blip r:embed="rId22">
              <a:alphaModFix/>
            </a:blip>
            <a:srcRect l="9341" r="1375" b="9128"/>
            <a:stretch/>
          </p:blipFill>
          <p:spPr>
            <a:xfrm>
              <a:off x="2597607" y="4564872"/>
              <a:ext cx="1157529" cy="1326395"/>
            </a:xfrm>
            <a:prstGeom prst="rect">
              <a:avLst/>
            </a:prstGeom>
            <a:noFill/>
            <a:ln>
              <a:noFill/>
            </a:ln>
          </p:spPr>
        </p:pic>
        <p:pic>
          <p:nvPicPr>
            <p:cNvPr id="82" name="Shape 186"/>
            <p:cNvPicPr preferRelativeResize="0"/>
            <p:nvPr/>
          </p:nvPicPr>
          <p:blipFill rotWithShape="1">
            <a:blip r:embed="rId23">
              <a:alphaModFix/>
            </a:blip>
            <a:srcRect l="17239" r="6183" b="8486"/>
            <a:stretch/>
          </p:blipFill>
          <p:spPr>
            <a:xfrm>
              <a:off x="3791237" y="4546406"/>
              <a:ext cx="1018395" cy="1350636"/>
            </a:xfrm>
            <a:prstGeom prst="rect">
              <a:avLst/>
            </a:prstGeom>
            <a:noFill/>
            <a:ln>
              <a:noFill/>
            </a:ln>
          </p:spPr>
        </p:pic>
        <p:grpSp>
          <p:nvGrpSpPr>
            <p:cNvPr id="83" name="Group 82"/>
            <p:cNvGrpSpPr/>
            <p:nvPr/>
          </p:nvGrpSpPr>
          <p:grpSpPr>
            <a:xfrm>
              <a:off x="268464" y="3092232"/>
              <a:ext cx="1024971" cy="1382597"/>
              <a:chOff x="669977" y="2139885"/>
              <a:chExt cx="1639590" cy="2076660"/>
            </a:xfrm>
          </p:grpSpPr>
          <p:pic>
            <p:nvPicPr>
              <p:cNvPr id="90" name="Shape 193"/>
              <p:cNvPicPr preferRelativeResize="0"/>
              <p:nvPr/>
            </p:nvPicPr>
            <p:blipFill rotWithShape="1">
              <a:blip r:embed="rId24">
                <a:alphaModFix/>
              </a:blip>
              <a:srcRect l="17104" t="19399" r="5821" b="10485"/>
              <a:stretch/>
            </p:blipFill>
            <p:spPr>
              <a:xfrm>
                <a:off x="707010" y="2139885"/>
                <a:ext cx="1602557" cy="2076660"/>
              </a:xfrm>
              <a:prstGeom prst="rect">
                <a:avLst/>
              </a:prstGeom>
              <a:noFill/>
              <a:ln>
                <a:noFill/>
              </a:ln>
            </p:spPr>
          </p:pic>
          <p:sp>
            <p:nvSpPr>
              <p:cNvPr id="91" name="Shape 191"/>
              <p:cNvSpPr txBox="1">
                <a:spLocks/>
              </p:cNvSpPr>
              <p:nvPr/>
            </p:nvSpPr>
            <p:spPr>
              <a:xfrm>
                <a:off x="669977" y="3639585"/>
                <a:ext cx="1639590" cy="492904"/>
              </a:xfrm>
              <a:prstGeom prst="rect">
                <a:avLst/>
              </a:prstGeom>
            </p:spPr>
            <p:txBody>
              <a:bodyPr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050" b="0" i="0" u="none" strike="noStrike" cap="none">
                    <a:solidFill>
                      <a:srgbClr val="000000"/>
                    </a:solidFill>
                    <a:latin typeface="Arial"/>
                    <a:ea typeface="Arial"/>
                    <a:cs typeface="Arial"/>
                    <a:sym typeface="Arial"/>
                  </a:defRPr>
                </a:lvl1pPr>
              </a:lstStyle>
              <a:p>
                <a:r>
                  <a:rPr lang="en" sz="1000" b="1" dirty="0" err="1">
                    <a:solidFill>
                      <a:schemeClr val="bg2">
                        <a:lumMod val="50000"/>
                      </a:schemeClr>
                    </a:solidFill>
                    <a:latin typeface="Germania One"/>
                    <a:ea typeface="Germania One"/>
                    <a:cs typeface="Germania One"/>
                    <a:sym typeface="Germania One"/>
                  </a:rPr>
                  <a:t>Cyclope</a:t>
                </a:r>
                <a:endParaRPr lang="en" sz="1000" b="1" dirty="0">
                  <a:solidFill>
                    <a:schemeClr val="bg2">
                      <a:lumMod val="50000"/>
                    </a:schemeClr>
                  </a:solidFill>
                  <a:latin typeface="Germania One"/>
                  <a:ea typeface="Germania One"/>
                  <a:cs typeface="Germania One"/>
                  <a:sym typeface="Germania One"/>
                </a:endParaRPr>
              </a:p>
            </p:txBody>
          </p:sp>
        </p:grpSp>
        <p:grpSp>
          <p:nvGrpSpPr>
            <p:cNvPr id="84" name="Group 83"/>
            <p:cNvGrpSpPr/>
            <p:nvPr/>
          </p:nvGrpSpPr>
          <p:grpSpPr>
            <a:xfrm>
              <a:off x="1342131" y="3205775"/>
              <a:ext cx="1112988" cy="1213092"/>
              <a:chOff x="835744" y="1565344"/>
              <a:chExt cx="1896771" cy="2403341"/>
            </a:xfrm>
          </p:grpSpPr>
          <p:pic>
            <p:nvPicPr>
              <p:cNvPr id="88" name="Shape 200"/>
              <p:cNvPicPr preferRelativeResize="0"/>
              <p:nvPr/>
            </p:nvPicPr>
            <p:blipFill rotWithShape="1">
              <a:blip r:embed="rId25">
                <a:alphaModFix/>
              </a:blip>
              <a:srcRect l="21933" r="21426" b="18120"/>
              <a:stretch/>
            </p:blipFill>
            <p:spPr>
              <a:xfrm>
                <a:off x="857165" y="1565344"/>
                <a:ext cx="1609901" cy="2403341"/>
              </a:xfrm>
              <a:prstGeom prst="rect">
                <a:avLst/>
              </a:prstGeom>
              <a:noFill/>
              <a:ln>
                <a:noFill/>
              </a:ln>
            </p:spPr>
          </p:pic>
          <p:sp>
            <p:nvSpPr>
              <p:cNvPr id="89" name="Shape 198"/>
              <p:cNvSpPr txBox="1">
                <a:spLocks/>
              </p:cNvSpPr>
              <p:nvPr/>
            </p:nvSpPr>
            <p:spPr>
              <a:xfrm>
                <a:off x="835744" y="3601305"/>
                <a:ext cx="1896771" cy="367378"/>
              </a:xfrm>
              <a:prstGeom prst="rect">
                <a:avLst/>
              </a:prstGeom>
            </p:spPr>
            <p:txBody>
              <a:bodyPr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050" b="0" i="0" u="none" strike="noStrike" cap="none">
                    <a:solidFill>
                      <a:srgbClr val="000000"/>
                    </a:solidFill>
                    <a:latin typeface="Arial"/>
                    <a:ea typeface="Arial"/>
                    <a:cs typeface="Arial"/>
                    <a:sym typeface="Arial"/>
                  </a:defRPr>
                </a:lvl1pPr>
              </a:lstStyle>
              <a:p>
                <a:r>
                  <a:rPr lang="en" sz="800" dirty="0">
                    <a:solidFill>
                      <a:srgbClr val="C00000"/>
                    </a:solidFill>
                    <a:latin typeface="+mj-lt"/>
                    <a:ea typeface="Germania One"/>
                    <a:cs typeface="Germania One"/>
                    <a:sym typeface="Germania One"/>
                  </a:rPr>
                  <a:t>Persephone</a:t>
                </a:r>
              </a:p>
            </p:txBody>
          </p:sp>
        </p:grpSp>
        <p:pic>
          <p:nvPicPr>
            <p:cNvPr id="85" name="Shape 207"/>
            <p:cNvPicPr preferRelativeResize="0"/>
            <p:nvPr/>
          </p:nvPicPr>
          <p:blipFill>
            <a:blip r:embed="rId26">
              <a:alphaModFix/>
            </a:blip>
            <a:stretch>
              <a:fillRect/>
            </a:stretch>
          </p:blipFill>
          <p:spPr>
            <a:xfrm>
              <a:off x="4702452" y="4636359"/>
              <a:ext cx="1085077" cy="1262428"/>
            </a:xfrm>
            <a:prstGeom prst="rect">
              <a:avLst/>
            </a:prstGeom>
            <a:noFill/>
            <a:ln>
              <a:noFill/>
            </a:ln>
          </p:spPr>
        </p:pic>
        <p:pic>
          <p:nvPicPr>
            <p:cNvPr id="86" name="Shape 221"/>
            <p:cNvPicPr preferRelativeResize="0"/>
            <p:nvPr/>
          </p:nvPicPr>
          <p:blipFill rotWithShape="1">
            <a:blip r:embed="rId27">
              <a:alphaModFix/>
            </a:blip>
            <a:srcRect l="12087" t="1268" r="5848" b="8807"/>
            <a:stretch/>
          </p:blipFill>
          <p:spPr>
            <a:xfrm>
              <a:off x="2350783" y="3277579"/>
              <a:ext cx="930112" cy="1176004"/>
            </a:xfrm>
            <a:prstGeom prst="rect">
              <a:avLst/>
            </a:prstGeom>
            <a:noFill/>
            <a:ln>
              <a:noFill/>
            </a:ln>
          </p:spPr>
        </p:pic>
        <p:pic>
          <p:nvPicPr>
            <p:cNvPr id="87" name="Shape 214"/>
            <p:cNvPicPr preferRelativeResize="0"/>
            <p:nvPr/>
          </p:nvPicPr>
          <p:blipFill>
            <a:blip r:embed="rId28">
              <a:alphaModFix/>
            </a:blip>
            <a:stretch>
              <a:fillRect/>
            </a:stretch>
          </p:blipFill>
          <p:spPr>
            <a:xfrm>
              <a:off x="3421729" y="3277580"/>
              <a:ext cx="765671" cy="1203705"/>
            </a:xfrm>
            <a:prstGeom prst="rect">
              <a:avLst/>
            </a:prstGeom>
            <a:noFill/>
            <a:ln>
              <a:noFill/>
            </a:ln>
          </p:spPr>
        </p:pic>
      </p:grpSp>
      <p:sp>
        <p:nvSpPr>
          <p:cNvPr id="5" name="TextBox 4"/>
          <p:cNvSpPr txBox="1"/>
          <p:nvPr/>
        </p:nvSpPr>
        <p:spPr bwMode="auto">
          <a:xfrm>
            <a:off x="94390" y="549821"/>
            <a:ext cx="3763788" cy="2769989"/>
          </a:xfrm>
          <a:prstGeom prst="rect">
            <a:avLst/>
          </a:prstGeom>
          <a:noFill/>
          <a:ln w="19050" algn="ctr">
            <a:noFill/>
            <a:miter lim="800000"/>
            <a:headEnd/>
            <a:tailEnd/>
          </a:ln>
        </p:spPr>
        <p:txBody>
          <a:bodyPr wrap="square" lIns="0" tIns="0" rIns="0" bIns="0" rtlCol="0">
            <a:spAutoFit/>
          </a:bodyPr>
          <a:lstStyle/>
          <a:p>
            <a:r>
              <a:rPr lang="en-US" sz="2000" dirty="0" smtClean="0"/>
              <a:t>RR </a:t>
            </a:r>
            <a:r>
              <a:rPr lang="en-US" sz="2000" dirty="0"/>
              <a:t>of </a:t>
            </a:r>
            <a:r>
              <a:rPr lang="en-US" sz="2000" dirty="0" err="1"/>
              <a:t>Tx</a:t>
            </a:r>
            <a:r>
              <a:rPr lang="en-US" sz="2000" dirty="0"/>
              <a:t> = 1.26 AND</a:t>
            </a:r>
          </a:p>
          <a:p>
            <a:r>
              <a:rPr lang="en-US" sz="2000" dirty="0" err="1"/>
              <a:t>Pr</a:t>
            </a:r>
            <a:r>
              <a:rPr lang="en-US" sz="2000" dirty="0"/>
              <a:t>[Y=1</a:t>
            </a:r>
            <a:r>
              <a:rPr lang="en-US" sz="2000" b="1" dirty="0"/>
              <a:t>|</a:t>
            </a:r>
            <a:r>
              <a:rPr lang="en-US" sz="2000" dirty="0"/>
              <a:t>A=1] </a:t>
            </a:r>
            <a:r>
              <a:rPr lang="en-US" altLang="en-US" sz="2000" b="1" dirty="0"/>
              <a:t>≠ </a:t>
            </a:r>
            <a:r>
              <a:rPr lang="en-US" sz="2000" dirty="0" err="1"/>
              <a:t>Pr</a:t>
            </a:r>
            <a:r>
              <a:rPr lang="en-US" sz="2000" dirty="0"/>
              <a:t>[Y=1</a:t>
            </a:r>
            <a:r>
              <a:rPr lang="en-US" sz="2000" b="1" dirty="0"/>
              <a:t>|</a:t>
            </a:r>
            <a:r>
              <a:rPr lang="en-US" sz="2000" dirty="0"/>
              <a:t>A=0]</a:t>
            </a:r>
          </a:p>
          <a:p>
            <a:r>
              <a:rPr lang="en-US" sz="2000" dirty="0"/>
              <a:t>Indicating an association</a:t>
            </a:r>
          </a:p>
          <a:p>
            <a:endParaRPr lang="en-US" sz="2000" dirty="0"/>
          </a:p>
          <a:p>
            <a:r>
              <a:rPr lang="en-US" sz="2000" dirty="0"/>
              <a:t>BUT: </a:t>
            </a:r>
            <a:r>
              <a:rPr lang="en-US" sz="2000" dirty="0" err="1"/>
              <a:t>Pr</a:t>
            </a:r>
            <a:r>
              <a:rPr lang="en-US" sz="2000" dirty="0"/>
              <a:t>(</a:t>
            </a:r>
            <a:r>
              <a:rPr lang="en-US" sz="2000" dirty="0" err="1"/>
              <a:t>Y</a:t>
            </a:r>
            <a:r>
              <a:rPr lang="en-US" sz="2000" baseline="30000" dirty="0" err="1"/>
              <a:t>a</a:t>
            </a:r>
            <a:r>
              <a:rPr lang="en-US" sz="2000" baseline="30000" dirty="0"/>
              <a:t>=1</a:t>
            </a:r>
            <a:r>
              <a:rPr lang="en-US" sz="2000" dirty="0"/>
              <a:t>=1) = .5 = </a:t>
            </a:r>
            <a:r>
              <a:rPr lang="en-US" sz="2000" dirty="0" err="1"/>
              <a:t>Pr</a:t>
            </a:r>
            <a:r>
              <a:rPr lang="en-US" sz="2000" dirty="0"/>
              <a:t>(</a:t>
            </a:r>
            <a:r>
              <a:rPr lang="en-US" sz="2000" dirty="0" err="1"/>
              <a:t>Y</a:t>
            </a:r>
            <a:r>
              <a:rPr lang="en-US" sz="2000" baseline="30000" dirty="0" err="1"/>
              <a:t>a</a:t>
            </a:r>
            <a:r>
              <a:rPr lang="en-US" sz="2000" baseline="30000" dirty="0"/>
              <a:t>=0</a:t>
            </a:r>
            <a:r>
              <a:rPr lang="en-US" sz="2000" dirty="0"/>
              <a:t>=1)</a:t>
            </a:r>
          </a:p>
          <a:p>
            <a:r>
              <a:rPr lang="en-US" sz="2000" dirty="0"/>
              <a:t>Indicating NO average causal effect</a:t>
            </a:r>
          </a:p>
          <a:p>
            <a:r>
              <a:rPr lang="en-US" sz="2000" b="1" i="1" dirty="0"/>
              <a:t>This is an example of how association does NOT equal causation!</a:t>
            </a:r>
          </a:p>
        </p:txBody>
      </p:sp>
      <p:sp>
        <p:nvSpPr>
          <p:cNvPr id="7" name="TextBox 6"/>
          <p:cNvSpPr txBox="1"/>
          <p:nvPr/>
        </p:nvSpPr>
        <p:spPr bwMode="auto">
          <a:xfrm>
            <a:off x="2847332" y="5029582"/>
            <a:ext cx="501414" cy="430887"/>
          </a:xfrm>
          <a:prstGeom prst="rect">
            <a:avLst/>
          </a:prstGeom>
          <a:noFill/>
          <a:ln w="19050" algn="ctr">
            <a:noFill/>
            <a:miter lim="800000"/>
            <a:headEnd/>
            <a:tailEnd/>
          </a:ln>
        </p:spPr>
        <p:txBody>
          <a:bodyPr wrap="square" lIns="0" tIns="0" rIns="0" bIns="0" rtlCol="0">
            <a:spAutoFit/>
          </a:bodyPr>
          <a:lstStyle/>
          <a:p>
            <a:r>
              <a:rPr lang="en-US" sz="2800" dirty="0" smtClean="0"/>
              <a:t>♥️</a:t>
            </a:r>
          </a:p>
        </p:txBody>
      </p:sp>
      <p:sp>
        <p:nvSpPr>
          <p:cNvPr id="96" name="TextBox 95"/>
          <p:cNvSpPr txBox="1"/>
          <p:nvPr/>
        </p:nvSpPr>
        <p:spPr bwMode="auto">
          <a:xfrm>
            <a:off x="973221" y="5602112"/>
            <a:ext cx="501414" cy="430887"/>
          </a:xfrm>
          <a:prstGeom prst="rect">
            <a:avLst/>
          </a:prstGeom>
          <a:noFill/>
          <a:ln w="19050" algn="ctr">
            <a:noFill/>
            <a:miter lim="800000"/>
            <a:headEnd/>
            <a:tailEnd/>
          </a:ln>
        </p:spPr>
        <p:txBody>
          <a:bodyPr wrap="square" lIns="0" tIns="0" rIns="0" bIns="0" rtlCol="0">
            <a:spAutoFit/>
          </a:bodyPr>
          <a:lstStyle/>
          <a:p>
            <a:r>
              <a:rPr lang="en-US" sz="2800" dirty="0" smtClean="0"/>
              <a:t>♥️</a:t>
            </a:r>
          </a:p>
        </p:txBody>
      </p:sp>
      <p:sp>
        <p:nvSpPr>
          <p:cNvPr id="97" name="TextBox 96"/>
          <p:cNvSpPr txBox="1"/>
          <p:nvPr/>
        </p:nvSpPr>
        <p:spPr bwMode="auto">
          <a:xfrm>
            <a:off x="903198" y="3629139"/>
            <a:ext cx="359264" cy="1046440"/>
          </a:xfrm>
          <a:prstGeom prst="rect">
            <a:avLst/>
          </a:prstGeom>
          <a:noFill/>
          <a:ln w="19050" algn="ctr">
            <a:noFill/>
            <a:miter lim="800000"/>
            <a:headEnd/>
            <a:tailEnd/>
          </a:ln>
        </p:spPr>
        <p:txBody>
          <a:bodyPr wrap="square" lIns="0" tIns="0" rIns="0" bIns="0" rtlCol="0">
            <a:spAutoFit/>
          </a:bodyPr>
          <a:lstStyle/>
          <a:p>
            <a:r>
              <a:rPr lang="en-US" sz="4000" dirty="0" smtClean="0">
                <a:solidFill>
                  <a:srgbClr val="FF0000"/>
                </a:solidFill>
              </a:rPr>
              <a:t>♥</a:t>
            </a:r>
            <a:r>
              <a:rPr lang="en-US" sz="2800" dirty="0" smtClean="0"/>
              <a:t>️</a:t>
            </a:r>
          </a:p>
        </p:txBody>
      </p:sp>
      <p:sp>
        <p:nvSpPr>
          <p:cNvPr id="98" name="TextBox 97"/>
          <p:cNvSpPr txBox="1"/>
          <p:nvPr/>
        </p:nvSpPr>
        <p:spPr bwMode="auto">
          <a:xfrm>
            <a:off x="301835" y="3633257"/>
            <a:ext cx="501414" cy="984885"/>
          </a:xfrm>
          <a:prstGeom prst="rect">
            <a:avLst/>
          </a:prstGeom>
          <a:noFill/>
          <a:ln w="19050" algn="ctr">
            <a:noFill/>
            <a:miter lim="800000"/>
            <a:headEnd/>
            <a:tailEnd/>
          </a:ln>
        </p:spPr>
        <p:txBody>
          <a:bodyPr wrap="square" lIns="0" tIns="0" rIns="0" bIns="0" rtlCol="0">
            <a:spAutoFit/>
          </a:bodyPr>
          <a:lstStyle/>
          <a:p>
            <a:r>
              <a:rPr lang="en-US" sz="3600" dirty="0" smtClean="0">
                <a:solidFill>
                  <a:srgbClr val="FF0000"/>
                </a:solidFill>
              </a:rPr>
              <a:t>♥</a:t>
            </a:r>
            <a:r>
              <a:rPr lang="en-US" sz="2800" dirty="0" smtClean="0"/>
              <a:t>️</a:t>
            </a:r>
          </a:p>
        </p:txBody>
      </p:sp>
      <p:sp>
        <p:nvSpPr>
          <p:cNvPr id="99" name="TextBox 98"/>
          <p:cNvSpPr txBox="1"/>
          <p:nvPr/>
        </p:nvSpPr>
        <p:spPr bwMode="auto">
          <a:xfrm>
            <a:off x="2787992" y="4277380"/>
            <a:ext cx="501414" cy="1046440"/>
          </a:xfrm>
          <a:prstGeom prst="rect">
            <a:avLst/>
          </a:prstGeom>
          <a:noFill/>
          <a:ln w="19050" algn="ctr">
            <a:noFill/>
            <a:miter lim="800000"/>
            <a:headEnd/>
            <a:tailEnd/>
          </a:ln>
        </p:spPr>
        <p:txBody>
          <a:bodyPr wrap="square" lIns="0" tIns="0" rIns="0" bIns="0" rtlCol="0">
            <a:spAutoFit/>
          </a:bodyPr>
          <a:lstStyle/>
          <a:p>
            <a:r>
              <a:rPr lang="en-US" sz="4000" dirty="0" smtClean="0">
                <a:solidFill>
                  <a:srgbClr val="FF0000"/>
                </a:solidFill>
              </a:rPr>
              <a:t>♥</a:t>
            </a:r>
            <a:r>
              <a:rPr lang="en-US" sz="2800" dirty="0" smtClean="0"/>
              <a:t>️</a:t>
            </a:r>
          </a:p>
        </p:txBody>
      </p:sp>
      <p:sp>
        <p:nvSpPr>
          <p:cNvPr id="100" name="TextBox 99"/>
          <p:cNvSpPr txBox="1"/>
          <p:nvPr/>
        </p:nvSpPr>
        <p:spPr bwMode="auto">
          <a:xfrm>
            <a:off x="347144" y="5593868"/>
            <a:ext cx="501414" cy="430887"/>
          </a:xfrm>
          <a:prstGeom prst="rect">
            <a:avLst/>
          </a:prstGeom>
          <a:noFill/>
          <a:ln w="19050" algn="ctr">
            <a:noFill/>
            <a:miter lim="800000"/>
            <a:headEnd/>
            <a:tailEnd/>
          </a:ln>
        </p:spPr>
        <p:txBody>
          <a:bodyPr wrap="square" lIns="0" tIns="0" rIns="0" bIns="0" rtlCol="0">
            <a:spAutoFit/>
          </a:bodyPr>
          <a:lstStyle/>
          <a:p>
            <a:r>
              <a:rPr lang="en-US" sz="2800" dirty="0" smtClean="0"/>
              <a:t>♥️</a:t>
            </a:r>
          </a:p>
        </p:txBody>
      </p:sp>
      <p:sp>
        <p:nvSpPr>
          <p:cNvPr id="102" name="TextBox 101"/>
          <p:cNvSpPr txBox="1"/>
          <p:nvPr/>
        </p:nvSpPr>
        <p:spPr bwMode="auto">
          <a:xfrm>
            <a:off x="2431325" y="5626815"/>
            <a:ext cx="501414" cy="430887"/>
          </a:xfrm>
          <a:prstGeom prst="rect">
            <a:avLst/>
          </a:prstGeom>
          <a:noFill/>
          <a:ln w="19050" algn="ctr">
            <a:noFill/>
            <a:miter lim="800000"/>
            <a:headEnd/>
            <a:tailEnd/>
          </a:ln>
        </p:spPr>
        <p:txBody>
          <a:bodyPr wrap="square" lIns="0" tIns="0" rIns="0" bIns="0" rtlCol="0">
            <a:spAutoFit/>
          </a:bodyPr>
          <a:lstStyle/>
          <a:p>
            <a:r>
              <a:rPr lang="en-US" sz="2800" dirty="0" smtClean="0"/>
              <a:t>♥️</a:t>
            </a:r>
          </a:p>
        </p:txBody>
      </p:sp>
      <p:sp>
        <p:nvSpPr>
          <p:cNvPr id="103" name="TextBox 102"/>
          <p:cNvSpPr txBox="1"/>
          <p:nvPr/>
        </p:nvSpPr>
        <p:spPr bwMode="auto">
          <a:xfrm>
            <a:off x="1006283" y="4852137"/>
            <a:ext cx="501414" cy="1107996"/>
          </a:xfrm>
          <a:prstGeom prst="rect">
            <a:avLst/>
          </a:prstGeom>
          <a:noFill/>
          <a:ln w="19050" algn="ctr">
            <a:noFill/>
            <a:miter lim="800000"/>
            <a:headEnd/>
            <a:tailEnd/>
          </a:ln>
        </p:spPr>
        <p:txBody>
          <a:bodyPr wrap="square" lIns="0" tIns="0" rIns="0" bIns="0" rtlCol="0">
            <a:spAutoFit/>
          </a:bodyPr>
          <a:lstStyle/>
          <a:p>
            <a:r>
              <a:rPr lang="en-US" sz="4400" dirty="0" smtClean="0">
                <a:solidFill>
                  <a:srgbClr val="FF0000"/>
                </a:solidFill>
              </a:rPr>
              <a:t>♥</a:t>
            </a:r>
            <a:r>
              <a:rPr lang="en-US" sz="2800" dirty="0" smtClean="0"/>
              <a:t>️</a:t>
            </a:r>
          </a:p>
        </p:txBody>
      </p:sp>
      <p:sp>
        <p:nvSpPr>
          <p:cNvPr id="104" name="TextBox 103"/>
          <p:cNvSpPr txBox="1"/>
          <p:nvPr/>
        </p:nvSpPr>
        <p:spPr bwMode="auto">
          <a:xfrm>
            <a:off x="345932" y="4885191"/>
            <a:ext cx="501414" cy="1231106"/>
          </a:xfrm>
          <a:prstGeom prst="rect">
            <a:avLst/>
          </a:prstGeom>
          <a:noFill/>
          <a:ln w="19050" algn="ctr">
            <a:noFill/>
            <a:miter lim="800000"/>
            <a:headEnd/>
            <a:tailEnd/>
          </a:ln>
        </p:spPr>
        <p:txBody>
          <a:bodyPr wrap="square" lIns="0" tIns="0" rIns="0" bIns="0" rtlCol="0">
            <a:spAutoFit/>
          </a:bodyPr>
          <a:lstStyle/>
          <a:p>
            <a:r>
              <a:rPr lang="en-US" sz="4000" dirty="0" smtClean="0">
                <a:solidFill>
                  <a:srgbClr val="FF0000"/>
                </a:solidFill>
              </a:rPr>
              <a:t>♥️</a:t>
            </a:r>
            <a:endParaRPr lang="en-US" sz="2800" dirty="0" smtClean="0">
              <a:solidFill>
                <a:srgbClr val="FF0000"/>
              </a:solidFill>
            </a:endParaRPr>
          </a:p>
        </p:txBody>
      </p:sp>
      <p:sp>
        <p:nvSpPr>
          <p:cNvPr id="105" name="TextBox 104"/>
          <p:cNvSpPr txBox="1"/>
          <p:nvPr/>
        </p:nvSpPr>
        <p:spPr bwMode="auto">
          <a:xfrm>
            <a:off x="3049170" y="5639167"/>
            <a:ext cx="501414" cy="430887"/>
          </a:xfrm>
          <a:prstGeom prst="rect">
            <a:avLst/>
          </a:prstGeom>
          <a:noFill/>
          <a:ln w="19050" algn="ctr">
            <a:noFill/>
            <a:miter lim="800000"/>
            <a:headEnd/>
            <a:tailEnd/>
          </a:ln>
        </p:spPr>
        <p:txBody>
          <a:bodyPr wrap="square" lIns="0" tIns="0" rIns="0" bIns="0" rtlCol="0">
            <a:spAutoFit/>
          </a:bodyPr>
          <a:lstStyle/>
          <a:p>
            <a:r>
              <a:rPr lang="en-US" sz="2800" dirty="0" smtClean="0"/>
              <a:t>♥️</a:t>
            </a:r>
          </a:p>
        </p:txBody>
      </p:sp>
      <p:sp>
        <p:nvSpPr>
          <p:cNvPr id="106" name="TextBox 105"/>
          <p:cNvSpPr txBox="1"/>
          <p:nvPr/>
        </p:nvSpPr>
        <p:spPr bwMode="auto">
          <a:xfrm>
            <a:off x="2151243" y="4988373"/>
            <a:ext cx="501414" cy="430887"/>
          </a:xfrm>
          <a:prstGeom prst="rect">
            <a:avLst/>
          </a:prstGeom>
          <a:noFill/>
          <a:ln w="19050" algn="ctr">
            <a:noFill/>
            <a:miter lim="800000"/>
            <a:headEnd/>
            <a:tailEnd/>
          </a:ln>
        </p:spPr>
        <p:txBody>
          <a:bodyPr wrap="square" lIns="0" tIns="0" rIns="0" bIns="0" rtlCol="0">
            <a:spAutoFit/>
          </a:bodyPr>
          <a:lstStyle/>
          <a:p>
            <a:r>
              <a:rPr lang="en-US" sz="2800" dirty="0" smtClean="0"/>
              <a:t>♥️</a:t>
            </a:r>
          </a:p>
        </p:txBody>
      </p:sp>
      <p:sp>
        <p:nvSpPr>
          <p:cNvPr id="107" name="TextBox 106"/>
          <p:cNvSpPr txBox="1"/>
          <p:nvPr/>
        </p:nvSpPr>
        <p:spPr bwMode="auto">
          <a:xfrm>
            <a:off x="1549878" y="4992489"/>
            <a:ext cx="501414" cy="430887"/>
          </a:xfrm>
          <a:prstGeom prst="rect">
            <a:avLst/>
          </a:prstGeom>
          <a:noFill/>
          <a:ln w="19050" algn="ctr">
            <a:noFill/>
            <a:miter lim="800000"/>
            <a:headEnd/>
            <a:tailEnd/>
          </a:ln>
        </p:spPr>
        <p:txBody>
          <a:bodyPr wrap="square" lIns="0" tIns="0" rIns="0" bIns="0" rtlCol="0">
            <a:spAutoFit/>
          </a:bodyPr>
          <a:lstStyle/>
          <a:p>
            <a:r>
              <a:rPr lang="en-US" sz="2800" dirty="0" smtClean="0"/>
              <a:t>♥️</a:t>
            </a:r>
          </a:p>
        </p:txBody>
      </p:sp>
      <p:grpSp>
        <p:nvGrpSpPr>
          <p:cNvPr id="12" name="Group 11"/>
          <p:cNvGrpSpPr/>
          <p:nvPr/>
        </p:nvGrpSpPr>
        <p:grpSpPr>
          <a:xfrm>
            <a:off x="152774" y="3562040"/>
            <a:ext cx="641193" cy="587009"/>
            <a:chOff x="162056" y="3487771"/>
            <a:chExt cx="641193" cy="572255"/>
          </a:xfrm>
        </p:grpSpPr>
        <p:cxnSp>
          <p:nvCxnSpPr>
            <p:cNvPr id="9" name="Straight Connector 8"/>
            <p:cNvCxnSpPr/>
            <p:nvPr/>
          </p:nvCxnSpPr>
          <p:spPr>
            <a:xfrm>
              <a:off x="162056" y="3487771"/>
              <a:ext cx="641193" cy="535185"/>
            </a:xfrm>
            <a:prstGeom prst="line">
              <a:avLst/>
            </a:prstGeom>
            <a:ln w="762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08" name="Straight Connector 107"/>
            <p:cNvCxnSpPr/>
            <p:nvPr/>
          </p:nvCxnSpPr>
          <p:spPr>
            <a:xfrm flipV="1">
              <a:off x="162056" y="3487771"/>
              <a:ext cx="641193" cy="572255"/>
            </a:xfrm>
            <a:prstGeom prst="line">
              <a:avLst/>
            </a:prstGeom>
            <a:ln w="76200">
              <a:solidFill>
                <a:schemeClr val="tx2"/>
              </a:solidFill>
            </a:ln>
          </p:spPr>
          <p:style>
            <a:lnRef idx="1">
              <a:schemeClr val="accent1"/>
            </a:lnRef>
            <a:fillRef idx="0">
              <a:schemeClr val="accent1"/>
            </a:fillRef>
            <a:effectRef idx="0">
              <a:schemeClr val="accent1"/>
            </a:effectRef>
            <a:fontRef idx="minor">
              <a:schemeClr val="tx1"/>
            </a:fontRef>
          </p:style>
        </p:cxnSp>
      </p:grpSp>
      <p:grpSp>
        <p:nvGrpSpPr>
          <p:cNvPr id="109" name="Group 108"/>
          <p:cNvGrpSpPr/>
          <p:nvPr/>
        </p:nvGrpSpPr>
        <p:grpSpPr>
          <a:xfrm>
            <a:off x="709872" y="4220940"/>
            <a:ext cx="686502" cy="572255"/>
            <a:chOff x="162056" y="3487771"/>
            <a:chExt cx="686502" cy="572255"/>
          </a:xfrm>
        </p:grpSpPr>
        <p:cxnSp>
          <p:nvCxnSpPr>
            <p:cNvPr id="110" name="Straight Connector 109"/>
            <p:cNvCxnSpPr/>
            <p:nvPr/>
          </p:nvCxnSpPr>
          <p:spPr>
            <a:xfrm>
              <a:off x="162056" y="3487771"/>
              <a:ext cx="686502" cy="572255"/>
            </a:xfrm>
            <a:prstGeom prst="line">
              <a:avLst/>
            </a:prstGeom>
            <a:ln w="762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11" name="Straight Connector 110"/>
            <p:cNvCxnSpPr/>
            <p:nvPr/>
          </p:nvCxnSpPr>
          <p:spPr>
            <a:xfrm flipV="1">
              <a:off x="162056" y="3487771"/>
              <a:ext cx="641193" cy="572255"/>
            </a:xfrm>
            <a:prstGeom prst="line">
              <a:avLst/>
            </a:prstGeom>
            <a:ln w="76200">
              <a:solidFill>
                <a:schemeClr val="tx2"/>
              </a:solidFill>
            </a:ln>
          </p:spPr>
          <p:style>
            <a:lnRef idx="1">
              <a:schemeClr val="accent1"/>
            </a:lnRef>
            <a:fillRef idx="0">
              <a:schemeClr val="accent1"/>
            </a:fillRef>
            <a:effectRef idx="0">
              <a:schemeClr val="accent1"/>
            </a:effectRef>
            <a:fontRef idx="minor">
              <a:schemeClr val="tx1"/>
            </a:fontRef>
          </p:style>
        </p:cxnSp>
      </p:grpSp>
      <p:grpSp>
        <p:nvGrpSpPr>
          <p:cNvPr id="112" name="Group 111"/>
          <p:cNvGrpSpPr/>
          <p:nvPr/>
        </p:nvGrpSpPr>
        <p:grpSpPr>
          <a:xfrm>
            <a:off x="1368900" y="3520721"/>
            <a:ext cx="569641" cy="502019"/>
            <a:chOff x="162056" y="3487771"/>
            <a:chExt cx="569641" cy="502019"/>
          </a:xfrm>
        </p:grpSpPr>
        <p:cxnSp>
          <p:nvCxnSpPr>
            <p:cNvPr id="113" name="Straight Connector 112"/>
            <p:cNvCxnSpPr/>
            <p:nvPr/>
          </p:nvCxnSpPr>
          <p:spPr>
            <a:xfrm>
              <a:off x="162056" y="3487771"/>
              <a:ext cx="569641" cy="502019"/>
            </a:xfrm>
            <a:prstGeom prst="line">
              <a:avLst/>
            </a:prstGeom>
            <a:ln w="762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14" name="Straight Connector 113"/>
            <p:cNvCxnSpPr/>
            <p:nvPr/>
          </p:nvCxnSpPr>
          <p:spPr>
            <a:xfrm flipV="1">
              <a:off x="226441" y="3524843"/>
              <a:ext cx="477952" cy="442551"/>
            </a:xfrm>
            <a:prstGeom prst="line">
              <a:avLst/>
            </a:prstGeom>
            <a:ln w="76200">
              <a:solidFill>
                <a:schemeClr val="tx2"/>
              </a:solidFill>
            </a:ln>
          </p:spPr>
          <p:style>
            <a:lnRef idx="1">
              <a:schemeClr val="accent1"/>
            </a:lnRef>
            <a:fillRef idx="0">
              <a:schemeClr val="accent1"/>
            </a:fillRef>
            <a:effectRef idx="0">
              <a:schemeClr val="accent1"/>
            </a:effectRef>
            <a:fontRef idx="minor">
              <a:schemeClr val="tx1"/>
            </a:fontRef>
          </p:style>
        </p:cxnSp>
      </p:grpSp>
      <p:grpSp>
        <p:nvGrpSpPr>
          <p:cNvPr id="115" name="Group 114"/>
          <p:cNvGrpSpPr/>
          <p:nvPr/>
        </p:nvGrpSpPr>
        <p:grpSpPr>
          <a:xfrm>
            <a:off x="1323590" y="4216824"/>
            <a:ext cx="569641" cy="502019"/>
            <a:chOff x="162056" y="3487771"/>
            <a:chExt cx="569641" cy="502019"/>
          </a:xfrm>
        </p:grpSpPr>
        <p:cxnSp>
          <p:nvCxnSpPr>
            <p:cNvPr id="116" name="Straight Connector 115"/>
            <p:cNvCxnSpPr/>
            <p:nvPr/>
          </p:nvCxnSpPr>
          <p:spPr>
            <a:xfrm>
              <a:off x="162056" y="3487771"/>
              <a:ext cx="569641" cy="502019"/>
            </a:xfrm>
            <a:prstGeom prst="line">
              <a:avLst/>
            </a:prstGeom>
            <a:ln w="762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17" name="Straight Connector 116"/>
            <p:cNvCxnSpPr/>
            <p:nvPr/>
          </p:nvCxnSpPr>
          <p:spPr>
            <a:xfrm flipV="1">
              <a:off x="226441" y="3524843"/>
              <a:ext cx="477952" cy="442551"/>
            </a:xfrm>
            <a:prstGeom prst="line">
              <a:avLst/>
            </a:prstGeom>
            <a:ln w="76200">
              <a:solidFill>
                <a:schemeClr val="tx2"/>
              </a:solidFill>
            </a:ln>
          </p:spPr>
          <p:style>
            <a:lnRef idx="1">
              <a:schemeClr val="accent1"/>
            </a:lnRef>
            <a:fillRef idx="0">
              <a:schemeClr val="accent1"/>
            </a:fillRef>
            <a:effectRef idx="0">
              <a:schemeClr val="accent1"/>
            </a:effectRef>
            <a:fontRef idx="minor">
              <a:schemeClr val="tx1"/>
            </a:fontRef>
          </p:style>
        </p:cxnSp>
      </p:grpSp>
      <p:grpSp>
        <p:nvGrpSpPr>
          <p:cNvPr id="118" name="Group 117"/>
          <p:cNvGrpSpPr/>
          <p:nvPr/>
        </p:nvGrpSpPr>
        <p:grpSpPr>
          <a:xfrm>
            <a:off x="2699311" y="4196230"/>
            <a:ext cx="569641" cy="502019"/>
            <a:chOff x="162056" y="3487771"/>
            <a:chExt cx="569641" cy="502019"/>
          </a:xfrm>
        </p:grpSpPr>
        <p:cxnSp>
          <p:nvCxnSpPr>
            <p:cNvPr id="119" name="Straight Connector 118"/>
            <p:cNvCxnSpPr/>
            <p:nvPr/>
          </p:nvCxnSpPr>
          <p:spPr>
            <a:xfrm>
              <a:off x="162056" y="3487771"/>
              <a:ext cx="569641" cy="502019"/>
            </a:xfrm>
            <a:prstGeom prst="line">
              <a:avLst/>
            </a:prstGeom>
            <a:ln w="762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20" name="Straight Connector 119"/>
            <p:cNvCxnSpPr/>
            <p:nvPr/>
          </p:nvCxnSpPr>
          <p:spPr>
            <a:xfrm flipV="1">
              <a:off x="226441" y="3524843"/>
              <a:ext cx="477952" cy="442551"/>
            </a:xfrm>
            <a:prstGeom prst="line">
              <a:avLst/>
            </a:prstGeom>
            <a:ln w="76200">
              <a:solidFill>
                <a:schemeClr val="tx2"/>
              </a:solidFill>
            </a:ln>
          </p:spPr>
          <p:style>
            <a:lnRef idx="1">
              <a:schemeClr val="accent1"/>
            </a:lnRef>
            <a:fillRef idx="0">
              <a:schemeClr val="accent1"/>
            </a:fillRef>
            <a:effectRef idx="0">
              <a:schemeClr val="accent1"/>
            </a:effectRef>
            <a:fontRef idx="minor">
              <a:schemeClr val="tx1"/>
            </a:fontRef>
          </p:style>
        </p:cxnSp>
      </p:grpSp>
      <p:grpSp>
        <p:nvGrpSpPr>
          <p:cNvPr id="130" name="Group 129"/>
          <p:cNvGrpSpPr/>
          <p:nvPr/>
        </p:nvGrpSpPr>
        <p:grpSpPr>
          <a:xfrm>
            <a:off x="257906" y="4908346"/>
            <a:ext cx="569641" cy="530860"/>
            <a:chOff x="162056" y="3487771"/>
            <a:chExt cx="569641" cy="502019"/>
          </a:xfrm>
        </p:grpSpPr>
        <p:cxnSp>
          <p:nvCxnSpPr>
            <p:cNvPr id="131" name="Straight Connector 130"/>
            <p:cNvCxnSpPr/>
            <p:nvPr/>
          </p:nvCxnSpPr>
          <p:spPr>
            <a:xfrm>
              <a:off x="162056" y="3487771"/>
              <a:ext cx="569641" cy="502019"/>
            </a:xfrm>
            <a:prstGeom prst="line">
              <a:avLst/>
            </a:prstGeom>
            <a:ln w="762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32" name="Straight Connector 131"/>
            <p:cNvCxnSpPr/>
            <p:nvPr/>
          </p:nvCxnSpPr>
          <p:spPr>
            <a:xfrm flipV="1">
              <a:off x="226441" y="3524843"/>
              <a:ext cx="477952" cy="442551"/>
            </a:xfrm>
            <a:prstGeom prst="line">
              <a:avLst/>
            </a:prstGeom>
            <a:ln w="76200">
              <a:solidFill>
                <a:schemeClr val="tx2"/>
              </a:solidFill>
            </a:ln>
          </p:spPr>
          <p:style>
            <a:lnRef idx="1">
              <a:schemeClr val="accent1"/>
            </a:lnRef>
            <a:fillRef idx="0">
              <a:schemeClr val="accent1"/>
            </a:fillRef>
            <a:effectRef idx="0">
              <a:schemeClr val="accent1"/>
            </a:effectRef>
            <a:fontRef idx="minor">
              <a:schemeClr val="tx1"/>
            </a:fontRef>
          </p:style>
        </p:cxnSp>
      </p:grpSp>
      <p:grpSp>
        <p:nvGrpSpPr>
          <p:cNvPr id="133" name="Group 132"/>
          <p:cNvGrpSpPr/>
          <p:nvPr/>
        </p:nvGrpSpPr>
        <p:grpSpPr>
          <a:xfrm>
            <a:off x="919710" y="4895904"/>
            <a:ext cx="569641" cy="502019"/>
            <a:chOff x="162056" y="3487771"/>
            <a:chExt cx="569641" cy="502019"/>
          </a:xfrm>
        </p:grpSpPr>
        <p:cxnSp>
          <p:nvCxnSpPr>
            <p:cNvPr id="134" name="Straight Connector 133"/>
            <p:cNvCxnSpPr/>
            <p:nvPr/>
          </p:nvCxnSpPr>
          <p:spPr>
            <a:xfrm>
              <a:off x="162056" y="3487771"/>
              <a:ext cx="569641" cy="502019"/>
            </a:xfrm>
            <a:prstGeom prst="line">
              <a:avLst/>
            </a:prstGeom>
            <a:ln w="762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35" name="Straight Connector 134"/>
            <p:cNvCxnSpPr/>
            <p:nvPr/>
          </p:nvCxnSpPr>
          <p:spPr>
            <a:xfrm flipV="1">
              <a:off x="226441" y="3524843"/>
              <a:ext cx="477952" cy="442551"/>
            </a:xfrm>
            <a:prstGeom prst="line">
              <a:avLst/>
            </a:prstGeom>
            <a:ln w="76200">
              <a:solidFill>
                <a:schemeClr val="tx2"/>
              </a:solidFill>
            </a:ln>
          </p:spPr>
          <p:style>
            <a:lnRef idx="1">
              <a:schemeClr val="accent1"/>
            </a:lnRef>
            <a:fillRef idx="0">
              <a:schemeClr val="accent1"/>
            </a:fillRef>
            <a:effectRef idx="0">
              <a:schemeClr val="accent1"/>
            </a:effectRef>
            <a:fontRef idx="minor">
              <a:schemeClr val="tx1"/>
            </a:fontRef>
          </p:style>
        </p:cxnSp>
      </p:grpSp>
      <p:sp>
        <p:nvSpPr>
          <p:cNvPr id="16" name="TextBox 15"/>
          <p:cNvSpPr txBox="1"/>
          <p:nvPr/>
        </p:nvSpPr>
        <p:spPr bwMode="auto">
          <a:xfrm>
            <a:off x="4423719" y="664793"/>
            <a:ext cx="4349578" cy="307777"/>
          </a:xfrm>
          <a:prstGeom prst="rect">
            <a:avLst/>
          </a:prstGeom>
          <a:noFill/>
          <a:ln w="19050" algn="ctr">
            <a:noFill/>
            <a:miter lim="800000"/>
            <a:headEnd/>
            <a:tailEnd/>
          </a:ln>
        </p:spPr>
        <p:txBody>
          <a:bodyPr wrap="square" lIns="0" tIns="0" rIns="0" bIns="0" rtlCol="0">
            <a:spAutoFit/>
          </a:bodyPr>
          <a:lstStyle/>
          <a:p>
            <a:r>
              <a:rPr lang="en-US" sz="2000" dirty="0" smtClean="0"/>
              <a:t>Observed                          Counterfactuals</a:t>
            </a:r>
          </a:p>
        </p:txBody>
      </p:sp>
      <p:sp>
        <p:nvSpPr>
          <p:cNvPr id="137" name="TextBox 136"/>
          <p:cNvSpPr txBox="1"/>
          <p:nvPr/>
        </p:nvSpPr>
        <p:spPr bwMode="auto">
          <a:xfrm>
            <a:off x="2822409" y="4872234"/>
            <a:ext cx="501414" cy="1046440"/>
          </a:xfrm>
          <a:prstGeom prst="rect">
            <a:avLst/>
          </a:prstGeom>
          <a:noFill/>
          <a:ln w="19050" algn="ctr">
            <a:noFill/>
            <a:miter lim="800000"/>
            <a:headEnd/>
            <a:tailEnd/>
          </a:ln>
        </p:spPr>
        <p:txBody>
          <a:bodyPr wrap="square" lIns="0" tIns="0" rIns="0" bIns="0" rtlCol="0">
            <a:spAutoFit/>
          </a:bodyPr>
          <a:lstStyle/>
          <a:p>
            <a:r>
              <a:rPr lang="en-US" sz="4000" dirty="0" smtClean="0">
                <a:solidFill>
                  <a:srgbClr val="FF0000"/>
                </a:solidFill>
              </a:rPr>
              <a:t>♥</a:t>
            </a:r>
            <a:r>
              <a:rPr lang="en-US" sz="2800" dirty="0" smtClean="0"/>
              <a:t>️</a:t>
            </a:r>
          </a:p>
        </p:txBody>
      </p:sp>
      <p:sp>
        <p:nvSpPr>
          <p:cNvPr id="138" name="TextBox 137"/>
          <p:cNvSpPr txBox="1"/>
          <p:nvPr/>
        </p:nvSpPr>
        <p:spPr bwMode="auto">
          <a:xfrm>
            <a:off x="2125305" y="4894849"/>
            <a:ext cx="501414" cy="1046440"/>
          </a:xfrm>
          <a:prstGeom prst="rect">
            <a:avLst/>
          </a:prstGeom>
          <a:noFill/>
          <a:ln w="19050" algn="ctr">
            <a:noFill/>
            <a:miter lim="800000"/>
            <a:headEnd/>
            <a:tailEnd/>
          </a:ln>
        </p:spPr>
        <p:txBody>
          <a:bodyPr wrap="square" lIns="0" tIns="0" rIns="0" bIns="0" rtlCol="0">
            <a:spAutoFit/>
          </a:bodyPr>
          <a:lstStyle/>
          <a:p>
            <a:r>
              <a:rPr lang="en-US" sz="4000" dirty="0" smtClean="0">
                <a:solidFill>
                  <a:srgbClr val="FF0000"/>
                </a:solidFill>
              </a:rPr>
              <a:t>♥</a:t>
            </a:r>
            <a:r>
              <a:rPr lang="en-US" sz="2800" dirty="0" smtClean="0"/>
              <a:t>️</a:t>
            </a:r>
          </a:p>
        </p:txBody>
      </p:sp>
      <p:sp>
        <p:nvSpPr>
          <p:cNvPr id="139" name="TextBox 138"/>
          <p:cNvSpPr txBox="1"/>
          <p:nvPr/>
        </p:nvSpPr>
        <p:spPr bwMode="auto">
          <a:xfrm>
            <a:off x="1498988" y="4911565"/>
            <a:ext cx="501414" cy="1046440"/>
          </a:xfrm>
          <a:prstGeom prst="rect">
            <a:avLst/>
          </a:prstGeom>
          <a:noFill/>
          <a:ln w="19050" algn="ctr">
            <a:noFill/>
            <a:miter lim="800000"/>
            <a:headEnd/>
            <a:tailEnd/>
          </a:ln>
        </p:spPr>
        <p:txBody>
          <a:bodyPr wrap="square" lIns="0" tIns="0" rIns="0" bIns="0" rtlCol="0">
            <a:spAutoFit/>
          </a:bodyPr>
          <a:lstStyle/>
          <a:p>
            <a:r>
              <a:rPr lang="en-US" sz="4000" dirty="0" smtClean="0">
                <a:solidFill>
                  <a:srgbClr val="FF0000"/>
                </a:solidFill>
              </a:rPr>
              <a:t>♥</a:t>
            </a:r>
            <a:r>
              <a:rPr lang="en-US" sz="2800" dirty="0" smtClean="0"/>
              <a:t>️</a:t>
            </a:r>
          </a:p>
        </p:txBody>
      </p:sp>
      <p:sp>
        <p:nvSpPr>
          <p:cNvPr id="140" name="TextBox 139"/>
          <p:cNvSpPr txBox="1"/>
          <p:nvPr/>
        </p:nvSpPr>
        <p:spPr bwMode="auto">
          <a:xfrm>
            <a:off x="913971" y="5500512"/>
            <a:ext cx="501414" cy="1046440"/>
          </a:xfrm>
          <a:prstGeom prst="rect">
            <a:avLst/>
          </a:prstGeom>
          <a:noFill/>
          <a:ln w="19050" algn="ctr">
            <a:noFill/>
            <a:miter lim="800000"/>
            <a:headEnd/>
            <a:tailEnd/>
          </a:ln>
        </p:spPr>
        <p:txBody>
          <a:bodyPr wrap="square" lIns="0" tIns="0" rIns="0" bIns="0" rtlCol="0">
            <a:spAutoFit/>
          </a:bodyPr>
          <a:lstStyle/>
          <a:p>
            <a:r>
              <a:rPr lang="en-US" sz="4000" dirty="0" smtClean="0">
                <a:solidFill>
                  <a:srgbClr val="FF0000"/>
                </a:solidFill>
              </a:rPr>
              <a:t>♥</a:t>
            </a:r>
            <a:r>
              <a:rPr lang="en-US" sz="2800" dirty="0" smtClean="0"/>
              <a:t>️</a:t>
            </a:r>
          </a:p>
        </p:txBody>
      </p:sp>
      <p:sp>
        <p:nvSpPr>
          <p:cNvPr id="141" name="TextBox 140"/>
          <p:cNvSpPr txBox="1"/>
          <p:nvPr/>
        </p:nvSpPr>
        <p:spPr bwMode="auto">
          <a:xfrm>
            <a:off x="2965971" y="5552622"/>
            <a:ext cx="501414" cy="1046440"/>
          </a:xfrm>
          <a:prstGeom prst="rect">
            <a:avLst/>
          </a:prstGeom>
          <a:noFill/>
          <a:ln w="19050" algn="ctr">
            <a:noFill/>
            <a:miter lim="800000"/>
            <a:headEnd/>
            <a:tailEnd/>
          </a:ln>
        </p:spPr>
        <p:txBody>
          <a:bodyPr wrap="square" lIns="0" tIns="0" rIns="0" bIns="0" rtlCol="0">
            <a:spAutoFit/>
          </a:bodyPr>
          <a:lstStyle/>
          <a:p>
            <a:r>
              <a:rPr lang="en-US" sz="4000" dirty="0" smtClean="0">
                <a:solidFill>
                  <a:srgbClr val="FF0000"/>
                </a:solidFill>
              </a:rPr>
              <a:t>♥</a:t>
            </a:r>
            <a:r>
              <a:rPr lang="en-US" sz="2800" dirty="0" smtClean="0"/>
              <a:t>️</a:t>
            </a:r>
          </a:p>
        </p:txBody>
      </p:sp>
      <p:sp>
        <p:nvSpPr>
          <p:cNvPr id="142" name="TextBox 141"/>
          <p:cNvSpPr txBox="1"/>
          <p:nvPr/>
        </p:nvSpPr>
        <p:spPr bwMode="auto">
          <a:xfrm>
            <a:off x="294532" y="5488716"/>
            <a:ext cx="501414" cy="1046440"/>
          </a:xfrm>
          <a:prstGeom prst="rect">
            <a:avLst/>
          </a:prstGeom>
          <a:noFill/>
          <a:ln w="19050" algn="ctr">
            <a:noFill/>
            <a:miter lim="800000"/>
            <a:headEnd/>
            <a:tailEnd/>
          </a:ln>
        </p:spPr>
        <p:txBody>
          <a:bodyPr wrap="square" lIns="0" tIns="0" rIns="0" bIns="0" rtlCol="0">
            <a:spAutoFit/>
          </a:bodyPr>
          <a:lstStyle/>
          <a:p>
            <a:r>
              <a:rPr lang="en-US" sz="4000" dirty="0" smtClean="0">
                <a:solidFill>
                  <a:srgbClr val="FF0000"/>
                </a:solidFill>
              </a:rPr>
              <a:t>♥</a:t>
            </a:r>
            <a:r>
              <a:rPr lang="en-US" sz="2800" dirty="0" smtClean="0"/>
              <a:t>️</a:t>
            </a:r>
          </a:p>
        </p:txBody>
      </p:sp>
      <p:sp>
        <p:nvSpPr>
          <p:cNvPr id="143" name="TextBox 142"/>
          <p:cNvSpPr txBox="1"/>
          <p:nvPr/>
        </p:nvSpPr>
        <p:spPr bwMode="auto">
          <a:xfrm>
            <a:off x="1744794" y="5499540"/>
            <a:ext cx="501414" cy="1046440"/>
          </a:xfrm>
          <a:prstGeom prst="rect">
            <a:avLst/>
          </a:prstGeom>
          <a:noFill/>
          <a:ln w="19050" algn="ctr">
            <a:noFill/>
            <a:miter lim="800000"/>
            <a:headEnd/>
            <a:tailEnd/>
          </a:ln>
        </p:spPr>
        <p:txBody>
          <a:bodyPr wrap="square" lIns="0" tIns="0" rIns="0" bIns="0" rtlCol="0">
            <a:spAutoFit/>
          </a:bodyPr>
          <a:lstStyle/>
          <a:p>
            <a:r>
              <a:rPr lang="en-US" sz="4000" dirty="0" smtClean="0">
                <a:solidFill>
                  <a:srgbClr val="FF0000"/>
                </a:solidFill>
              </a:rPr>
              <a:t>♥</a:t>
            </a:r>
            <a:r>
              <a:rPr lang="en-US" sz="2800" dirty="0" smtClean="0"/>
              <a:t>️</a:t>
            </a:r>
          </a:p>
        </p:txBody>
      </p:sp>
      <p:sp>
        <p:nvSpPr>
          <p:cNvPr id="144" name="TextBox 143"/>
          <p:cNvSpPr txBox="1"/>
          <p:nvPr/>
        </p:nvSpPr>
        <p:spPr bwMode="auto">
          <a:xfrm>
            <a:off x="2422228" y="5498561"/>
            <a:ext cx="501414" cy="1046440"/>
          </a:xfrm>
          <a:prstGeom prst="rect">
            <a:avLst/>
          </a:prstGeom>
          <a:noFill/>
          <a:ln w="19050" algn="ctr">
            <a:noFill/>
            <a:miter lim="800000"/>
            <a:headEnd/>
            <a:tailEnd/>
          </a:ln>
        </p:spPr>
        <p:txBody>
          <a:bodyPr wrap="square" lIns="0" tIns="0" rIns="0" bIns="0" rtlCol="0">
            <a:spAutoFit/>
          </a:bodyPr>
          <a:lstStyle/>
          <a:p>
            <a:r>
              <a:rPr lang="en-US" sz="4000" dirty="0" smtClean="0">
                <a:solidFill>
                  <a:srgbClr val="FF0000"/>
                </a:solidFill>
              </a:rPr>
              <a:t>♥</a:t>
            </a:r>
            <a:r>
              <a:rPr lang="en-US" sz="2800" dirty="0" smtClean="0"/>
              <a:t>️</a:t>
            </a:r>
          </a:p>
        </p:txBody>
      </p:sp>
      <p:grpSp>
        <p:nvGrpSpPr>
          <p:cNvPr id="127" name="Group 126"/>
          <p:cNvGrpSpPr/>
          <p:nvPr/>
        </p:nvGrpSpPr>
        <p:grpSpPr>
          <a:xfrm>
            <a:off x="2303893" y="5493687"/>
            <a:ext cx="569641" cy="502019"/>
            <a:chOff x="162056" y="3487771"/>
            <a:chExt cx="569641" cy="502019"/>
          </a:xfrm>
        </p:grpSpPr>
        <p:cxnSp>
          <p:nvCxnSpPr>
            <p:cNvPr id="128" name="Straight Connector 127"/>
            <p:cNvCxnSpPr/>
            <p:nvPr/>
          </p:nvCxnSpPr>
          <p:spPr>
            <a:xfrm>
              <a:off x="162056" y="3487771"/>
              <a:ext cx="569641" cy="502019"/>
            </a:xfrm>
            <a:prstGeom prst="line">
              <a:avLst/>
            </a:prstGeom>
            <a:ln w="762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29" name="Straight Connector 128"/>
            <p:cNvCxnSpPr/>
            <p:nvPr/>
          </p:nvCxnSpPr>
          <p:spPr>
            <a:xfrm flipV="1">
              <a:off x="226441" y="3524843"/>
              <a:ext cx="477952" cy="442551"/>
            </a:xfrm>
            <a:prstGeom prst="line">
              <a:avLst/>
            </a:prstGeom>
            <a:ln w="76200">
              <a:solidFill>
                <a:schemeClr val="tx2"/>
              </a:solidFill>
            </a:ln>
          </p:spPr>
          <p:style>
            <a:lnRef idx="1">
              <a:schemeClr val="accent1"/>
            </a:lnRef>
            <a:fillRef idx="0">
              <a:schemeClr val="accent1"/>
            </a:fillRef>
            <a:effectRef idx="0">
              <a:schemeClr val="accent1"/>
            </a:effectRef>
            <a:fontRef idx="minor">
              <a:schemeClr val="tx1"/>
            </a:fontRef>
          </p:style>
        </p:cxnSp>
      </p:grpSp>
      <p:grpSp>
        <p:nvGrpSpPr>
          <p:cNvPr id="124" name="Group 123"/>
          <p:cNvGrpSpPr/>
          <p:nvPr/>
        </p:nvGrpSpPr>
        <p:grpSpPr>
          <a:xfrm>
            <a:off x="1583080" y="5514284"/>
            <a:ext cx="569641" cy="502019"/>
            <a:chOff x="162056" y="3487771"/>
            <a:chExt cx="569641" cy="502019"/>
          </a:xfrm>
        </p:grpSpPr>
        <p:cxnSp>
          <p:nvCxnSpPr>
            <p:cNvPr id="125" name="Straight Connector 124"/>
            <p:cNvCxnSpPr/>
            <p:nvPr/>
          </p:nvCxnSpPr>
          <p:spPr>
            <a:xfrm>
              <a:off x="162056" y="3487771"/>
              <a:ext cx="569641" cy="502019"/>
            </a:xfrm>
            <a:prstGeom prst="line">
              <a:avLst/>
            </a:prstGeom>
            <a:ln w="762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26" name="Straight Connector 125"/>
            <p:cNvCxnSpPr/>
            <p:nvPr/>
          </p:nvCxnSpPr>
          <p:spPr>
            <a:xfrm flipV="1">
              <a:off x="226441" y="3524843"/>
              <a:ext cx="477952" cy="442551"/>
            </a:xfrm>
            <a:prstGeom prst="line">
              <a:avLst/>
            </a:prstGeom>
            <a:ln w="76200">
              <a:solidFill>
                <a:schemeClr val="tx2"/>
              </a:solidFill>
            </a:ln>
          </p:spPr>
          <p:style>
            <a:lnRef idx="1">
              <a:schemeClr val="accent1"/>
            </a:lnRef>
            <a:fillRef idx="0">
              <a:schemeClr val="accent1"/>
            </a:fillRef>
            <a:effectRef idx="0">
              <a:schemeClr val="accent1"/>
            </a:effectRef>
            <a:fontRef idx="minor">
              <a:schemeClr val="tx1"/>
            </a:fontRef>
          </p:style>
        </p:cxnSp>
      </p:grpSp>
      <p:grpSp>
        <p:nvGrpSpPr>
          <p:cNvPr id="121" name="Group 120"/>
          <p:cNvGrpSpPr/>
          <p:nvPr/>
        </p:nvGrpSpPr>
        <p:grpSpPr>
          <a:xfrm>
            <a:off x="157589" y="5545583"/>
            <a:ext cx="569641" cy="502019"/>
            <a:chOff x="162056" y="3487771"/>
            <a:chExt cx="569641" cy="502019"/>
          </a:xfrm>
        </p:grpSpPr>
        <p:cxnSp>
          <p:nvCxnSpPr>
            <p:cNvPr id="122" name="Straight Connector 121"/>
            <p:cNvCxnSpPr/>
            <p:nvPr/>
          </p:nvCxnSpPr>
          <p:spPr>
            <a:xfrm>
              <a:off x="162056" y="3487771"/>
              <a:ext cx="569641" cy="502019"/>
            </a:xfrm>
            <a:prstGeom prst="line">
              <a:avLst/>
            </a:prstGeom>
            <a:ln w="762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23" name="Straight Connector 122"/>
            <p:cNvCxnSpPr/>
            <p:nvPr/>
          </p:nvCxnSpPr>
          <p:spPr>
            <a:xfrm flipV="1">
              <a:off x="226441" y="3524843"/>
              <a:ext cx="477952" cy="442551"/>
            </a:xfrm>
            <a:prstGeom prst="line">
              <a:avLst/>
            </a:prstGeom>
            <a:ln w="76200">
              <a:solidFill>
                <a:schemeClr val="tx2"/>
              </a:solidFill>
            </a:ln>
          </p:spPr>
          <p:style>
            <a:lnRef idx="1">
              <a:schemeClr val="accent1"/>
            </a:lnRef>
            <a:fillRef idx="0">
              <a:schemeClr val="accent1"/>
            </a:fillRef>
            <a:effectRef idx="0">
              <a:schemeClr val="accent1"/>
            </a:effectRef>
            <a:fontRef idx="minor">
              <a:schemeClr val="tx1"/>
            </a:fontRef>
          </p:style>
        </p:cxnSp>
      </p:grpSp>
      <p:pic>
        <p:nvPicPr>
          <p:cNvPr id="11" name="tmp4B72">
            <a:hlinkClick r:id="" action="ppaction://media"/>
          </p:cNvPr>
          <p:cNvPicPr>
            <a:picLocks noChangeAspect="1"/>
          </p:cNvPicPr>
          <p:nvPr>
            <a:videoFile r:link="rId1"/>
            <p:custDataLst>
              <p:tags r:id="rId2"/>
            </p:custDataLst>
            <p:extLst>
              <p:ext uri="{DAA4B4D4-6D71-4841-9C94-3DE7FCFB9230}">
                <p14:media xmlns:p14="http://schemas.microsoft.com/office/powerpoint/2010/main" r:embed="rId3">
                  <p14:trim end="37.2018"/>
                </p14:media>
              </p:ext>
              <p:ext uri="{42D2F446-02D8-4167-A562-619A0277C38B}">
                <p15:isNarration xmlns:p15="http://schemas.microsoft.com/office/powerpoint/2012/main" val="1"/>
              </p:ext>
            </p:extLst>
          </p:nvPr>
        </p:nvPicPr>
        <p:blipFill>
          <a:blip r:embed="rId29"/>
          <a:stretch>
            <a:fillRect/>
          </a:stretch>
        </p:blipFill>
        <p:spPr>
          <a:xfrm>
            <a:off x="8813800" y="101600"/>
            <a:ext cx="228600" cy="228600"/>
          </a:xfrm>
          <a:prstGeom prst="rect">
            <a:avLst/>
          </a:prstGeom>
        </p:spPr>
      </p:pic>
      <mc:AlternateContent xmlns:mc="http://schemas.openxmlformats.org/markup-compatibility/2006" xmlns:p14="http://schemas.microsoft.com/office/powerpoint/2010/main" xmlns:iact="http://schemas.microsoft.com/office/powerpoint/2014/inkAction">
        <mc:Choice Requires="p14 iact">
          <p:contentPart p14:bwMode="auto" r:id="rId30">
            <p14:nvContentPartPr>
              <p14:cNvPr id="13" name="Ink 12"/>
              <p14:cNvContentPartPr/>
              <p14:nvPr>
                <p:custDataLst>
                  <p:tags r:id="rId4"/>
                </p:custDataLst>
                <p:extLst>
                  <p:ext uri="{42D2F446-02D8-4167-A562-619A0277C38B}">
                    <p15:isNarration xmlns:p15="http://schemas.microsoft.com/office/powerpoint/2012/main" val="1"/>
                  </p:ext>
                </p:extLst>
              </p14:nvPr>
            </p14:nvContentPartPr>
            <p14:xfrm>
              <a:off x="2694895" y="2389674"/>
              <a:ext cx="696400" cy="933814"/>
            </p14:xfrm>
          </p:contentPart>
        </mc:Choice>
        <mc:Fallback xmlns="">
          <p:pic>
            <p:nvPicPr>
              <p:cNvPr id="13" name="Ink 12"/>
              <p:cNvPicPr>
                <a:picLocks noGrp="1" noRot="1" noChangeAspect="1" noMove="1" noResize="1" noEditPoints="1" noAdjustHandles="1" noChangeArrowheads="1" noChangeShapeType="1"/>
              </p:cNvPicPr>
              <p:nvPr/>
            </p:nvPicPr>
            <p:blipFill>
              <a:blip r:embed="rId32"/>
              <a:stretch>
                <a:fillRect/>
              </a:stretch>
            </p:blipFill>
            <p:spPr>
              <a:xfrm>
                <a:off x="2685893" y="2380674"/>
                <a:ext cx="714404" cy="951813"/>
              </a:xfrm>
              <a:prstGeom prst="rect">
                <a:avLst/>
              </a:prstGeom>
            </p:spPr>
          </p:pic>
        </mc:Fallback>
      </mc:AlternateContent>
    </p:spTree>
    <p:extLst>
      <p:ext uri="{BB962C8B-B14F-4D97-AF65-F5344CB8AC3E}">
        <p14:creationId xmlns:p14="http://schemas.microsoft.com/office/powerpoint/2010/main" val="650591114"/>
      </p:ext>
    </p:extLst>
  </p:cSld>
  <p:clrMapOvr>
    <a:masterClrMapping/>
  </p:clrMapOvr>
  <p:transition advTm="11503">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1"/>
                                  </p:stCondLst>
                                  <p:childTnLst>
                                    <p:cmd type="call" cmd="playFrom(0.0)">
                                      <p:cBhvr>
                                        <p:cTn id="6" dur="1" fill="hold"/>
                                        <p:tgtEl>
                                          <p:spTgt spid="11"/>
                                        </p:tgtEl>
                                      </p:cBhvr>
                                    </p:cmd>
                                  </p:childTnLst>
                                </p:cTn>
                              </p:par>
                              <p:par>
                                <p:cTn id="7" presetID="59" presetClass="entr" presetSubtype="0" fill="hold" nodeType="withEffect">
                                  <p:stCondLst>
                                    <p:cond delay="0"/>
                                  </p:stCondLst>
                                  <p:childTnLst>
                                    <p:set>
                                      <p:cBhvr>
                                        <p:cTn id="8" dur="1" fill="hold">
                                          <p:stCondLst>
                                            <p:cond delay="0"/>
                                          </p:stCondLst>
                                        </p:cTn>
                                        <p:tgtEl>
                                          <p:spTgt spid="13"/>
                                        </p:tgtEl>
                                        <p:attrNameLst>
                                          <p:attrName>style.visibility</p:attrName>
                                        </p:attrNameLst>
                                      </p:cBhvr>
                                      <p:to>
                                        <p:strVal val="visible"/>
                                      </p:to>
                                    </p:set>
                                    <p:cmd type="call" cmd="playFrom(0.0)">
                                      <p:cBhvr>
                                        <p:cTn id="9" dur="2"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fill="hold" display="0">
                  <p:stCondLst>
                    <p:cond delay="indefinite"/>
                  </p:stCondLst>
                </p:cTn>
                <p:tgtEl>
                  <p:spTgt spid="11"/>
                </p:tgtEl>
              </p:cMediaNode>
            </p:vide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AutoShape 6"/>
          <p:cNvSpPr>
            <a:spLocks noGrp="1" noChangeArrowheads="1"/>
          </p:cNvSpPr>
          <p:nvPr>
            <p:ph type="title"/>
          </p:nvPr>
        </p:nvSpPr>
        <p:spPr/>
        <p:txBody>
          <a:bodyPr/>
          <a:lstStyle/>
          <a:p>
            <a:r>
              <a:rPr lang="en-US" altLang="en-US" smtClean="0"/>
              <a:t>Brief Overview of Causal Models and Heuristics</a:t>
            </a:r>
            <a:endParaRPr lang="en-US" altLang="en-US" dirty="0"/>
          </a:p>
        </p:txBody>
      </p:sp>
      <p:sp>
        <p:nvSpPr>
          <p:cNvPr id="3" name="Content Placeholder 2"/>
          <p:cNvSpPr>
            <a:spLocks noGrp="1"/>
          </p:cNvSpPr>
          <p:nvPr>
            <p:ph idx="1"/>
          </p:nvPr>
        </p:nvSpPr>
        <p:spPr/>
        <p:txBody>
          <a:bodyPr/>
          <a:lstStyle/>
          <a:p>
            <a:r>
              <a:rPr lang="en-US" altLang="en-US" dirty="0" smtClean="0">
                <a:solidFill>
                  <a:schemeClr val="bg1">
                    <a:lumMod val="65000"/>
                  </a:schemeClr>
                </a:solidFill>
              </a:rPr>
              <a:t>Causal guidelines (B. Hill)</a:t>
            </a:r>
          </a:p>
          <a:p>
            <a:r>
              <a:rPr lang="en-US" altLang="en-US" dirty="0" smtClean="0">
                <a:solidFill>
                  <a:schemeClr val="bg1">
                    <a:lumMod val="65000"/>
                  </a:schemeClr>
                </a:solidFill>
              </a:rPr>
              <a:t>Sufficient cause &amp; Causal Pies (Rothman, Ch. 2)</a:t>
            </a:r>
          </a:p>
          <a:p>
            <a:r>
              <a:rPr lang="en-US" altLang="en-US" b="1" dirty="0" smtClean="0"/>
              <a:t>Counterfactual model and causation vs. association (Hernan &amp; Robins, Causal Inference, Ch. 1)</a:t>
            </a:r>
          </a:p>
          <a:p>
            <a:endParaRPr lang="en-US" altLang="en-US" dirty="0" smtClean="0"/>
          </a:p>
          <a:p>
            <a:endParaRPr lang="en-US" altLang="en-US" dirty="0"/>
          </a:p>
        </p:txBody>
      </p:sp>
      <p:sp>
        <p:nvSpPr>
          <p:cNvPr id="82948" name="Slide Number Placeholder 1"/>
          <p:cNvSpPr>
            <a:spLocks noGrp="1"/>
          </p:cNvSpPr>
          <p:nvPr>
            <p:ph type="sldNum" sz="quarter" idx="10"/>
          </p:nvPr>
        </p:nvSpPr>
        <p:spPr/>
        <p:txBody>
          <a:bodyPr/>
          <a:lstStyle>
            <a:lvl1pPr>
              <a:defRPr>
                <a:solidFill>
                  <a:schemeClr val="tx1"/>
                </a:solidFill>
                <a:latin typeface="Garamond" charset="0"/>
              </a:defRPr>
            </a:lvl1pPr>
            <a:lvl2pPr marL="742950" indent="-285750">
              <a:defRPr>
                <a:solidFill>
                  <a:schemeClr val="tx1"/>
                </a:solidFill>
                <a:latin typeface="Garamond" charset="0"/>
              </a:defRPr>
            </a:lvl2pPr>
            <a:lvl3pPr marL="1143000" indent="-228600">
              <a:defRPr>
                <a:solidFill>
                  <a:schemeClr val="tx1"/>
                </a:solidFill>
                <a:latin typeface="Garamond" charset="0"/>
              </a:defRPr>
            </a:lvl3pPr>
            <a:lvl4pPr marL="1600200" indent="-228600">
              <a:defRPr>
                <a:solidFill>
                  <a:schemeClr val="tx1"/>
                </a:solidFill>
                <a:latin typeface="Garamond" charset="0"/>
              </a:defRPr>
            </a:lvl4pPr>
            <a:lvl5pPr marL="2057400" indent="-228600">
              <a:defRPr>
                <a:solidFill>
                  <a:schemeClr val="tx1"/>
                </a:solidFill>
                <a:latin typeface="Garamond" charset="0"/>
              </a:defRPr>
            </a:lvl5pPr>
            <a:lvl6pPr marL="2514600" indent="-228600" eaLnBrk="0" fontAlgn="base" hangingPunct="0">
              <a:spcBef>
                <a:spcPct val="0"/>
              </a:spcBef>
              <a:spcAft>
                <a:spcPct val="0"/>
              </a:spcAft>
              <a:defRPr>
                <a:solidFill>
                  <a:schemeClr val="tx1"/>
                </a:solidFill>
                <a:latin typeface="Garamond" charset="0"/>
              </a:defRPr>
            </a:lvl6pPr>
            <a:lvl7pPr marL="2971800" indent="-228600" eaLnBrk="0" fontAlgn="base" hangingPunct="0">
              <a:spcBef>
                <a:spcPct val="0"/>
              </a:spcBef>
              <a:spcAft>
                <a:spcPct val="0"/>
              </a:spcAft>
              <a:defRPr>
                <a:solidFill>
                  <a:schemeClr val="tx1"/>
                </a:solidFill>
                <a:latin typeface="Garamond" charset="0"/>
              </a:defRPr>
            </a:lvl7pPr>
            <a:lvl8pPr marL="3429000" indent="-228600" eaLnBrk="0" fontAlgn="base" hangingPunct="0">
              <a:spcBef>
                <a:spcPct val="0"/>
              </a:spcBef>
              <a:spcAft>
                <a:spcPct val="0"/>
              </a:spcAft>
              <a:defRPr>
                <a:solidFill>
                  <a:schemeClr val="tx1"/>
                </a:solidFill>
                <a:latin typeface="Garamond" charset="0"/>
              </a:defRPr>
            </a:lvl8pPr>
            <a:lvl9pPr marL="3886200" indent="-228600" eaLnBrk="0" fontAlgn="base" hangingPunct="0">
              <a:spcBef>
                <a:spcPct val="0"/>
              </a:spcBef>
              <a:spcAft>
                <a:spcPct val="0"/>
              </a:spcAft>
              <a:defRPr>
                <a:solidFill>
                  <a:schemeClr val="tx1"/>
                </a:solidFill>
                <a:latin typeface="Garamond" charset="0"/>
              </a:defRPr>
            </a:lvl9pPr>
          </a:lstStyle>
          <a:p>
            <a:fld id="{6205255A-A358-4E41-AD8A-223A7125B42E}" type="slidenum">
              <a:rPr lang="en-US" altLang="en-US" smtClean="0"/>
              <a:pPr/>
              <a:t>2</a:t>
            </a:fld>
            <a:endParaRPr lang="en-US" altLang="en-US"/>
          </a:p>
        </p:txBody>
      </p:sp>
      <p:pic>
        <p:nvPicPr>
          <p:cNvPr id="2" name="tmpB588">
            <a:hlinkClick r:id="" action="ppaction://media"/>
          </p:cNvPr>
          <p:cNvPicPr>
            <a:picLocks noChangeAspect="1"/>
          </p:cNvPicPr>
          <p:nvPr>
            <a:videoFile r:link="rId1"/>
            <p:custDataLst>
              <p:tags r:id="rId2"/>
            </p:custDataLst>
            <p:extLst>
              <p:ext uri="{DAA4B4D4-6D71-4841-9C94-3DE7FCFB9230}">
                <p14:media xmlns:p14="http://schemas.microsoft.com/office/powerpoint/2010/main" r:embed="rId3">
                  <p14:trim end="95.8956"/>
                </p14:media>
              </p:ext>
              <p:ext uri="{42D2F446-02D8-4167-A562-619A0277C38B}">
                <p15:isNarration xmlns:p15="http://schemas.microsoft.com/office/powerpoint/2012/main" val="1"/>
              </p:ext>
            </p:extLst>
          </p:nvPr>
        </p:nvPicPr>
        <p:blipFill>
          <a:blip r:embed="rId6"/>
          <a:stretch>
            <a:fillRect/>
          </a:stretch>
        </p:blipFill>
        <p:spPr>
          <a:xfrm>
            <a:off x="8813800" y="101600"/>
            <a:ext cx="228600" cy="228600"/>
          </a:xfrm>
          <a:prstGeom prst="rect">
            <a:avLst/>
          </a:prstGeom>
        </p:spPr>
      </p:pic>
    </p:spTree>
    <p:extLst>
      <p:ext uri="{BB962C8B-B14F-4D97-AF65-F5344CB8AC3E}">
        <p14:creationId xmlns:p14="http://schemas.microsoft.com/office/powerpoint/2010/main" val="1757425888"/>
      </p:ext>
    </p:extLst>
  </p:cSld>
  <p:clrMapOvr>
    <a:masterClrMapping/>
  </p:clrMapOvr>
  <p:transition advTm="15739">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1"/>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9592" y="136111"/>
            <a:ext cx="8089901" cy="467820"/>
          </a:xfrm>
        </p:spPr>
        <p:txBody>
          <a:bodyPr/>
          <a:lstStyle/>
          <a:p>
            <a:r>
              <a:rPr lang="en-US" b="1" dirty="0" smtClean="0"/>
              <a:t>Causation vs. Association</a:t>
            </a:r>
            <a:endParaRPr lang="en-US" b="1" dirty="0"/>
          </a:p>
        </p:txBody>
      </p:sp>
      <p:pic>
        <p:nvPicPr>
          <p:cNvPr id="6" name="Picture 5"/>
          <p:cNvPicPr>
            <a:picLocks noChangeAspect="1"/>
          </p:cNvPicPr>
          <p:nvPr/>
        </p:nvPicPr>
        <p:blipFill rotWithShape="1">
          <a:blip r:embed="rId7"/>
          <a:srcRect l="40849" t="48889" r="34151" b="28966"/>
          <a:stretch/>
        </p:blipFill>
        <p:spPr>
          <a:xfrm>
            <a:off x="1312931" y="1134101"/>
            <a:ext cx="6623222" cy="3666600"/>
          </a:xfrm>
          <a:prstGeom prst="rect">
            <a:avLst/>
          </a:prstGeom>
        </p:spPr>
      </p:pic>
      <p:sp>
        <p:nvSpPr>
          <p:cNvPr id="109" name="Rectangle 108"/>
          <p:cNvSpPr/>
          <p:nvPr/>
        </p:nvSpPr>
        <p:spPr>
          <a:xfrm>
            <a:off x="4624542" y="4980175"/>
            <a:ext cx="3409138" cy="369332"/>
          </a:xfrm>
          <a:prstGeom prst="rect">
            <a:avLst/>
          </a:prstGeom>
        </p:spPr>
        <p:txBody>
          <a:bodyPr wrap="none">
            <a:spAutoFit/>
          </a:bodyPr>
          <a:lstStyle/>
          <a:p>
            <a:r>
              <a:rPr lang="en-US" dirty="0" err="1" smtClean="0"/>
              <a:t>Pr</a:t>
            </a:r>
            <a:r>
              <a:rPr lang="en-US" dirty="0" smtClean="0"/>
              <a:t>[Y=1</a:t>
            </a:r>
            <a:r>
              <a:rPr lang="en-US" b="1" dirty="0" smtClean="0"/>
              <a:t>|</a:t>
            </a:r>
            <a:r>
              <a:rPr lang="en-US" dirty="0" smtClean="0"/>
              <a:t>A=1]   vs.    </a:t>
            </a:r>
            <a:r>
              <a:rPr lang="en-US" dirty="0" err="1" smtClean="0"/>
              <a:t>Pr</a:t>
            </a:r>
            <a:r>
              <a:rPr lang="en-US" dirty="0" smtClean="0"/>
              <a:t>[Y=1</a:t>
            </a:r>
            <a:r>
              <a:rPr lang="en-US" b="1" dirty="0" smtClean="0"/>
              <a:t>|</a:t>
            </a:r>
            <a:r>
              <a:rPr lang="en-US" dirty="0" smtClean="0"/>
              <a:t>A=0</a:t>
            </a:r>
            <a:r>
              <a:rPr lang="en-US" dirty="0"/>
              <a:t>]</a:t>
            </a:r>
          </a:p>
        </p:txBody>
      </p:sp>
      <p:sp>
        <p:nvSpPr>
          <p:cNvPr id="111" name="Rectangle 110"/>
          <p:cNvSpPr/>
          <p:nvPr/>
        </p:nvSpPr>
        <p:spPr>
          <a:xfrm>
            <a:off x="1661630" y="4980175"/>
            <a:ext cx="2839111" cy="369332"/>
          </a:xfrm>
          <a:prstGeom prst="rect">
            <a:avLst/>
          </a:prstGeom>
        </p:spPr>
        <p:txBody>
          <a:bodyPr wrap="none">
            <a:spAutoFit/>
          </a:bodyPr>
          <a:lstStyle/>
          <a:p>
            <a:r>
              <a:rPr lang="en-US" dirty="0" err="1"/>
              <a:t>Pr</a:t>
            </a:r>
            <a:r>
              <a:rPr lang="en-US" dirty="0"/>
              <a:t>(</a:t>
            </a:r>
            <a:r>
              <a:rPr lang="en-US" dirty="0" err="1"/>
              <a:t>Y</a:t>
            </a:r>
            <a:r>
              <a:rPr lang="en-US" baseline="30000" dirty="0" err="1"/>
              <a:t>a</a:t>
            </a:r>
            <a:r>
              <a:rPr lang="en-US" baseline="30000" dirty="0"/>
              <a:t>=1</a:t>
            </a:r>
            <a:r>
              <a:rPr lang="en-US" dirty="0"/>
              <a:t>=1) </a:t>
            </a:r>
            <a:r>
              <a:rPr lang="en-US" dirty="0" smtClean="0"/>
              <a:t>   vs.    </a:t>
            </a:r>
            <a:r>
              <a:rPr lang="en-US" dirty="0" err="1" smtClean="0"/>
              <a:t>Pr</a:t>
            </a:r>
            <a:r>
              <a:rPr lang="en-US" dirty="0" smtClean="0"/>
              <a:t>(</a:t>
            </a:r>
            <a:r>
              <a:rPr lang="en-US" dirty="0" err="1" smtClean="0"/>
              <a:t>Y</a:t>
            </a:r>
            <a:r>
              <a:rPr lang="en-US" baseline="30000" dirty="0" err="1" smtClean="0"/>
              <a:t>a</a:t>
            </a:r>
            <a:r>
              <a:rPr lang="en-US" baseline="30000" dirty="0" smtClean="0"/>
              <a:t>=0</a:t>
            </a:r>
            <a:r>
              <a:rPr lang="en-US" dirty="0" smtClean="0"/>
              <a:t>=1</a:t>
            </a:r>
            <a:r>
              <a:rPr lang="en-US" dirty="0"/>
              <a:t>)</a:t>
            </a:r>
          </a:p>
        </p:txBody>
      </p:sp>
      <p:pic>
        <p:nvPicPr>
          <p:cNvPr id="9" name="tmp239C">
            <a:hlinkClick r:id="" action="ppaction://media"/>
          </p:cNvPr>
          <p:cNvPicPr>
            <a:picLocks noChangeAspect="1"/>
          </p:cNvPicPr>
          <p:nvPr>
            <a:videoFile r:link="rId1"/>
            <p:custDataLst>
              <p:tags r:id="rId2"/>
            </p:custDataLst>
            <p:extLst>
              <p:ext uri="{DAA4B4D4-6D71-4841-9C94-3DE7FCFB9230}">
                <p14:media xmlns:p14="http://schemas.microsoft.com/office/powerpoint/2010/main" r:embed="rId3">
                  <p14:trim end="41.5283"/>
                </p14:media>
              </p:ext>
              <p:ext uri="{42D2F446-02D8-4167-A562-619A0277C38B}">
                <p15:isNarration xmlns:p15="http://schemas.microsoft.com/office/powerpoint/2012/main" val="1"/>
              </p:ext>
            </p:extLst>
          </p:nvPr>
        </p:nvPicPr>
        <p:blipFill>
          <a:blip r:embed="rId8"/>
          <a:stretch>
            <a:fillRect/>
          </a:stretch>
        </p:blipFill>
        <p:spPr>
          <a:xfrm>
            <a:off x="8813800" y="101600"/>
            <a:ext cx="228600" cy="228600"/>
          </a:xfrm>
          <a:prstGeom prst="rect">
            <a:avLst/>
          </a:prstGeom>
        </p:spPr>
      </p:pic>
      <mc:AlternateContent xmlns:mc="http://schemas.openxmlformats.org/markup-compatibility/2006" xmlns:p14="http://schemas.microsoft.com/office/powerpoint/2010/main" xmlns:iact="http://schemas.microsoft.com/office/powerpoint/2014/inkAction">
        <mc:Choice Requires="p14 iact">
          <p:contentPart p14:bwMode="auto" r:id="rId9">
            <p14:nvContentPartPr>
              <p14:cNvPr id="10" name="Ink 9"/>
              <p14:cNvContentPartPr/>
              <p14:nvPr>
                <p:custDataLst>
                  <p:tags r:id="rId4"/>
                </p:custDataLst>
                <p:extLst>
                  <p:ext uri="{42D2F446-02D8-4167-A562-619A0277C38B}">
                    <p15:isNarration xmlns:p15="http://schemas.microsoft.com/office/powerpoint/2012/main" val="1"/>
                  </p:ext>
                </p:extLst>
              </p14:nvPr>
            </p14:nvContentPartPr>
            <p14:xfrm>
              <a:off x="677117" y="567192"/>
              <a:ext cx="7948363" cy="5980015"/>
            </p14:xfrm>
          </p:contentPart>
        </mc:Choice>
        <mc:Fallback xmlns="">
          <p:pic>
            <p:nvPicPr>
              <p:cNvPr id="10" name="Ink 9"/>
              <p:cNvPicPr>
                <a:picLocks noGrp="1" noRot="1" noChangeAspect="1" noMove="1" noResize="1" noEditPoints="1" noAdjustHandles="1" noChangeArrowheads="1" noChangeShapeType="1"/>
              </p:cNvPicPr>
              <p:nvPr/>
            </p:nvPicPr>
            <p:blipFill>
              <a:blip r:embed="rId11"/>
              <a:stretch>
                <a:fillRect/>
              </a:stretch>
            </p:blipFill>
            <p:spPr>
              <a:xfrm>
                <a:off x="668117" y="558192"/>
                <a:ext cx="7966363" cy="5998015"/>
              </a:xfrm>
              <a:prstGeom prst="rect">
                <a:avLst/>
              </a:prstGeom>
            </p:spPr>
          </p:pic>
        </mc:Fallback>
      </mc:AlternateContent>
    </p:spTree>
    <p:extLst>
      <p:ext uri="{BB962C8B-B14F-4D97-AF65-F5344CB8AC3E}">
        <p14:creationId xmlns:p14="http://schemas.microsoft.com/office/powerpoint/2010/main" val="711386245"/>
      </p:ext>
    </p:extLst>
  </p:cSld>
  <p:clrMapOvr>
    <a:masterClrMapping/>
  </p:clrMapOvr>
  <p:transition advTm="103263">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1"/>
                                  </p:stCondLst>
                                  <p:childTnLst>
                                    <p:cmd type="call" cmd="playFrom(0.0)">
                                      <p:cBhvr>
                                        <p:cTn id="6" dur="1" fill="hold"/>
                                        <p:tgtEl>
                                          <p:spTgt spid="9"/>
                                        </p:tgtEl>
                                      </p:cBhvr>
                                    </p:cmd>
                                  </p:childTnLst>
                                </p:cTn>
                              </p:par>
                              <p:par>
                                <p:cTn id="7" presetID="59"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md type="call" cmd="playFrom(0.0)">
                                      <p:cBhvr>
                                        <p:cTn id="9"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fill="hold" display="0">
                  <p:stCondLst>
                    <p:cond delay="indefinite"/>
                  </p:stCondLst>
                </p:cTn>
                <p:tgtEl>
                  <p:spTgt spid="9"/>
                </p:tgtEl>
              </p:cMediaNode>
            </p:vide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 name="Picture 22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250681" y="389810"/>
            <a:ext cx="2743200" cy="1943100"/>
          </a:xfrm>
          <a:prstGeom prst="rect">
            <a:avLst/>
          </a:prstGeom>
        </p:spPr>
      </p:pic>
      <p:pic>
        <p:nvPicPr>
          <p:cNvPr id="224" name="Picture 223"/>
          <p:cNvPicPr>
            <a:picLocks noChangeAspect="1"/>
          </p:cNvPicPr>
          <p:nvPr/>
        </p:nvPicPr>
        <p:blipFill rotWithShape="1">
          <a:blip r:embed="rId8">
            <a:extLst>
              <a:ext uri="{28A0092B-C50C-407E-A947-70E740481C1C}">
                <a14:useLocalDpi xmlns:a14="http://schemas.microsoft.com/office/drawing/2010/main" val="0"/>
              </a:ext>
            </a:extLst>
          </a:blip>
          <a:srcRect l="6077" b="8861"/>
          <a:stretch/>
        </p:blipFill>
        <p:spPr>
          <a:xfrm>
            <a:off x="3733959" y="302796"/>
            <a:ext cx="2659369" cy="1654197"/>
          </a:xfrm>
          <a:prstGeom prst="rect">
            <a:avLst/>
          </a:prstGeom>
        </p:spPr>
      </p:pic>
      <p:grpSp>
        <p:nvGrpSpPr>
          <p:cNvPr id="7" name="Group 6"/>
          <p:cNvGrpSpPr/>
          <p:nvPr/>
        </p:nvGrpSpPr>
        <p:grpSpPr>
          <a:xfrm>
            <a:off x="208035" y="1754669"/>
            <a:ext cx="2627391" cy="2070518"/>
            <a:chOff x="37707" y="30723"/>
            <a:chExt cx="5749822" cy="5895260"/>
          </a:xfrm>
        </p:grpSpPr>
        <p:pic>
          <p:nvPicPr>
            <p:cNvPr id="8" name="Shape 87"/>
            <p:cNvPicPr preferRelativeResize="0"/>
            <p:nvPr/>
          </p:nvPicPr>
          <p:blipFill>
            <a:blip r:embed="rId9">
              <a:alphaModFix/>
            </a:blip>
            <a:stretch>
              <a:fillRect/>
            </a:stretch>
          </p:blipFill>
          <p:spPr>
            <a:xfrm>
              <a:off x="284309" y="1714165"/>
              <a:ext cx="812800" cy="1352928"/>
            </a:xfrm>
            <a:prstGeom prst="rect">
              <a:avLst/>
            </a:prstGeom>
            <a:noFill/>
            <a:ln>
              <a:noFill/>
            </a:ln>
          </p:spPr>
        </p:pic>
        <p:pic>
          <p:nvPicPr>
            <p:cNvPr id="9" name="Shape 94"/>
            <p:cNvPicPr preferRelativeResize="0"/>
            <p:nvPr/>
          </p:nvPicPr>
          <p:blipFill>
            <a:blip r:embed="rId10">
              <a:alphaModFix/>
            </a:blip>
            <a:stretch>
              <a:fillRect/>
            </a:stretch>
          </p:blipFill>
          <p:spPr>
            <a:xfrm>
              <a:off x="1097110" y="1740459"/>
              <a:ext cx="929807" cy="1326635"/>
            </a:xfrm>
            <a:prstGeom prst="rect">
              <a:avLst/>
            </a:prstGeom>
            <a:noFill/>
            <a:ln>
              <a:noFill/>
            </a:ln>
          </p:spPr>
        </p:pic>
        <p:pic>
          <p:nvPicPr>
            <p:cNvPr id="10" name="Shape 101"/>
            <p:cNvPicPr preferRelativeResize="0"/>
            <p:nvPr/>
          </p:nvPicPr>
          <p:blipFill rotWithShape="1">
            <a:blip r:embed="rId11">
              <a:alphaModFix/>
            </a:blip>
            <a:srcRect l="5442" r="1291" b="8527"/>
            <a:stretch/>
          </p:blipFill>
          <p:spPr>
            <a:xfrm>
              <a:off x="3155376" y="168171"/>
              <a:ext cx="1184365" cy="1312092"/>
            </a:xfrm>
            <a:prstGeom prst="rect">
              <a:avLst/>
            </a:prstGeom>
            <a:noFill/>
            <a:ln>
              <a:noFill/>
            </a:ln>
          </p:spPr>
        </p:pic>
        <p:grpSp>
          <p:nvGrpSpPr>
            <p:cNvPr id="11" name="Group 10"/>
            <p:cNvGrpSpPr/>
            <p:nvPr/>
          </p:nvGrpSpPr>
          <p:grpSpPr>
            <a:xfrm>
              <a:off x="4339743" y="30723"/>
              <a:ext cx="1152949" cy="1449541"/>
              <a:chOff x="600891" y="1560036"/>
              <a:chExt cx="2133600" cy="2668615"/>
            </a:xfrm>
          </p:grpSpPr>
          <p:pic>
            <p:nvPicPr>
              <p:cNvPr id="34" name="Shape 108"/>
              <p:cNvPicPr preferRelativeResize="0"/>
              <p:nvPr/>
            </p:nvPicPr>
            <p:blipFill rotWithShape="1">
              <a:blip r:embed="rId12">
                <a:alphaModFix/>
              </a:blip>
              <a:srcRect l="12434" r="15300" b="7445"/>
              <a:stretch/>
            </p:blipFill>
            <p:spPr>
              <a:xfrm>
                <a:off x="600891" y="1565345"/>
                <a:ext cx="2133600" cy="2663306"/>
              </a:xfrm>
              <a:prstGeom prst="rect">
                <a:avLst/>
              </a:prstGeom>
              <a:noFill/>
              <a:ln>
                <a:noFill/>
              </a:ln>
            </p:spPr>
          </p:pic>
          <p:sp>
            <p:nvSpPr>
              <p:cNvPr id="35" name="Shape 106"/>
              <p:cNvSpPr txBox="1">
                <a:spLocks/>
              </p:cNvSpPr>
              <p:nvPr/>
            </p:nvSpPr>
            <p:spPr>
              <a:xfrm>
                <a:off x="1392013" y="1560036"/>
                <a:ext cx="1342478" cy="440120"/>
              </a:xfrm>
              <a:prstGeom prst="rect">
                <a:avLst/>
              </a:prstGeom>
            </p:spPr>
            <p:txBody>
              <a:bodyPr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050" b="0" i="0" u="none" strike="noStrike" cap="none">
                    <a:solidFill>
                      <a:srgbClr val="000000"/>
                    </a:solidFill>
                    <a:latin typeface="Arial"/>
                    <a:ea typeface="Arial"/>
                    <a:cs typeface="Arial"/>
                    <a:sym typeface="Arial"/>
                  </a:defRPr>
                </a:lvl1pPr>
              </a:lstStyle>
              <a:p>
                <a:r>
                  <a:rPr lang="en" sz="1600" dirty="0">
                    <a:latin typeface="Germania One"/>
                    <a:ea typeface="Germania One"/>
                    <a:cs typeface="Germania One"/>
                    <a:sym typeface="Germania One"/>
                  </a:rPr>
                  <a:t>Hades</a:t>
                </a:r>
                <a:endParaRPr lang="en" sz="2667" dirty="0">
                  <a:latin typeface="Germania One"/>
                  <a:ea typeface="Germania One"/>
                  <a:cs typeface="Germania One"/>
                  <a:sym typeface="Germania One"/>
                </a:endParaRPr>
              </a:p>
            </p:txBody>
          </p:sp>
        </p:grpSp>
        <p:pic>
          <p:nvPicPr>
            <p:cNvPr id="12" name="Shape 115"/>
            <p:cNvPicPr preferRelativeResize="0"/>
            <p:nvPr/>
          </p:nvPicPr>
          <p:blipFill rotWithShape="1">
            <a:blip r:embed="rId13">
              <a:alphaModFix/>
            </a:blip>
            <a:srcRect l="26578" t="7135" r="21577" b="12416"/>
            <a:stretch/>
          </p:blipFill>
          <p:spPr>
            <a:xfrm>
              <a:off x="4370990" y="3223386"/>
              <a:ext cx="1090453" cy="1312091"/>
            </a:xfrm>
            <a:prstGeom prst="rect">
              <a:avLst/>
            </a:prstGeom>
            <a:noFill/>
            <a:ln>
              <a:noFill/>
            </a:ln>
          </p:spPr>
        </p:pic>
        <p:pic>
          <p:nvPicPr>
            <p:cNvPr id="13" name="Shape 122"/>
            <p:cNvPicPr preferRelativeResize="0"/>
            <p:nvPr/>
          </p:nvPicPr>
          <p:blipFill rotWithShape="1">
            <a:blip r:embed="rId14">
              <a:alphaModFix/>
            </a:blip>
            <a:srcRect l="13489"/>
            <a:stretch/>
          </p:blipFill>
          <p:spPr>
            <a:xfrm>
              <a:off x="1350304" y="4573055"/>
              <a:ext cx="1245299" cy="1352928"/>
            </a:xfrm>
            <a:prstGeom prst="rect">
              <a:avLst/>
            </a:prstGeom>
            <a:noFill/>
            <a:ln>
              <a:noFill/>
            </a:ln>
          </p:spPr>
        </p:pic>
        <p:pic>
          <p:nvPicPr>
            <p:cNvPr id="14" name="Shape 136"/>
            <p:cNvPicPr preferRelativeResize="0"/>
            <p:nvPr/>
          </p:nvPicPr>
          <p:blipFill rotWithShape="1">
            <a:blip r:embed="rId15">
              <a:alphaModFix/>
            </a:blip>
            <a:srcRect l="1643" t="4554" r="2634" b="4965"/>
            <a:stretch/>
          </p:blipFill>
          <p:spPr>
            <a:xfrm>
              <a:off x="37707" y="168171"/>
              <a:ext cx="1306005" cy="1352928"/>
            </a:xfrm>
            <a:prstGeom prst="rect">
              <a:avLst/>
            </a:prstGeom>
            <a:noFill/>
            <a:ln>
              <a:noFill/>
            </a:ln>
          </p:spPr>
        </p:pic>
        <p:pic>
          <p:nvPicPr>
            <p:cNvPr id="15" name="Shape 129"/>
            <p:cNvPicPr preferRelativeResize="0"/>
            <p:nvPr/>
          </p:nvPicPr>
          <p:blipFill rotWithShape="1">
            <a:blip r:embed="rId16">
              <a:alphaModFix/>
            </a:blip>
            <a:srcRect l="8770" r="3546"/>
            <a:stretch/>
          </p:blipFill>
          <p:spPr>
            <a:xfrm>
              <a:off x="1293435" y="168171"/>
              <a:ext cx="1031844" cy="1326635"/>
            </a:xfrm>
            <a:prstGeom prst="rect">
              <a:avLst/>
            </a:prstGeom>
            <a:noFill/>
            <a:ln>
              <a:noFill/>
            </a:ln>
          </p:spPr>
        </p:pic>
        <p:pic>
          <p:nvPicPr>
            <p:cNvPr id="16" name="Shape 143"/>
            <p:cNvPicPr preferRelativeResize="0"/>
            <p:nvPr/>
          </p:nvPicPr>
          <p:blipFill rotWithShape="1">
            <a:blip r:embed="rId17">
              <a:alphaModFix/>
            </a:blip>
            <a:srcRect l="16444" r="10652"/>
            <a:stretch/>
          </p:blipFill>
          <p:spPr>
            <a:xfrm>
              <a:off x="2325730" y="163065"/>
              <a:ext cx="879924" cy="1358035"/>
            </a:xfrm>
            <a:prstGeom prst="rect">
              <a:avLst/>
            </a:prstGeom>
            <a:noFill/>
            <a:ln>
              <a:noFill/>
            </a:ln>
          </p:spPr>
        </p:pic>
        <p:pic>
          <p:nvPicPr>
            <p:cNvPr id="17" name="Shape 150"/>
            <p:cNvPicPr preferRelativeResize="0"/>
            <p:nvPr/>
          </p:nvPicPr>
          <p:blipFill rotWithShape="1">
            <a:blip r:embed="rId18">
              <a:alphaModFix/>
            </a:blip>
            <a:srcRect l="10663" t="2873" r="4229" b="2705"/>
            <a:stretch/>
          </p:blipFill>
          <p:spPr>
            <a:xfrm>
              <a:off x="2026916" y="1765597"/>
              <a:ext cx="1180901" cy="1326635"/>
            </a:xfrm>
            <a:prstGeom prst="rect">
              <a:avLst/>
            </a:prstGeom>
            <a:noFill/>
            <a:ln>
              <a:noFill/>
            </a:ln>
          </p:spPr>
        </p:pic>
        <p:grpSp>
          <p:nvGrpSpPr>
            <p:cNvPr id="18" name="Group 17"/>
            <p:cNvGrpSpPr/>
            <p:nvPr/>
          </p:nvGrpSpPr>
          <p:grpSpPr>
            <a:xfrm>
              <a:off x="3205654" y="1888285"/>
              <a:ext cx="981745" cy="1305707"/>
              <a:chOff x="233767" y="1581600"/>
              <a:chExt cx="1764506" cy="2680655"/>
            </a:xfrm>
          </p:grpSpPr>
          <p:pic>
            <p:nvPicPr>
              <p:cNvPr id="32" name="Shape 157"/>
              <p:cNvPicPr preferRelativeResize="0"/>
              <p:nvPr/>
            </p:nvPicPr>
            <p:blipFill>
              <a:blip r:embed="rId19">
                <a:alphaModFix/>
              </a:blip>
              <a:stretch>
                <a:fillRect/>
              </a:stretch>
            </p:blipFill>
            <p:spPr>
              <a:xfrm>
                <a:off x="233767" y="1581600"/>
                <a:ext cx="1764506" cy="2471738"/>
              </a:xfrm>
              <a:prstGeom prst="rect">
                <a:avLst/>
              </a:prstGeom>
              <a:noFill/>
              <a:ln>
                <a:noFill/>
              </a:ln>
            </p:spPr>
          </p:pic>
          <p:sp>
            <p:nvSpPr>
              <p:cNvPr id="33" name="Shape 155"/>
              <p:cNvSpPr txBox="1">
                <a:spLocks/>
              </p:cNvSpPr>
              <p:nvPr/>
            </p:nvSpPr>
            <p:spPr>
              <a:xfrm>
                <a:off x="385784" y="3385260"/>
                <a:ext cx="1612489" cy="876995"/>
              </a:xfrm>
              <a:prstGeom prst="rect">
                <a:avLst/>
              </a:prstGeom>
            </p:spPr>
            <p:txBody>
              <a:bodyPr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050" b="0" i="0" u="none" strike="noStrike" cap="none">
                    <a:solidFill>
                      <a:srgbClr val="000000"/>
                    </a:solidFill>
                    <a:latin typeface="Arial"/>
                    <a:ea typeface="Arial"/>
                    <a:cs typeface="Arial"/>
                    <a:sym typeface="Arial"/>
                  </a:defRPr>
                </a:lvl1pPr>
              </a:lstStyle>
              <a:p>
                <a:r>
                  <a:rPr lang="en" sz="500" dirty="0" err="1">
                    <a:latin typeface="Germania One"/>
                    <a:ea typeface="Germania One"/>
                    <a:cs typeface="Germania One"/>
                    <a:sym typeface="Germania One"/>
                  </a:rPr>
                  <a:t>Leto</a:t>
                </a:r>
                <a:endParaRPr lang="en" sz="500" dirty="0">
                  <a:latin typeface="Germania One"/>
                  <a:ea typeface="Germania One"/>
                  <a:cs typeface="Germania One"/>
                  <a:sym typeface="Germania One"/>
                </a:endParaRPr>
              </a:p>
            </p:txBody>
          </p:sp>
        </p:grpSp>
        <p:pic>
          <p:nvPicPr>
            <p:cNvPr id="19" name="Shape 165"/>
            <p:cNvPicPr preferRelativeResize="0"/>
            <p:nvPr/>
          </p:nvPicPr>
          <p:blipFill>
            <a:blip r:embed="rId20">
              <a:alphaModFix/>
            </a:blip>
            <a:stretch>
              <a:fillRect/>
            </a:stretch>
          </p:blipFill>
          <p:spPr>
            <a:xfrm>
              <a:off x="4137624" y="1765597"/>
              <a:ext cx="1228512" cy="1326635"/>
            </a:xfrm>
            <a:prstGeom prst="rect">
              <a:avLst/>
            </a:prstGeom>
            <a:noFill/>
            <a:ln>
              <a:noFill/>
            </a:ln>
          </p:spPr>
        </p:pic>
        <p:pic>
          <p:nvPicPr>
            <p:cNvPr id="20" name="Shape 172"/>
            <p:cNvPicPr preferRelativeResize="0"/>
            <p:nvPr/>
          </p:nvPicPr>
          <p:blipFill rotWithShape="1">
            <a:blip r:embed="rId21">
              <a:alphaModFix/>
            </a:blip>
            <a:srcRect l="11305" r="9368"/>
            <a:stretch/>
          </p:blipFill>
          <p:spPr>
            <a:xfrm>
              <a:off x="219036" y="4538339"/>
              <a:ext cx="1131268" cy="1352928"/>
            </a:xfrm>
            <a:prstGeom prst="rect">
              <a:avLst/>
            </a:prstGeom>
            <a:noFill/>
            <a:ln>
              <a:noFill/>
            </a:ln>
          </p:spPr>
        </p:pic>
        <p:pic>
          <p:nvPicPr>
            <p:cNvPr id="21" name="Shape 179"/>
            <p:cNvPicPr preferRelativeResize="0"/>
            <p:nvPr/>
          </p:nvPicPr>
          <p:blipFill rotWithShape="1">
            <a:blip r:embed="rId22">
              <a:alphaModFix/>
            </a:blip>
            <a:srcRect l="9341" r="1375" b="9128"/>
            <a:stretch/>
          </p:blipFill>
          <p:spPr>
            <a:xfrm>
              <a:off x="2597607" y="4564872"/>
              <a:ext cx="1157529" cy="1326395"/>
            </a:xfrm>
            <a:prstGeom prst="rect">
              <a:avLst/>
            </a:prstGeom>
            <a:noFill/>
            <a:ln>
              <a:noFill/>
            </a:ln>
          </p:spPr>
        </p:pic>
        <p:pic>
          <p:nvPicPr>
            <p:cNvPr id="22" name="Shape 186"/>
            <p:cNvPicPr preferRelativeResize="0"/>
            <p:nvPr/>
          </p:nvPicPr>
          <p:blipFill rotWithShape="1">
            <a:blip r:embed="rId23">
              <a:alphaModFix/>
            </a:blip>
            <a:srcRect l="17239" r="6183" b="8486"/>
            <a:stretch/>
          </p:blipFill>
          <p:spPr>
            <a:xfrm>
              <a:off x="3791237" y="4546406"/>
              <a:ext cx="1018395" cy="1350636"/>
            </a:xfrm>
            <a:prstGeom prst="rect">
              <a:avLst/>
            </a:prstGeom>
            <a:noFill/>
            <a:ln>
              <a:noFill/>
            </a:ln>
          </p:spPr>
        </p:pic>
        <p:grpSp>
          <p:nvGrpSpPr>
            <p:cNvPr id="23" name="Group 22"/>
            <p:cNvGrpSpPr/>
            <p:nvPr/>
          </p:nvGrpSpPr>
          <p:grpSpPr>
            <a:xfrm>
              <a:off x="268464" y="3092232"/>
              <a:ext cx="1024971" cy="1382597"/>
              <a:chOff x="669977" y="2139885"/>
              <a:chExt cx="1639590" cy="2076660"/>
            </a:xfrm>
          </p:grpSpPr>
          <p:pic>
            <p:nvPicPr>
              <p:cNvPr id="30" name="Shape 193"/>
              <p:cNvPicPr preferRelativeResize="0"/>
              <p:nvPr/>
            </p:nvPicPr>
            <p:blipFill rotWithShape="1">
              <a:blip r:embed="rId24">
                <a:alphaModFix/>
              </a:blip>
              <a:srcRect l="17104" t="19399" r="5821" b="10485"/>
              <a:stretch/>
            </p:blipFill>
            <p:spPr>
              <a:xfrm>
                <a:off x="707010" y="2139885"/>
                <a:ext cx="1602557" cy="2076660"/>
              </a:xfrm>
              <a:prstGeom prst="rect">
                <a:avLst/>
              </a:prstGeom>
              <a:noFill/>
              <a:ln>
                <a:noFill/>
              </a:ln>
            </p:spPr>
          </p:pic>
          <p:sp>
            <p:nvSpPr>
              <p:cNvPr id="31" name="Shape 191"/>
              <p:cNvSpPr txBox="1">
                <a:spLocks/>
              </p:cNvSpPr>
              <p:nvPr/>
            </p:nvSpPr>
            <p:spPr>
              <a:xfrm>
                <a:off x="669977" y="3639585"/>
                <a:ext cx="1639590" cy="492904"/>
              </a:xfrm>
              <a:prstGeom prst="rect">
                <a:avLst/>
              </a:prstGeom>
            </p:spPr>
            <p:txBody>
              <a:bodyPr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050" b="0" i="0" u="none" strike="noStrike" cap="none">
                    <a:solidFill>
                      <a:srgbClr val="000000"/>
                    </a:solidFill>
                    <a:latin typeface="Arial"/>
                    <a:ea typeface="Arial"/>
                    <a:cs typeface="Arial"/>
                    <a:sym typeface="Arial"/>
                  </a:defRPr>
                </a:lvl1pPr>
              </a:lstStyle>
              <a:p>
                <a:r>
                  <a:rPr lang="en" sz="600" b="1" dirty="0" err="1">
                    <a:solidFill>
                      <a:schemeClr val="bg2">
                        <a:lumMod val="50000"/>
                      </a:schemeClr>
                    </a:solidFill>
                    <a:latin typeface="Germania One"/>
                    <a:ea typeface="Germania One"/>
                    <a:cs typeface="Germania One"/>
                    <a:sym typeface="Germania One"/>
                  </a:rPr>
                  <a:t>Cyclope</a:t>
                </a:r>
                <a:endParaRPr lang="en" sz="600" b="1" dirty="0">
                  <a:solidFill>
                    <a:schemeClr val="bg2">
                      <a:lumMod val="50000"/>
                    </a:schemeClr>
                  </a:solidFill>
                  <a:latin typeface="Germania One"/>
                  <a:ea typeface="Germania One"/>
                  <a:cs typeface="Germania One"/>
                  <a:sym typeface="Germania One"/>
                </a:endParaRPr>
              </a:p>
            </p:txBody>
          </p:sp>
        </p:grpSp>
        <p:grpSp>
          <p:nvGrpSpPr>
            <p:cNvPr id="24" name="Group 23"/>
            <p:cNvGrpSpPr/>
            <p:nvPr/>
          </p:nvGrpSpPr>
          <p:grpSpPr>
            <a:xfrm>
              <a:off x="1342131" y="3205775"/>
              <a:ext cx="1112988" cy="1213092"/>
              <a:chOff x="835744" y="1565344"/>
              <a:chExt cx="1896771" cy="2403341"/>
            </a:xfrm>
          </p:grpSpPr>
          <p:pic>
            <p:nvPicPr>
              <p:cNvPr id="28" name="Shape 200"/>
              <p:cNvPicPr preferRelativeResize="0"/>
              <p:nvPr/>
            </p:nvPicPr>
            <p:blipFill rotWithShape="1">
              <a:blip r:embed="rId25">
                <a:alphaModFix/>
              </a:blip>
              <a:srcRect l="21933" r="21426" b="18120"/>
              <a:stretch/>
            </p:blipFill>
            <p:spPr>
              <a:xfrm>
                <a:off x="857165" y="1565344"/>
                <a:ext cx="1609901" cy="2403341"/>
              </a:xfrm>
              <a:prstGeom prst="rect">
                <a:avLst/>
              </a:prstGeom>
              <a:noFill/>
              <a:ln>
                <a:noFill/>
              </a:ln>
            </p:spPr>
          </p:pic>
          <p:sp>
            <p:nvSpPr>
              <p:cNvPr id="29" name="Shape 198"/>
              <p:cNvSpPr txBox="1">
                <a:spLocks/>
              </p:cNvSpPr>
              <p:nvPr/>
            </p:nvSpPr>
            <p:spPr>
              <a:xfrm>
                <a:off x="835744" y="3601305"/>
                <a:ext cx="1896771" cy="367378"/>
              </a:xfrm>
              <a:prstGeom prst="rect">
                <a:avLst/>
              </a:prstGeom>
            </p:spPr>
            <p:txBody>
              <a:bodyPr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050" b="0" i="0" u="none" strike="noStrike" cap="none">
                    <a:solidFill>
                      <a:srgbClr val="000000"/>
                    </a:solidFill>
                    <a:latin typeface="Arial"/>
                    <a:ea typeface="Arial"/>
                    <a:cs typeface="Arial"/>
                    <a:sym typeface="Arial"/>
                  </a:defRPr>
                </a:lvl1pPr>
              </a:lstStyle>
              <a:p>
                <a:r>
                  <a:rPr lang="en" sz="500" dirty="0">
                    <a:solidFill>
                      <a:srgbClr val="C00000"/>
                    </a:solidFill>
                    <a:latin typeface="+mj-lt"/>
                    <a:ea typeface="Germania One"/>
                    <a:cs typeface="Germania One"/>
                    <a:sym typeface="Germania One"/>
                  </a:rPr>
                  <a:t>Persephone</a:t>
                </a:r>
              </a:p>
            </p:txBody>
          </p:sp>
        </p:grpSp>
        <p:pic>
          <p:nvPicPr>
            <p:cNvPr id="25" name="Shape 207"/>
            <p:cNvPicPr preferRelativeResize="0"/>
            <p:nvPr/>
          </p:nvPicPr>
          <p:blipFill>
            <a:blip r:embed="rId26">
              <a:alphaModFix/>
            </a:blip>
            <a:stretch>
              <a:fillRect/>
            </a:stretch>
          </p:blipFill>
          <p:spPr>
            <a:xfrm>
              <a:off x="4702452" y="4636359"/>
              <a:ext cx="1085077" cy="1262428"/>
            </a:xfrm>
            <a:prstGeom prst="rect">
              <a:avLst/>
            </a:prstGeom>
            <a:noFill/>
            <a:ln>
              <a:noFill/>
            </a:ln>
          </p:spPr>
        </p:pic>
        <p:pic>
          <p:nvPicPr>
            <p:cNvPr id="26" name="Shape 221"/>
            <p:cNvPicPr preferRelativeResize="0"/>
            <p:nvPr/>
          </p:nvPicPr>
          <p:blipFill rotWithShape="1">
            <a:blip r:embed="rId27">
              <a:alphaModFix/>
            </a:blip>
            <a:srcRect l="12087" t="1268" r="5848" b="8807"/>
            <a:stretch/>
          </p:blipFill>
          <p:spPr>
            <a:xfrm>
              <a:off x="2350783" y="3277579"/>
              <a:ext cx="930112" cy="1176004"/>
            </a:xfrm>
            <a:prstGeom prst="rect">
              <a:avLst/>
            </a:prstGeom>
            <a:noFill/>
            <a:ln>
              <a:noFill/>
            </a:ln>
          </p:spPr>
        </p:pic>
        <p:pic>
          <p:nvPicPr>
            <p:cNvPr id="27" name="Shape 214"/>
            <p:cNvPicPr preferRelativeResize="0"/>
            <p:nvPr/>
          </p:nvPicPr>
          <p:blipFill>
            <a:blip r:embed="rId28">
              <a:alphaModFix/>
            </a:blip>
            <a:stretch>
              <a:fillRect/>
            </a:stretch>
          </p:blipFill>
          <p:spPr>
            <a:xfrm>
              <a:off x="3421729" y="3277580"/>
              <a:ext cx="765671" cy="1203705"/>
            </a:xfrm>
            <a:prstGeom prst="rect">
              <a:avLst/>
            </a:prstGeom>
            <a:noFill/>
            <a:ln>
              <a:noFill/>
            </a:ln>
          </p:spPr>
        </p:pic>
      </p:grpSp>
      <p:grpSp>
        <p:nvGrpSpPr>
          <p:cNvPr id="86" name="Group 85"/>
          <p:cNvGrpSpPr/>
          <p:nvPr/>
        </p:nvGrpSpPr>
        <p:grpSpPr>
          <a:xfrm>
            <a:off x="6617402" y="3579239"/>
            <a:ext cx="2249995" cy="1460027"/>
            <a:chOff x="37707" y="30723"/>
            <a:chExt cx="5749822" cy="5895260"/>
          </a:xfrm>
        </p:grpSpPr>
        <p:pic>
          <p:nvPicPr>
            <p:cNvPr id="87" name="Shape 87"/>
            <p:cNvPicPr preferRelativeResize="0"/>
            <p:nvPr/>
          </p:nvPicPr>
          <p:blipFill>
            <a:blip r:embed="rId9">
              <a:alphaModFix/>
            </a:blip>
            <a:stretch>
              <a:fillRect/>
            </a:stretch>
          </p:blipFill>
          <p:spPr>
            <a:xfrm>
              <a:off x="284309" y="1714165"/>
              <a:ext cx="812800" cy="1352928"/>
            </a:xfrm>
            <a:prstGeom prst="rect">
              <a:avLst/>
            </a:prstGeom>
            <a:noFill/>
            <a:ln>
              <a:noFill/>
            </a:ln>
          </p:spPr>
        </p:pic>
        <p:pic>
          <p:nvPicPr>
            <p:cNvPr id="88" name="Shape 94"/>
            <p:cNvPicPr preferRelativeResize="0"/>
            <p:nvPr/>
          </p:nvPicPr>
          <p:blipFill>
            <a:blip r:embed="rId10">
              <a:alphaModFix/>
            </a:blip>
            <a:stretch>
              <a:fillRect/>
            </a:stretch>
          </p:blipFill>
          <p:spPr>
            <a:xfrm>
              <a:off x="1097110" y="1740459"/>
              <a:ext cx="929807" cy="1326635"/>
            </a:xfrm>
            <a:prstGeom prst="rect">
              <a:avLst/>
            </a:prstGeom>
            <a:noFill/>
            <a:ln>
              <a:noFill/>
            </a:ln>
          </p:spPr>
        </p:pic>
        <p:pic>
          <p:nvPicPr>
            <p:cNvPr id="89" name="Shape 101"/>
            <p:cNvPicPr preferRelativeResize="0"/>
            <p:nvPr/>
          </p:nvPicPr>
          <p:blipFill rotWithShape="1">
            <a:blip r:embed="rId11">
              <a:alphaModFix/>
            </a:blip>
            <a:srcRect l="5442" r="1291" b="8527"/>
            <a:stretch/>
          </p:blipFill>
          <p:spPr>
            <a:xfrm>
              <a:off x="3155376" y="168171"/>
              <a:ext cx="1184365" cy="1312092"/>
            </a:xfrm>
            <a:prstGeom prst="rect">
              <a:avLst/>
            </a:prstGeom>
            <a:noFill/>
            <a:ln>
              <a:noFill/>
            </a:ln>
          </p:spPr>
        </p:pic>
        <p:grpSp>
          <p:nvGrpSpPr>
            <p:cNvPr id="90" name="Group 89"/>
            <p:cNvGrpSpPr/>
            <p:nvPr/>
          </p:nvGrpSpPr>
          <p:grpSpPr>
            <a:xfrm>
              <a:off x="4339743" y="30723"/>
              <a:ext cx="1152949" cy="1449541"/>
              <a:chOff x="600891" y="1560036"/>
              <a:chExt cx="2133600" cy="2668615"/>
            </a:xfrm>
          </p:grpSpPr>
          <p:pic>
            <p:nvPicPr>
              <p:cNvPr id="113" name="Shape 108"/>
              <p:cNvPicPr preferRelativeResize="0"/>
              <p:nvPr/>
            </p:nvPicPr>
            <p:blipFill rotWithShape="1">
              <a:blip r:embed="rId12">
                <a:alphaModFix/>
              </a:blip>
              <a:srcRect l="12434" r="15300" b="7445"/>
              <a:stretch/>
            </p:blipFill>
            <p:spPr>
              <a:xfrm>
                <a:off x="600891" y="1565345"/>
                <a:ext cx="2133600" cy="2663306"/>
              </a:xfrm>
              <a:prstGeom prst="rect">
                <a:avLst/>
              </a:prstGeom>
              <a:noFill/>
              <a:ln>
                <a:noFill/>
              </a:ln>
            </p:spPr>
          </p:pic>
          <p:sp>
            <p:nvSpPr>
              <p:cNvPr id="114" name="Shape 106"/>
              <p:cNvSpPr txBox="1">
                <a:spLocks/>
              </p:cNvSpPr>
              <p:nvPr/>
            </p:nvSpPr>
            <p:spPr>
              <a:xfrm>
                <a:off x="1392013" y="1560036"/>
                <a:ext cx="1342478" cy="440120"/>
              </a:xfrm>
              <a:prstGeom prst="rect">
                <a:avLst/>
              </a:prstGeom>
            </p:spPr>
            <p:txBody>
              <a:bodyPr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050" b="0" i="0" u="none" strike="noStrike" cap="none">
                    <a:solidFill>
                      <a:srgbClr val="000000"/>
                    </a:solidFill>
                    <a:latin typeface="Arial"/>
                    <a:ea typeface="Arial"/>
                    <a:cs typeface="Arial"/>
                    <a:sym typeface="Arial"/>
                  </a:defRPr>
                </a:lvl1pPr>
              </a:lstStyle>
              <a:p>
                <a:r>
                  <a:rPr lang="en" sz="1600" dirty="0">
                    <a:latin typeface="Germania One"/>
                    <a:ea typeface="Germania One"/>
                    <a:cs typeface="Germania One"/>
                    <a:sym typeface="Germania One"/>
                  </a:rPr>
                  <a:t>Hades</a:t>
                </a:r>
                <a:endParaRPr lang="en" sz="2667" dirty="0">
                  <a:latin typeface="Germania One"/>
                  <a:ea typeface="Germania One"/>
                  <a:cs typeface="Germania One"/>
                  <a:sym typeface="Germania One"/>
                </a:endParaRPr>
              </a:p>
            </p:txBody>
          </p:sp>
        </p:grpSp>
        <p:pic>
          <p:nvPicPr>
            <p:cNvPr id="91" name="Shape 115"/>
            <p:cNvPicPr preferRelativeResize="0"/>
            <p:nvPr/>
          </p:nvPicPr>
          <p:blipFill rotWithShape="1">
            <a:blip r:embed="rId13">
              <a:alphaModFix/>
            </a:blip>
            <a:srcRect l="26578" t="7135" r="21577" b="12416"/>
            <a:stretch/>
          </p:blipFill>
          <p:spPr>
            <a:xfrm>
              <a:off x="4370990" y="3223386"/>
              <a:ext cx="1090453" cy="1312091"/>
            </a:xfrm>
            <a:prstGeom prst="rect">
              <a:avLst/>
            </a:prstGeom>
            <a:noFill/>
            <a:ln>
              <a:noFill/>
            </a:ln>
          </p:spPr>
        </p:pic>
        <p:pic>
          <p:nvPicPr>
            <p:cNvPr id="92" name="Shape 122"/>
            <p:cNvPicPr preferRelativeResize="0"/>
            <p:nvPr/>
          </p:nvPicPr>
          <p:blipFill rotWithShape="1">
            <a:blip r:embed="rId14">
              <a:alphaModFix/>
            </a:blip>
            <a:srcRect l="13489"/>
            <a:stretch/>
          </p:blipFill>
          <p:spPr>
            <a:xfrm>
              <a:off x="1350304" y="4573055"/>
              <a:ext cx="1245299" cy="1352928"/>
            </a:xfrm>
            <a:prstGeom prst="rect">
              <a:avLst/>
            </a:prstGeom>
            <a:noFill/>
            <a:ln>
              <a:noFill/>
            </a:ln>
          </p:spPr>
        </p:pic>
        <p:pic>
          <p:nvPicPr>
            <p:cNvPr id="93" name="Shape 136"/>
            <p:cNvPicPr preferRelativeResize="0"/>
            <p:nvPr/>
          </p:nvPicPr>
          <p:blipFill rotWithShape="1">
            <a:blip r:embed="rId15">
              <a:alphaModFix/>
            </a:blip>
            <a:srcRect l="1643" t="4554" r="2634" b="4965"/>
            <a:stretch/>
          </p:blipFill>
          <p:spPr>
            <a:xfrm>
              <a:off x="37707" y="168171"/>
              <a:ext cx="1306005" cy="1352928"/>
            </a:xfrm>
            <a:prstGeom prst="rect">
              <a:avLst/>
            </a:prstGeom>
            <a:noFill/>
            <a:ln>
              <a:noFill/>
            </a:ln>
          </p:spPr>
        </p:pic>
        <p:pic>
          <p:nvPicPr>
            <p:cNvPr id="94" name="Shape 129"/>
            <p:cNvPicPr preferRelativeResize="0"/>
            <p:nvPr/>
          </p:nvPicPr>
          <p:blipFill rotWithShape="1">
            <a:blip r:embed="rId16">
              <a:alphaModFix/>
            </a:blip>
            <a:srcRect l="8770" r="3546"/>
            <a:stretch/>
          </p:blipFill>
          <p:spPr>
            <a:xfrm>
              <a:off x="1293435" y="168171"/>
              <a:ext cx="1031844" cy="1326635"/>
            </a:xfrm>
            <a:prstGeom prst="rect">
              <a:avLst/>
            </a:prstGeom>
            <a:noFill/>
            <a:ln>
              <a:noFill/>
            </a:ln>
          </p:spPr>
        </p:pic>
        <p:pic>
          <p:nvPicPr>
            <p:cNvPr id="95" name="Shape 143"/>
            <p:cNvPicPr preferRelativeResize="0"/>
            <p:nvPr/>
          </p:nvPicPr>
          <p:blipFill rotWithShape="1">
            <a:blip r:embed="rId17">
              <a:alphaModFix/>
            </a:blip>
            <a:srcRect l="16444" r="10652"/>
            <a:stretch/>
          </p:blipFill>
          <p:spPr>
            <a:xfrm>
              <a:off x="2325730" y="163065"/>
              <a:ext cx="879924" cy="1358035"/>
            </a:xfrm>
            <a:prstGeom prst="rect">
              <a:avLst/>
            </a:prstGeom>
            <a:noFill/>
            <a:ln>
              <a:noFill/>
            </a:ln>
          </p:spPr>
        </p:pic>
        <p:pic>
          <p:nvPicPr>
            <p:cNvPr id="96" name="Shape 150"/>
            <p:cNvPicPr preferRelativeResize="0"/>
            <p:nvPr/>
          </p:nvPicPr>
          <p:blipFill rotWithShape="1">
            <a:blip r:embed="rId18">
              <a:alphaModFix/>
            </a:blip>
            <a:srcRect l="10663" t="2873" r="4229" b="2705"/>
            <a:stretch/>
          </p:blipFill>
          <p:spPr>
            <a:xfrm>
              <a:off x="2026916" y="1765597"/>
              <a:ext cx="1180901" cy="1326635"/>
            </a:xfrm>
            <a:prstGeom prst="rect">
              <a:avLst/>
            </a:prstGeom>
            <a:noFill/>
            <a:ln>
              <a:noFill/>
            </a:ln>
          </p:spPr>
        </p:pic>
        <p:grpSp>
          <p:nvGrpSpPr>
            <p:cNvPr id="97" name="Group 96"/>
            <p:cNvGrpSpPr/>
            <p:nvPr/>
          </p:nvGrpSpPr>
          <p:grpSpPr>
            <a:xfrm>
              <a:off x="3205654" y="1888285"/>
              <a:ext cx="981745" cy="1203947"/>
              <a:chOff x="233767" y="1581600"/>
              <a:chExt cx="1764506" cy="2471738"/>
            </a:xfrm>
          </p:grpSpPr>
          <p:pic>
            <p:nvPicPr>
              <p:cNvPr id="111" name="Shape 157"/>
              <p:cNvPicPr preferRelativeResize="0"/>
              <p:nvPr/>
            </p:nvPicPr>
            <p:blipFill>
              <a:blip r:embed="rId19">
                <a:alphaModFix/>
              </a:blip>
              <a:stretch>
                <a:fillRect/>
              </a:stretch>
            </p:blipFill>
            <p:spPr>
              <a:xfrm>
                <a:off x="233767" y="1581600"/>
                <a:ext cx="1764506" cy="2471738"/>
              </a:xfrm>
              <a:prstGeom prst="rect">
                <a:avLst/>
              </a:prstGeom>
              <a:noFill/>
              <a:ln>
                <a:noFill/>
              </a:ln>
            </p:spPr>
          </p:pic>
          <p:sp>
            <p:nvSpPr>
              <p:cNvPr id="112" name="Shape 155"/>
              <p:cNvSpPr txBox="1">
                <a:spLocks/>
              </p:cNvSpPr>
              <p:nvPr/>
            </p:nvSpPr>
            <p:spPr>
              <a:xfrm>
                <a:off x="385785" y="3385262"/>
                <a:ext cx="1295665" cy="632250"/>
              </a:xfrm>
              <a:prstGeom prst="rect">
                <a:avLst/>
              </a:prstGeom>
            </p:spPr>
            <p:txBody>
              <a:bodyPr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050" b="0" i="0" u="none" strike="noStrike" cap="none">
                    <a:solidFill>
                      <a:srgbClr val="000000"/>
                    </a:solidFill>
                    <a:latin typeface="Arial"/>
                    <a:ea typeface="Arial"/>
                    <a:cs typeface="Arial"/>
                    <a:sym typeface="Arial"/>
                  </a:defRPr>
                </a:lvl1pPr>
              </a:lstStyle>
              <a:p>
                <a:r>
                  <a:rPr lang="en" sz="1100" dirty="0" err="1">
                    <a:latin typeface="Germania One"/>
                    <a:ea typeface="Germania One"/>
                    <a:cs typeface="Germania One"/>
                    <a:sym typeface="Germania One"/>
                  </a:rPr>
                  <a:t>Leto</a:t>
                </a:r>
                <a:endParaRPr lang="en" sz="1100" dirty="0">
                  <a:latin typeface="Germania One"/>
                  <a:ea typeface="Germania One"/>
                  <a:cs typeface="Germania One"/>
                  <a:sym typeface="Germania One"/>
                </a:endParaRPr>
              </a:p>
            </p:txBody>
          </p:sp>
        </p:grpSp>
        <p:pic>
          <p:nvPicPr>
            <p:cNvPr id="98" name="Shape 165"/>
            <p:cNvPicPr preferRelativeResize="0"/>
            <p:nvPr/>
          </p:nvPicPr>
          <p:blipFill>
            <a:blip r:embed="rId20">
              <a:alphaModFix/>
            </a:blip>
            <a:stretch>
              <a:fillRect/>
            </a:stretch>
          </p:blipFill>
          <p:spPr>
            <a:xfrm>
              <a:off x="4137624" y="1765597"/>
              <a:ext cx="1228512" cy="1326635"/>
            </a:xfrm>
            <a:prstGeom prst="rect">
              <a:avLst/>
            </a:prstGeom>
            <a:noFill/>
            <a:ln>
              <a:noFill/>
            </a:ln>
          </p:spPr>
        </p:pic>
        <p:pic>
          <p:nvPicPr>
            <p:cNvPr id="99" name="Shape 172"/>
            <p:cNvPicPr preferRelativeResize="0"/>
            <p:nvPr/>
          </p:nvPicPr>
          <p:blipFill rotWithShape="1">
            <a:blip r:embed="rId21">
              <a:alphaModFix/>
            </a:blip>
            <a:srcRect l="11305" r="9368"/>
            <a:stretch/>
          </p:blipFill>
          <p:spPr>
            <a:xfrm>
              <a:off x="219036" y="4538339"/>
              <a:ext cx="1131268" cy="1352928"/>
            </a:xfrm>
            <a:prstGeom prst="rect">
              <a:avLst/>
            </a:prstGeom>
            <a:noFill/>
            <a:ln>
              <a:noFill/>
            </a:ln>
          </p:spPr>
        </p:pic>
        <p:pic>
          <p:nvPicPr>
            <p:cNvPr id="100" name="Shape 179"/>
            <p:cNvPicPr preferRelativeResize="0"/>
            <p:nvPr/>
          </p:nvPicPr>
          <p:blipFill rotWithShape="1">
            <a:blip r:embed="rId22">
              <a:alphaModFix/>
            </a:blip>
            <a:srcRect l="9341" r="1375" b="9128"/>
            <a:stretch/>
          </p:blipFill>
          <p:spPr>
            <a:xfrm>
              <a:off x="2597607" y="4564872"/>
              <a:ext cx="1157529" cy="1326395"/>
            </a:xfrm>
            <a:prstGeom prst="rect">
              <a:avLst/>
            </a:prstGeom>
            <a:noFill/>
            <a:ln>
              <a:noFill/>
            </a:ln>
          </p:spPr>
        </p:pic>
        <p:pic>
          <p:nvPicPr>
            <p:cNvPr id="101" name="Shape 186"/>
            <p:cNvPicPr preferRelativeResize="0"/>
            <p:nvPr/>
          </p:nvPicPr>
          <p:blipFill rotWithShape="1">
            <a:blip r:embed="rId23">
              <a:alphaModFix/>
            </a:blip>
            <a:srcRect l="17239" r="6183" b="8486"/>
            <a:stretch/>
          </p:blipFill>
          <p:spPr>
            <a:xfrm>
              <a:off x="3791237" y="4546406"/>
              <a:ext cx="1018395" cy="1350636"/>
            </a:xfrm>
            <a:prstGeom prst="rect">
              <a:avLst/>
            </a:prstGeom>
            <a:noFill/>
            <a:ln>
              <a:noFill/>
            </a:ln>
          </p:spPr>
        </p:pic>
        <p:grpSp>
          <p:nvGrpSpPr>
            <p:cNvPr id="102" name="Group 101"/>
            <p:cNvGrpSpPr/>
            <p:nvPr/>
          </p:nvGrpSpPr>
          <p:grpSpPr>
            <a:xfrm>
              <a:off x="268464" y="3092232"/>
              <a:ext cx="1024971" cy="1382597"/>
              <a:chOff x="669977" y="2139885"/>
              <a:chExt cx="1639590" cy="2076660"/>
            </a:xfrm>
          </p:grpSpPr>
          <p:pic>
            <p:nvPicPr>
              <p:cNvPr id="109" name="Shape 193"/>
              <p:cNvPicPr preferRelativeResize="0"/>
              <p:nvPr/>
            </p:nvPicPr>
            <p:blipFill rotWithShape="1">
              <a:blip r:embed="rId24">
                <a:alphaModFix/>
              </a:blip>
              <a:srcRect l="17104" t="19399" r="5821" b="10485"/>
              <a:stretch/>
            </p:blipFill>
            <p:spPr>
              <a:xfrm>
                <a:off x="707010" y="2139885"/>
                <a:ext cx="1602557" cy="2076660"/>
              </a:xfrm>
              <a:prstGeom prst="rect">
                <a:avLst/>
              </a:prstGeom>
              <a:noFill/>
              <a:ln>
                <a:noFill/>
              </a:ln>
            </p:spPr>
          </p:pic>
          <p:sp>
            <p:nvSpPr>
              <p:cNvPr id="110" name="Shape 191"/>
              <p:cNvSpPr txBox="1">
                <a:spLocks/>
              </p:cNvSpPr>
              <p:nvPr/>
            </p:nvSpPr>
            <p:spPr>
              <a:xfrm>
                <a:off x="669977" y="3639585"/>
                <a:ext cx="1639590" cy="492904"/>
              </a:xfrm>
              <a:prstGeom prst="rect">
                <a:avLst/>
              </a:prstGeom>
            </p:spPr>
            <p:txBody>
              <a:bodyPr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050" b="0" i="0" u="none" strike="noStrike" cap="none">
                    <a:solidFill>
                      <a:srgbClr val="000000"/>
                    </a:solidFill>
                    <a:latin typeface="Arial"/>
                    <a:ea typeface="Arial"/>
                    <a:cs typeface="Arial"/>
                    <a:sym typeface="Arial"/>
                  </a:defRPr>
                </a:lvl1pPr>
              </a:lstStyle>
              <a:p>
                <a:r>
                  <a:rPr lang="en" sz="300" b="1" dirty="0" err="1">
                    <a:solidFill>
                      <a:schemeClr val="bg2">
                        <a:lumMod val="50000"/>
                      </a:schemeClr>
                    </a:solidFill>
                    <a:latin typeface="Germania One"/>
                    <a:ea typeface="Germania One"/>
                    <a:cs typeface="Germania One"/>
                    <a:sym typeface="Germania One"/>
                  </a:rPr>
                  <a:t>Cyclope</a:t>
                </a:r>
                <a:endParaRPr lang="en" sz="300" b="1" dirty="0">
                  <a:solidFill>
                    <a:schemeClr val="bg2">
                      <a:lumMod val="50000"/>
                    </a:schemeClr>
                  </a:solidFill>
                  <a:latin typeface="Germania One"/>
                  <a:ea typeface="Germania One"/>
                  <a:cs typeface="Germania One"/>
                  <a:sym typeface="Germania One"/>
                </a:endParaRPr>
              </a:p>
            </p:txBody>
          </p:sp>
        </p:grpSp>
        <p:grpSp>
          <p:nvGrpSpPr>
            <p:cNvPr id="103" name="Group 102"/>
            <p:cNvGrpSpPr/>
            <p:nvPr/>
          </p:nvGrpSpPr>
          <p:grpSpPr>
            <a:xfrm>
              <a:off x="1342131" y="3205775"/>
              <a:ext cx="1112988" cy="1213092"/>
              <a:chOff x="835744" y="1565344"/>
              <a:chExt cx="1896771" cy="2403341"/>
            </a:xfrm>
          </p:grpSpPr>
          <p:pic>
            <p:nvPicPr>
              <p:cNvPr id="107" name="Shape 200"/>
              <p:cNvPicPr preferRelativeResize="0"/>
              <p:nvPr/>
            </p:nvPicPr>
            <p:blipFill rotWithShape="1">
              <a:blip r:embed="rId25">
                <a:alphaModFix/>
              </a:blip>
              <a:srcRect l="21933" r="21426" b="18120"/>
              <a:stretch/>
            </p:blipFill>
            <p:spPr>
              <a:xfrm>
                <a:off x="857165" y="1565344"/>
                <a:ext cx="1609901" cy="2403341"/>
              </a:xfrm>
              <a:prstGeom prst="rect">
                <a:avLst/>
              </a:prstGeom>
              <a:noFill/>
              <a:ln>
                <a:noFill/>
              </a:ln>
            </p:spPr>
          </p:pic>
          <p:sp>
            <p:nvSpPr>
              <p:cNvPr id="108" name="Shape 198"/>
              <p:cNvSpPr txBox="1">
                <a:spLocks/>
              </p:cNvSpPr>
              <p:nvPr/>
            </p:nvSpPr>
            <p:spPr>
              <a:xfrm>
                <a:off x="835744" y="3601305"/>
                <a:ext cx="1896771" cy="367378"/>
              </a:xfrm>
              <a:prstGeom prst="rect">
                <a:avLst/>
              </a:prstGeom>
            </p:spPr>
            <p:txBody>
              <a:bodyPr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050" b="0" i="0" u="none" strike="noStrike" cap="none">
                    <a:solidFill>
                      <a:srgbClr val="000000"/>
                    </a:solidFill>
                    <a:latin typeface="Arial"/>
                    <a:ea typeface="Arial"/>
                    <a:cs typeface="Arial"/>
                    <a:sym typeface="Arial"/>
                  </a:defRPr>
                </a:lvl1pPr>
              </a:lstStyle>
              <a:p>
                <a:r>
                  <a:rPr lang="en" sz="800" dirty="0">
                    <a:solidFill>
                      <a:srgbClr val="C00000"/>
                    </a:solidFill>
                    <a:latin typeface="+mj-lt"/>
                    <a:ea typeface="Germania One"/>
                    <a:cs typeface="Germania One"/>
                    <a:sym typeface="Germania One"/>
                  </a:rPr>
                  <a:t>Persephone</a:t>
                </a:r>
              </a:p>
            </p:txBody>
          </p:sp>
        </p:grpSp>
        <p:pic>
          <p:nvPicPr>
            <p:cNvPr id="104" name="Shape 207"/>
            <p:cNvPicPr preferRelativeResize="0"/>
            <p:nvPr/>
          </p:nvPicPr>
          <p:blipFill>
            <a:blip r:embed="rId26">
              <a:alphaModFix/>
            </a:blip>
            <a:stretch>
              <a:fillRect/>
            </a:stretch>
          </p:blipFill>
          <p:spPr>
            <a:xfrm>
              <a:off x="4702452" y="4636359"/>
              <a:ext cx="1085077" cy="1262428"/>
            </a:xfrm>
            <a:prstGeom prst="rect">
              <a:avLst/>
            </a:prstGeom>
            <a:noFill/>
            <a:ln>
              <a:noFill/>
            </a:ln>
          </p:spPr>
        </p:pic>
        <p:pic>
          <p:nvPicPr>
            <p:cNvPr id="105" name="Shape 221"/>
            <p:cNvPicPr preferRelativeResize="0"/>
            <p:nvPr/>
          </p:nvPicPr>
          <p:blipFill rotWithShape="1">
            <a:blip r:embed="rId27">
              <a:alphaModFix/>
            </a:blip>
            <a:srcRect l="12087" t="1268" r="5848" b="8807"/>
            <a:stretch/>
          </p:blipFill>
          <p:spPr>
            <a:xfrm>
              <a:off x="2350783" y="3277578"/>
              <a:ext cx="930113" cy="1176004"/>
            </a:xfrm>
            <a:prstGeom prst="rect">
              <a:avLst/>
            </a:prstGeom>
            <a:noFill/>
            <a:ln>
              <a:noFill/>
            </a:ln>
          </p:spPr>
        </p:pic>
        <p:pic>
          <p:nvPicPr>
            <p:cNvPr id="106" name="Shape 214"/>
            <p:cNvPicPr preferRelativeResize="0"/>
            <p:nvPr/>
          </p:nvPicPr>
          <p:blipFill>
            <a:blip r:embed="rId28">
              <a:alphaModFix/>
            </a:blip>
            <a:stretch>
              <a:fillRect/>
            </a:stretch>
          </p:blipFill>
          <p:spPr>
            <a:xfrm>
              <a:off x="3421729" y="3277580"/>
              <a:ext cx="765671" cy="1203705"/>
            </a:xfrm>
            <a:prstGeom prst="rect">
              <a:avLst/>
            </a:prstGeom>
            <a:noFill/>
            <a:ln>
              <a:noFill/>
            </a:ln>
          </p:spPr>
        </p:pic>
      </p:grpSp>
      <p:cxnSp>
        <p:nvCxnSpPr>
          <p:cNvPr id="36" name="Straight Arrow Connector 35"/>
          <p:cNvCxnSpPr>
            <a:stCxn id="19" idx="3"/>
          </p:cNvCxnSpPr>
          <p:nvPr/>
        </p:nvCxnSpPr>
        <p:spPr>
          <a:xfrm flipV="1">
            <a:off x="2642870" y="1838633"/>
            <a:ext cx="1181525" cy="758323"/>
          </a:xfrm>
          <a:prstGeom prst="straightConnector1">
            <a:avLst/>
          </a:prstGeom>
          <a:ln w="28575">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263" name="Straight Arrow Connector 262"/>
          <p:cNvCxnSpPr/>
          <p:nvPr/>
        </p:nvCxnSpPr>
        <p:spPr>
          <a:xfrm>
            <a:off x="2686420" y="3009232"/>
            <a:ext cx="1137975" cy="610949"/>
          </a:xfrm>
          <a:prstGeom prst="straightConnector1">
            <a:avLst/>
          </a:prstGeom>
          <a:ln w="28575">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270" name="TextBox 269"/>
          <p:cNvSpPr txBox="1"/>
          <p:nvPr/>
        </p:nvSpPr>
        <p:spPr bwMode="auto">
          <a:xfrm>
            <a:off x="3608173" y="2263773"/>
            <a:ext cx="4595935" cy="307777"/>
          </a:xfrm>
          <a:prstGeom prst="rect">
            <a:avLst/>
          </a:prstGeom>
          <a:noFill/>
          <a:ln w="19050" algn="ctr">
            <a:noFill/>
            <a:miter lim="800000"/>
            <a:headEnd/>
            <a:tailEnd/>
          </a:ln>
        </p:spPr>
        <p:txBody>
          <a:bodyPr wrap="square" lIns="0" tIns="0" rIns="0" bIns="0" rtlCol="0">
            <a:spAutoFit/>
          </a:bodyPr>
          <a:lstStyle/>
          <a:p>
            <a:r>
              <a:rPr lang="en-US" sz="2000" dirty="0" smtClean="0"/>
              <a:t>Assessing </a:t>
            </a:r>
            <a:r>
              <a:rPr lang="en-US" sz="2000" smtClean="0"/>
              <a:t>Association via Observed Data</a:t>
            </a:r>
            <a:endParaRPr lang="en-US" sz="2000" dirty="0" smtClean="0"/>
          </a:p>
        </p:txBody>
      </p:sp>
      <p:sp>
        <p:nvSpPr>
          <p:cNvPr id="271" name="TextBox 270"/>
          <p:cNvSpPr txBox="1"/>
          <p:nvPr/>
        </p:nvSpPr>
        <p:spPr bwMode="auto">
          <a:xfrm>
            <a:off x="3758501" y="3169323"/>
            <a:ext cx="4445607" cy="307777"/>
          </a:xfrm>
          <a:prstGeom prst="rect">
            <a:avLst/>
          </a:prstGeom>
          <a:noFill/>
          <a:ln w="19050" algn="ctr">
            <a:noFill/>
            <a:miter lim="800000"/>
            <a:headEnd/>
            <a:tailEnd/>
          </a:ln>
        </p:spPr>
        <p:txBody>
          <a:bodyPr wrap="square" lIns="0" tIns="0" rIns="0" bIns="0" rtlCol="0">
            <a:spAutoFit/>
          </a:bodyPr>
          <a:lstStyle/>
          <a:p>
            <a:r>
              <a:rPr lang="en-US" sz="2000" dirty="0" smtClean="0"/>
              <a:t>Assessing Causation </a:t>
            </a:r>
            <a:r>
              <a:rPr lang="en-US" sz="2000" smtClean="0"/>
              <a:t>via Counterfactuals</a:t>
            </a:r>
            <a:endParaRPr lang="en-US" sz="2000" dirty="0" smtClean="0"/>
          </a:p>
        </p:txBody>
      </p:sp>
      <p:grpSp>
        <p:nvGrpSpPr>
          <p:cNvPr id="275" name="Group 274"/>
          <p:cNvGrpSpPr/>
          <p:nvPr/>
        </p:nvGrpSpPr>
        <p:grpSpPr>
          <a:xfrm>
            <a:off x="7064779" y="4024794"/>
            <a:ext cx="216839" cy="236612"/>
            <a:chOff x="6208675" y="2832617"/>
            <a:chExt cx="347500" cy="299016"/>
          </a:xfrm>
        </p:grpSpPr>
        <p:cxnSp>
          <p:nvCxnSpPr>
            <p:cNvPr id="276" name="Straight Connector 275"/>
            <p:cNvCxnSpPr/>
            <p:nvPr/>
          </p:nvCxnSpPr>
          <p:spPr>
            <a:xfrm>
              <a:off x="6208675" y="2832617"/>
              <a:ext cx="347500" cy="299016"/>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77" name="Straight Connector 276"/>
            <p:cNvCxnSpPr/>
            <p:nvPr/>
          </p:nvCxnSpPr>
          <p:spPr>
            <a:xfrm flipV="1">
              <a:off x="6247952" y="2854698"/>
              <a:ext cx="291567" cy="263595"/>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grpSp>
      <p:grpSp>
        <p:nvGrpSpPr>
          <p:cNvPr id="278" name="Group 277"/>
          <p:cNvGrpSpPr/>
          <p:nvPr/>
        </p:nvGrpSpPr>
        <p:grpSpPr>
          <a:xfrm>
            <a:off x="7225416" y="4741490"/>
            <a:ext cx="216839" cy="236612"/>
            <a:chOff x="6208675" y="2832617"/>
            <a:chExt cx="347500" cy="299016"/>
          </a:xfrm>
        </p:grpSpPr>
        <p:cxnSp>
          <p:nvCxnSpPr>
            <p:cNvPr id="279" name="Straight Connector 278"/>
            <p:cNvCxnSpPr/>
            <p:nvPr/>
          </p:nvCxnSpPr>
          <p:spPr>
            <a:xfrm>
              <a:off x="6208675" y="2832617"/>
              <a:ext cx="347500" cy="299016"/>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80" name="Straight Connector 279"/>
            <p:cNvCxnSpPr/>
            <p:nvPr/>
          </p:nvCxnSpPr>
          <p:spPr>
            <a:xfrm flipV="1">
              <a:off x="6247952" y="2854698"/>
              <a:ext cx="291567" cy="263595"/>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grpSp>
      <p:grpSp>
        <p:nvGrpSpPr>
          <p:cNvPr id="287" name="Group 286"/>
          <p:cNvGrpSpPr/>
          <p:nvPr/>
        </p:nvGrpSpPr>
        <p:grpSpPr>
          <a:xfrm>
            <a:off x="7521977" y="3691163"/>
            <a:ext cx="216839" cy="236612"/>
            <a:chOff x="6208675" y="2832617"/>
            <a:chExt cx="347500" cy="299016"/>
          </a:xfrm>
        </p:grpSpPr>
        <p:cxnSp>
          <p:nvCxnSpPr>
            <p:cNvPr id="288" name="Straight Connector 287"/>
            <p:cNvCxnSpPr/>
            <p:nvPr/>
          </p:nvCxnSpPr>
          <p:spPr>
            <a:xfrm>
              <a:off x="6208675" y="2832617"/>
              <a:ext cx="347500" cy="299016"/>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89" name="Straight Connector 288"/>
            <p:cNvCxnSpPr/>
            <p:nvPr/>
          </p:nvCxnSpPr>
          <p:spPr>
            <a:xfrm flipV="1">
              <a:off x="6247952" y="2854698"/>
              <a:ext cx="291567" cy="263595"/>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grpSp>
      <p:grpSp>
        <p:nvGrpSpPr>
          <p:cNvPr id="290" name="Group 289"/>
          <p:cNvGrpSpPr/>
          <p:nvPr/>
        </p:nvGrpSpPr>
        <p:grpSpPr>
          <a:xfrm>
            <a:off x="7501383" y="4028915"/>
            <a:ext cx="216839" cy="236612"/>
            <a:chOff x="6208675" y="2832617"/>
            <a:chExt cx="347500" cy="299016"/>
          </a:xfrm>
        </p:grpSpPr>
        <p:cxnSp>
          <p:nvCxnSpPr>
            <p:cNvPr id="291" name="Straight Connector 290"/>
            <p:cNvCxnSpPr/>
            <p:nvPr/>
          </p:nvCxnSpPr>
          <p:spPr>
            <a:xfrm>
              <a:off x="6208675" y="2832617"/>
              <a:ext cx="347500" cy="299016"/>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92" name="Straight Connector 291"/>
            <p:cNvCxnSpPr/>
            <p:nvPr/>
          </p:nvCxnSpPr>
          <p:spPr>
            <a:xfrm flipV="1">
              <a:off x="6247952" y="2854698"/>
              <a:ext cx="291567" cy="263595"/>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grpSp>
      <p:grpSp>
        <p:nvGrpSpPr>
          <p:cNvPr id="299" name="Group 298"/>
          <p:cNvGrpSpPr/>
          <p:nvPr/>
        </p:nvGrpSpPr>
        <p:grpSpPr>
          <a:xfrm>
            <a:off x="8329286" y="4053628"/>
            <a:ext cx="216839" cy="236612"/>
            <a:chOff x="6208675" y="2832617"/>
            <a:chExt cx="347500" cy="299016"/>
          </a:xfrm>
        </p:grpSpPr>
        <p:cxnSp>
          <p:nvCxnSpPr>
            <p:cNvPr id="300" name="Straight Connector 299"/>
            <p:cNvCxnSpPr/>
            <p:nvPr/>
          </p:nvCxnSpPr>
          <p:spPr>
            <a:xfrm>
              <a:off x="6208675" y="2832617"/>
              <a:ext cx="347500" cy="299016"/>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01" name="Straight Connector 300"/>
            <p:cNvCxnSpPr/>
            <p:nvPr/>
          </p:nvCxnSpPr>
          <p:spPr>
            <a:xfrm flipV="1">
              <a:off x="6247952" y="2854698"/>
              <a:ext cx="291567" cy="263595"/>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grpSp>
      <p:grpSp>
        <p:nvGrpSpPr>
          <p:cNvPr id="302" name="Group 301"/>
          <p:cNvGrpSpPr/>
          <p:nvPr/>
        </p:nvGrpSpPr>
        <p:grpSpPr>
          <a:xfrm>
            <a:off x="6801162" y="4749727"/>
            <a:ext cx="216839" cy="236612"/>
            <a:chOff x="6208675" y="2832617"/>
            <a:chExt cx="347500" cy="299016"/>
          </a:xfrm>
        </p:grpSpPr>
        <p:cxnSp>
          <p:nvCxnSpPr>
            <p:cNvPr id="303" name="Straight Connector 302"/>
            <p:cNvCxnSpPr/>
            <p:nvPr/>
          </p:nvCxnSpPr>
          <p:spPr>
            <a:xfrm>
              <a:off x="6208675" y="2832617"/>
              <a:ext cx="347500" cy="299016"/>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04" name="Straight Connector 303"/>
            <p:cNvCxnSpPr/>
            <p:nvPr/>
          </p:nvCxnSpPr>
          <p:spPr>
            <a:xfrm flipV="1">
              <a:off x="6247952" y="2854698"/>
              <a:ext cx="291567" cy="263595"/>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grpSp>
      <p:grpSp>
        <p:nvGrpSpPr>
          <p:cNvPr id="320" name="Group 319"/>
          <p:cNvGrpSpPr/>
          <p:nvPr/>
        </p:nvGrpSpPr>
        <p:grpSpPr>
          <a:xfrm>
            <a:off x="7208939" y="4391373"/>
            <a:ext cx="216839" cy="236612"/>
            <a:chOff x="6208675" y="2832617"/>
            <a:chExt cx="347500" cy="299016"/>
          </a:xfrm>
        </p:grpSpPr>
        <p:cxnSp>
          <p:nvCxnSpPr>
            <p:cNvPr id="321" name="Straight Connector 320"/>
            <p:cNvCxnSpPr/>
            <p:nvPr/>
          </p:nvCxnSpPr>
          <p:spPr>
            <a:xfrm>
              <a:off x="6208675" y="2832617"/>
              <a:ext cx="347500" cy="299016"/>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22" name="Straight Connector 321"/>
            <p:cNvCxnSpPr/>
            <p:nvPr/>
          </p:nvCxnSpPr>
          <p:spPr>
            <a:xfrm flipV="1">
              <a:off x="6247952" y="2854698"/>
              <a:ext cx="291567" cy="263595"/>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grpSp>
      <p:grpSp>
        <p:nvGrpSpPr>
          <p:cNvPr id="323" name="Group 322"/>
          <p:cNvGrpSpPr/>
          <p:nvPr/>
        </p:nvGrpSpPr>
        <p:grpSpPr>
          <a:xfrm>
            <a:off x="8522875" y="4704413"/>
            <a:ext cx="216839" cy="236612"/>
            <a:chOff x="6208675" y="2832617"/>
            <a:chExt cx="347500" cy="299016"/>
          </a:xfrm>
        </p:grpSpPr>
        <p:cxnSp>
          <p:nvCxnSpPr>
            <p:cNvPr id="324" name="Straight Connector 323"/>
            <p:cNvCxnSpPr/>
            <p:nvPr/>
          </p:nvCxnSpPr>
          <p:spPr>
            <a:xfrm>
              <a:off x="6208675" y="2832617"/>
              <a:ext cx="347500" cy="299016"/>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25" name="Straight Connector 324"/>
            <p:cNvCxnSpPr/>
            <p:nvPr/>
          </p:nvCxnSpPr>
          <p:spPr>
            <a:xfrm flipV="1">
              <a:off x="6247952" y="2854698"/>
              <a:ext cx="291567" cy="263595"/>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grpSp>
      <p:grpSp>
        <p:nvGrpSpPr>
          <p:cNvPr id="326" name="Group 325"/>
          <p:cNvGrpSpPr/>
          <p:nvPr/>
        </p:nvGrpSpPr>
        <p:grpSpPr>
          <a:xfrm>
            <a:off x="8008003" y="4399609"/>
            <a:ext cx="216839" cy="236612"/>
            <a:chOff x="6208675" y="2832617"/>
            <a:chExt cx="347500" cy="299016"/>
          </a:xfrm>
        </p:grpSpPr>
        <p:cxnSp>
          <p:nvCxnSpPr>
            <p:cNvPr id="327" name="Straight Connector 326"/>
            <p:cNvCxnSpPr/>
            <p:nvPr/>
          </p:nvCxnSpPr>
          <p:spPr>
            <a:xfrm>
              <a:off x="6208675" y="2832617"/>
              <a:ext cx="347500" cy="299016"/>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28" name="Straight Connector 327"/>
            <p:cNvCxnSpPr/>
            <p:nvPr/>
          </p:nvCxnSpPr>
          <p:spPr>
            <a:xfrm flipV="1">
              <a:off x="6247952" y="2854698"/>
              <a:ext cx="291567" cy="263595"/>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grpSp>
      <p:grpSp>
        <p:nvGrpSpPr>
          <p:cNvPr id="329" name="Group 328"/>
          <p:cNvGrpSpPr/>
          <p:nvPr/>
        </p:nvGrpSpPr>
        <p:grpSpPr>
          <a:xfrm>
            <a:off x="7567275" y="4391369"/>
            <a:ext cx="216839" cy="236612"/>
            <a:chOff x="6208675" y="2832617"/>
            <a:chExt cx="347500" cy="299016"/>
          </a:xfrm>
        </p:grpSpPr>
        <p:cxnSp>
          <p:nvCxnSpPr>
            <p:cNvPr id="330" name="Straight Connector 329"/>
            <p:cNvCxnSpPr/>
            <p:nvPr/>
          </p:nvCxnSpPr>
          <p:spPr>
            <a:xfrm>
              <a:off x="6208675" y="2832617"/>
              <a:ext cx="347500" cy="299016"/>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31" name="Straight Connector 330"/>
            <p:cNvCxnSpPr/>
            <p:nvPr/>
          </p:nvCxnSpPr>
          <p:spPr>
            <a:xfrm flipV="1">
              <a:off x="6247952" y="2854698"/>
              <a:ext cx="291567" cy="263595"/>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grpSp>
      <p:sp>
        <p:nvSpPr>
          <p:cNvPr id="332" name="Footer Placeholder 1"/>
          <p:cNvSpPr txBox="1">
            <a:spLocks/>
          </p:cNvSpPr>
          <p:nvPr/>
        </p:nvSpPr>
        <p:spPr>
          <a:xfrm>
            <a:off x="548153" y="6470130"/>
            <a:ext cx="4310907" cy="137980"/>
          </a:xfrm>
          <a:prstGeom prst="rect">
            <a:avLst/>
          </a:prstGeom>
        </p:spPr>
        <p:txBody>
          <a:bodyPr/>
          <a:lstStyle>
            <a:defPPr>
              <a:defRPr lang="en-US"/>
            </a:defPPr>
            <a:lvl1pPr algn="l" rtl="0" eaLnBrk="0" fontAlgn="base" hangingPunct="0">
              <a:spcBef>
                <a:spcPct val="0"/>
              </a:spcBef>
              <a:spcAft>
                <a:spcPct val="0"/>
              </a:spcAft>
              <a:defRPr kern="1200">
                <a:solidFill>
                  <a:schemeClr val="tx1"/>
                </a:solidFill>
                <a:latin typeface="Garamond" charset="0"/>
                <a:ea typeface="+mn-ea"/>
                <a:cs typeface="+mn-cs"/>
              </a:defRPr>
            </a:lvl1pPr>
            <a:lvl2pPr marL="457200" algn="l" rtl="0" eaLnBrk="0" fontAlgn="base" hangingPunct="0">
              <a:spcBef>
                <a:spcPct val="0"/>
              </a:spcBef>
              <a:spcAft>
                <a:spcPct val="0"/>
              </a:spcAft>
              <a:defRPr kern="1200">
                <a:solidFill>
                  <a:schemeClr val="tx1"/>
                </a:solidFill>
                <a:latin typeface="Garamond" charset="0"/>
                <a:ea typeface="+mn-ea"/>
                <a:cs typeface="+mn-cs"/>
              </a:defRPr>
            </a:lvl2pPr>
            <a:lvl3pPr marL="914400" algn="l" rtl="0" eaLnBrk="0" fontAlgn="base" hangingPunct="0">
              <a:spcBef>
                <a:spcPct val="0"/>
              </a:spcBef>
              <a:spcAft>
                <a:spcPct val="0"/>
              </a:spcAft>
              <a:defRPr kern="1200">
                <a:solidFill>
                  <a:schemeClr val="tx1"/>
                </a:solidFill>
                <a:latin typeface="Garamond" charset="0"/>
                <a:ea typeface="+mn-ea"/>
                <a:cs typeface="+mn-cs"/>
              </a:defRPr>
            </a:lvl3pPr>
            <a:lvl4pPr marL="1371600" algn="l" rtl="0" eaLnBrk="0" fontAlgn="base" hangingPunct="0">
              <a:spcBef>
                <a:spcPct val="0"/>
              </a:spcBef>
              <a:spcAft>
                <a:spcPct val="0"/>
              </a:spcAft>
              <a:defRPr kern="1200">
                <a:solidFill>
                  <a:schemeClr val="tx1"/>
                </a:solidFill>
                <a:latin typeface="Garamond" charset="0"/>
                <a:ea typeface="+mn-ea"/>
                <a:cs typeface="+mn-cs"/>
              </a:defRPr>
            </a:lvl4pPr>
            <a:lvl5pPr marL="1828800" algn="l" rtl="0" eaLnBrk="0" fontAlgn="base" hangingPunct="0">
              <a:spcBef>
                <a:spcPct val="0"/>
              </a:spcBef>
              <a:spcAft>
                <a:spcPct val="0"/>
              </a:spcAft>
              <a:defRPr kern="1200">
                <a:solidFill>
                  <a:schemeClr val="tx1"/>
                </a:solidFill>
                <a:latin typeface="Garamond" charset="0"/>
                <a:ea typeface="+mn-ea"/>
                <a:cs typeface="+mn-cs"/>
              </a:defRPr>
            </a:lvl5pPr>
            <a:lvl6pPr marL="2286000" algn="l" defTabSz="914400" rtl="0" eaLnBrk="1" latinLnBrk="0" hangingPunct="1">
              <a:defRPr kern="1200">
                <a:solidFill>
                  <a:schemeClr val="tx1"/>
                </a:solidFill>
                <a:latin typeface="Garamond" charset="0"/>
                <a:ea typeface="+mn-ea"/>
                <a:cs typeface="+mn-cs"/>
              </a:defRPr>
            </a:lvl6pPr>
            <a:lvl7pPr marL="2743200" algn="l" defTabSz="914400" rtl="0" eaLnBrk="1" latinLnBrk="0" hangingPunct="1">
              <a:defRPr kern="1200">
                <a:solidFill>
                  <a:schemeClr val="tx1"/>
                </a:solidFill>
                <a:latin typeface="Garamond" charset="0"/>
                <a:ea typeface="+mn-ea"/>
                <a:cs typeface="+mn-cs"/>
              </a:defRPr>
            </a:lvl7pPr>
            <a:lvl8pPr marL="3200400" algn="l" defTabSz="914400" rtl="0" eaLnBrk="1" latinLnBrk="0" hangingPunct="1">
              <a:defRPr kern="1200">
                <a:solidFill>
                  <a:schemeClr val="tx1"/>
                </a:solidFill>
                <a:latin typeface="Garamond" charset="0"/>
                <a:ea typeface="+mn-ea"/>
                <a:cs typeface="+mn-cs"/>
              </a:defRPr>
            </a:lvl8pPr>
            <a:lvl9pPr marL="3657600" algn="l" defTabSz="914400" rtl="0" eaLnBrk="1" latinLnBrk="0" hangingPunct="1">
              <a:defRPr kern="1200">
                <a:solidFill>
                  <a:schemeClr val="tx1"/>
                </a:solidFill>
                <a:latin typeface="Garamond" charset="0"/>
                <a:ea typeface="+mn-ea"/>
                <a:cs typeface="+mn-cs"/>
              </a:defRPr>
            </a:lvl9pPr>
          </a:lstStyle>
          <a:p>
            <a:r>
              <a:rPr lang="en-US" sz="1050" smtClean="0">
                <a:solidFill>
                  <a:srgbClr val="052049"/>
                </a:solidFill>
              </a:rPr>
              <a:t>Acknowledgement: Matteo Allen, graphical assistance</a:t>
            </a:r>
            <a:endParaRPr lang="en-US" sz="1050" dirty="0">
              <a:solidFill>
                <a:srgbClr val="052049"/>
              </a:solidFill>
            </a:endParaRPr>
          </a:p>
        </p:txBody>
      </p:sp>
      <p:sp>
        <p:nvSpPr>
          <p:cNvPr id="2" name="TextBox 1"/>
          <p:cNvSpPr txBox="1"/>
          <p:nvPr/>
        </p:nvSpPr>
        <p:spPr bwMode="auto">
          <a:xfrm>
            <a:off x="5993611" y="1284748"/>
            <a:ext cx="601867" cy="430887"/>
          </a:xfrm>
          <a:prstGeom prst="rect">
            <a:avLst/>
          </a:prstGeom>
          <a:noFill/>
          <a:ln w="19050" algn="ctr">
            <a:noFill/>
            <a:miter lim="800000"/>
            <a:headEnd/>
            <a:tailEnd/>
          </a:ln>
        </p:spPr>
        <p:txBody>
          <a:bodyPr wrap="square" lIns="0" tIns="0" rIns="0" bIns="0" rtlCol="0">
            <a:spAutoFit/>
          </a:bodyPr>
          <a:lstStyle/>
          <a:p>
            <a:r>
              <a:rPr lang="en-US" sz="2800" b="1" dirty="0" smtClean="0"/>
              <a:t>vs.</a:t>
            </a:r>
            <a:endParaRPr lang="en-US" sz="2000" b="1" dirty="0" smtClean="0"/>
          </a:p>
        </p:txBody>
      </p:sp>
      <p:sp>
        <p:nvSpPr>
          <p:cNvPr id="253" name="TextBox 252"/>
          <p:cNvSpPr txBox="1"/>
          <p:nvPr/>
        </p:nvSpPr>
        <p:spPr bwMode="auto">
          <a:xfrm>
            <a:off x="6199102" y="4115458"/>
            <a:ext cx="601867" cy="430887"/>
          </a:xfrm>
          <a:prstGeom prst="rect">
            <a:avLst/>
          </a:prstGeom>
          <a:noFill/>
          <a:ln w="19050" algn="ctr">
            <a:noFill/>
            <a:miter lim="800000"/>
            <a:headEnd/>
            <a:tailEnd/>
          </a:ln>
        </p:spPr>
        <p:txBody>
          <a:bodyPr wrap="square" lIns="0" tIns="0" rIns="0" bIns="0" rtlCol="0">
            <a:spAutoFit/>
          </a:bodyPr>
          <a:lstStyle/>
          <a:p>
            <a:r>
              <a:rPr lang="en-US" sz="2800" b="1" dirty="0" smtClean="0"/>
              <a:t>vs.</a:t>
            </a:r>
            <a:endParaRPr lang="en-US" sz="2000" b="1" dirty="0" smtClean="0"/>
          </a:p>
        </p:txBody>
      </p:sp>
      <p:pic>
        <p:nvPicPr>
          <p:cNvPr id="6" name="Picture 5"/>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3514088" y="3622086"/>
            <a:ext cx="2669827" cy="1877413"/>
          </a:xfrm>
          <a:prstGeom prst="rect">
            <a:avLst/>
          </a:prstGeom>
        </p:spPr>
      </p:pic>
      <p:pic>
        <p:nvPicPr>
          <p:cNvPr id="4" name="tmpBCE3">
            <a:hlinkClick r:id="" action="ppaction://media"/>
          </p:cNvPr>
          <p:cNvPicPr>
            <a:picLocks noChangeAspect="1"/>
          </p:cNvPicPr>
          <p:nvPr>
            <a:videoFile r:link="rId1"/>
            <p:custDataLst>
              <p:tags r:id="rId2"/>
            </p:custDataLst>
            <p:extLst>
              <p:ext uri="{DAA4B4D4-6D71-4841-9C94-3DE7FCFB9230}">
                <p14:media xmlns:p14="http://schemas.microsoft.com/office/powerpoint/2010/main" r:embed="rId3">
                  <p14:trim end="61.195"/>
                </p14:media>
              </p:ext>
              <p:ext uri="{42D2F446-02D8-4167-A562-619A0277C38B}">
                <p15:isNarration xmlns:p15="http://schemas.microsoft.com/office/powerpoint/2012/main" val="1"/>
              </p:ext>
            </p:extLst>
          </p:nvPr>
        </p:nvPicPr>
        <p:blipFill>
          <a:blip r:embed="rId30"/>
          <a:stretch>
            <a:fillRect/>
          </a:stretch>
        </p:blipFill>
        <p:spPr>
          <a:xfrm>
            <a:off x="8813800" y="101600"/>
            <a:ext cx="228600" cy="228600"/>
          </a:xfrm>
          <a:prstGeom prst="rect">
            <a:avLst/>
          </a:prstGeom>
        </p:spPr>
      </p:pic>
      <mc:AlternateContent xmlns:mc="http://schemas.openxmlformats.org/markup-compatibility/2006" xmlns:p14="http://schemas.microsoft.com/office/powerpoint/2010/main" xmlns:iact="http://schemas.microsoft.com/office/powerpoint/2014/inkAction">
        <mc:Choice Requires="p14 iact">
          <p:contentPart p14:bwMode="auto" r:id="rId31">
            <p14:nvContentPartPr>
              <p14:cNvPr id="5" name="Ink 4"/>
              <p14:cNvContentPartPr/>
              <p14:nvPr>
                <p:custDataLst>
                  <p:tags r:id="rId4"/>
                </p:custDataLst>
                <p:extLst>
                  <p:ext uri="{42D2F446-02D8-4167-A562-619A0277C38B}">
                    <p15:isNarration xmlns:p15="http://schemas.microsoft.com/office/powerpoint/2012/main" val="1"/>
                  </p:ext>
                </p:extLst>
              </p14:nvPr>
            </p14:nvContentPartPr>
            <p14:xfrm>
              <a:off x="3749837" y="2558827"/>
              <a:ext cx="4400366" cy="1015661"/>
            </p14:xfrm>
          </p:contentPart>
        </mc:Choice>
        <mc:Fallback xmlns="">
          <p:pic>
            <p:nvPicPr>
              <p:cNvPr id="5" name="Ink 4"/>
              <p:cNvPicPr>
                <a:picLocks noGrp="1" noRot="1" noChangeAspect="1" noMove="1" noResize="1" noEditPoints="1" noAdjustHandles="1" noChangeArrowheads="1" noChangeShapeType="1"/>
              </p:cNvPicPr>
              <p:nvPr/>
            </p:nvPicPr>
            <p:blipFill>
              <a:blip r:embed="rId33"/>
              <a:stretch>
                <a:fillRect/>
              </a:stretch>
            </p:blipFill>
            <p:spPr>
              <a:xfrm>
                <a:off x="3740837" y="2549826"/>
                <a:ext cx="4418366" cy="1033663"/>
              </a:xfrm>
              <a:prstGeom prst="rect">
                <a:avLst/>
              </a:prstGeom>
            </p:spPr>
          </p:pic>
        </mc:Fallback>
      </mc:AlternateContent>
    </p:spTree>
    <p:extLst>
      <p:ext uri="{BB962C8B-B14F-4D97-AF65-F5344CB8AC3E}">
        <p14:creationId xmlns:p14="http://schemas.microsoft.com/office/powerpoint/2010/main" val="215244478"/>
      </p:ext>
    </p:extLst>
  </p:cSld>
  <p:clrMapOvr>
    <a:masterClrMapping/>
  </p:clrMapOvr>
  <p:transition advTm="17052">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1"/>
                                  </p:stCondLst>
                                  <p:childTnLst>
                                    <p:cmd type="call" cmd="playFrom(0.0)">
                                      <p:cBhvr>
                                        <p:cTn id="6" dur="1" fill="hold"/>
                                        <p:tgtEl>
                                          <p:spTgt spid="4"/>
                                        </p:tgtEl>
                                      </p:cBhvr>
                                    </p:cmd>
                                  </p:childTnLst>
                                </p:cTn>
                              </p:par>
                              <p:par>
                                <p:cTn id="7" presetID="59"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md type="call" cmd="playFrom(0.0)">
                                      <p:cBhvr>
                                        <p:cTn id="9"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fill="hold" display="0">
                  <p:stCondLst>
                    <p:cond delay="indefinite"/>
                  </p:stCondLst>
                </p:cTn>
                <p:tgtEl>
                  <p:spTgt spid="4"/>
                </p:tgtEl>
              </p:cMediaNode>
            </p:vide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3"/>
          </p:nvPr>
        </p:nvSpPr>
        <p:spPr/>
        <p:txBody>
          <a:bodyPr/>
          <a:lstStyle/>
          <a:p>
            <a:pPr>
              <a:defRPr/>
            </a:pPr>
            <a:fld id="{FAA74B69-70FD-A649-B131-F3438782CAA4}" type="slidenum">
              <a:rPr lang="en-US" altLang="en-US" smtClean="0"/>
              <a:pPr>
                <a:defRPr/>
              </a:pPr>
              <a:t>22</a:t>
            </a:fld>
            <a:endParaRPr lang="en-US" altLang="en-US"/>
          </a:p>
        </p:txBody>
      </p:sp>
      <p:sp>
        <p:nvSpPr>
          <p:cNvPr id="5" name="Title 4"/>
          <p:cNvSpPr>
            <a:spLocks noGrp="1"/>
          </p:cNvSpPr>
          <p:nvPr>
            <p:ph type="title"/>
          </p:nvPr>
        </p:nvSpPr>
        <p:spPr/>
        <p:txBody>
          <a:bodyPr/>
          <a:lstStyle/>
          <a:p>
            <a:r>
              <a:rPr lang="en-US" dirty="0" smtClean="0"/>
              <a:t>Summary - Counterfactual Heuristic</a:t>
            </a:r>
            <a:endParaRPr lang="en-US" dirty="0"/>
          </a:p>
        </p:txBody>
      </p:sp>
      <p:sp>
        <p:nvSpPr>
          <p:cNvPr id="7" name="Content Placeholder 6"/>
          <p:cNvSpPr>
            <a:spLocks noGrp="1"/>
          </p:cNvSpPr>
          <p:nvPr>
            <p:ph idx="1"/>
          </p:nvPr>
        </p:nvSpPr>
        <p:spPr>
          <a:xfrm>
            <a:off x="453585" y="1136822"/>
            <a:ext cx="8137665" cy="5053913"/>
          </a:xfrm>
        </p:spPr>
        <p:txBody>
          <a:bodyPr/>
          <a:lstStyle/>
          <a:p>
            <a:r>
              <a:rPr lang="en-US" sz="2000" dirty="0" smtClean="0"/>
              <a:t>Individual counterfactual outcomes</a:t>
            </a:r>
            <a:r>
              <a:rPr lang="en-US" sz="2000" dirty="0"/>
              <a:t> </a:t>
            </a:r>
            <a:r>
              <a:rPr lang="en-US" sz="2000" dirty="0" smtClean="0"/>
              <a:t>(sometimes just called counterfactuals) refer to the theoretical outcomes (</a:t>
            </a:r>
            <a:r>
              <a:rPr lang="en-US" sz="2000" dirty="0" err="1" smtClean="0"/>
              <a:t>Y</a:t>
            </a:r>
            <a:r>
              <a:rPr lang="en-US" sz="2000" baseline="-25000" dirty="0" err="1" smtClean="0"/>
              <a:t>i</a:t>
            </a:r>
            <a:r>
              <a:rPr lang="en-US" sz="2000" baseline="30000" dirty="0" err="1" smtClean="0"/>
              <a:t>a</a:t>
            </a:r>
            <a:r>
              <a:rPr lang="en-US" sz="2000" dirty="0" smtClean="0"/>
              <a:t>) we would observe if the individual experienced treatment</a:t>
            </a:r>
            <a:r>
              <a:rPr lang="en-US" sz="2000" dirty="0"/>
              <a:t> (</a:t>
            </a:r>
            <a:r>
              <a:rPr lang="en-US" sz="2000" dirty="0" err="1" smtClean="0"/>
              <a:t>Y</a:t>
            </a:r>
            <a:r>
              <a:rPr lang="en-US" sz="2000" baseline="-25000" dirty="0" err="1"/>
              <a:t>i</a:t>
            </a:r>
            <a:r>
              <a:rPr lang="en-US" sz="2000" baseline="30000" dirty="0" err="1" smtClean="0"/>
              <a:t>a</a:t>
            </a:r>
            <a:r>
              <a:rPr lang="en-US" sz="2000" baseline="30000" dirty="0" smtClean="0"/>
              <a:t>=1</a:t>
            </a:r>
            <a:r>
              <a:rPr lang="en-US" sz="2000" dirty="0" smtClean="0"/>
              <a:t>) or if s/he did not experience treatment </a:t>
            </a:r>
            <a:r>
              <a:rPr lang="en-US" sz="2000" dirty="0"/>
              <a:t>(</a:t>
            </a:r>
            <a:r>
              <a:rPr lang="en-US" sz="2000" dirty="0" err="1" smtClean="0"/>
              <a:t>Y</a:t>
            </a:r>
            <a:r>
              <a:rPr lang="en-US" sz="2000" baseline="-25000" dirty="0" err="1"/>
              <a:t>i</a:t>
            </a:r>
            <a:r>
              <a:rPr lang="en-US" sz="2000" baseline="30000" dirty="0" err="1" smtClean="0"/>
              <a:t>a</a:t>
            </a:r>
            <a:r>
              <a:rPr lang="en-US" sz="2000" baseline="30000" dirty="0" smtClean="0"/>
              <a:t>=0</a:t>
            </a:r>
            <a:r>
              <a:rPr lang="en-US" sz="2000" dirty="0" smtClean="0"/>
              <a:t>)</a:t>
            </a:r>
          </a:p>
          <a:p>
            <a:r>
              <a:rPr lang="en-US" sz="2000" dirty="0" smtClean="0"/>
              <a:t>Individual causal effect: </a:t>
            </a:r>
            <a:r>
              <a:rPr lang="en-US" sz="2000" dirty="0" err="1" smtClean="0"/>
              <a:t>Y</a:t>
            </a:r>
            <a:r>
              <a:rPr lang="en-US" sz="2000" baseline="-25000" dirty="0" err="1" smtClean="0"/>
              <a:t>i</a:t>
            </a:r>
            <a:r>
              <a:rPr lang="en-US" sz="2000" baseline="30000" dirty="0" err="1" smtClean="0"/>
              <a:t>a</a:t>
            </a:r>
            <a:r>
              <a:rPr lang="en-US" sz="2000" baseline="30000" dirty="0" smtClean="0"/>
              <a:t>=0 </a:t>
            </a:r>
            <a:r>
              <a:rPr lang="en-US" altLang="en-US" sz="2000" b="1" dirty="0"/>
              <a:t>≠ </a:t>
            </a:r>
            <a:r>
              <a:rPr lang="en-US" altLang="en-US" sz="2000" b="1" dirty="0" smtClean="0"/>
              <a:t> </a:t>
            </a:r>
            <a:r>
              <a:rPr lang="en-US" sz="2000" dirty="0" err="1" smtClean="0"/>
              <a:t>Y</a:t>
            </a:r>
            <a:r>
              <a:rPr lang="en-US" sz="2000" baseline="-25000" dirty="0" err="1" smtClean="0"/>
              <a:t>i</a:t>
            </a:r>
            <a:r>
              <a:rPr lang="en-US" sz="2000" baseline="30000" dirty="0" err="1" smtClean="0"/>
              <a:t>a</a:t>
            </a:r>
            <a:r>
              <a:rPr lang="en-US" sz="2000" baseline="30000" dirty="0" smtClean="0"/>
              <a:t>=1</a:t>
            </a:r>
            <a:endParaRPr lang="en-US" sz="2000" dirty="0" smtClean="0"/>
          </a:p>
          <a:p>
            <a:r>
              <a:rPr lang="en-US" sz="2000" dirty="0"/>
              <a:t>A</a:t>
            </a:r>
            <a:r>
              <a:rPr lang="en-US" sz="2000" dirty="0" smtClean="0"/>
              <a:t>verage causal effects are assessed in a population by comparing the probability of the outcome if everyone was treated </a:t>
            </a:r>
            <a:r>
              <a:rPr lang="en-US" sz="2000" dirty="0" err="1" smtClean="0"/>
              <a:t>Pr</a:t>
            </a:r>
            <a:r>
              <a:rPr lang="en-US" sz="2000" dirty="0" smtClean="0"/>
              <a:t>(</a:t>
            </a:r>
            <a:r>
              <a:rPr lang="en-US" sz="2000" dirty="0" err="1" smtClean="0"/>
              <a:t>Y</a:t>
            </a:r>
            <a:r>
              <a:rPr lang="en-US" sz="2000" baseline="30000" dirty="0" err="1" smtClean="0"/>
              <a:t>a</a:t>
            </a:r>
            <a:r>
              <a:rPr lang="en-US" sz="2000" baseline="30000" dirty="0" smtClean="0"/>
              <a:t>=1</a:t>
            </a:r>
            <a:r>
              <a:rPr lang="en-US" sz="2000" dirty="0" smtClean="0"/>
              <a:t>=1</a:t>
            </a:r>
            <a:r>
              <a:rPr lang="en-US" sz="2000" dirty="0"/>
              <a:t>) </a:t>
            </a:r>
            <a:r>
              <a:rPr lang="en-US" sz="2000" b="1" dirty="0"/>
              <a:t> </a:t>
            </a:r>
            <a:r>
              <a:rPr lang="en-US" sz="2000" dirty="0" smtClean="0"/>
              <a:t>vs. probability of the outcome if everyone was not treated </a:t>
            </a:r>
            <a:r>
              <a:rPr lang="en-US" sz="2000" dirty="0" err="1" smtClean="0"/>
              <a:t>Pr</a:t>
            </a:r>
            <a:r>
              <a:rPr lang="en-US" sz="2000" dirty="0" smtClean="0"/>
              <a:t>(</a:t>
            </a:r>
            <a:r>
              <a:rPr lang="en-US" sz="2000" dirty="0" err="1" smtClean="0"/>
              <a:t>Y</a:t>
            </a:r>
            <a:r>
              <a:rPr lang="en-US" sz="2000" baseline="30000" dirty="0" err="1" smtClean="0"/>
              <a:t>a</a:t>
            </a:r>
            <a:r>
              <a:rPr lang="en-US" sz="2000" baseline="30000" dirty="0" smtClean="0"/>
              <a:t>=0</a:t>
            </a:r>
            <a:r>
              <a:rPr lang="en-US" sz="2000" dirty="0" smtClean="0"/>
              <a:t>=1)</a:t>
            </a:r>
          </a:p>
          <a:p>
            <a:r>
              <a:rPr lang="en-US" sz="2000" dirty="0" smtClean="0"/>
              <a:t>Assessing a causal effect (using the concept of counterfactuals) is a comparison of two unconditional (or marginal) probabilities</a:t>
            </a:r>
          </a:p>
          <a:p>
            <a:pPr lvl="1"/>
            <a:r>
              <a:rPr lang="en-US" sz="1800" dirty="0"/>
              <a:t>Causal effect: </a:t>
            </a:r>
            <a:r>
              <a:rPr lang="en-US" sz="1800" dirty="0" err="1"/>
              <a:t>Pr</a:t>
            </a:r>
            <a:r>
              <a:rPr lang="en-US" sz="1800" dirty="0"/>
              <a:t>(</a:t>
            </a:r>
            <a:r>
              <a:rPr lang="en-US" sz="1800" dirty="0" err="1"/>
              <a:t>Y</a:t>
            </a:r>
            <a:r>
              <a:rPr lang="en-US" sz="1800" baseline="30000" dirty="0" err="1"/>
              <a:t>a</a:t>
            </a:r>
            <a:r>
              <a:rPr lang="en-US" sz="1800" baseline="30000" dirty="0"/>
              <a:t>=1</a:t>
            </a:r>
            <a:r>
              <a:rPr lang="en-US" sz="1800" dirty="0"/>
              <a:t>=1) </a:t>
            </a:r>
            <a:r>
              <a:rPr lang="en-US" altLang="en-US" sz="1800" b="1" dirty="0"/>
              <a:t>≠</a:t>
            </a:r>
            <a:r>
              <a:rPr lang="en-US" altLang="en-US" sz="1800" dirty="0"/>
              <a:t> </a:t>
            </a:r>
            <a:r>
              <a:rPr lang="en-US" sz="1800" dirty="0" err="1"/>
              <a:t>Pr</a:t>
            </a:r>
            <a:r>
              <a:rPr lang="en-US" sz="1800" dirty="0"/>
              <a:t>(</a:t>
            </a:r>
            <a:r>
              <a:rPr lang="en-US" sz="1800" dirty="0" err="1"/>
              <a:t>Y</a:t>
            </a:r>
            <a:r>
              <a:rPr lang="en-US" sz="1800" baseline="30000" dirty="0" err="1"/>
              <a:t>a</a:t>
            </a:r>
            <a:r>
              <a:rPr lang="en-US" sz="1800" baseline="30000" dirty="0"/>
              <a:t>=0</a:t>
            </a:r>
            <a:r>
              <a:rPr lang="en-US" sz="1800" dirty="0"/>
              <a:t>=1)</a:t>
            </a:r>
            <a:endParaRPr lang="en-US" sz="1800" dirty="0" smtClean="0"/>
          </a:p>
          <a:p>
            <a:r>
              <a:rPr lang="en-US" sz="2000" dirty="0" smtClean="0"/>
              <a:t>Assessing association (using observed data) is a comparison of two conditional probabilities.</a:t>
            </a:r>
            <a:endParaRPr lang="en-US" sz="2000" dirty="0"/>
          </a:p>
          <a:p>
            <a:pPr lvl="1"/>
            <a:r>
              <a:rPr lang="en-US" sz="1800" dirty="0" smtClean="0"/>
              <a:t>Association: </a:t>
            </a:r>
            <a:r>
              <a:rPr lang="en-US" sz="1800" dirty="0" err="1" smtClean="0"/>
              <a:t>Pr</a:t>
            </a:r>
            <a:r>
              <a:rPr lang="en-US" sz="1800" dirty="0" smtClean="0"/>
              <a:t>[Y=1</a:t>
            </a:r>
            <a:r>
              <a:rPr lang="en-US" sz="1800" b="1" dirty="0" smtClean="0"/>
              <a:t>|</a:t>
            </a:r>
            <a:r>
              <a:rPr lang="en-US" sz="1800" dirty="0" smtClean="0"/>
              <a:t>A=1] </a:t>
            </a:r>
            <a:r>
              <a:rPr lang="en-US" altLang="en-US" sz="1800" b="1" dirty="0" smtClean="0"/>
              <a:t>≠ </a:t>
            </a:r>
            <a:r>
              <a:rPr lang="en-US" sz="1800" dirty="0" err="1" smtClean="0"/>
              <a:t>Pr</a:t>
            </a:r>
            <a:r>
              <a:rPr lang="en-US" sz="1800" dirty="0" smtClean="0"/>
              <a:t>[Y=1</a:t>
            </a:r>
            <a:r>
              <a:rPr lang="en-US" sz="1800" b="1" dirty="0" smtClean="0"/>
              <a:t>|</a:t>
            </a:r>
            <a:r>
              <a:rPr lang="en-US" sz="1800" dirty="0" smtClean="0"/>
              <a:t>A=0]</a:t>
            </a:r>
          </a:p>
          <a:p>
            <a:r>
              <a:rPr lang="en-US" sz="2000" dirty="0" smtClean="0"/>
              <a:t>Causation </a:t>
            </a:r>
            <a:r>
              <a:rPr lang="en-US" altLang="en-US" sz="2000" dirty="0"/>
              <a:t>≠ </a:t>
            </a:r>
            <a:r>
              <a:rPr lang="en-US" sz="2000" dirty="0" smtClean="0"/>
              <a:t>Association</a:t>
            </a:r>
            <a:endParaRPr lang="en-US" sz="2000" dirty="0"/>
          </a:p>
        </p:txBody>
      </p:sp>
      <p:pic>
        <p:nvPicPr>
          <p:cNvPr id="2" name="tmpAAB7">
            <a:hlinkClick r:id="" action="ppaction://media"/>
          </p:cNvPr>
          <p:cNvPicPr>
            <a:picLocks noChangeAspect="1"/>
          </p:cNvPicPr>
          <p:nvPr>
            <a:videoFile r:link="rId1"/>
            <p:custDataLst>
              <p:tags r:id="rId2"/>
            </p:custDataLst>
            <p:extLst>
              <p:ext uri="{DAA4B4D4-6D71-4841-9C94-3DE7FCFB9230}">
                <p14:media xmlns:p14="http://schemas.microsoft.com/office/powerpoint/2010/main" r:embed="rId3">
                  <p14:trim end="49.4081"/>
                </p14:media>
              </p:ext>
              <p:ext uri="{42D2F446-02D8-4167-A562-619A0277C38B}">
                <p15:isNarration xmlns:p15="http://schemas.microsoft.com/office/powerpoint/2012/main" val="1"/>
              </p:ext>
            </p:extLst>
          </p:nvPr>
        </p:nvPicPr>
        <p:blipFill>
          <a:blip r:embed="rId7"/>
          <a:stretch>
            <a:fillRect/>
          </a:stretch>
        </p:blipFill>
        <p:spPr>
          <a:xfrm>
            <a:off x="8813800" y="101600"/>
            <a:ext cx="228600" cy="228600"/>
          </a:xfrm>
          <a:prstGeom prst="rect">
            <a:avLst/>
          </a:prstGeom>
        </p:spPr>
      </p:pic>
      <mc:AlternateContent xmlns:mc="http://schemas.openxmlformats.org/markup-compatibility/2006" xmlns:p14="http://schemas.microsoft.com/office/powerpoint/2010/main" xmlns:iact="http://schemas.microsoft.com/office/powerpoint/2014/inkAction">
        <mc:Choice Requires="p14 iact">
          <p:contentPart p14:bwMode="auto" r:id="rId8">
            <p14:nvContentPartPr>
              <p14:cNvPr id="3" name="Ink 2"/>
              <p14:cNvContentPartPr/>
              <p14:nvPr>
                <p:custDataLst>
                  <p:tags r:id="rId4"/>
                </p:custDataLst>
                <p:extLst>
                  <p:ext uri="{42D2F446-02D8-4167-A562-619A0277C38B}">
                    <p15:isNarration xmlns:p15="http://schemas.microsoft.com/office/powerpoint/2012/main" val="1"/>
                  </p:ext>
                </p:extLst>
              </p14:nvPr>
            </p14:nvContentPartPr>
            <p14:xfrm>
              <a:off x="847424" y="1408590"/>
              <a:ext cx="7708935" cy="4350694"/>
            </p14:xfrm>
          </p:contentPart>
        </mc:Choice>
        <mc:Fallback xmlns="">
          <p:pic>
            <p:nvPicPr>
              <p:cNvPr id="3" name="Ink 2"/>
              <p:cNvPicPr>
                <a:picLocks noGrp="1" noRot="1" noChangeAspect="1" noMove="1" noResize="1" noEditPoints="1" noAdjustHandles="1" noChangeArrowheads="1" noChangeShapeType="1"/>
              </p:cNvPicPr>
              <p:nvPr/>
            </p:nvPicPr>
            <p:blipFill>
              <a:blip r:embed="rId10"/>
              <a:stretch>
                <a:fillRect/>
              </a:stretch>
            </p:blipFill>
            <p:spPr>
              <a:xfrm>
                <a:off x="838424" y="1399590"/>
                <a:ext cx="7726935" cy="4368694"/>
              </a:xfrm>
              <a:prstGeom prst="rect">
                <a:avLst/>
              </a:prstGeom>
            </p:spPr>
          </p:pic>
        </mc:Fallback>
      </mc:AlternateContent>
    </p:spTree>
    <p:extLst>
      <p:ext uri="{BB962C8B-B14F-4D97-AF65-F5344CB8AC3E}">
        <p14:creationId xmlns:p14="http://schemas.microsoft.com/office/powerpoint/2010/main" val="1458325069"/>
      </p:ext>
    </p:extLst>
  </p:cSld>
  <p:clrMapOvr>
    <a:masterClrMapping/>
  </p:clrMapOvr>
  <p:transition advTm="815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1"/>
                                  </p:stCondLst>
                                  <p:childTnLst>
                                    <p:cmd type="call" cmd="playFrom(0.0)">
                                      <p:cBhvr>
                                        <p:cTn id="6" dur="1" fill="hold"/>
                                        <p:tgtEl>
                                          <p:spTgt spid="2"/>
                                        </p:tgtEl>
                                      </p:cBhvr>
                                    </p:cmd>
                                  </p:childTnLst>
                                </p:cTn>
                              </p:par>
                              <p:par>
                                <p:cTn id="7" presetID="59"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md type="call" cmd="playFrom(0.0)">
                                      <p:cBhvr>
                                        <p:cTn id="9"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fill="hold" display="0">
                  <p:stCondLst>
                    <p:cond delay="indefinite"/>
                  </p:stCondLst>
                </p:cTn>
                <p:tgtEl>
                  <p:spTgt spid="2"/>
                </p:tgtEl>
              </p:cMediaNode>
            </p:vide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800605" y="4000500"/>
            <a:ext cx="5205535" cy="1665513"/>
          </a:xfrm>
        </p:spPr>
        <p:txBody>
          <a:bodyPr/>
          <a:lstStyle/>
          <a:p>
            <a:r>
              <a:rPr lang="en-US" dirty="0" smtClean="0"/>
              <a:t>Rebecca E. Graff, </a:t>
            </a:r>
            <a:r>
              <a:rPr lang="en-US" dirty="0"/>
              <a:t>ScD</a:t>
            </a:r>
          </a:p>
          <a:p>
            <a:r>
              <a:rPr lang="en-US" dirty="0" smtClean="0"/>
              <a:t>Assistant Professor, </a:t>
            </a:r>
            <a:r>
              <a:rPr lang="en-US" dirty="0"/>
              <a:t>Epidemiology &amp; </a:t>
            </a:r>
            <a:r>
              <a:rPr lang="en-US" dirty="0" smtClean="0"/>
              <a:t>Biostatistics</a:t>
            </a:r>
          </a:p>
          <a:p>
            <a:endParaRPr lang="en-US" dirty="0"/>
          </a:p>
          <a:p>
            <a:endParaRPr lang="en-US" dirty="0" smtClean="0"/>
          </a:p>
          <a:p>
            <a:endParaRPr lang="en-US" dirty="0"/>
          </a:p>
          <a:p>
            <a:endParaRPr lang="en-US" dirty="0"/>
          </a:p>
        </p:txBody>
      </p:sp>
      <p:sp>
        <p:nvSpPr>
          <p:cNvPr id="3" name="Title 2"/>
          <p:cNvSpPr>
            <a:spLocks noGrp="1"/>
          </p:cNvSpPr>
          <p:nvPr>
            <p:ph type="title"/>
          </p:nvPr>
        </p:nvSpPr>
        <p:spPr>
          <a:xfrm>
            <a:off x="784276" y="1779813"/>
            <a:ext cx="5205707" cy="1244727"/>
          </a:xfrm>
        </p:spPr>
        <p:txBody>
          <a:bodyPr/>
          <a:lstStyle/>
          <a:p>
            <a:r>
              <a:rPr lang="en-US" dirty="0" smtClean="0"/>
              <a:t>Causal Inference</a:t>
            </a:r>
            <a:endParaRPr lang="en-US" dirty="0"/>
          </a:p>
        </p:txBody>
      </p:sp>
      <p:sp>
        <p:nvSpPr>
          <p:cNvPr id="9" name="Text Placeholder 8"/>
          <p:cNvSpPr>
            <a:spLocks noGrp="1"/>
          </p:cNvSpPr>
          <p:nvPr>
            <p:ph type="body" sz="quarter" idx="15"/>
          </p:nvPr>
        </p:nvSpPr>
        <p:spPr>
          <a:xfrm>
            <a:off x="787889" y="3139395"/>
            <a:ext cx="5201923" cy="677627"/>
          </a:xfrm>
        </p:spPr>
        <p:txBody>
          <a:bodyPr/>
          <a:lstStyle/>
          <a:p>
            <a:r>
              <a:rPr lang="en-US" sz="2000" dirty="0"/>
              <a:t>Epidemiology 207 - Epidemiology Methods II</a:t>
            </a:r>
          </a:p>
        </p:txBody>
      </p:sp>
    </p:spTree>
    <p:extLst>
      <p:ext uri="{BB962C8B-B14F-4D97-AF65-F5344CB8AC3E}">
        <p14:creationId xmlns:p14="http://schemas.microsoft.com/office/powerpoint/2010/main" val="3467697151"/>
      </p:ext>
    </p:extLst>
  </p:cSld>
  <p:clrMapOvr>
    <a:masterClrMapping/>
  </p:clrMapOvr>
  <p:transition advTm="7638">
    <p:fad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Learning Objectives</a:t>
            </a:r>
            <a:endParaRPr lang="en-US" dirty="0"/>
          </a:p>
        </p:txBody>
      </p:sp>
      <p:sp>
        <p:nvSpPr>
          <p:cNvPr id="6" name="Content Placeholder 5"/>
          <p:cNvSpPr>
            <a:spLocks noGrp="1"/>
          </p:cNvSpPr>
          <p:nvPr>
            <p:ph idx="1"/>
          </p:nvPr>
        </p:nvSpPr>
        <p:spPr>
          <a:xfrm>
            <a:off x="459686" y="1496816"/>
            <a:ext cx="8137665" cy="3909393"/>
          </a:xfrm>
        </p:spPr>
        <p:txBody>
          <a:bodyPr/>
          <a:lstStyle/>
          <a:p>
            <a:r>
              <a:rPr lang="en-US" dirty="0" smtClean="0"/>
              <a:t>Causal Models and Heuristics</a:t>
            </a:r>
          </a:p>
          <a:p>
            <a:pPr lvl="1"/>
            <a:r>
              <a:rPr lang="en-US" dirty="0" smtClean="0"/>
              <a:t>Bradford Hill Criteria</a:t>
            </a:r>
          </a:p>
          <a:p>
            <a:pPr lvl="1"/>
            <a:r>
              <a:rPr lang="en-US" dirty="0" smtClean="0"/>
              <a:t>Sufficient and Component Cause Model</a:t>
            </a:r>
          </a:p>
          <a:p>
            <a:pPr lvl="1"/>
            <a:r>
              <a:rPr lang="en-US" dirty="0" smtClean="0"/>
              <a:t>Counterfactual Model</a:t>
            </a:r>
          </a:p>
          <a:p>
            <a:r>
              <a:rPr lang="en-US" dirty="0" smtClean="0">
                <a:solidFill>
                  <a:schemeClr val="bg1">
                    <a:lumMod val="85000"/>
                  </a:schemeClr>
                </a:solidFill>
              </a:rPr>
              <a:t>Ideal Randomized Experiments</a:t>
            </a:r>
          </a:p>
          <a:p>
            <a:r>
              <a:rPr lang="en-US" dirty="0" smtClean="0">
                <a:solidFill>
                  <a:schemeClr val="bg1">
                    <a:lumMod val="85000"/>
                  </a:schemeClr>
                </a:solidFill>
              </a:rPr>
              <a:t>Conditional Randomization</a:t>
            </a:r>
            <a:endParaRPr lang="en-US" dirty="0">
              <a:solidFill>
                <a:schemeClr val="bg1">
                  <a:lumMod val="85000"/>
                </a:schemeClr>
              </a:solidFill>
            </a:endParaRPr>
          </a:p>
        </p:txBody>
      </p:sp>
      <p:sp>
        <p:nvSpPr>
          <p:cNvPr id="2" name="Slide Number Placeholder 1"/>
          <p:cNvSpPr>
            <a:spLocks noGrp="1"/>
          </p:cNvSpPr>
          <p:nvPr>
            <p:ph type="sldNum" sz="quarter" idx="13"/>
          </p:nvPr>
        </p:nvSpPr>
        <p:spPr/>
        <p:txBody>
          <a:bodyPr/>
          <a:lstStyle/>
          <a:p>
            <a:fld id="{7BCC8D0D-EAEC-449D-9161-023DFF90F2E2}" type="slidenum">
              <a:rPr lang="en-US" smtClean="0">
                <a:solidFill>
                  <a:srgbClr val="052049"/>
                </a:solidFill>
              </a:rPr>
              <a:pPr/>
              <a:t>24</a:t>
            </a:fld>
            <a:endParaRPr lang="en-US" dirty="0">
              <a:solidFill>
                <a:srgbClr val="052049"/>
              </a:solidFill>
            </a:endParaRPr>
          </a:p>
        </p:txBody>
      </p:sp>
    </p:spTree>
    <p:extLst>
      <p:ext uri="{BB962C8B-B14F-4D97-AF65-F5344CB8AC3E}">
        <p14:creationId xmlns:p14="http://schemas.microsoft.com/office/powerpoint/2010/main" val="1202843650"/>
      </p:ext>
    </p:extLst>
  </p:cSld>
  <p:clrMapOvr>
    <a:masterClrMapping/>
  </p:clrMapOvr>
  <p:transition>
    <p:fad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Bradford Hill Criteria</a:t>
            </a:r>
            <a:endParaRPr lang="en-US" dirty="0"/>
          </a:p>
        </p:txBody>
      </p:sp>
      <p:sp>
        <p:nvSpPr>
          <p:cNvPr id="6" name="Content Placeholder 5"/>
          <p:cNvSpPr>
            <a:spLocks noGrp="1"/>
          </p:cNvSpPr>
          <p:nvPr>
            <p:ph idx="1"/>
          </p:nvPr>
        </p:nvSpPr>
        <p:spPr>
          <a:xfrm>
            <a:off x="459686" y="1496816"/>
            <a:ext cx="8137665" cy="3909393"/>
          </a:xfrm>
        </p:spPr>
        <p:txBody>
          <a:bodyPr/>
          <a:lstStyle/>
          <a:p>
            <a:pPr marL="457200" indent="-457200">
              <a:buFont typeface="+mj-lt"/>
              <a:buAutoNum type="arabicPeriod"/>
            </a:pPr>
            <a:r>
              <a:rPr lang="en-US" dirty="0" smtClean="0"/>
              <a:t>Strength</a:t>
            </a:r>
          </a:p>
          <a:p>
            <a:pPr marL="457200" indent="-457200">
              <a:buFont typeface="+mj-lt"/>
              <a:buAutoNum type="arabicPeriod"/>
            </a:pPr>
            <a:r>
              <a:rPr lang="en-US" dirty="0" smtClean="0"/>
              <a:t>Consistency</a:t>
            </a:r>
          </a:p>
          <a:p>
            <a:pPr marL="457200" indent="-457200">
              <a:buFont typeface="+mj-lt"/>
              <a:buAutoNum type="arabicPeriod"/>
            </a:pPr>
            <a:r>
              <a:rPr lang="en-US" dirty="0" smtClean="0"/>
              <a:t>Specificity</a:t>
            </a:r>
          </a:p>
          <a:p>
            <a:pPr marL="457200" indent="-457200">
              <a:buFont typeface="+mj-lt"/>
              <a:buAutoNum type="arabicPeriod"/>
            </a:pPr>
            <a:r>
              <a:rPr lang="en-US" dirty="0" smtClean="0"/>
              <a:t>Temporality</a:t>
            </a:r>
          </a:p>
          <a:p>
            <a:pPr marL="457200" indent="-457200">
              <a:buFont typeface="+mj-lt"/>
              <a:buAutoNum type="arabicPeriod"/>
            </a:pPr>
            <a:r>
              <a:rPr lang="en-US" dirty="0" smtClean="0"/>
              <a:t>Biological gradient</a:t>
            </a:r>
          </a:p>
          <a:p>
            <a:pPr marL="457200" indent="-457200">
              <a:buFont typeface="+mj-lt"/>
              <a:buAutoNum type="arabicPeriod"/>
            </a:pPr>
            <a:r>
              <a:rPr lang="en-US" dirty="0" smtClean="0"/>
              <a:t>Plausibility</a:t>
            </a:r>
          </a:p>
          <a:p>
            <a:pPr marL="457200" indent="-457200">
              <a:buFont typeface="+mj-lt"/>
              <a:buAutoNum type="arabicPeriod"/>
            </a:pPr>
            <a:r>
              <a:rPr lang="en-US" dirty="0" smtClean="0"/>
              <a:t>Coherence</a:t>
            </a:r>
          </a:p>
          <a:p>
            <a:pPr marL="457200" indent="-457200">
              <a:buFont typeface="+mj-lt"/>
              <a:buAutoNum type="arabicPeriod"/>
            </a:pPr>
            <a:r>
              <a:rPr lang="en-US" dirty="0" smtClean="0"/>
              <a:t>Experiment</a:t>
            </a:r>
          </a:p>
          <a:p>
            <a:pPr marL="457200" indent="-457200">
              <a:buFont typeface="+mj-lt"/>
              <a:buAutoNum type="arabicPeriod"/>
            </a:pPr>
            <a:r>
              <a:rPr lang="en-US" dirty="0" smtClean="0"/>
              <a:t>Analogy</a:t>
            </a:r>
            <a:endParaRPr lang="en-US" dirty="0"/>
          </a:p>
        </p:txBody>
      </p:sp>
      <p:pic>
        <p:nvPicPr>
          <p:cNvPr id="4" name="Picture 9" descr="http://t3.gstatic.com/images?q=tbn:ANd9GcQrD7p8tXOoxQ9eY7R8p4oO2gRJ3ZH84Obc_Ego6p2LyoMj2eK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41270" y="1496816"/>
            <a:ext cx="2684021" cy="36315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Slide Number Placeholder 1"/>
          <p:cNvSpPr>
            <a:spLocks noGrp="1"/>
          </p:cNvSpPr>
          <p:nvPr>
            <p:ph type="sldNum" sz="quarter" idx="13"/>
          </p:nvPr>
        </p:nvSpPr>
        <p:spPr/>
        <p:txBody>
          <a:bodyPr/>
          <a:lstStyle/>
          <a:p>
            <a:fld id="{7BCC8D0D-EAEC-449D-9161-023DFF90F2E2}" type="slidenum">
              <a:rPr lang="en-US" smtClean="0">
                <a:solidFill>
                  <a:srgbClr val="052049"/>
                </a:solidFill>
              </a:rPr>
              <a:pPr/>
              <a:t>25</a:t>
            </a:fld>
            <a:endParaRPr lang="en-US" dirty="0">
              <a:solidFill>
                <a:srgbClr val="052049"/>
              </a:solidFill>
            </a:endParaRPr>
          </a:p>
        </p:txBody>
      </p:sp>
      <p:sp>
        <p:nvSpPr>
          <p:cNvPr id="8" name="Text Box 5"/>
          <p:cNvSpPr txBox="1">
            <a:spLocks noChangeArrowheads="1"/>
          </p:cNvSpPr>
          <p:nvPr/>
        </p:nvSpPr>
        <p:spPr bwMode="auto">
          <a:xfrm>
            <a:off x="5741269" y="5164126"/>
            <a:ext cx="2684021" cy="6461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lvl1pPr>
              <a:spcBef>
                <a:spcPct val="20000"/>
              </a:spcBef>
              <a:buClr>
                <a:schemeClr val="tx1"/>
              </a:buClr>
              <a:buSzPct val="75000"/>
              <a:buFont typeface="Wingdings" pitchFamily="2" charset="2"/>
              <a:buChar char="l"/>
              <a:defRPr sz="2400" b="1">
                <a:solidFill>
                  <a:schemeClr val="tx1"/>
                </a:solidFill>
                <a:latin typeface="Arial" charset="0"/>
                <a:cs typeface="Arial" charset="0"/>
              </a:defRPr>
            </a:lvl1pPr>
            <a:lvl2pPr marL="742950" indent="-285750">
              <a:spcBef>
                <a:spcPct val="20000"/>
              </a:spcBef>
              <a:buClr>
                <a:schemeClr val="tx1"/>
              </a:buClr>
              <a:buSzPct val="75000"/>
              <a:buChar char="–"/>
              <a:defRPr sz="2000">
                <a:solidFill>
                  <a:schemeClr val="tx1"/>
                </a:solidFill>
                <a:latin typeface="Arial" charset="0"/>
                <a:cs typeface="Arial" charset="0"/>
              </a:defRPr>
            </a:lvl2pPr>
            <a:lvl3pPr marL="1143000" indent="-228600">
              <a:spcBef>
                <a:spcPct val="20000"/>
              </a:spcBef>
              <a:buClr>
                <a:schemeClr val="tx1"/>
              </a:buClr>
              <a:buSzPct val="75000"/>
              <a:buFont typeface="Wingdings" pitchFamily="2" charset="2"/>
              <a:buChar char="l"/>
              <a:defRPr>
                <a:solidFill>
                  <a:schemeClr val="tx1"/>
                </a:solidFill>
                <a:latin typeface="Arial" charset="0"/>
                <a:cs typeface="Arial" charset="0"/>
              </a:defRPr>
            </a:lvl3pPr>
            <a:lvl4pPr marL="1600200" indent="-228600">
              <a:spcBef>
                <a:spcPct val="20000"/>
              </a:spcBef>
              <a:buClr>
                <a:schemeClr val="tx1"/>
              </a:buClr>
              <a:buSzPct val="80000"/>
              <a:buChar char="–"/>
              <a:defRPr sz="1600">
                <a:solidFill>
                  <a:schemeClr val="tx1"/>
                </a:solidFill>
                <a:latin typeface="Arial" charset="0"/>
                <a:cs typeface="Arial" charset="0"/>
              </a:defRPr>
            </a:lvl4pPr>
            <a:lvl5pPr marL="2057400" indent="-228600">
              <a:spcBef>
                <a:spcPct val="20000"/>
              </a:spcBef>
              <a:buClr>
                <a:schemeClr val="tx1"/>
              </a:buClr>
              <a:buSzPct val="65000"/>
              <a:buFont typeface="Wingdings" pitchFamily="2" charset="2"/>
              <a:buChar char="l"/>
              <a:defRPr sz="1600">
                <a:solidFill>
                  <a:schemeClr val="tx1"/>
                </a:solidFill>
                <a:latin typeface="Arial" charset="0"/>
                <a:cs typeface="Arial" charset="0"/>
              </a:defRPr>
            </a:lvl5pPr>
            <a:lvl6pPr marL="2514600" indent="-228600" eaLnBrk="0" fontAlgn="base" hangingPunct="0">
              <a:spcBef>
                <a:spcPct val="20000"/>
              </a:spcBef>
              <a:spcAft>
                <a:spcPct val="0"/>
              </a:spcAft>
              <a:buClr>
                <a:schemeClr val="tx1"/>
              </a:buClr>
              <a:buSzPct val="65000"/>
              <a:buFont typeface="Wingdings" pitchFamily="2" charset="2"/>
              <a:buChar char="l"/>
              <a:defRPr sz="1600">
                <a:solidFill>
                  <a:schemeClr val="tx1"/>
                </a:solidFill>
                <a:latin typeface="Arial" charset="0"/>
                <a:cs typeface="Arial" charset="0"/>
              </a:defRPr>
            </a:lvl6pPr>
            <a:lvl7pPr marL="2971800" indent="-228600" eaLnBrk="0" fontAlgn="base" hangingPunct="0">
              <a:spcBef>
                <a:spcPct val="20000"/>
              </a:spcBef>
              <a:spcAft>
                <a:spcPct val="0"/>
              </a:spcAft>
              <a:buClr>
                <a:schemeClr val="tx1"/>
              </a:buClr>
              <a:buSzPct val="65000"/>
              <a:buFont typeface="Wingdings" pitchFamily="2" charset="2"/>
              <a:buChar char="l"/>
              <a:defRPr sz="1600">
                <a:solidFill>
                  <a:schemeClr val="tx1"/>
                </a:solidFill>
                <a:latin typeface="Arial" charset="0"/>
                <a:cs typeface="Arial" charset="0"/>
              </a:defRPr>
            </a:lvl7pPr>
            <a:lvl8pPr marL="3429000" indent="-228600" eaLnBrk="0" fontAlgn="base" hangingPunct="0">
              <a:spcBef>
                <a:spcPct val="20000"/>
              </a:spcBef>
              <a:spcAft>
                <a:spcPct val="0"/>
              </a:spcAft>
              <a:buClr>
                <a:schemeClr val="tx1"/>
              </a:buClr>
              <a:buSzPct val="65000"/>
              <a:buFont typeface="Wingdings" pitchFamily="2" charset="2"/>
              <a:buChar char="l"/>
              <a:defRPr sz="1600">
                <a:solidFill>
                  <a:schemeClr val="tx1"/>
                </a:solidFill>
                <a:latin typeface="Arial" charset="0"/>
                <a:cs typeface="Arial" charset="0"/>
              </a:defRPr>
            </a:lvl8pPr>
            <a:lvl9pPr marL="3886200" indent="-228600" eaLnBrk="0" fontAlgn="base" hangingPunct="0">
              <a:spcBef>
                <a:spcPct val="20000"/>
              </a:spcBef>
              <a:spcAft>
                <a:spcPct val="0"/>
              </a:spcAft>
              <a:buClr>
                <a:schemeClr val="tx1"/>
              </a:buClr>
              <a:buSzPct val="65000"/>
              <a:buFont typeface="Wingdings" pitchFamily="2" charset="2"/>
              <a:buChar char="l"/>
              <a:defRPr sz="1600">
                <a:solidFill>
                  <a:schemeClr val="tx1"/>
                </a:solidFill>
                <a:latin typeface="Arial" charset="0"/>
                <a:cs typeface="Arial" charset="0"/>
              </a:defRPr>
            </a:lvl9pPr>
          </a:lstStyle>
          <a:p>
            <a:pPr marL="342900" indent="-342900" algn="ctr" defTabSz="914400">
              <a:spcBef>
                <a:spcPts val="0"/>
              </a:spcBef>
              <a:buClrTx/>
              <a:buSzTx/>
              <a:buFontTx/>
              <a:buAutoNum type="alphaUcPeriod"/>
              <a:defRPr/>
            </a:pPr>
            <a:r>
              <a:rPr lang="en-US" altLang="en-US" sz="1800" dirty="0" smtClean="0">
                <a:solidFill>
                  <a:srgbClr val="052049"/>
                </a:solidFill>
              </a:rPr>
              <a:t>Bradford Hill</a:t>
            </a:r>
          </a:p>
          <a:p>
            <a:pPr algn="ctr" defTabSz="914400">
              <a:spcBef>
                <a:spcPts val="0"/>
              </a:spcBef>
              <a:buClrTx/>
              <a:buSzTx/>
              <a:buFont typeface="Wingdings" pitchFamily="2" charset="2"/>
              <a:buNone/>
              <a:defRPr/>
            </a:pPr>
            <a:r>
              <a:rPr lang="en-US" altLang="en-US" sz="1800" dirty="0" smtClean="0">
                <a:solidFill>
                  <a:srgbClr val="052049"/>
                </a:solidFill>
              </a:rPr>
              <a:t>(1897 – 1991)</a:t>
            </a:r>
          </a:p>
        </p:txBody>
      </p:sp>
    </p:spTree>
    <p:extLst>
      <p:ext uri="{BB962C8B-B14F-4D97-AF65-F5344CB8AC3E}">
        <p14:creationId xmlns:p14="http://schemas.microsoft.com/office/powerpoint/2010/main" val="3915174195"/>
      </p:ext>
    </p:extLst>
  </p:cSld>
  <p:clrMapOvr>
    <a:masterClrMapping/>
  </p:clrMapOvr>
  <p:transition>
    <p:fad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3"/>
          </p:nvPr>
        </p:nvSpPr>
        <p:spPr/>
        <p:txBody>
          <a:bodyPr/>
          <a:lstStyle/>
          <a:p>
            <a:fld id="{7BCC8D0D-EAEC-449D-9161-023DFF90F2E2}" type="slidenum">
              <a:rPr lang="en-US" smtClean="0">
                <a:solidFill>
                  <a:srgbClr val="052049"/>
                </a:solidFill>
              </a:rPr>
              <a:pPr/>
              <a:t>26</a:t>
            </a:fld>
            <a:endParaRPr lang="en-US" dirty="0">
              <a:solidFill>
                <a:srgbClr val="052049"/>
              </a:solidFill>
            </a:endParaRPr>
          </a:p>
        </p:txBody>
      </p:sp>
      <p:sp>
        <p:nvSpPr>
          <p:cNvPr id="3" name="Title 2"/>
          <p:cNvSpPr>
            <a:spLocks noGrp="1"/>
          </p:cNvSpPr>
          <p:nvPr>
            <p:ph type="title"/>
          </p:nvPr>
        </p:nvSpPr>
        <p:spPr/>
        <p:txBody>
          <a:bodyPr/>
          <a:lstStyle/>
          <a:p>
            <a:r>
              <a:rPr lang="en-US" dirty="0" smtClean="0"/>
              <a:t>Sufficient &amp; Component Cause Model</a:t>
            </a:r>
            <a:endParaRPr lang="en-US" dirty="0"/>
          </a:p>
        </p:txBody>
      </p:sp>
      <p:sp>
        <p:nvSpPr>
          <p:cNvPr id="5" name="Content Placeholder 4"/>
          <p:cNvSpPr>
            <a:spLocks noGrp="1"/>
          </p:cNvSpPr>
          <p:nvPr>
            <p:ph idx="1"/>
          </p:nvPr>
        </p:nvSpPr>
        <p:spPr>
          <a:xfrm>
            <a:off x="459686" y="1499616"/>
            <a:ext cx="8137665" cy="3909393"/>
          </a:xfrm>
        </p:spPr>
        <p:txBody>
          <a:bodyPr/>
          <a:lstStyle/>
          <a:p>
            <a:r>
              <a:rPr lang="en-US" dirty="0" smtClean="0"/>
              <a:t>Sufficient cause</a:t>
            </a:r>
          </a:p>
          <a:p>
            <a:r>
              <a:rPr lang="en-US" dirty="0" smtClean="0"/>
              <a:t>Component cause</a:t>
            </a:r>
          </a:p>
          <a:p>
            <a:pPr lvl="1"/>
            <a:r>
              <a:rPr lang="en-US" dirty="0" smtClean="0"/>
              <a:t>Strong component cause</a:t>
            </a:r>
          </a:p>
          <a:p>
            <a:r>
              <a:rPr lang="en-US" dirty="0"/>
              <a:t>Necessary </a:t>
            </a:r>
            <a:r>
              <a:rPr lang="en-US" dirty="0" smtClean="0"/>
              <a:t>cause</a:t>
            </a:r>
            <a:endParaRPr lang="en-US" dirty="0"/>
          </a:p>
        </p:txBody>
      </p:sp>
      <p:pic>
        <p:nvPicPr>
          <p:cNvPr id="6" name="Picture 9" descr="http://www.rti.org/images/K_Rothman_P2752_HR.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27440" y="1501845"/>
            <a:ext cx="2453990" cy="343407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 name="Text Box 5"/>
          <p:cNvSpPr txBox="1">
            <a:spLocks noChangeArrowheads="1"/>
          </p:cNvSpPr>
          <p:nvPr/>
        </p:nvSpPr>
        <p:spPr bwMode="auto">
          <a:xfrm>
            <a:off x="6027440" y="4971691"/>
            <a:ext cx="2453990" cy="36671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wrap="square">
            <a:spAutoFit/>
          </a:bodyPr>
          <a:lstStyle>
            <a:lvl1pPr>
              <a:defRPr>
                <a:solidFill>
                  <a:schemeClr val="tx1"/>
                </a:solidFill>
                <a:latin typeface="Garamond" charset="0"/>
              </a:defRPr>
            </a:lvl1pPr>
            <a:lvl2pPr marL="742950" indent="-285750">
              <a:defRPr>
                <a:solidFill>
                  <a:schemeClr val="tx1"/>
                </a:solidFill>
                <a:latin typeface="Garamond" charset="0"/>
              </a:defRPr>
            </a:lvl2pPr>
            <a:lvl3pPr marL="1143000" indent="-228600">
              <a:defRPr>
                <a:solidFill>
                  <a:schemeClr val="tx1"/>
                </a:solidFill>
                <a:latin typeface="Garamond" charset="0"/>
              </a:defRPr>
            </a:lvl3pPr>
            <a:lvl4pPr marL="1600200" indent="-228600">
              <a:defRPr>
                <a:solidFill>
                  <a:schemeClr val="tx1"/>
                </a:solidFill>
                <a:latin typeface="Garamond" charset="0"/>
              </a:defRPr>
            </a:lvl4pPr>
            <a:lvl5pPr marL="2057400" indent="-228600">
              <a:defRPr>
                <a:solidFill>
                  <a:schemeClr val="tx1"/>
                </a:solidFill>
                <a:latin typeface="Garamond" charset="0"/>
              </a:defRPr>
            </a:lvl5pPr>
            <a:lvl6pPr marL="2514600" indent="-228600" eaLnBrk="0" fontAlgn="base" hangingPunct="0">
              <a:spcBef>
                <a:spcPct val="0"/>
              </a:spcBef>
              <a:spcAft>
                <a:spcPct val="0"/>
              </a:spcAft>
              <a:defRPr>
                <a:solidFill>
                  <a:schemeClr val="tx1"/>
                </a:solidFill>
                <a:latin typeface="Garamond" charset="0"/>
              </a:defRPr>
            </a:lvl6pPr>
            <a:lvl7pPr marL="2971800" indent="-228600" eaLnBrk="0" fontAlgn="base" hangingPunct="0">
              <a:spcBef>
                <a:spcPct val="0"/>
              </a:spcBef>
              <a:spcAft>
                <a:spcPct val="0"/>
              </a:spcAft>
              <a:defRPr>
                <a:solidFill>
                  <a:schemeClr val="tx1"/>
                </a:solidFill>
                <a:latin typeface="Garamond" charset="0"/>
              </a:defRPr>
            </a:lvl7pPr>
            <a:lvl8pPr marL="3429000" indent="-228600" eaLnBrk="0" fontAlgn="base" hangingPunct="0">
              <a:spcBef>
                <a:spcPct val="0"/>
              </a:spcBef>
              <a:spcAft>
                <a:spcPct val="0"/>
              </a:spcAft>
              <a:defRPr>
                <a:solidFill>
                  <a:schemeClr val="tx1"/>
                </a:solidFill>
                <a:latin typeface="Garamond" charset="0"/>
              </a:defRPr>
            </a:lvl8pPr>
            <a:lvl9pPr marL="3886200" indent="-228600" eaLnBrk="0" fontAlgn="base" hangingPunct="0">
              <a:spcBef>
                <a:spcPct val="0"/>
              </a:spcBef>
              <a:spcAft>
                <a:spcPct val="0"/>
              </a:spcAft>
              <a:defRPr>
                <a:solidFill>
                  <a:schemeClr val="tx1"/>
                </a:solidFill>
                <a:latin typeface="Garamond" charset="0"/>
              </a:defRPr>
            </a:lvl9pPr>
          </a:lstStyle>
          <a:p>
            <a:pPr algn="ctr" eaLnBrk="1" hangingPunct="1">
              <a:spcBef>
                <a:spcPct val="50000"/>
              </a:spcBef>
              <a:defRPr/>
            </a:pPr>
            <a:r>
              <a:rPr lang="en-US" altLang="en-US" b="1" dirty="0" smtClean="0">
                <a:latin typeface="Arial" charset="0"/>
                <a:ea typeface="Arial" charset="0"/>
                <a:cs typeface="Arial" charset="0"/>
              </a:rPr>
              <a:t>Kenneth Rothman</a:t>
            </a:r>
          </a:p>
        </p:txBody>
      </p:sp>
      <p:grpSp>
        <p:nvGrpSpPr>
          <p:cNvPr id="8" name="Group 3"/>
          <p:cNvGrpSpPr>
            <a:grpSpLocks/>
          </p:cNvGrpSpPr>
          <p:nvPr/>
        </p:nvGrpSpPr>
        <p:grpSpPr bwMode="auto">
          <a:xfrm>
            <a:off x="3112083" y="3592316"/>
            <a:ext cx="1905000" cy="1752600"/>
            <a:chOff x="432" y="2400"/>
            <a:chExt cx="1200" cy="1104"/>
          </a:xfrm>
        </p:grpSpPr>
        <p:grpSp>
          <p:nvGrpSpPr>
            <p:cNvPr id="9" name="Group 4"/>
            <p:cNvGrpSpPr>
              <a:grpSpLocks/>
            </p:cNvGrpSpPr>
            <p:nvPr/>
          </p:nvGrpSpPr>
          <p:grpSpPr bwMode="auto">
            <a:xfrm>
              <a:off x="432" y="2400"/>
              <a:ext cx="1200" cy="1104"/>
              <a:chOff x="336" y="2304"/>
              <a:chExt cx="1200" cy="1104"/>
            </a:xfrm>
          </p:grpSpPr>
          <p:sp>
            <p:nvSpPr>
              <p:cNvPr id="13" name="Oval 5"/>
              <p:cNvSpPr>
                <a:spLocks noChangeArrowheads="1"/>
              </p:cNvSpPr>
              <p:nvPr/>
            </p:nvSpPr>
            <p:spPr bwMode="auto">
              <a:xfrm>
                <a:off x="336" y="2304"/>
                <a:ext cx="1200" cy="1104"/>
              </a:xfrm>
              <a:prstGeom prst="ellipse">
                <a:avLst/>
              </a:prstGeom>
              <a:noFill/>
              <a:ln w="12700">
                <a:solidFill>
                  <a:schemeClr val="tx1"/>
                </a:solidFill>
                <a:round/>
                <a:headEnd type="none" w="sm" len="sm"/>
                <a:tailEnd type="none" w="sm" len="sm"/>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wrap="none" anchor="ctr"/>
              <a:lstStyle>
                <a:lvl1pPr>
                  <a:defRPr>
                    <a:solidFill>
                      <a:schemeClr val="tx1"/>
                    </a:solidFill>
                    <a:latin typeface="Garamond" charset="0"/>
                  </a:defRPr>
                </a:lvl1pPr>
                <a:lvl2pPr marL="742950" indent="-285750">
                  <a:defRPr>
                    <a:solidFill>
                      <a:schemeClr val="tx1"/>
                    </a:solidFill>
                    <a:latin typeface="Garamond" charset="0"/>
                  </a:defRPr>
                </a:lvl2pPr>
                <a:lvl3pPr marL="1143000" indent="-228600">
                  <a:defRPr>
                    <a:solidFill>
                      <a:schemeClr val="tx1"/>
                    </a:solidFill>
                    <a:latin typeface="Garamond" charset="0"/>
                  </a:defRPr>
                </a:lvl3pPr>
                <a:lvl4pPr marL="1600200" indent="-228600">
                  <a:defRPr>
                    <a:solidFill>
                      <a:schemeClr val="tx1"/>
                    </a:solidFill>
                    <a:latin typeface="Garamond" charset="0"/>
                  </a:defRPr>
                </a:lvl4pPr>
                <a:lvl5pPr marL="2057400" indent="-228600">
                  <a:defRPr>
                    <a:solidFill>
                      <a:schemeClr val="tx1"/>
                    </a:solidFill>
                    <a:latin typeface="Garamond" charset="0"/>
                  </a:defRPr>
                </a:lvl5pPr>
                <a:lvl6pPr marL="2514600" indent="-228600" eaLnBrk="0" fontAlgn="base" hangingPunct="0">
                  <a:spcBef>
                    <a:spcPct val="0"/>
                  </a:spcBef>
                  <a:spcAft>
                    <a:spcPct val="0"/>
                  </a:spcAft>
                  <a:defRPr>
                    <a:solidFill>
                      <a:schemeClr val="tx1"/>
                    </a:solidFill>
                    <a:latin typeface="Garamond" charset="0"/>
                  </a:defRPr>
                </a:lvl6pPr>
                <a:lvl7pPr marL="2971800" indent="-228600" eaLnBrk="0" fontAlgn="base" hangingPunct="0">
                  <a:spcBef>
                    <a:spcPct val="0"/>
                  </a:spcBef>
                  <a:spcAft>
                    <a:spcPct val="0"/>
                  </a:spcAft>
                  <a:defRPr>
                    <a:solidFill>
                      <a:schemeClr val="tx1"/>
                    </a:solidFill>
                    <a:latin typeface="Garamond" charset="0"/>
                  </a:defRPr>
                </a:lvl7pPr>
                <a:lvl8pPr marL="3429000" indent="-228600" eaLnBrk="0" fontAlgn="base" hangingPunct="0">
                  <a:spcBef>
                    <a:spcPct val="0"/>
                  </a:spcBef>
                  <a:spcAft>
                    <a:spcPct val="0"/>
                  </a:spcAft>
                  <a:defRPr>
                    <a:solidFill>
                      <a:schemeClr val="tx1"/>
                    </a:solidFill>
                    <a:latin typeface="Garamond" charset="0"/>
                  </a:defRPr>
                </a:lvl8pPr>
                <a:lvl9pPr marL="3886200" indent="-228600" eaLnBrk="0" fontAlgn="base" hangingPunct="0">
                  <a:spcBef>
                    <a:spcPct val="0"/>
                  </a:spcBef>
                  <a:spcAft>
                    <a:spcPct val="0"/>
                  </a:spcAft>
                  <a:defRPr>
                    <a:solidFill>
                      <a:schemeClr val="tx1"/>
                    </a:solidFill>
                    <a:latin typeface="Garamond" charset="0"/>
                  </a:defRPr>
                </a:lvl9pPr>
              </a:lstStyle>
              <a:p>
                <a:pPr eaLnBrk="1" hangingPunct="1">
                  <a:spcBef>
                    <a:spcPct val="50000"/>
                  </a:spcBef>
                </a:pPr>
                <a:endParaRPr lang="en-US" altLang="en-US">
                  <a:latin typeface="Arial" charset="0"/>
                  <a:ea typeface="Arial" charset="0"/>
                  <a:cs typeface="Arial" charset="0"/>
                </a:endParaRPr>
              </a:p>
            </p:txBody>
          </p:sp>
          <p:sp>
            <p:nvSpPr>
              <p:cNvPr id="14" name="Line 6"/>
              <p:cNvSpPr>
                <a:spLocks noChangeShapeType="1"/>
              </p:cNvSpPr>
              <p:nvPr/>
            </p:nvSpPr>
            <p:spPr bwMode="auto">
              <a:xfrm>
                <a:off x="336" y="2832"/>
                <a:ext cx="1200" cy="0"/>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wrap="none" anchor="ctr"/>
              <a:lstStyle/>
              <a:p>
                <a:endParaRPr lang="en-US"/>
              </a:p>
            </p:txBody>
          </p:sp>
          <p:sp>
            <p:nvSpPr>
              <p:cNvPr id="15" name="Line 7"/>
              <p:cNvSpPr>
                <a:spLocks noChangeShapeType="1"/>
              </p:cNvSpPr>
              <p:nvPr/>
            </p:nvSpPr>
            <p:spPr bwMode="auto">
              <a:xfrm>
                <a:off x="960" y="2832"/>
                <a:ext cx="0" cy="576"/>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wrap="none" anchor="ctr"/>
              <a:lstStyle/>
              <a:p>
                <a:endParaRPr lang="en-US"/>
              </a:p>
            </p:txBody>
          </p:sp>
        </p:grpSp>
        <p:sp>
          <p:nvSpPr>
            <p:cNvPr id="10" name="Text Box 8"/>
            <p:cNvSpPr txBox="1">
              <a:spLocks noChangeArrowheads="1"/>
            </p:cNvSpPr>
            <p:nvPr/>
          </p:nvSpPr>
          <p:spPr bwMode="auto">
            <a:xfrm>
              <a:off x="912" y="2544"/>
              <a:ext cx="240" cy="2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spAutoFit/>
            </a:bodyPr>
            <a:lstStyle>
              <a:lvl1pPr>
                <a:defRPr>
                  <a:solidFill>
                    <a:schemeClr val="tx1"/>
                  </a:solidFill>
                  <a:latin typeface="Garamond" charset="0"/>
                </a:defRPr>
              </a:lvl1pPr>
              <a:lvl2pPr marL="742950" indent="-285750">
                <a:defRPr>
                  <a:solidFill>
                    <a:schemeClr val="tx1"/>
                  </a:solidFill>
                  <a:latin typeface="Garamond" charset="0"/>
                </a:defRPr>
              </a:lvl2pPr>
              <a:lvl3pPr marL="1143000" indent="-228600">
                <a:defRPr>
                  <a:solidFill>
                    <a:schemeClr val="tx1"/>
                  </a:solidFill>
                  <a:latin typeface="Garamond" charset="0"/>
                </a:defRPr>
              </a:lvl3pPr>
              <a:lvl4pPr marL="1600200" indent="-228600">
                <a:defRPr>
                  <a:solidFill>
                    <a:schemeClr val="tx1"/>
                  </a:solidFill>
                  <a:latin typeface="Garamond" charset="0"/>
                </a:defRPr>
              </a:lvl4pPr>
              <a:lvl5pPr marL="2057400" indent="-228600">
                <a:defRPr>
                  <a:solidFill>
                    <a:schemeClr val="tx1"/>
                  </a:solidFill>
                  <a:latin typeface="Garamond" charset="0"/>
                </a:defRPr>
              </a:lvl5pPr>
              <a:lvl6pPr marL="2514600" indent="-228600" eaLnBrk="0" fontAlgn="base" hangingPunct="0">
                <a:spcBef>
                  <a:spcPct val="0"/>
                </a:spcBef>
                <a:spcAft>
                  <a:spcPct val="0"/>
                </a:spcAft>
                <a:defRPr>
                  <a:solidFill>
                    <a:schemeClr val="tx1"/>
                  </a:solidFill>
                  <a:latin typeface="Garamond" charset="0"/>
                </a:defRPr>
              </a:lvl6pPr>
              <a:lvl7pPr marL="2971800" indent="-228600" eaLnBrk="0" fontAlgn="base" hangingPunct="0">
                <a:spcBef>
                  <a:spcPct val="0"/>
                </a:spcBef>
                <a:spcAft>
                  <a:spcPct val="0"/>
                </a:spcAft>
                <a:defRPr>
                  <a:solidFill>
                    <a:schemeClr val="tx1"/>
                  </a:solidFill>
                  <a:latin typeface="Garamond" charset="0"/>
                </a:defRPr>
              </a:lvl7pPr>
              <a:lvl8pPr marL="3429000" indent="-228600" eaLnBrk="0" fontAlgn="base" hangingPunct="0">
                <a:spcBef>
                  <a:spcPct val="0"/>
                </a:spcBef>
                <a:spcAft>
                  <a:spcPct val="0"/>
                </a:spcAft>
                <a:defRPr>
                  <a:solidFill>
                    <a:schemeClr val="tx1"/>
                  </a:solidFill>
                  <a:latin typeface="Garamond" charset="0"/>
                </a:defRPr>
              </a:lvl8pPr>
              <a:lvl9pPr marL="3886200" indent="-228600" eaLnBrk="0" fontAlgn="base" hangingPunct="0">
                <a:spcBef>
                  <a:spcPct val="0"/>
                </a:spcBef>
                <a:spcAft>
                  <a:spcPct val="0"/>
                </a:spcAft>
                <a:defRPr>
                  <a:solidFill>
                    <a:schemeClr val="tx1"/>
                  </a:solidFill>
                  <a:latin typeface="Garamond" charset="0"/>
                </a:defRPr>
              </a:lvl9pPr>
            </a:lstStyle>
            <a:p>
              <a:pPr eaLnBrk="1" hangingPunct="1">
                <a:spcBef>
                  <a:spcPct val="50000"/>
                </a:spcBef>
                <a:defRPr/>
              </a:pPr>
              <a:r>
                <a:rPr lang="en-US" altLang="en-US" sz="2400" smtClean="0">
                  <a:solidFill>
                    <a:schemeClr val="folHlink"/>
                  </a:solidFill>
                  <a:latin typeface="Arial Unicode MS" charset="0"/>
                  <a:ea typeface="Arial" charset="0"/>
                  <a:cs typeface="Arial" charset="0"/>
                </a:rPr>
                <a:t>T</a:t>
              </a:r>
            </a:p>
          </p:txBody>
        </p:sp>
        <p:sp>
          <p:nvSpPr>
            <p:cNvPr id="11" name="Text Box 9"/>
            <p:cNvSpPr txBox="1">
              <a:spLocks noChangeArrowheads="1"/>
            </p:cNvSpPr>
            <p:nvPr/>
          </p:nvSpPr>
          <p:spPr bwMode="auto">
            <a:xfrm>
              <a:off x="1152" y="3024"/>
              <a:ext cx="240" cy="2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spAutoFit/>
            </a:bodyPr>
            <a:lstStyle>
              <a:lvl1pPr>
                <a:defRPr>
                  <a:solidFill>
                    <a:schemeClr val="tx1"/>
                  </a:solidFill>
                  <a:latin typeface="Garamond" charset="0"/>
                </a:defRPr>
              </a:lvl1pPr>
              <a:lvl2pPr marL="742950" indent="-285750">
                <a:defRPr>
                  <a:solidFill>
                    <a:schemeClr val="tx1"/>
                  </a:solidFill>
                  <a:latin typeface="Garamond" charset="0"/>
                </a:defRPr>
              </a:lvl2pPr>
              <a:lvl3pPr marL="1143000" indent="-228600">
                <a:defRPr>
                  <a:solidFill>
                    <a:schemeClr val="tx1"/>
                  </a:solidFill>
                  <a:latin typeface="Garamond" charset="0"/>
                </a:defRPr>
              </a:lvl3pPr>
              <a:lvl4pPr marL="1600200" indent="-228600">
                <a:defRPr>
                  <a:solidFill>
                    <a:schemeClr val="tx1"/>
                  </a:solidFill>
                  <a:latin typeface="Garamond" charset="0"/>
                </a:defRPr>
              </a:lvl4pPr>
              <a:lvl5pPr marL="2057400" indent="-228600">
                <a:defRPr>
                  <a:solidFill>
                    <a:schemeClr val="tx1"/>
                  </a:solidFill>
                  <a:latin typeface="Garamond" charset="0"/>
                </a:defRPr>
              </a:lvl5pPr>
              <a:lvl6pPr marL="2514600" indent="-228600" eaLnBrk="0" fontAlgn="base" hangingPunct="0">
                <a:spcBef>
                  <a:spcPct val="0"/>
                </a:spcBef>
                <a:spcAft>
                  <a:spcPct val="0"/>
                </a:spcAft>
                <a:defRPr>
                  <a:solidFill>
                    <a:schemeClr val="tx1"/>
                  </a:solidFill>
                  <a:latin typeface="Garamond" charset="0"/>
                </a:defRPr>
              </a:lvl6pPr>
              <a:lvl7pPr marL="2971800" indent="-228600" eaLnBrk="0" fontAlgn="base" hangingPunct="0">
                <a:spcBef>
                  <a:spcPct val="0"/>
                </a:spcBef>
                <a:spcAft>
                  <a:spcPct val="0"/>
                </a:spcAft>
                <a:defRPr>
                  <a:solidFill>
                    <a:schemeClr val="tx1"/>
                  </a:solidFill>
                  <a:latin typeface="Garamond" charset="0"/>
                </a:defRPr>
              </a:lvl7pPr>
              <a:lvl8pPr marL="3429000" indent="-228600" eaLnBrk="0" fontAlgn="base" hangingPunct="0">
                <a:spcBef>
                  <a:spcPct val="0"/>
                </a:spcBef>
                <a:spcAft>
                  <a:spcPct val="0"/>
                </a:spcAft>
                <a:defRPr>
                  <a:solidFill>
                    <a:schemeClr val="tx1"/>
                  </a:solidFill>
                  <a:latin typeface="Garamond" charset="0"/>
                </a:defRPr>
              </a:lvl8pPr>
              <a:lvl9pPr marL="3886200" indent="-228600" eaLnBrk="0" fontAlgn="base" hangingPunct="0">
                <a:spcBef>
                  <a:spcPct val="0"/>
                </a:spcBef>
                <a:spcAft>
                  <a:spcPct val="0"/>
                </a:spcAft>
                <a:defRPr>
                  <a:solidFill>
                    <a:schemeClr val="tx1"/>
                  </a:solidFill>
                  <a:latin typeface="Garamond" charset="0"/>
                </a:defRPr>
              </a:lvl9pPr>
            </a:lstStyle>
            <a:p>
              <a:pPr eaLnBrk="1" hangingPunct="1">
                <a:spcBef>
                  <a:spcPct val="50000"/>
                </a:spcBef>
                <a:defRPr/>
              </a:pPr>
              <a:r>
                <a:rPr lang="en-US" altLang="en-US" sz="2400" smtClean="0">
                  <a:solidFill>
                    <a:schemeClr val="folHlink"/>
                  </a:solidFill>
                  <a:latin typeface="Arial Unicode MS" charset="0"/>
                  <a:ea typeface="Arial" charset="0"/>
                  <a:cs typeface="Arial" charset="0"/>
                </a:rPr>
                <a:t>B</a:t>
              </a:r>
            </a:p>
          </p:txBody>
        </p:sp>
        <p:sp>
          <p:nvSpPr>
            <p:cNvPr id="12" name="Text Box 10"/>
            <p:cNvSpPr txBox="1">
              <a:spLocks noChangeArrowheads="1"/>
            </p:cNvSpPr>
            <p:nvPr/>
          </p:nvSpPr>
          <p:spPr bwMode="auto">
            <a:xfrm>
              <a:off x="672" y="3024"/>
              <a:ext cx="240" cy="2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spAutoFit/>
            </a:bodyPr>
            <a:lstStyle>
              <a:lvl1pPr>
                <a:defRPr>
                  <a:solidFill>
                    <a:schemeClr val="tx1"/>
                  </a:solidFill>
                  <a:latin typeface="Garamond" charset="0"/>
                </a:defRPr>
              </a:lvl1pPr>
              <a:lvl2pPr marL="742950" indent="-285750">
                <a:defRPr>
                  <a:solidFill>
                    <a:schemeClr val="tx1"/>
                  </a:solidFill>
                  <a:latin typeface="Garamond" charset="0"/>
                </a:defRPr>
              </a:lvl2pPr>
              <a:lvl3pPr marL="1143000" indent="-228600">
                <a:defRPr>
                  <a:solidFill>
                    <a:schemeClr val="tx1"/>
                  </a:solidFill>
                  <a:latin typeface="Garamond" charset="0"/>
                </a:defRPr>
              </a:lvl3pPr>
              <a:lvl4pPr marL="1600200" indent="-228600">
                <a:defRPr>
                  <a:solidFill>
                    <a:schemeClr val="tx1"/>
                  </a:solidFill>
                  <a:latin typeface="Garamond" charset="0"/>
                </a:defRPr>
              </a:lvl4pPr>
              <a:lvl5pPr marL="2057400" indent="-228600">
                <a:defRPr>
                  <a:solidFill>
                    <a:schemeClr val="tx1"/>
                  </a:solidFill>
                  <a:latin typeface="Garamond" charset="0"/>
                </a:defRPr>
              </a:lvl5pPr>
              <a:lvl6pPr marL="2514600" indent="-228600" eaLnBrk="0" fontAlgn="base" hangingPunct="0">
                <a:spcBef>
                  <a:spcPct val="0"/>
                </a:spcBef>
                <a:spcAft>
                  <a:spcPct val="0"/>
                </a:spcAft>
                <a:defRPr>
                  <a:solidFill>
                    <a:schemeClr val="tx1"/>
                  </a:solidFill>
                  <a:latin typeface="Garamond" charset="0"/>
                </a:defRPr>
              </a:lvl6pPr>
              <a:lvl7pPr marL="2971800" indent="-228600" eaLnBrk="0" fontAlgn="base" hangingPunct="0">
                <a:spcBef>
                  <a:spcPct val="0"/>
                </a:spcBef>
                <a:spcAft>
                  <a:spcPct val="0"/>
                </a:spcAft>
                <a:defRPr>
                  <a:solidFill>
                    <a:schemeClr val="tx1"/>
                  </a:solidFill>
                  <a:latin typeface="Garamond" charset="0"/>
                </a:defRPr>
              </a:lvl7pPr>
              <a:lvl8pPr marL="3429000" indent="-228600" eaLnBrk="0" fontAlgn="base" hangingPunct="0">
                <a:spcBef>
                  <a:spcPct val="0"/>
                </a:spcBef>
                <a:spcAft>
                  <a:spcPct val="0"/>
                </a:spcAft>
                <a:defRPr>
                  <a:solidFill>
                    <a:schemeClr val="tx1"/>
                  </a:solidFill>
                  <a:latin typeface="Garamond" charset="0"/>
                </a:defRPr>
              </a:lvl8pPr>
              <a:lvl9pPr marL="3886200" indent="-228600" eaLnBrk="0" fontAlgn="base" hangingPunct="0">
                <a:spcBef>
                  <a:spcPct val="0"/>
                </a:spcBef>
                <a:spcAft>
                  <a:spcPct val="0"/>
                </a:spcAft>
                <a:defRPr>
                  <a:solidFill>
                    <a:schemeClr val="tx1"/>
                  </a:solidFill>
                  <a:latin typeface="Garamond" charset="0"/>
                </a:defRPr>
              </a:lvl9pPr>
            </a:lstStyle>
            <a:p>
              <a:pPr eaLnBrk="1" hangingPunct="1">
                <a:spcBef>
                  <a:spcPct val="50000"/>
                </a:spcBef>
                <a:defRPr/>
              </a:pPr>
              <a:r>
                <a:rPr lang="en-US" altLang="en-US" sz="2400" smtClean="0">
                  <a:solidFill>
                    <a:schemeClr val="folHlink"/>
                  </a:solidFill>
                  <a:latin typeface="Arial Unicode MS" charset="0"/>
                  <a:ea typeface="Arial" charset="0"/>
                  <a:cs typeface="Arial" charset="0"/>
                </a:rPr>
                <a:t>X</a:t>
              </a:r>
            </a:p>
          </p:txBody>
        </p:sp>
      </p:grpSp>
      <p:grpSp>
        <p:nvGrpSpPr>
          <p:cNvPr id="16" name="Group 11"/>
          <p:cNvGrpSpPr>
            <a:grpSpLocks/>
          </p:cNvGrpSpPr>
          <p:nvPr/>
        </p:nvGrpSpPr>
        <p:grpSpPr bwMode="auto">
          <a:xfrm>
            <a:off x="619873" y="3592316"/>
            <a:ext cx="1905000" cy="1752600"/>
            <a:chOff x="432" y="2400"/>
            <a:chExt cx="1200" cy="1104"/>
          </a:xfrm>
        </p:grpSpPr>
        <p:grpSp>
          <p:nvGrpSpPr>
            <p:cNvPr id="17" name="Group 12"/>
            <p:cNvGrpSpPr>
              <a:grpSpLocks/>
            </p:cNvGrpSpPr>
            <p:nvPr/>
          </p:nvGrpSpPr>
          <p:grpSpPr bwMode="auto">
            <a:xfrm>
              <a:off x="432" y="2400"/>
              <a:ext cx="1200" cy="1104"/>
              <a:chOff x="336" y="2304"/>
              <a:chExt cx="1200" cy="1104"/>
            </a:xfrm>
          </p:grpSpPr>
          <p:sp>
            <p:nvSpPr>
              <p:cNvPr id="21" name="Oval 13"/>
              <p:cNvSpPr>
                <a:spLocks noChangeArrowheads="1"/>
              </p:cNvSpPr>
              <p:nvPr/>
            </p:nvSpPr>
            <p:spPr bwMode="auto">
              <a:xfrm>
                <a:off x="336" y="2304"/>
                <a:ext cx="1200" cy="1104"/>
              </a:xfrm>
              <a:prstGeom prst="ellipse">
                <a:avLst/>
              </a:prstGeom>
              <a:noFill/>
              <a:ln w="12700">
                <a:solidFill>
                  <a:schemeClr val="tx1"/>
                </a:solidFill>
                <a:round/>
                <a:headEnd type="none" w="sm" len="sm"/>
                <a:tailEnd type="none" w="sm" len="sm"/>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wrap="none" anchor="ctr"/>
              <a:lstStyle>
                <a:lvl1pPr>
                  <a:defRPr>
                    <a:solidFill>
                      <a:schemeClr val="tx1"/>
                    </a:solidFill>
                    <a:latin typeface="Garamond" charset="0"/>
                  </a:defRPr>
                </a:lvl1pPr>
                <a:lvl2pPr marL="742950" indent="-285750">
                  <a:defRPr>
                    <a:solidFill>
                      <a:schemeClr val="tx1"/>
                    </a:solidFill>
                    <a:latin typeface="Garamond" charset="0"/>
                  </a:defRPr>
                </a:lvl2pPr>
                <a:lvl3pPr marL="1143000" indent="-228600">
                  <a:defRPr>
                    <a:solidFill>
                      <a:schemeClr val="tx1"/>
                    </a:solidFill>
                    <a:latin typeface="Garamond" charset="0"/>
                  </a:defRPr>
                </a:lvl3pPr>
                <a:lvl4pPr marL="1600200" indent="-228600">
                  <a:defRPr>
                    <a:solidFill>
                      <a:schemeClr val="tx1"/>
                    </a:solidFill>
                    <a:latin typeface="Garamond" charset="0"/>
                  </a:defRPr>
                </a:lvl4pPr>
                <a:lvl5pPr marL="2057400" indent="-228600">
                  <a:defRPr>
                    <a:solidFill>
                      <a:schemeClr val="tx1"/>
                    </a:solidFill>
                    <a:latin typeface="Garamond" charset="0"/>
                  </a:defRPr>
                </a:lvl5pPr>
                <a:lvl6pPr marL="2514600" indent="-228600" eaLnBrk="0" fontAlgn="base" hangingPunct="0">
                  <a:spcBef>
                    <a:spcPct val="0"/>
                  </a:spcBef>
                  <a:spcAft>
                    <a:spcPct val="0"/>
                  </a:spcAft>
                  <a:defRPr>
                    <a:solidFill>
                      <a:schemeClr val="tx1"/>
                    </a:solidFill>
                    <a:latin typeface="Garamond" charset="0"/>
                  </a:defRPr>
                </a:lvl6pPr>
                <a:lvl7pPr marL="2971800" indent="-228600" eaLnBrk="0" fontAlgn="base" hangingPunct="0">
                  <a:spcBef>
                    <a:spcPct val="0"/>
                  </a:spcBef>
                  <a:spcAft>
                    <a:spcPct val="0"/>
                  </a:spcAft>
                  <a:defRPr>
                    <a:solidFill>
                      <a:schemeClr val="tx1"/>
                    </a:solidFill>
                    <a:latin typeface="Garamond" charset="0"/>
                  </a:defRPr>
                </a:lvl7pPr>
                <a:lvl8pPr marL="3429000" indent="-228600" eaLnBrk="0" fontAlgn="base" hangingPunct="0">
                  <a:spcBef>
                    <a:spcPct val="0"/>
                  </a:spcBef>
                  <a:spcAft>
                    <a:spcPct val="0"/>
                  </a:spcAft>
                  <a:defRPr>
                    <a:solidFill>
                      <a:schemeClr val="tx1"/>
                    </a:solidFill>
                    <a:latin typeface="Garamond" charset="0"/>
                  </a:defRPr>
                </a:lvl8pPr>
                <a:lvl9pPr marL="3886200" indent="-228600" eaLnBrk="0" fontAlgn="base" hangingPunct="0">
                  <a:spcBef>
                    <a:spcPct val="0"/>
                  </a:spcBef>
                  <a:spcAft>
                    <a:spcPct val="0"/>
                  </a:spcAft>
                  <a:defRPr>
                    <a:solidFill>
                      <a:schemeClr val="tx1"/>
                    </a:solidFill>
                    <a:latin typeface="Garamond" charset="0"/>
                  </a:defRPr>
                </a:lvl9pPr>
              </a:lstStyle>
              <a:p>
                <a:pPr eaLnBrk="1" hangingPunct="1">
                  <a:spcBef>
                    <a:spcPct val="50000"/>
                  </a:spcBef>
                </a:pPr>
                <a:endParaRPr lang="en-US" altLang="en-US">
                  <a:latin typeface="Arial" charset="0"/>
                  <a:ea typeface="Arial" charset="0"/>
                  <a:cs typeface="Arial" charset="0"/>
                </a:endParaRPr>
              </a:p>
            </p:txBody>
          </p:sp>
          <p:sp>
            <p:nvSpPr>
              <p:cNvPr id="22" name="Line 14"/>
              <p:cNvSpPr>
                <a:spLocks noChangeShapeType="1"/>
              </p:cNvSpPr>
              <p:nvPr/>
            </p:nvSpPr>
            <p:spPr bwMode="auto">
              <a:xfrm>
                <a:off x="336" y="2832"/>
                <a:ext cx="1200" cy="0"/>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wrap="none" anchor="ctr"/>
              <a:lstStyle/>
              <a:p>
                <a:endParaRPr lang="en-US"/>
              </a:p>
            </p:txBody>
          </p:sp>
          <p:sp>
            <p:nvSpPr>
              <p:cNvPr id="23" name="Line 15"/>
              <p:cNvSpPr>
                <a:spLocks noChangeShapeType="1"/>
              </p:cNvSpPr>
              <p:nvPr/>
            </p:nvSpPr>
            <p:spPr bwMode="auto">
              <a:xfrm>
                <a:off x="960" y="2832"/>
                <a:ext cx="0" cy="576"/>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wrap="none" anchor="ctr"/>
              <a:lstStyle/>
              <a:p>
                <a:endParaRPr lang="en-US"/>
              </a:p>
            </p:txBody>
          </p:sp>
        </p:grpSp>
        <p:sp>
          <p:nvSpPr>
            <p:cNvPr id="18" name="Text Box 16"/>
            <p:cNvSpPr txBox="1">
              <a:spLocks noChangeArrowheads="1"/>
            </p:cNvSpPr>
            <p:nvPr/>
          </p:nvSpPr>
          <p:spPr bwMode="auto">
            <a:xfrm>
              <a:off x="912" y="2544"/>
              <a:ext cx="240" cy="2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spAutoFit/>
            </a:bodyPr>
            <a:lstStyle>
              <a:lvl1pPr>
                <a:defRPr>
                  <a:solidFill>
                    <a:schemeClr val="tx1"/>
                  </a:solidFill>
                  <a:latin typeface="Garamond" charset="0"/>
                </a:defRPr>
              </a:lvl1pPr>
              <a:lvl2pPr marL="742950" indent="-285750">
                <a:defRPr>
                  <a:solidFill>
                    <a:schemeClr val="tx1"/>
                  </a:solidFill>
                  <a:latin typeface="Garamond" charset="0"/>
                </a:defRPr>
              </a:lvl2pPr>
              <a:lvl3pPr marL="1143000" indent="-228600">
                <a:defRPr>
                  <a:solidFill>
                    <a:schemeClr val="tx1"/>
                  </a:solidFill>
                  <a:latin typeface="Garamond" charset="0"/>
                </a:defRPr>
              </a:lvl3pPr>
              <a:lvl4pPr marL="1600200" indent="-228600">
                <a:defRPr>
                  <a:solidFill>
                    <a:schemeClr val="tx1"/>
                  </a:solidFill>
                  <a:latin typeface="Garamond" charset="0"/>
                </a:defRPr>
              </a:lvl4pPr>
              <a:lvl5pPr marL="2057400" indent="-228600">
                <a:defRPr>
                  <a:solidFill>
                    <a:schemeClr val="tx1"/>
                  </a:solidFill>
                  <a:latin typeface="Garamond" charset="0"/>
                </a:defRPr>
              </a:lvl5pPr>
              <a:lvl6pPr marL="2514600" indent="-228600" eaLnBrk="0" fontAlgn="base" hangingPunct="0">
                <a:spcBef>
                  <a:spcPct val="0"/>
                </a:spcBef>
                <a:spcAft>
                  <a:spcPct val="0"/>
                </a:spcAft>
                <a:defRPr>
                  <a:solidFill>
                    <a:schemeClr val="tx1"/>
                  </a:solidFill>
                  <a:latin typeface="Garamond" charset="0"/>
                </a:defRPr>
              </a:lvl6pPr>
              <a:lvl7pPr marL="2971800" indent="-228600" eaLnBrk="0" fontAlgn="base" hangingPunct="0">
                <a:spcBef>
                  <a:spcPct val="0"/>
                </a:spcBef>
                <a:spcAft>
                  <a:spcPct val="0"/>
                </a:spcAft>
                <a:defRPr>
                  <a:solidFill>
                    <a:schemeClr val="tx1"/>
                  </a:solidFill>
                  <a:latin typeface="Garamond" charset="0"/>
                </a:defRPr>
              </a:lvl7pPr>
              <a:lvl8pPr marL="3429000" indent="-228600" eaLnBrk="0" fontAlgn="base" hangingPunct="0">
                <a:spcBef>
                  <a:spcPct val="0"/>
                </a:spcBef>
                <a:spcAft>
                  <a:spcPct val="0"/>
                </a:spcAft>
                <a:defRPr>
                  <a:solidFill>
                    <a:schemeClr val="tx1"/>
                  </a:solidFill>
                  <a:latin typeface="Garamond" charset="0"/>
                </a:defRPr>
              </a:lvl8pPr>
              <a:lvl9pPr marL="3886200" indent="-228600" eaLnBrk="0" fontAlgn="base" hangingPunct="0">
                <a:spcBef>
                  <a:spcPct val="0"/>
                </a:spcBef>
                <a:spcAft>
                  <a:spcPct val="0"/>
                </a:spcAft>
                <a:defRPr>
                  <a:solidFill>
                    <a:schemeClr val="tx1"/>
                  </a:solidFill>
                  <a:latin typeface="Garamond" charset="0"/>
                </a:defRPr>
              </a:lvl9pPr>
            </a:lstStyle>
            <a:p>
              <a:pPr eaLnBrk="1" hangingPunct="1">
                <a:spcBef>
                  <a:spcPct val="50000"/>
                </a:spcBef>
                <a:defRPr/>
              </a:pPr>
              <a:r>
                <a:rPr lang="en-US" altLang="en-US" sz="2400" smtClean="0">
                  <a:solidFill>
                    <a:schemeClr val="folHlink"/>
                  </a:solidFill>
                  <a:latin typeface="Arial Unicode MS" charset="0"/>
                  <a:ea typeface="Arial" charset="0"/>
                  <a:cs typeface="Arial" charset="0"/>
                </a:rPr>
                <a:t>U</a:t>
              </a:r>
            </a:p>
          </p:txBody>
        </p:sp>
        <p:sp>
          <p:nvSpPr>
            <p:cNvPr id="19" name="Text Box 17"/>
            <p:cNvSpPr txBox="1">
              <a:spLocks noChangeArrowheads="1"/>
            </p:cNvSpPr>
            <p:nvPr/>
          </p:nvSpPr>
          <p:spPr bwMode="auto">
            <a:xfrm>
              <a:off x="1152" y="3024"/>
              <a:ext cx="240" cy="2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spAutoFit/>
            </a:bodyPr>
            <a:lstStyle>
              <a:lvl1pPr>
                <a:defRPr>
                  <a:solidFill>
                    <a:schemeClr val="tx1"/>
                  </a:solidFill>
                  <a:latin typeface="Garamond" charset="0"/>
                </a:defRPr>
              </a:lvl1pPr>
              <a:lvl2pPr marL="742950" indent="-285750">
                <a:defRPr>
                  <a:solidFill>
                    <a:schemeClr val="tx1"/>
                  </a:solidFill>
                  <a:latin typeface="Garamond" charset="0"/>
                </a:defRPr>
              </a:lvl2pPr>
              <a:lvl3pPr marL="1143000" indent="-228600">
                <a:defRPr>
                  <a:solidFill>
                    <a:schemeClr val="tx1"/>
                  </a:solidFill>
                  <a:latin typeface="Garamond" charset="0"/>
                </a:defRPr>
              </a:lvl3pPr>
              <a:lvl4pPr marL="1600200" indent="-228600">
                <a:defRPr>
                  <a:solidFill>
                    <a:schemeClr val="tx1"/>
                  </a:solidFill>
                  <a:latin typeface="Garamond" charset="0"/>
                </a:defRPr>
              </a:lvl4pPr>
              <a:lvl5pPr marL="2057400" indent="-228600">
                <a:defRPr>
                  <a:solidFill>
                    <a:schemeClr val="tx1"/>
                  </a:solidFill>
                  <a:latin typeface="Garamond" charset="0"/>
                </a:defRPr>
              </a:lvl5pPr>
              <a:lvl6pPr marL="2514600" indent="-228600" eaLnBrk="0" fontAlgn="base" hangingPunct="0">
                <a:spcBef>
                  <a:spcPct val="0"/>
                </a:spcBef>
                <a:spcAft>
                  <a:spcPct val="0"/>
                </a:spcAft>
                <a:defRPr>
                  <a:solidFill>
                    <a:schemeClr val="tx1"/>
                  </a:solidFill>
                  <a:latin typeface="Garamond" charset="0"/>
                </a:defRPr>
              </a:lvl6pPr>
              <a:lvl7pPr marL="2971800" indent="-228600" eaLnBrk="0" fontAlgn="base" hangingPunct="0">
                <a:spcBef>
                  <a:spcPct val="0"/>
                </a:spcBef>
                <a:spcAft>
                  <a:spcPct val="0"/>
                </a:spcAft>
                <a:defRPr>
                  <a:solidFill>
                    <a:schemeClr val="tx1"/>
                  </a:solidFill>
                  <a:latin typeface="Garamond" charset="0"/>
                </a:defRPr>
              </a:lvl7pPr>
              <a:lvl8pPr marL="3429000" indent="-228600" eaLnBrk="0" fontAlgn="base" hangingPunct="0">
                <a:spcBef>
                  <a:spcPct val="0"/>
                </a:spcBef>
                <a:spcAft>
                  <a:spcPct val="0"/>
                </a:spcAft>
                <a:defRPr>
                  <a:solidFill>
                    <a:schemeClr val="tx1"/>
                  </a:solidFill>
                  <a:latin typeface="Garamond" charset="0"/>
                </a:defRPr>
              </a:lvl8pPr>
              <a:lvl9pPr marL="3886200" indent="-228600" eaLnBrk="0" fontAlgn="base" hangingPunct="0">
                <a:spcBef>
                  <a:spcPct val="0"/>
                </a:spcBef>
                <a:spcAft>
                  <a:spcPct val="0"/>
                </a:spcAft>
                <a:defRPr>
                  <a:solidFill>
                    <a:schemeClr val="tx1"/>
                  </a:solidFill>
                  <a:latin typeface="Garamond" charset="0"/>
                </a:defRPr>
              </a:lvl9pPr>
            </a:lstStyle>
            <a:p>
              <a:pPr eaLnBrk="1" hangingPunct="1">
                <a:spcBef>
                  <a:spcPct val="50000"/>
                </a:spcBef>
                <a:defRPr/>
              </a:pPr>
              <a:r>
                <a:rPr lang="en-US" altLang="en-US" sz="2400" smtClean="0">
                  <a:solidFill>
                    <a:schemeClr val="folHlink"/>
                  </a:solidFill>
                  <a:latin typeface="Arial Unicode MS" charset="0"/>
                  <a:ea typeface="Arial" charset="0"/>
                  <a:cs typeface="Arial" charset="0"/>
                </a:rPr>
                <a:t>B</a:t>
              </a:r>
            </a:p>
          </p:txBody>
        </p:sp>
        <p:sp>
          <p:nvSpPr>
            <p:cNvPr id="20" name="Text Box 18"/>
            <p:cNvSpPr txBox="1">
              <a:spLocks noChangeArrowheads="1"/>
            </p:cNvSpPr>
            <p:nvPr/>
          </p:nvSpPr>
          <p:spPr bwMode="auto">
            <a:xfrm>
              <a:off x="672" y="3024"/>
              <a:ext cx="240" cy="2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spAutoFit/>
            </a:bodyPr>
            <a:lstStyle>
              <a:lvl1pPr>
                <a:defRPr>
                  <a:solidFill>
                    <a:schemeClr val="tx1"/>
                  </a:solidFill>
                  <a:latin typeface="Garamond" charset="0"/>
                </a:defRPr>
              </a:lvl1pPr>
              <a:lvl2pPr marL="742950" indent="-285750">
                <a:defRPr>
                  <a:solidFill>
                    <a:schemeClr val="tx1"/>
                  </a:solidFill>
                  <a:latin typeface="Garamond" charset="0"/>
                </a:defRPr>
              </a:lvl2pPr>
              <a:lvl3pPr marL="1143000" indent="-228600">
                <a:defRPr>
                  <a:solidFill>
                    <a:schemeClr val="tx1"/>
                  </a:solidFill>
                  <a:latin typeface="Garamond" charset="0"/>
                </a:defRPr>
              </a:lvl3pPr>
              <a:lvl4pPr marL="1600200" indent="-228600">
                <a:defRPr>
                  <a:solidFill>
                    <a:schemeClr val="tx1"/>
                  </a:solidFill>
                  <a:latin typeface="Garamond" charset="0"/>
                </a:defRPr>
              </a:lvl4pPr>
              <a:lvl5pPr marL="2057400" indent="-228600">
                <a:defRPr>
                  <a:solidFill>
                    <a:schemeClr val="tx1"/>
                  </a:solidFill>
                  <a:latin typeface="Garamond" charset="0"/>
                </a:defRPr>
              </a:lvl5pPr>
              <a:lvl6pPr marL="2514600" indent="-228600" eaLnBrk="0" fontAlgn="base" hangingPunct="0">
                <a:spcBef>
                  <a:spcPct val="0"/>
                </a:spcBef>
                <a:spcAft>
                  <a:spcPct val="0"/>
                </a:spcAft>
                <a:defRPr>
                  <a:solidFill>
                    <a:schemeClr val="tx1"/>
                  </a:solidFill>
                  <a:latin typeface="Garamond" charset="0"/>
                </a:defRPr>
              </a:lvl6pPr>
              <a:lvl7pPr marL="2971800" indent="-228600" eaLnBrk="0" fontAlgn="base" hangingPunct="0">
                <a:spcBef>
                  <a:spcPct val="0"/>
                </a:spcBef>
                <a:spcAft>
                  <a:spcPct val="0"/>
                </a:spcAft>
                <a:defRPr>
                  <a:solidFill>
                    <a:schemeClr val="tx1"/>
                  </a:solidFill>
                  <a:latin typeface="Garamond" charset="0"/>
                </a:defRPr>
              </a:lvl7pPr>
              <a:lvl8pPr marL="3429000" indent="-228600" eaLnBrk="0" fontAlgn="base" hangingPunct="0">
                <a:spcBef>
                  <a:spcPct val="0"/>
                </a:spcBef>
                <a:spcAft>
                  <a:spcPct val="0"/>
                </a:spcAft>
                <a:defRPr>
                  <a:solidFill>
                    <a:schemeClr val="tx1"/>
                  </a:solidFill>
                  <a:latin typeface="Garamond" charset="0"/>
                </a:defRPr>
              </a:lvl8pPr>
              <a:lvl9pPr marL="3886200" indent="-228600" eaLnBrk="0" fontAlgn="base" hangingPunct="0">
                <a:spcBef>
                  <a:spcPct val="0"/>
                </a:spcBef>
                <a:spcAft>
                  <a:spcPct val="0"/>
                </a:spcAft>
                <a:defRPr>
                  <a:solidFill>
                    <a:schemeClr val="tx1"/>
                  </a:solidFill>
                  <a:latin typeface="Garamond" charset="0"/>
                </a:defRPr>
              </a:lvl9pPr>
            </a:lstStyle>
            <a:p>
              <a:pPr eaLnBrk="1" hangingPunct="1">
                <a:spcBef>
                  <a:spcPct val="50000"/>
                </a:spcBef>
                <a:defRPr/>
              </a:pPr>
              <a:r>
                <a:rPr lang="en-US" altLang="en-US" sz="2400" smtClean="0">
                  <a:solidFill>
                    <a:schemeClr val="folHlink"/>
                  </a:solidFill>
                  <a:latin typeface="Arial Unicode MS" charset="0"/>
                  <a:ea typeface="Arial" charset="0"/>
                  <a:cs typeface="Arial" charset="0"/>
                </a:rPr>
                <a:t>A</a:t>
              </a:r>
            </a:p>
          </p:txBody>
        </p:sp>
      </p:grpSp>
    </p:spTree>
    <p:extLst>
      <p:ext uri="{BB962C8B-B14F-4D97-AF65-F5344CB8AC3E}">
        <p14:creationId xmlns:p14="http://schemas.microsoft.com/office/powerpoint/2010/main" val="1842762813"/>
      </p:ext>
    </p:extLst>
  </p:cSld>
  <p:clrMapOvr>
    <a:masterClrMapping/>
  </p:clrMapOvr>
  <p:transition>
    <p:fad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7BCC8D0D-EAEC-449D-9161-023DFF90F2E2}" type="slidenum">
              <a:rPr lang="en-US" smtClean="0">
                <a:solidFill>
                  <a:srgbClr val="052049"/>
                </a:solidFill>
              </a:rPr>
              <a:pPr/>
              <a:t>27</a:t>
            </a:fld>
            <a:endParaRPr lang="en-US" dirty="0">
              <a:solidFill>
                <a:srgbClr val="052049"/>
              </a:solidFill>
            </a:endParaRPr>
          </a:p>
        </p:txBody>
      </p:sp>
      <p:sp>
        <p:nvSpPr>
          <p:cNvPr id="4" name="Title 3"/>
          <p:cNvSpPr>
            <a:spLocks noGrp="1"/>
          </p:cNvSpPr>
          <p:nvPr>
            <p:ph type="title"/>
          </p:nvPr>
        </p:nvSpPr>
        <p:spPr/>
        <p:txBody>
          <a:bodyPr/>
          <a:lstStyle/>
          <a:p>
            <a:r>
              <a:rPr lang="en-US" dirty="0" smtClean="0"/>
              <a:t>Back to Counterfactuals</a:t>
            </a:r>
            <a:endParaRPr lang="en-US" dirty="0"/>
          </a:p>
        </p:txBody>
      </p:sp>
    </p:spTree>
    <p:extLst>
      <p:ext uri="{BB962C8B-B14F-4D97-AF65-F5344CB8AC3E}">
        <p14:creationId xmlns:p14="http://schemas.microsoft.com/office/powerpoint/2010/main" val="4243678397"/>
      </p:ext>
    </p:extLst>
  </p:cSld>
  <p:clrMapOvr>
    <a:masterClrMapping/>
  </p:clrMapOvr>
  <p:transition>
    <p:fad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A Clarification on Notation</a:t>
            </a:r>
            <a:endParaRPr lang="en-US" dirty="0"/>
          </a:p>
        </p:txBody>
      </p:sp>
      <p:sp>
        <p:nvSpPr>
          <p:cNvPr id="6" name="Content Placeholder 5"/>
          <p:cNvSpPr>
            <a:spLocks noGrp="1"/>
          </p:cNvSpPr>
          <p:nvPr>
            <p:ph idx="1"/>
          </p:nvPr>
        </p:nvSpPr>
        <p:spPr>
          <a:xfrm>
            <a:off x="459686" y="1496816"/>
            <a:ext cx="8137665" cy="3909393"/>
          </a:xfrm>
        </p:spPr>
        <p:txBody>
          <a:bodyPr/>
          <a:lstStyle/>
          <a:p>
            <a:r>
              <a:rPr lang="en-US" dirty="0" smtClean="0"/>
              <a:t>Capital letters denote random variables</a:t>
            </a:r>
          </a:p>
          <a:p>
            <a:pPr lvl="1"/>
            <a:r>
              <a:rPr lang="en-US" dirty="0" smtClean="0"/>
              <a:t>Variables that may have different values for different individuals</a:t>
            </a:r>
          </a:p>
          <a:p>
            <a:pPr lvl="1"/>
            <a:r>
              <a:rPr lang="en-US" i="1" dirty="0" smtClean="0"/>
              <a:t>A</a:t>
            </a:r>
            <a:r>
              <a:rPr lang="en-US" dirty="0" smtClean="0"/>
              <a:t>, </a:t>
            </a:r>
            <a:r>
              <a:rPr lang="en-US" i="1" dirty="0" smtClean="0"/>
              <a:t>Y</a:t>
            </a:r>
            <a:r>
              <a:rPr lang="en-US" dirty="0" smtClean="0"/>
              <a:t>, </a:t>
            </a:r>
            <a:r>
              <a:rPr lang="en-US" i="1" dirty="0" err="1" smtClean="0"/>
              <a:t>Y</a:t>
            </a:r>
            <a:r>
              <a:rPr lang="en-US" i="1" baseline="30000" dirty="0" err="1" smtClean="0"/>
              <a:t>a</a:t>
            </a:r>
            <a:r>
              <a:rPr lang="en-US" i="1" baseline="30000" dirty="0" smtClean="0"/>
              <a:t>=0</a:t>
            </a:r>
            <a:r>
              <a:rPr lang="en-US" dirty="0" smtClean="0"/>
              <a:t>, </a:t>
            </a:r>
            <a:r>
              <a:rPr lang="en-US" i="1" dirty="0" err="1"/>
              <a:t>Y</a:t>
            </a:r>
            <a:r>
              <a:rPr lang="en-US" i="1" baseline="30000" dirty="0" err="1"/>
              <a:t>a</a:t>
            </a:r>
            <a:r>
              <a:rPr lang="en-US" i="1" baseline="30000" dirty="0" smtClean="0"/>
              <a:t>=1</a:t>
            </a:r>
          </a:p>
          <a:p>
            <a:endParaRPr lang="en-US" dirty="0" smtClean="0"/>
          </a:p>
          <a:p>
            <a:r>
              <a:rPr lang="en-US" dirty="0" smtClean="0"/>
              <a:t>Lowercase letters denote possible values (realizations) of random variables</a:t>
            </a:r>
          </a:p>
          <a:p>
            <a:pPr marL="522274" lvl="2" indent="-295268"/>
            <a:r>
              <a:rPr lang="en-US" i="1" dirty="0" smtClean="0"/>
              <a:t>a</a:t>
            </a:r>
            <a:r>
              <a:rPr lang="en-US" dirty="0" smtClean="0"/>
              <a:t> is a possible value (0 or 1) of the random variable </a:t>
            </a:r>
            <a:r>
              <a:rPr lang="en-US" i="1" dirty="0" smtClean="0"/>
              <a:t>A</a:t>
            </a:r>
            <a:endParaRPr lang="en-US" i="1" baseline="30000" dirty="0"/>
          </a:p>
          <a:p>
            <a:endParaRPr lang="en-US" dirty="0"/>
          </a:p>
        </p:txBody>
      </p:sp>
      <p:sp>
        <p:nvSpPr>
          <p:cNvPr id="2" name="Slide Number Placeholder 1"/>
          <p:cNvSpPr>
            <a:spLocks noGrp="1"/>
          </p:cNvSpPr>
          <p:nvPr>
            <p:ph type="sldNum" sz="quarter" idx="13"/>
          </p:nvPr>
        </p:nvSpPr>
        <p:spPr/>
        <p:txBody>
          <a:bodyPr/>
          <a:lstStyle/>
          <a:p>
            <a:fld id="{7BCC8D0D-EAEC-449D-9161-023DFF90F2E2}" type="slidenum">
              <a:rPr lang="en-US" smtClean="0">
                <a:solidFill>
                  <a:srgbClr val="052049"/>
                </a:solidFill>
              </a:rPr>
              <a:pPr/>
              <a:t>28</a:t>
            </a:fld>
            <a:endParaRPr lang="en-US" dirty="0">
              <a:solidFill>
                <a:srgbClr val="052049"/>
              </a:solidFill>
            </a:endParaRPr>
          </a:p>
        </p:txBody>
      </p:sp>
    </p:spTree>
    <p:extLst>
      <p:ext uri="{BB962C8B-B14F-4D97-AF65-F5344CB8AC3E}">
        <p14:creationId xmlns:p14="http://schemas.microsoft.com/office/powerpoint/2010/main" val="3736882752"/>
      </p:ext>
    </p:extLst>
  </p:cSld>
  <p:clrMapOvr>
    <a:masterClrMapping/>
  </p:clrMapOvr>
  <p:transition>
    <p:fad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Unconditional vs. Conditional Probabilities</a:t>
            </a:r>
            <a:endParaRPr lang="en-US" dirty="0"/>
          </a:p>
        </p:txBody>
      </p:sp>
      <p:sp>
        <p:nvSpPr>
          <p:cNvPr id="6" name="Content Placeholder 5"/>
          <p:cNvSpPr>
            <a:spLocks noGrp="1"/>
          </p:cNvSpPr>
          <p:nvPr>
            <p:ph idx="1"/>
          </p:nvPr>
        </p:nvSpPr>
        <p:spPr>
          <a:xfrm>
            <a:off x="459686" y="1496816"/>
            <a:ext cx="8137665" cy="3909393"/>
          </a:xfrm>
        </p:spPr>
        <p:txBody>
          <a:bodyPr/>
          <a:lstStyle/>
          <a:p>
            <a:r>
              <a:rPr lang="en-US" dirty="0" err="1"/>
              <a:t>Pr</a:t>
            </a:r>
            <a:r>
              <a:rPr lang="en-US" dirty="0"/>
              <a:t>(</a:t>
            </a:r>
            <a:r>
              <a:rPr lang="en-US" i="1" dirty="0" err="1"/>
              <a:t>Y</a:t>
            </a:r>
            <a:r>
              <a:rPr lang="en-US" i="1" baseline="30000" dirty="0" err="1"/>
              <a:t>a</a:t>
            </a:r>
            <a:r>
              <a:rPr lang="en-US" i="1" baseline="30000" dirty="0"/>
              <a:t>=1</a:t>
            </a:r>
            <a:r>
              <a:rPr lang="en-US" dirty="0"/>
              <a:t> = 1) </a:t>
            </a:r>
            <a:r>
              <a:rPr lang="en-US" dirty="0" smtClean="0"/>
              <a:t>is an unconditional (marginal) probability</a:t>
            </a:r>
          </a:p>
          <a:p>
            <a:pPr lvl="1"/>
            <a:r>
              <a:rPr lang="en-US" dirty="0" smtClean="0"/>
              <a:t>Proportion </a:t>
            </a:r>
            <a:r>
              <a:rPr lang="en-US" dirty="0"/>
              <a:t>of subjects that would </a:t>
            </a:r>
            <a:r>
              <a:rPr lang="en-US" dirty="0" smtClean="0"/>
              <a:t>have developed </a:t>
            </a:r>
            <a:r>
              <a:rPr lang="en-US" dirty="0"/>
              <a:t>the outcome </a:t>
            </a:r>
            <a:r>
              <a:rPr lang="en-US" i="1" dirty="0"/>
              <a:t>Y</a:t>
            </a:r>
            <a:r>
              <a:rPr lang="en-US" dirty="0"/>
              <a:t> </a:t>
            </a:r>
            <a:r>
              <a:rPr lang="en-US" u="sng" dirty="0"/>
              <a:t>had all </a:t>
            </a:r>
            <a:r>
              <a:rPr lang="en-US" u="sng" dirty="0" smtClean="0"/>
              <a:t>subjects</a:t>
            </a:r>
            <a:r>
              <a:rPr lang="en-US" dirty="0" smtClean="0"/>
              <a:t> </a:t>
            </a:r>
            <a:r>
              <a:rPr lang="en-US" sz="2000" dirty="0" smtClean="0"/>
              <a:t>in </a:t>
            </a:r>
            <a:r>
              <a:rPr lang="en-US" sz="2000" dirty="0"/>
              <a:t>the population of interest </a:t>
            </a:r>
            <a:r>
              <a:rPr lang="en-US" sz="2000" dirty="0" smtClean="0"/>
              <a:t>received exposure value </a:t>
            </a:r>
            <a:r>
              <a:rPr lang="en-US" sz="2000" i="1" dirty="0" smtClean="0"/>
              <a:t>a</a:t>
            </a:r>
          </a:p>
          <a:p>
            <a:pPr lvl="1"/>
            <a:r>
              <a:rPr lang="en-US" dirty="0"/>
              <a:t>Calculated using </a:t>
            </a:r>
            <a:r>
              <a:rPr lang="en-US" dirty="0" smtClean="0"/>
              <a:t>the entire population</a:t>
            </a:r>
          </a:p>
          <a:p>
            <a:pPr lvl="1"/>
            <a:r>
              <a:rPr lang="en-US" dirty="0" smtClean="0"/>
              <a:t>Causal quantity</a:t>
            </a:r>
            <a:endParaRPr lang="en-US" sz="2000" dirty="0"/>
          </a:p>
          <a:p>
            <a:endParaRPr lang="en-US" dirty="0" smtClean="0"/>
          </a:p>
          <a:p>
            <a:r>
              <a:rPr lang="en-US" dirty="0" err="1" smtClean="0"/>
              <a:t>Pr</a:t>
            </a:r>
            <a:r>
              <a:rPr lang="en-US" dirty="0" smtClean="0"/>
              <a:t>(</a:t>
            </a:r>
            <a:r>
              <a:rPr lang="en-US" i="1" dirty="0" smtClean="0"/>
              <a:t>Y</a:t>
            </a:r>
            <a:r>
              <a:rPr lang="en-US" dirty="0" smtClean="0"/>
              <a:t> = 1 | </a:t>
            </a:r>
            <a:r>
              <a:rPr lang="en-US" i="1" dirty="0" smtClean="0"/>
              <a:t>A</a:t>
            </a:r>
            <a:r>
              <a:rPr lang="en-US" dirty="0" smtClean="0"/>
              <a:t> = 1) is a conditional probability</a:t>
            </a:r>
          </a:p>
          <a:p>
            <a:pPr lvl="1"/>
            <a:r>
              <a:rPr lang="en-US" dirty="0" smtClean="0"/>
              <a:t>Proportion </a:t>
            </a:r>
            <a:r>
              <a:rPr lang="en-US" dirty="0"/>
              <a:t>of subjects that developed </a:t>
            </a:r>
            <a:r>
              <a:rPr lang="en-US" dirty="0" smtClean="0"/>
              <a:t>the outcome </a:t>
            </a:r>
            <a:r>
              <a:rPr lang="en-US" dirty="0"/>
              <a:t>Y </a:t>
            </a:r>
            <a:r>
              <a:rPr lang="en-US" u="sng" dirty="0"/>
              <a:t>among </a:t>
            </a:r>
            <a:r>
              <a:rPr lang="en-US" u="sng" dirty="0" smtClean="0"/>
              <a:t>subjects</a:t>
            </a:r>
            <a:r>
              <a:rPr lang="en-US" dirty="0" smtClean="0"/>
              <a:t> who received exposure </a:t>
            </a:r>
            <a:r>
              <a:rPr lang="en-US" dirty="0"/>
              <a:t>value a in the </a:t>
            </a:r>
            <a:r>
              <a:rPr lang="en-US" dirty="0" smtClean="0"/>
              <a:t>population</a:t>
            </a:r>
          </a:p>
          <a:p>
            <a:pPr lvl="1"/>
            <a:r>
              <a:rPr lang="en-US" dirty="0" smtClean="0"/>
              <a:t>Calculated using a subset of the population</a:t>
            </a:r>
          </a:p>
          <a:p>
            <a:pPr lvl="1"/>
            <a:r>
              <a:rPr lang="en-US" dirty="0" smtClean="0"/>
              <a:t>Associational quantity</a:t>
            </a:r>
            <a:endParaRPr lang="en-US" dirty="0"/>
          </a:p>
          <a:p>
            <a:endParaRPr lang="en-US" dirty="0"/>
          </a:p>
        </p:txBody>
      </p:sp>
      <p:sp>
        <p:nvSpPr>
          <p:cNvPr id="2" name="Slide Number Placeholder 1"/>
          <p:cNvSpPr>
            <a:spLocks noGrp="1"/>
          </p:cNvSpPr>
          <p:nvPr>
            <p:ph type="sldNum" sz="quarter" idx="13"/>
          </p:nvPr>
        </p:nvSpPr>
        <p:spPr/>
        <p:txBody>
          <a:bodyPr/>
          <a:lstStyle/>
          <a:p>
            <a:fld id="{7BCC8D0D-EAEC-449D-9161-023DFF90F2E2}" type="slidenum">
              <a:rPr lang="en-US" smtClean="0">
                <a:solidFill>
                  <a:srgbClr val="052049"/>
                </a:solidFill>
              </a:rPr>
              <a:pPr/>
              <a:t>29</a:t>
            </a:fld>
            <a:endParaRPr lang="en-US" dirty="0">
              <a:solidFill>
                <a:srgbClr val="052049"/>
              </a:solidFill>
            </a:endParaRPr>
          </a:p>
        </p:txBody>
      </p:sp>
    </p:spTree>
    <p:extLst>
      <p:ext uri="{BB962C8B-B14F-4D97-AF65-F5344CB8AC3E}">
        <p14:creationId xmlns:p14="http://schemas.microsoft.com/office/powerpoint/2010/main" val="1391274227"/>
      </p:ext>
    </p:extLst>
  </p:cSld>
  <p:clrMapOvr>
    <a:masterClrMapping/>
  </p:clrMapOvr>
  <p:transition>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3"/>
          </p:nvPr>
        </p:nvSpPr>
        <p:spPr/>
        <p:txBody>
          <a:bodyPr/>
          <a:lstStyle/>
          <a:p>
            <a:pPr>
              <a:defRPr/>
            </a:pPr>
            <a:fld id="{FAA74B69-70FD-A649-B131-F3438782CAA4}" type="slidenum">
              <a:rPr lang="en-US" altLang="en-US" smtClean="0"/>
              <a:pPr>
                <a:defRPr/>
              </a:pPr>
              <a:t>3</a:t>
            </a:fld>
            <a:endParaRPr lang="en-US" altLang="en-US"/>
          </a:p>
        </p:txBody>
      </p:sp>
      <p:sp>
        <p:nvSpPr>
          <p:cNvPr id="5" name="Title 4"/>
          <p:cNvSpPr>
            <a:spLocks noGrp="1"/>
          </p:cNvSpPr>
          <p:nvPr>
            <p:ph type="title"/>
          </p:nvPr>
        </p:nvSpPr>
        <p:spPr/>
        <p:txBody>
          <a:bodyPr/>
          <a:lstStyle/>
          <a:p>
            <a:r>
              <a:rPr lang="en-US" dirty="0" smtClean="0"/>
              <a:t>Counterfactual Heuristic</a:t>
            </a:r>
            <a:endParaRPr lang="en-US" dirty="0"/>
          </a:p>
        </p:txBody>
      </p:sp>
      <p:sp>
        <p:nvSpPr>
          <p:cNvPr id="7" name="Content Placeholder 6"/>
          <p:cNvSpPr>
            <a:spLocks noGrp="1"/>
          </p:cNvSpPr>
          <p:nvPr>
            <p:ph idx="1"/>
          </p:nvPr>
        </p:nvSpPr>
        <p:spPr/>
        <p:txBody>
          <a:bodyPr/>
          <a:lstStyle/>
          <a:p>
            <a:r>
              <a:rPr lang="en-US" dirty="0" smtClean="0"/>
              <a:t>What is a counterfactual?</a:t>
            </a:r>
          </a:p>
          <a:p>
            <a:r>
              <a:rPr lang="en-US" dirty="0" smtClean="0"/>
              <a:t>Individual causal effect and average causal effect</a:t>
            </a:r>
          </a:p>
          <a:p>
            <a:r>
              <a:rPr lang="en-US" dirty="0" smtClean="0"/>
              <a:t>What do we calculate using counterfactuals and idea of average causal effect?</a:t>
            </a:r>
          </a:p>
          <a:p>
            <a:r>
              <a:rPr lang="en-US" dirty="0" smtClean="0"/>
              <a:t>How does what we calculate using counterfactuals compare to what we calculate when using observed data?</a:t>
            </a:r>
            <a:endParaRPr lang="en-US" dirty="0"/>
          </a:p>
          <a:p>
            <a:r>
              <a:rPr lang="en-US" dirty="0" smtClean="0"/>
              <a:t>Causation </a:t>
            </a:r>
            <a:r>
              <a:rPr lang="en-US" altLang="en-US" sz="2400" dirty="0"/>
              <a:t>≠ </a:t>
            </a:r>
            <a:r>
              <a:rPr lang="en-US" dirty="0" smtClean="0"/>
              <a:t>Association</a:t>
            </a:r>
            <a:endParaRPr lang="en-US" dirty="0"/>
          </a:p>
        </p:txBody>
      </p:sp>
      <p:pic>
        <p:nvPicPr>
          <p:cNvPr id="6" name="tmpA144">
            <a:hlinkClick r:id="" action="ppaction://media"/>
          </p:cNvPr>
          <p:cNvPicPr>
            <a:picLocks noChangeAspect="1"/>
          </p:cNvPicPr>
          <p:nvPr>
            <a:videoFile r:link="rId1"/>
            <p:custDataLst>
              <p:tags r:id="rId2"/>
            </p:custDataLst>
            <p:extLst>
              <p:ext uri="{DAA4B4D4-6D71-4841-9C94-3DE7FCFB9230}">
                <p14:media xmlns:p14="http://schemas.microsoft.com/office/powerpoint/2010/main" r:embed="rId3">
                  <p14:trim end="58.3197"/>
                </p14:media>
              </p:ext>
              <p:ext uri="{42D2F446-02D8-4167-A562-619A0277C38B}">
                <p15:isNarration xmlns:p15="http://schemas.microsoft.com/office/powerpoint/2012/main" val="1"/>
              </p:ext>
            </p:extLst>
          </p:nvPr>
        </p:nvPicPr>
        <p:blipFill>
          <a:blip r:embed="rId7"/>
          <a:stretch>
            <a:fillRect/>
          </a:stretch>
        </p:blipFill>
        <p:spPr>
          <a:xfrm>
            <a:off x="8813800" y="101600"/>
            <a:ext cx="228600" cy="228600"/>
          </a:xfrm>
          <a:prstGeom prst="rect">
            <a:avLst/>
          </a:prstGeom>
        </p:spPr>
      </p:pic>
      <mc:AlternateContent xmlns:mc="http://schemas.openxmlformats.org/markup-compatibility/2006" xmlns:p14="http://schemas.microsoft.com/office/powerpoint/2010/main" xmlns:iact="http://schemas.microsoft.com/office/powerpoint/2014/inkAction">
        <mc:Choice Requires="p14 iact">
          <p:contentPart p14:bwMode="auto" r:id="rId8">
            <p14:nvContentPartPr>
              <p14:cNvPr id="8" name="Ink 7"/>
              <p14:cNvContentPartPr/>
              <p14:nvPr>
                <p:custDataLst>
                  <p:tags r:id="rId4"/>
                </p:custDataLst>
                <p:extLst>
                  <p:ext uri="{42D2F446-02D8-4167-A562-619A0277C38B}">
                    <p15:isNarration xmlns:p15="http://schemas.microsoft.com/office/powerpoint/2012/main" val="1"/>
                  </p:ext>
                </p:extLst>
              </p14:nvPr>
            </p14:nvContentPartPr>
            <p14:xfrm>
              <a:off x="110960" y="1969521"/>
              <a:ext cx="481482" cy="2605695"/>
            </p14:xfrm>
          </p:contentPart>
        </mc:Choice>
        <mc:Fallback xmlns="">
          <p:pic>
            <p:nvPicPr>
              <p:cNvPr id="8" name="Ink 7"/>
              <p:cNvPicPr>
                <a:picLocks noGrp="1" noRot="1" noChangeAspect="1" noMove="1" noResize="1" noEditPoints="1" noAdjustHandles="1" noChangeArrowheads="1" noChangeShapeType="1"/>
              </p:cNvPicPr>
              <p:nvPr/>
            </p:nvPicPr>
            <p:blipFill>
              <a:blip r:embed="rId10"/>
              <a:stretch>
                <a:fillRect/>
              </a:stretch>
            </p:blipFill>
            <p:spPr>
              <a:xfrm>
                <a:off x="103288" y="1962701"/>
                <a:ext cx="496826" cy="2619335"/>
              </a:xfrm>
              <a:prstGeom prst="rect">
                <a:avLst/>
              </a:prstGeom>
            </p:spPr>
          </p:pic>
        </mc:Fallback>
      </mc:AlternateContent>
    </p:spTree>
    <p:extLst>
      <p:ext uri="{BB962C8B-B14F-4D97-AF65-F5344CB8AC3E}">
        <p14:creationId xmlns:p14="http://schemas.microsoft.com/office/powerpoint/2010/main" val="385963239"/>
      </p:ext>
    </p:extLst>
  </p:cSld>
  <p:clrMapOvr>
    <a:masterClrMapping/>
  </p:clrMapOvr>
  <p:transition advTm="29569">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1"/>
                                  </p:stCondLst>
                                  <p:childTnLst>
                                    <p:cmd type="call" cmd="playFrom(0.0)">
                                      <p:cBhvr>
                                        <p:cTn id="6" dur="1" fill="hold"/>
                                        <p:tgtEl>
                                          <p:spTgt spid="6"/>
                                        </p:tgtEl>
                                      </p:cBhvr>
                                    </p:cmd>
                                  </p:childTnLst>
                                </p:cTn>
                              </p:par>
                              <p:par>
                                <p:cTn id="7" presetID="59"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md type="call" cmd="playFrom(0.0)">
                                      <p:cBhvr>
                                        <p:cTn id="9"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fill="hold" display="0">
                  <p:stCondLst>
                    <p:cond delay="indefinite"/>
                  </p:stCondLst>
                </p:cTn>
                <p:tgtEl>
                  <p:spTgt spid="6"/>
                </p:tgtEl>
              </p:cMediaNode>
            </p:vide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3"/>
          </p:nvPr>
        </p:nvSpPr>
        <p:spPr/>
        <p:txBody>
          <a:bodyPr/>
          <a:lstStyle/>
          <a:p>
            <a:fld id="{7BCC8D0D-EAEC-449D-9161-023DFF90F2E2}" type="slidenum">
              <a:rPr lang="en-US" smtClean="0">
                <a:solidFill>
                  <a:srgbClr val="052049"/>
                </a:solidFill>
              </a:rPr>
              <a:pPr/>
              <a:t>30</a:t>
            </a:fld>
            <a:endParaRPr lang="en-US" dirty="0">
              <a:solidFill>
                <a:srgbClr val="052049"/>
              </a:solidFill>
            </a:endParaRPr>
          </a:p>
        </p:txBody>
      </p:sp>
      <p:sp>
        <p:nvSpPr>
          <p:cNvPr id="3" name="Title 2"/>
          <p:cNvSpPr>
            <a:spLocks noGrp="1"/>
          </p:cNvSpPr>
          <p:nvPr>
            <p:ph type="title"/>
          </p:nvPr>
        </p:nvSpPr>
        <p:spPr/>
        <p:txBody>
          <a:bodyPr/>
          <a:lstStyle/>
          <a:p>
            <a:r>
              <a:rPr lang="en-US" dirty="0" smtClean="0"/>
              <a:t>Sharp vs. Average Causal Null Hypothesis</a:t>
            </a:r>
            <a:endParaRPr lang="en-US" dirty="0"/>
          </a:p>
        </p:txBody>
      </p:sp>
      <p:sp>
        <p:nvSpPr>
          <p:cNvPr id="5" name="Content Placeholder 4"/>
          <p:cNvSpPr>
            <a:spLocks noGrp="1"/>
          </p:cNvSpPr>
          <p:nvPr>
            <p:ph idx="1"/>
          </p:nvPr>
        </p:nvSpPr>
        <p:spPr>
          <a:xfrm>
            <a:off x="459687" y="1499616"/>
            <a:ext cx="5962884" cy="3909393"/>
          </a:xfrm>
        </p:spPr>
        <p:txBody>
          <a:bodyPr/>
          <a:lstStyle/>
          <a:p>
            <a:r>
              <a:rPr lang="en-US" dirty="0" err="1"/>
              <a:t>Pr</a:t>
            </a:r>
            <a:r>
              <a:rPr lang="en-US" dirty="0"/>
              <a:t>(</a:t>
            </a:r>
            <a:r>
              <a:rPr lang="en-US" i="1" dirty="0" err="1"/>
              <a:t>Y</a:t>
            </a:r>
            <a:r>
              <a:rPr lang="en-US" i="1" baseline="30000" dirty="0" err="1"/>
              <a:t>a</a:t>
            </a:r>
            <a:r>
              <a:rPr lang="en-US" i="1" baseline="30000" dirty="0"/>
              <a:t>=1</a:t>
            </a:r>
            <a:r>
              <a:rPr lang="en-US" dirty="0"/>
              <a:t>=1) </a:t>
            </a:r>
            <a:r>
              <a:rPr lang="en-US" altLang="en-US" b="1" dirty="0" smtClean="0"/>
              <a:t>=</a:t>
            </a:r>
            <a:r>
              <a:rPr lang="en-US" altLang="en-US" dirty="0" smtClean="0"/>
              <a:t> </a:t>
            </a:r>
            <a:r>
              <a:rPr lang="en-US" dirty="0" err="1"/>
              <a:t>Pr</a:t>
            </a:r>
            <a:r>
              <a:rPr lang="en-US" dirty="0"/>
              <a:t>(</a:t>
            </a:r>
            <a:r>
              <a:rPr lang="en-US" i="1" dirty="0" err="1"/>
              <a:t>Y</a:t>
            </a:r>
            <a:r>
              <a:rPr lang="en-US" i="1" baseline="30000" dirty="0" err="1"/>
              <a:t>a</a:t>
            </a:r>
            <a:r>
              <a:rPr lang="en-US" i="1" baseline="30000" dirty="0"/>
              <a:t>=0</a:t>
            </a:r>
            <a:r>
              <a:rPr lang="en-US" dirty="0"/>
              <a:t>=1</a:t>
            </a:r>
            <a:r>
              <a:rPr lang="en-US" dirty="0" smtClean="0"/>
              <a:t>) = 0.5</a:t>
            </a:r>
          </a:p>
          <a:p>
            <a:endParaRPr lang="en-US" dirty="0"/>
          </a:p>
          <a:p>
            <a:r>
              <a:rPr lang="en-US" dirty="0" smtClean="0"/>
              <a:t>The </a:t>
            </a:r>
            <a:r>
              <a:rPr lang="en-US" b="1" dirty="0" smtClean="0"/>
              <a:t>average</a:t>
            </a:r>
            <a:r>
              <a:rPr lang="en-US" dirty="0" smtClean="0"/>
              <a:t> causal null hypothesis holds if:</a:t>
            </a:r>
          </a:p>
          <a:p>
            <a:pPr marL="0" indent="0" algn="ctr">
              <a:buNone/>
            </a:pPr>
            <a:r>
              <a:rPr lang="en-US" dirty="0" err="1" smtClean="0"/>
              <a:t>Pr</a:t>
            </a:r>
            <a:r>
              <a:rPr lang="en-US" dirty="0" smtClean="0"/>
              <a:t>(</a:t>
            </a:r>
            <a:r>
              <a:rPr lang="en-US" i="1" dirty="0" err="1" smtClean="0"/>
              <a:t>Y</a:t>
            </a:r>
            <a:r>
              <a:rPr lang="en-US" i="1" baseline="30000" dirty="0" err="1" smtClean="0"/>
              <a:t>a</a:t>
            </a:r>
            <a:r>
              <a:rPr lang="en-US" i="1" baseline="30000" dirty="0"/>
              <a:t>=</a:t>
            </a:r>
            <a:r>
              <a:rPr lang="en-US" i="1" baseline="30000" dirty="0" smtClean="0"/>
              <a:t>1</a:t>
            </a:r>
            <a:r>
              <a:rPr lang="en-US" dirty="0" smtClean="0"/>
              <a:t> = 1) = </a:t>
            </a:r>
            <a:r>
              <a:rPr lang="en-US" dirty="0" err="1" smtClean="0"/>
              <a:t>Pr</a:t>
            </a:r>
            <a:r>
              <a:rPr lang="en-US" dirty="0"/>
              <a:t>(</a:t>
            </a:r>
            <a:r>
              <a:rPr lang="en-US" i="1" dirty="0" err="1"/>
              <a:t>Y</a:t>
            </a:r>
            <a:r>
              <a:rPr lang="en-US" i="1" baseline="30000" dirty="0" err="1"/>
              <a:t>a</a:t>
            </a:r>
            <a:r>
              <a:rPr lang="en-US" i="1" baseline="30000" dirty="0" smtClean="0"/>
              <a:t>=0</a:t>
            </a:r>
            <a:r>
              <a:rPr lang="en-US" dirty="0" smtClean="0"/>
              <a:t> </a:t>
            </a:r>
            <a:r>
              <a:rPr lang="en-US" dirty="0"/>
              <a:t>= 1)</a:t>
            </a:r>
          </a:p>
          <a:p>
            <a:endParaRPr lang="en-US" dirty="0" smtClean="0"/>
          </a:p>
          <a:p>
            <a:r>
              <a:rPr lang="en-US" dirty="0" smtClean="0"/>
              <a:t>The </a:t>
            </a:r>
            <a:r>
              <a:rPr lang="en-US" b="1" dirty="0" smtClean="0"/>
              <a:t>sharp</a:t>
            </a:r>
            <a:r>
              <a:rPr lang="en-US" dirty="0" smtClean="0"/>
              <a:t> causal null hypothesis holds if, </a:t>
            </a:r>
            <a:r>
              <a:rPr lang="en-US" u="sng" dirty="0" smtClean="0"/>
              <a:t>for all subjects</a:t>
            </a:r>
            <a:r>
              <a:rPr lang="en-US" dirty="0" smtClean="0"/>
              <a:t>:</a:t>
            </a:r>
          </a:p>
          <a:p>
            <a:pPr marL="0" indent="0" algn="ctr">
              <a:buNone/>
            </a:pPr>
            <a:r>
              <a:rPr lang="en-US" i="1" dirty="0" err="1" smtClean="0"/>
              <a:t>Y</a:t>
            </a:r>
            <a:r>
              <a:rPr lang="en-US" i="1" baseline="30000" dirty="0" err="1" smtClean="0"/>
              <a:t>a</a:t>
            </a:r>
            <a:r>
              <a:rPr lang="en-US" i="1" baseline="30000" dirty="0"/>
              <a:t>=</a:t>
            </a:r>
            <a:r>
              <a:rPr lang="en-US" i="1" baseline="30000" dirty="0" smtClean="0"/>
              <a:t>1</a:t>
            </a:r>
            <a:r>
              <a:rPr lang="en-US" dirty="0" smtClean="0"/>
              <a:t> = </a:t>
            </a:r>
            <a:r>
              <a:rPr lang="en-US" i="1" dirty="0" err="1" smtClean="0"/>
              <a:t>Y</a:t>
            </a:r>
            <a:r>
              <a:rPr lang="en-US" i="1" baseline="30000" dirty="0" err="1" smtClean="0"/>
              <a:t>a</a:t>
            </a:r>
            <a:r>
              <a:rPr lang="en-US" i="1" baseline="30000" dirty="0"/>
              <a:t>=</a:t>
            </a:r>
            <a:r>
              <a:rPr lang="en-US" i="1" baseline="30000" dirty="0" smtClean="0"/>
              <a:t>0</a:t>
            </a:r>
            <a:endParaRPr lang="en-US" dirty="0" smtClean="0"/>
          </a:p>
          <a:p>
            <a:endParaRPr lang="en-US" dirty="0"/>
          </a:p>
          <a:p>
            <a:r>
              <a:rPr lang="en-US" dirty="0" smtClean="0"/>
              <a:t>Does the sharp causal null hypothesis hold for these data?</a:t>
            </a:r>
            <a:endParaRPr lang="en-US" dirty="0"/>
          </a:p>
          <a:p>
            <a:pPr marL="0" indent="0">
              <a:buNone/>
            </a:pPr>
            <a:endParaRPr lang="en-US" dirty="0" smtClean="0"/>
          </a:p>
          <a:p>
            <a:endParaRPr lang="en-US" dirty="0"/>
          </a:p>
        </p:txBody>
      </p:sp>
      <p:pic>
        <p:nvPicPr>
          <p:cNvPr id="7" name="Content Placeholder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82015" y="1499616"/>
            <a:ext cx="2387481" cy="4578241"/>
          </a:xfrm>
          <a:prstGeom prst="rect">
            <a:avLst/>
          </a:prstGeom>
        </p:spPr>
      </p:pic>
    </p:spTree>
    <p:extLst>
      <p:ext uri="{BB962C8B-B14F-4D97-AF65-F5344CB8AC3E}">
        <p14:creationId xmlns:p14="http://schemas.microsoft.com/office/powerpoint/2010/main" val="118753243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Independence</a:t>
            </a:r>
            <a:endParaRPr lang="en-US" dirty="0"/>
          </a:p>
        </p:txBody>
      </p:sp>
      <p:sp>
        <p:nvSpPr>
          <p:cNvPr id="6" name="Content Placeholder 5"/>
          <p:cNvSpPr>
            <a:spLocks noGrp="1"/>
          </p:cNvSpPr>
          <p:nvPr>
            <p:ph idx="1"/>
          </p:nvPr>
        </p:nvSpPr>
        <p:spPr>
          <a:xfrm>
            <a:off x="459686" y="1496816"/>
            <a:ext cx="6489027" cy="3909393"/>
          </a:xfrm>
        </p:spPr>
        <p:txBody>
          <a:bodyPr/>
          <a:lstStyle/>
          <a:p>
            <a:r>
              <a:rPr lang="en-US" dirty="0" err="1"/>
              <a:t>Pr</a:t>
            </a:r>
            <a:r>
              <a:rPr lang="en-US" dirty="0"/>
              <a:t>(</a:t>
            </a:r>
            <a:r>
              <a:rPr lang="en-US" i="1" dirty="0"/>
              <a:t>Y</a:t>
            </a:r>
            <a:r>
              <a:rPr lang="en-US" dirty="0"/>
              <a:t> = 1 | </a:t>
            </a:r>
            <a:r>
              <a:rPr lang="en-US" i="1" dirty="0"/>
              <a:t>A</a:t>
            </a:r>
            <a:r>
              <a:rPr lang="en-US" dirty="0"/>
              <a:t> = 1) </a:t>
            </a:r>
            <a:r>
              <a:rPr lang="en-US" dirty="0" smtClean="0"/>
              <a:t>= 7/13 = 0.54</a:t>
            </a:r>
          </a:p>
          <a:p>
            <a:r>
              <a:rPr lang="en-US" dirty="0" err="1" smtClean="0"/>
              <a:t>Pr</a:t>
            </a:r>
            <a:r>
              <a:rPr lang="en-US" dirty="0"/>
              <a:t>(</a:t>
            </a:r>
            <a:r>
              <a:rPr lang="en-US" i="1" dirty="0"/>
              <a:t>Y</a:t>
            </a:r>
            <a:r>
              <a:rPr lang="en-US" dirty="0"/>
              <a:t> = 1 | </a:t>
            </a:r>
            <a:r>
              <a:rPr lang="en-US" i="1" dirty="0"/>
              <a:t>A</a:t>
            </a:r>
            <a:r>
              <a:rPr lang="en-US" dirty="0"/>
              <a:t> = 0</a:t>
            </a:r>
            <a:r>
              <a:rPr lang="en-US" dirty="0" smtClean="0"/>
              <a:t>) = 3/7 = 0.43</a:t>
            </a:r>
          </a:p>
          <a:p>
            <a:endParaRPr lang="en-US" dirty="0" smtClean="0"/>
          </a:p>
          <a:p>
            <a:r>
              <a:rPr lang="en-US" dirty="0" smtClean="0"/>
              <a:t>The </a:t>
            </a:r>
            <a:r>
              <a:rPr lang="en-US" dirty="0"/>
              <a:t>exposure </a:t>
            </a:r>
            <a:r>
              <a:rPr lang="en-US" i="1" dirty="0" smtClean="0"/>
              <a:t>A</a:t>
            </a:r>
            <a:r>
              <a:rPr lang="en-US" dirty="0" smtClean="0"/>
              <a:t> </a:t>
            </a:r>
            <a:r>
              <a:rPr lang="en-US" dirty="0"/>
              <a:t>and the outcome </a:t>
            </a:r>
            <a:r>
              <a:rPr lang="en-US" i="1" dirty="0" smtClean="0"/>
              <a:t>Y</a:t>
            </a:r>
            <a:r>
              <a:rPr lang="en-US" dirty="0" smtClean="0"/>
              <a:t> </a:t>
            </a:r>
            <a:r>
              <a:rPr lang="en-US" dirty="0"/>
              <a:t>are associated </a:t>
            </a:r>
            <a:r>
              <a:rPr lang="en-US" dirty="0" smtClean="0"/>
              <a:t>if</a:t>
            </a:r>
          </a:p>
          <a:p>
            <a:pPr marL="0" indent="0" algn="ctr">
              <a:buNone/>
            </a:pPr>
            <a:r>
              <a:rPr lang="en-US" dirty="0" err="1"/>
              <a:t>Pr</a:t>
            </a:r>
            <a:r>
              <a:rPr lang="en-US" dirty="0"/>
              <a:t>(</a:t>
            </a:r>
            <a:r>
              <a:rPr lang="en-US" i="1" dirty="0"/>
              <a:t>Y</a:t>
            </a:r>
            <a:r>
              <a:rPr lang="en-US" dirty="0"/>
              <a:t> = 1 | </a:t>
            </a:r>
            <a:r>
              <a:rPr lang="en-US" i="1" dirty="0"/>
              <a:t>A</a:t>
            </a:r>
            <a:r>
              <a:rPr lang="en-US" dirty="0"/>
              <a:t> = 1</a:t>
            </a:r>
            <a:r>
              <a:rPr lang="en-US" dirty="0" smtClean="0"/>
              <a:t>) ≠ </a:t>
            </a:r>
            <a:r>
              <a:rPr lang="en-US" dirty="0" err="1"/>
              <a:t>Pr</a:t>
            </a:r>
            <a:r>
              <a:rPr lang="en-US" dirty="0"/>
              <a:t>(</a:t>
            </a:r>
            <a:r>
              <a:rPr lang="en-US" i="1" dirty="0"/>
              <a:t>Y</a:t>
            </a:r>
            <a:r>
              <a:rPr lang="en-US" dirty="0"/>
              <a:t> = 1 | </a:t>
            </a:r>
            <a:r>
              <a:rPr lang="en-US" i="1" dirty="0"/>
              <a:t>A</a:t>
            </a:r>
            <a:r>
              <a:rPr lang="en-US" dirty="0"/>
              <a:t> = </a:t>
            </a:r>
            <a:r>
              <a:rPr lang="en-US" dirty="0" smtClean="0"/>
              <a:t>0)</a:t>
            </a:r>
          </a:p>
          <a:p>
            <a:pPr marL="0" indent="0" algn="ctr">
              <a:buNone/>
            </a:pPr>
            <a:endParaRPr lang="en-US" dirty="0"/>
          </a:p>
          <a:p>
            <a:pPr lvl="0">
              <a:buClr>
                <a:srgbClr val="0093D0"/>
              </a:buClr>
            </a:pPr>
            <a:r>
              <a:rPr lang="en-US" dirty="0" smtClean="0">
                <a:solidFill>
                  <a:srgbClr val="052049"/>
                </a:solidFill>
              </a:rPr>
              <a:t>No association = independence</a:t>
            </a:r>
          </a:p>
          <a:p>
            <a:pPr marL="0" lvl="0" indent="0" algn="ctr">
              <a:buClr>
                <a:srgbClr val="0093D0"/>
              </a:buClr>
              <a:buNone/>
            </a:pPr>
            <a:r>
              <a:rPr lang="en-US" i="1" dirty="0">
                <a:solidFill>
                  <a:srgbClr val="052049"/>
                </a:solidFill>
              </a:rPr>
              <a:t>A</a:t>
            </a:r>
            <a:r>
              <a:rPr lang="en-US" dirty="0">
                <a:solidFill>
                  <a:srgbClr val="052049"/>
                </a:solidFill>
              </a:rPr>
              <a:t>      </a:t>
            </a:r>
            <a:r>
              <a:rPr lang="en-US" i="1" dirty="0" smtClean="0">
                <a:solidFill>
                  <a:srgbClr val="052049"/>
                </a:solidFill>
              </a:rPr>
              <a:t>Y</a:t>
            </a:r>
            <a:endParaRPr lang="en-US" dirty="0" smtClean="0">
              <a:solidFill>
                <a:srgbClr val="052049"/>
              </a:solidFill>
            </a:endParaRPr>
          </a:p>
          <a:p>
            <a:pPr>
              <a:buClr>
                <a:srgbClr val="0093D0"/>
              </a:buClr>
            </a:pPr>
            <a:endParaRPr lang="en-US" dirty="0" smtClean="0">
              <a:solidFill>
                <a:srgbClr val="052049"/>
              </a:solidFill>
            </a:endParaRPr>
          </a:p>
          <a:p>
            <a:pPr>
              <a:buClr>
                <a:srgbClr val="0093D0"/>
              </a:buClr>
            </a:pPr>
            <a:r>
              <a:rPr lang="en-US" dirty="0" smtClean="0">
                <a:solidFill>
                  <a:srgbClr val="052049"/>
                </a:solidFill>
              </a:rPr>
              <a:t>Are </a:t>
            </a:r>
            <a:r>
              <a:rPr lang="en-US" i="1" dirty="0" smtClean="0">
                <a:solidFill>
                  <a:srgbClr val="052049"/>
                </a:solidFill>
              </a:rPr>
              <a:t>A</a:t>
            </a:r>
            <a:r>
              <a:rPr lang="en-US" dirty="0" smtClean="0">
                <a:solidFill>
                  <a:srgbClr val="052049"/>
                </a:solidFill>
              </a:rPr>
              <a:t> and </a:t>
            </a:r>
            <a:r>
              <a:rPr lang="en-US" i="1" dirty="0" smtClean="0">
                <a:solidFill>
                  <a:srgbClr val="052049"/>
                </a:solidFill>
              </a:rPr>
              <a:t>Y</a:t>
            </a:r>
            <a:r>
              <a:rPr lang="en-US" dirty="0" smtClean="0">
                <a:solidFill>
                  <a:srgbClr val="052049"/>
                </a:solidFill>
              </a:rPr>
              <a:t> independent?</a:t>
            </a:r>
            <a:endParaRPr lang="en-US" i="1" dirty="0">
              <a:solidFill>
                <a:srgbClr val="052049"/>
              </a:solidFill>
            </a:endParaRPr>
          </a:p>
          <a:p>
            <a:pPr lvl="0">
              <a:buClr>
                <a:srgbClr val="0093D0"/>
              </a:buClr>
            </a:pPr>
            <a:endParaRPr lang="en-US" dirty="0">
              <a:solidFill>
                <a:srgbClr val="052049"/>
              </a:solidFill>
            </a:endParaRPr>
          </a:p>
          <a:p>
            <a:pPr marL="0" lvl="0" indent="0">
              <a:buClr>
                <a:srgbClr val="0093D0"/>
              </a:buClr>
              <a:buNone/>
            </a:pPr>
            <a:endParaRPr lang="en-US" i="1" dirty="0">
              <a:solidFill>
                <a:srgbClr val="052049"/>
              </a:solidFill>
            </a:endParaRPr>
          </a:p>
          <a:p>
            <a:pPr marL="0" indent="0">
              <a:buNone/>
            </a:pPr>
            <a:endParaRPr lang="en-US" dirty="0" smtClean="0"/>
          </a:p>
          <a:p>
            <a:pPr marL="0" indent="0" algn="ctr">
              <a:buNone/>
            </a:pPr>
            <a:endParaRPr lang="en-US" dirty="0"/>
          </a:p>
        </p:txBody>
      </p:sp>
      <p:sp>
        <p:nvSpPr>
          <p:cNvPr id="2" name="Slide Number Placeholder 1"/>
          <p:cNvSpPr>
            <a:spLocks noGrp="1"/>
          </p:cNvSpPr>
          <p:nvPr>
            <p:ph type="sldNum" sz="quarter" idx="13"/>
          </p:nvPr>
        </p:nvSpPr>
        <p:spPr/>
        <p:txBody>
          <a:bodyPr/>
          <a:lstStyle/>
          <a:p>
            <a:fld id="{7BCC8D0D-EAEC-449D-9161-023DFF90F2E2}" type="slidenum">
              <a:rPr lang="en-US" smtClean="0">
                <a:solidFill>
                  <a:srgbClr val="052049"/>
                </a:solidFill>
              </a:rPr>
              <a:pPr/>
              <a:t>31</a:t>
            </a:fld>
            <a:endParaRPr lang="en-US" dirty="0">
              <a:solidFill>
                <a:srgbClr val="052049"/>
              </a:solidFill>
            </a:endParaRPr>
          </a:p>
        </p:txBody>
      </p:sp>
      <p:pic>
        <p:nvPicPr>
          <p:cNvPr id="3" name="Picture 2" descr="Screen Shot 2019-12-18 at 3.36.36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20622" y="4737424"/>
            <a:ext cx="380092" cy="402450"/>
          </a:xfrm>
          <a:prstGeom prst="rect">
            <a:avLst/>
          </a:prstGeom>
        </p:spPr>
      </p:pic>
      <p:pic>
        <p:nvPicPr>
          <p:cNvPr id="7" name="Picture 6"/>
          <p:cNvPicPr>
            <a:picLocks/>
          </p:cNvPicPr>
          <p:nvPr/>
        </p:nvPicPr>
        <p:blipFill>
          <a:blip r:embed="rId4">
            <a:extLst>
              <a:ext uri="{28A0092B-C50C-407E-A947-70E740481C1C}">
                <a14:useLocalDpi xmlns:a14="http://schemas.microsoft.com/office/drawing/2010/main" val="0"/>
              </a:ext>
            </a:extLst>
          </a:blip>
          <a:stretch>
            <a:fillRect/>
          </a:stretch>
        </p:blipFill>
        <p:spPr>
          <a:xfrm>
            <a:off x="6948713" y="1496816"/>
            <a:ext cx="1924395" cy="4693922"/>
          </a:xfrm>
          <a:prstGeom prst="rect">
            <a:avLst/>
          </a:prstGeom>
        </p:spPr>
      </p:pic>
    </p:spTree>
    <p:extLst>
      <p:ext uri="{BB962C8B-B14F-4D97-AF65-F5344CB8AC3E}">
        <p14:creationId xmlns:p14="http://schemas.microsoft.com/office/powerpoint/2010/main" val="59307157"/>
      </p:ext>
    </p:extLst>
  </p:cSld>
  <p:clrMapOvr>
    <a:masterClrMapping/>
  </p:clrMapOvr>
  <p:transition>
    <p:fade/>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3"/>
          </p:nvPr>
        </p:nvSpPr>
        <p:spPr/>
        <p:txBody>
          <a:bodyPr/>
          <a:lstStyle/>
          <a:p>
            <a:fld id="{7BCC8D0D-EAEC-449D-9161-023DFF90F2E2}" type="slidenum">
              <a:rPr lang="en-US" smtClean="0">
                <a:solidFill>
                  <a:srgbClr val="052049"/>
                </a:solidFill>
              </a:rPr>
              <a:pPr/>
              <a:t>32</a:t>
            </a:fld>
            <a:endParaRPr lang="en-US" dirty="0">
              <a:solidFill>
                <a:srgbClr val="052049"/>
              </a:solidFill>
            </a:endParaRPr>
          </a:p>
        </p:txBody>
      </p:sp>
      <p:sp>
        <p:nvSpPr>
          <p:cNvPr id="3" name="Title 2"/>
          <p:cNvSpPr>
            <a:spLocks noGrp="1"/>
          </p:cNvSpPr>
          <p:nvPr>
            <p:ph type="title"/>
          </p:nvPr>
        </p:nvSpPr>
        <p:spPr/>
        <p:txBody>
          <a:bodyPr/>
          <a:lstStyle/>
          <a:p>
            <a:r>
              <a:rPr lang="en-US" dirty="0" smtClean="0"/>
              <a:t>Effect vs. Association Measures</a:t>
            </a:r>
            <a:endParaRPr lang="en-US" dirty="0"/>
          </a:p>
        </p:txBody>
      </p:sp>
      <p:graphicFrame>
        <p:nvGraphicFramePr>
          <p:cNvPr id="6" name="Content Placeholder 5"/>
          <p:cNvGraphicFramePr>
            <a:graphicFrameLocks noGrp="1"/>
          </p:cNvGraphicFramePr>
          <p:nvPr>
            <p:ph idx="1"/>
            <p:extLst/>
          </p:nvPr>
        </p:nvGraphicFramePr>
        <p:xfrm>
          <a:off x="460375" y="1500188"/>
          <a:ext cx="8137526" cy="3071813"/>
        </p:xfrm>
        <a:graphic>
          <a:graphicData uri="http://schemas.openxmlformats.org/drawingml/2006/table">
            <a:tbl>
              <a:tblPr firstRow="1" bandRow="1">
                <a:tableStyleId>{21E4AEA4-8DFA-4A89-87EB-49C32662AFE0}</a:tableStyleId>
              </a:tblPr>
              <a:tblGrid>
                <a:gridCol w="4068763"/>
                <a:gridCol w="4068763"/>
              </a:tblGrid>
              <a:tr h="562011">
                <a:tc>
                  <a:txBody>
                    <a:bodyPr/>
                    <a:lstStyle/>
                    <a:p>
                      <a:r>
                        <a:rPr lang="en-US" dirty="0" smtClean="0"/>
                        <a:t>Effect</a:t>
                      </a:r>
                      <a:r>
                        <a:rPr lang="en-US" baseline="0" dirty="0" smtClean="0"/>
                        <a:t> Measures</a:t>
                      </a:r>
                      <a:endParaRPr lang="en-US" dirty="0"/>
                    </a:p>
                  </a:txBody>
                  <a:tcPr anchor="ctr"/>
                </a:tc>
                <a:tc>
                  <a:txBody>
                    <a:bodyPr/>
                    <a:lstStyle/>
                    <a:p>
                      <a:r>
                        <a:rPr lang="en-US" dirty="0" smtClean="0"/>
                        <a:t>Association Measures</a:t>
                      </a:r>
                      <a:endParaRPr lang="en-US" dirty="0"/>
                    </a:p>
                  </a:txBody>
                  <a:tcPr anchor="ctr"/>
                </a:tc>
              </a:tr>
              <a:tr h="562011">
                <a:tc>
                  <a:txBody>
                    <a:bodyPr/>
                    <a:lstStyle/>
                    <a:p>
                      <a:pPr marL="0" marR="0" indent="0" algn="ctr" defTabSz="914378" rtl="0" eaLnBrk="1" fontAlgn="auto" latinLnBrk="0" hangingPunct="1">
                        <a:lnSpc>
                          <a:spcPct val="100000"/>
                        </a:lnSpc>
                        <a:spcBef>
                          <a:spcPts val="0"/>
                        </a:spcBef>
                        <a:spcAft>
                          <a:spcPts val="0"/>
                        </a:spcAft>
                        <a:buClrTx/>
                        <a:buSzTx/>
                        <a:buFontTx/>
                        <a:buNone/>
                        <a:tabLst/>
                        <a:defRPr/>
                      </a:pPr>
                      <a:r>
                        <a:rPr lang="en-US" dirty="0" err="1" smtClean="0"/>
                        <a:t>Pr</a:t>
                      </a:r>
                      <a:r>
                        <a:rPr lang="en-US" dirty="0" smtClean="0"/>
                        <a:t>(</a:t>
                      </a:r>
                      <a:r>
                        <a:rPr lang="en-US" i="1" dirty="0" err="1" smtClean="0"/>
                        <a:t>Y</a:t>
                      </a:r>
                      <a:r>
                        <a:rPr lang="en-US" i="1" baseline="30000" dirty="0" err="1" smtClean="0"/>
                        <a:t>a</a:t>
                      </a:r>
                      <a:r>
                        <a:rPr lang="en-US" i="1" baseline="30000" dirty="0" smtClean="0"/>
                        <a:t>=1</a:t>
                      </a:r>
                      <a:r>
                        <a:rPr lang="en-US" dirty="0" smtClean="0"/>
                        <a:t>=1) </a:t>
                      </a:r>
                      <a:r>
                        <a:rPr lang="en-US" altLang="en-US" b="1" dirty="0" smtClean="0"/>
                        <a:t>/</a:t>
                      </a:r>
                      <a:r>
                        <a:rPr lang="en-US" altLang="en-US" dirty="0" smtClean="0"/>
                        <a:t> </a:t>
                      </a:r>
                      <a:r>
                        <a:rPr lang="en-US" dirty="0" err="1" smtClean="0"/>
                        <a:t>Pr</a:t>
                      </a:r>
                      <a:r>
                        <a:rPr lang="en-US" dirty="0" smtClean="0"/>
                        <a:t>(</a:t>
                      </a:r>
                      <a:r>
                        <a:rPr lang="en-US" i="1" dirty="0" err="1" smtClean="0"/>
                        <a:t>Y</a:t>
                      </a:r>
                      <a:r>
                        <a:rPr lang="en-US" i="1" baseline="30000" dirty="0" err="1" smtClean="0"/>
                        <a:t>a</a:t>
                      </a:r>
                      <a:r>
                        <a:rPr lang="en-US" i="1" baseline="30000" dirty="0" smtClean="0"/>
                        <a:t>=0</a:t>
                      </a:r>
                      <a:r>
                        <a:rPr lang="en-US" dirty="0" smtClean="0"/>
                        <a:t>=1)</a:t>
                      </a:r>
                    </a:p>
                  </a:txBody>
                  <a:tcPr anchor="ctr"/>
                </a:tc>
                <a:tc>
                  <a:txBody>
                    <a:bodyPr/>
                    <a:lstStyle/>
                    <a:p>
                      <a:pPr marL="0" marR="0" indent="0" algn="ctr" defTabSz="914378" rtl="0" eaLnBrk="1" fontAlgn="auto" latinLnBrk="0" hangingPunct="1">
                        <a:lnSpc>
                          <a:spcPct val="100000"/>
                        </a:lnSpc>
                        <a:spcBef>
                          <a:spcPts val="0"/>
                        </a:spcBef>
                        <a:spcAft>
                          <a:spcPts val="0"/>
                        </a:spcAft>
                        <a:buClrTx/>
                        <a:buSzTx/>
                        <a:buFontTx/>
                        <a:buNone/>
                        <a:tabLst/>
                        <a:defRPr/>
                      </a:pPr>
                      <a:r>
                        <a:rPr lang="en-US" dirty="0" err="1" smtClean="0"/>
                        <a:t>Pr</a:t>
                      </a:r>
                      <a:r>
                        <a:rPr lang="en-US" dirty="0" smtClean="0"/>
                        <a:t>(</a:t>
                      </a:r>
                      <a:r>
                        <a:rPr lang="en-US" i="1" dirty="0" smtClean="0"/>
                        <a:t>Y</a:t>
                      </a:r>
                      <a:r>
                        <a:rPr lang="en-US" dirty="0" smtClean="0"/>
                        <a:t> = 1 | </a:t>
                      </a:r>
                      <a:r>
                        <a:rPr lang="en-US" i="1" dirty="0" smtClean="0"/>
                        <a:t>A</a:t>
                      </a:r>
                      <a:r>
                        <a:rPr lang="en-US" dirty="0" smtClean="0"/>
                        <a:t> = 1) / </a:t>
                      </a:r>
                      <a:r>
                        <a:rPr lang="en-US" dirty="0" err="1" smtClean="0"/>
                        <a:t>Pr</a:t>
                      </a:r>
                      <a:r>
                        <a:rPr lang="en-US" dirty="0" smtClean="0"/>
                        <a:t>(</a:t>
                      </a:r>
                      <a:r>
                        <a:rPr lang="en-US" i="1" dirty="0" smtClean="0"/>
                        <a:t>Y</a:t>
                      </a:r>
                      <a:r>
                        <a:rPr lang="en-US" dirty="0" smtClean="0"/>
                        <a:t> = 1 | </a:t>
                      </a:r>
                      <a:r>
                        <a:rPr lang="en-US" i="1" dirty="0" smtClean="0"/>
                        <a:t>A</a:t>
                      </a:r>
                      <a:r>
                        <a:rPr lang="en-US" dirty="0" smtClean="0"/>
                        <a:t> = 0)</a:t>
                      </a:r>
                    </a:p>
                  </a:txBody>
                  <a:tcPr anchor="ctr"/>
                </a:tc>
              </a:tr>
              <a:tr h="562011">
                <a:tc>
                  <a:txBody>
                    <a:bodyPr/>
                    <a:lstStyle/>
                    <a:p>
                      <a:pPr marL="0" marR="0" indent="0" algn="l" defTabSz="914378" rtl="0" eaLnBrk="1" fontAlgn="auto" latinLnBrk="0" hangingPunct="1">
                        <a:lnSpc>
                          <a:spcPct val="100000"/>
                        </a:lnSpc>
                        <a:spcBef>
                          <a:spcPts val="0"/>
                        </a:spcBef>
                        <a:spcAft>
                          <a:spcPts val="0"/>
                        </a:spcAft>
                        <a:buClrTx/>
                        <a:buSzTx/>
                        <a:buFontTx/>
                        <a:buNone/>
                        <a:tabLst/>
                        <a:defRPr/>
                      </a:pPr>
                      <a:r>
                        <a:rPr lang="en-US" dirty="0" smtClean="0"/>
                        <a:t>Ratio of unobserved risks </a:t>
                      </a:r>
                    </a:p>
                  </a:txBody>
                  <a:tcPr anchor="ctr"/>
                </a:tc>
                <a:tc>
                  <a:txBody>
                    <a:bodyPr/>
                    <a:lstStyle/>
                    <a:p>
                      <a:r>
                        <a:rPr lang="en-US" dirty="0" smtClean="0"/>
                        <a:t>Ratio of observed risks </a:t>
                      </a:r>
                      <a:endParaRPr lang="en-US" dirty="0"/>
                    </a:p>
                  </a:txBody>
                  <a:tcPr anchor="ctr"/>
                </a:tc>
              </a:tr>
              <a:tr h="1385780">
                <a:tc>
                  <a:txBody>
                    <a:bodyPr/>
                    <a:lstStyle/>
                    <a:p>
                      <a:r>
                        <a:rPr lang="en-US" dirty="0" smtClean="0"/>
                        <a:t>Cannot be directly computed because </a:t>
                      </a:r>
                      <a:r>
                        <a:rPr lang="en-US" i="1" dirty="0" err="1" smtClean="0"/>
                        <a:t>Y</a:t>
                      </a:r>
                      <a:r>
                        <a:rPr lang="en-US" i="1" baseline="30000" dirty="0" err="1" smtClean="0"/>
                        <a:t>a</a:t>
                      </a:r>
                      <a:r>
                        <a:rPr lang="en-US" i="1" baseline="30000" dirty="0" smtClean="0"/>
                        <a:t>=1</a:t>
                      </a:r>
                      <a:r>
                        <a:rPr lang="en-US" dirty="0" smtClean="0"/>
                        <a:t> and </a:t>
                      </a:r>
                      <a:r>
                        <a:rPr lang="en-US" i="1" dirty="0" err="1" smtClean="0"/>
                        <a:t>Y</a:t>
                      </a:r>
                      <a:r>
                        <a:rPr lang="en-US" i="1" baseline="30000" dirty="0" err="1" smtClean="0"/>
                        <a:t>a</a:t>
                      </a:r>
                      <a:r>
                        <a:rPr lang="en-US" i="1" baseline="30000" dirty="0" smtClean="0"/>
                        <a:t>=0</a:t>
                      </a:r>
                      <a:r>
                        <a:rPr lang="en-US" dirty="0" smtClean="0"/>
                        <a:t> are unobserved in some subjects in the population</a:t>
                      </a:r>
                      <a:endParaRPr lang="en-US" dirty="0"/>
                    </a:p>
                  </a:txBody>
                  <a:tcPr anchor="ctr"/>
                </a:tc>
                <a:tc>
                  <a:txBody>
                    <a:bodyPr/>
                    <a:lstStyle/>
                    <a:p>
                      <a:r>
                        <a:rPr lang="en-US" sz="1800" b="0" i="0" u="none" strike="noStrike" kern="1200" baseline="0" dirty="0" smtClean="0">
                          <a:solidFill>
                            <a:schemeClr val="dk1"/>
                          </a:solidFill>
                          <a:latin typeface="+mn-lt"/>
                          <a:ea typeface="+mn-ea"/>
                          <a:cs typeface="+mn-cs"/>
                        </a:rPr>
                        <a:t>Can be directly computed in any study</a:t>
                      </a:r>
                    </a:p>
                    <a:p>
                      <a:r>
                        <a:rPr lang="en-US" sz="1800" b="0" i="0" u="none" strike="noStrike" kern="1200" baseline="0" dirty="0" smtClean="0">
                          <a:solidFill>
                            <a:schemeClr val="dk1"/>
                          </a:solidFill>
                          <a:latin typeface="+mn-lt"/>
                          <a:ea typeface="+mn-ea"/>
                          <a:cs typeface="+mn-cs"/>
                        </a:rPr>
                        <a:t>because </a:t>
                      </a:r>
                      <a:r>
                        <a:rPr lang="en-US" sz="1800" b="0" i="1" u="none" strike="noStrike" kern="1200" baseline="0" dirty="0" smtClean="0">
                          <a:solidFill>
                            <a:schemeClr val="dk1"/>
                          </a:solidFill>
                          <a:latin typeface="+mn-lt"/>
                          <a:ea typeface="+mn-ea"/>
                          <a:cs typeface="+mn-cs"/>
                        </a:rPr>
                        <a:t>Y</a:t>
                      </a:r>
                      <a:r>
                        <a:rPr lang="en-US" sz="1800" b="0" i="0" u="none" strike="noStrike" kern="1200" baseline="0" dirty="0" smtClean="0">
                          <a:solidFill>
                            <a:schemeClr val="dk1"/>
                          </a:solidFill>
                          <a:latin typeface="+mn-lt"/>
                          <a:ea typeface="+mn-ea"/>
                          <a:cs typeface="+mn-cs"/>
                        </a:rPr>
                        <a:t> is observed in all subjects</a:t>
                      </a:r>
                    </a:p>
                    <a:p>
                      <a:r>
                        <a:rPr lang="en-US" sz="1800" b="0" i="0" u="none" strike="noStrike" kern="1200" baseline="0" dirty="0" smtClean="0">
                          <a:solidFill>
                            <a:schemeClr val="dk1"/>
                          </a:solidFill>
                          <a:latin typeface="+mn-lt"/>
                          <a:ea typeface="+mn-ea"/>
                          <a:cs typeface="+mn-cs"/>
                        </a:rPr>
                        <a:t>In the population</a:t>
                      </a:r>
                      <a:endParaRPr lang="en-US" dirty="0"/>
                    </a:p>
                  </a:txBody>
                  <a:tcPr anchor="ctr"/>
                </a:tc>
              </a:tr>
            </a:tbl>
          </a:graphicData>
        </a:graphic>
      </p:graphicFrame>
    </p:spTree>
    <p:extLst>
      <p:ext uri="{BB962C8B-B14F-4D97-AF65-F5344CB8AC3E}">
        <p14:creationId xmlns:p14="http://schemas.microsoft.com/office/powerpoint/2010/main" val="3223031636"/>
      </p:ext>
    </p:extLst>
  </p:cSld>
  <p:clrMapOvr>
    <a:masterClrMapping/>
  </p:clrMapOvr>
  <p:transition>
    <p:fade/>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800605" y="4000500"/>
            <a:ext cx="5205535" cy="1665513"/>
          </a:xfrm>
        </p:spPr>
        <p:txBody>
          <a:bodyPr/>
          <a:lstStyle/>
          <a:p>
            <a:r>
              <a:rPr lang="en-US" dirty="0" smtClean="0"/>
              <a:t>Rebecca E. Graff, </a:t>
            </a:r>
            <a:r>
              <a:rPr lang="en-US" dirty="0"/>
              <a:t>ScD</a:t>
            </a:r>
          </a:p>
          <a:p>
            <a:r>
              <a:rPr lang="en-US" dirty="0" smtClean="0"/>
              <a:t>Assistant Professor, </a:t>
            </a:r>
            <a:r>
              <a:rPr lang="en-US" dirty="0"/>
              <a:t>Epidemiology &amp; </a:t>
            </a:r>
            <a:r>
              <a:rPr lang="en-US" dirty="0" smtClean="0"/>
              <a:t>Biostatistics</a:t>
            </a:r>
          </a:p>
          <a:p>
            <a:endParaRPr lang="en-US" dirty="0"/>
          </a:p>
          <a:p>
            <a:endParaRPr lang="en-US" dirty="0" smtClean="0"/>
          </a:p>
          <a:p>
            <a:endParaRPr lang="en-US" dirty="0"/>
          </a:p>
          <a:p>
            <a:endParaRPr lang="en-US" dirty="0"/>
          </a:p>
        </p:txBody>
      </p:sp>
      <p:sp>
        <p:nvSpPr>
          <p:cNvPr id="3" name="Title 2"/>
          <p:cNvSpPr>
            <a:spLocks noGrp="1"/>
          </p:cNvSpPr>
          <p:nvPr>
            <p:ph type="title"/>
          </p:nvPr>
        </p:nvSpPr>
        <p:spPr>
          <a:xfrm>
            <a:off x="784276" y="1779813"/>
            <a:ext cx="5205707" cy="1244727"/>
          </a:xfrm>
        </p:spPr>
        <p:txBody>
          <a:bodyPr/>
          <a:lstStyle/>
          <a:p>
            <a:r>
              <a:rPr lang="en-US" dirty="0" smtClean="0"/>
              <a:t>Causal Inference</a:t>
            </a:r>
            <a:endParaRPr lang="en-US" dirty="0"/>
          </a:p>
        </p:txBody>
      </p:sp>
      <p:sp>
        <p:nvSpPr>
          <p:cNvPr id="9" name="Text Placeholder 8"/>
          <p:cNvSpPr>
            <a:spLocks noGrp="1"/>
          </p:cNvSpPr>
          <p:nvPr>
            <p:ph type="body" sz="quarter" idx="15"/>
          </p:nvPr>
        </p:nvSpPr>
        <p:spPr>
          <a:xfrm>
            <a:off x="787889" y="3139395"/>
            <a:ext cx="5201923" cy="677627"/>
          </a:xfrm>
        </p:spPr>
        <p:txBody>
          <a:bodyPr/>
          <a:lstStyle/>
          <a:p>
            <a:r>
              <a:rPr lang="en-US" sz="2000" dirty="0"/>
              <a:t>Epidemiology 207 - Epidemiology Methods II</a:t>
            </a:r>
          </a:p>
        </p:txBody>
      </p:sp>
    </p:spTree>
    <p:extLst>
      <p:ext uri="{BB962C8B-B14F-4D97-AF65-F5344CB8AC3E}">
        <p14:creationId xmlns:p14="http://schemas.microsoft.com/office/powerpoint/2010/main" val="1798627450"/>
      </p:ext>
    </p:extLst>
  </p:cSld>
  <p:clrMapOvr>
    <a:masterClrMapping/>
  </p:clrMapOvr>
  <p:transition advTm="7638">
    <p:fade/>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Learning Objectives</a:t>
            </a:r>
            <a:endParaRPr lang="en-US" dirty="0"/>
          </a:p>
        </p:txBody>
      </p:sp>
      <p:sp>
        <p:nvSpPr>
          <p:cNvPr id="6" name="Content Placeholder 5"/>
          <p:cNvSpPr>
            <a:spLocks noGrp="1"/>
          </p:cNvSpPr>
          <p:nvPr>
            <p:ph idx="1"/>
          </p:nvPr>
        </p:nvSpPr>
        <p:spPr>
          <a:xfrm>
            <a:off x="459686" y="1496816"/>
            <a:ext cx="8137665" cy="3909393"/>
          </a:xfrm>
        </p:spPr>
        <p:txBody>
          <a:bodyPr/>
          <a:lstStyle/>
          <a:p>
            <a:r>
              <a:rPr lang="en-US" dirty="0" smtClean="0">
                <a:solidFill>
                  <a:srgbClr val="D9D9D9"/>
                </a:solidFill>
              </a:rPr>
              <a:t>Causal Models and Heuristics</a:t>
            </a:r>
          </a:p>
          <a:p>
            <a:pPr lvl="1"/>
            <a:r>
              <a:rPr lang="en-US" dirty="0" smtClean="0">
                <a:solidFill>
                  <a:srgbClr val="D9D9D9"/>
                </a:solidFill>
              </a:rPr>
              <a:t>Bradford Hill Criteria</a:t>
            </a:r>
          </a:p>
          <a:p>
            <a:pPr lvl="1"/>
            <a:r>
              <a:rPr lang="en-US" dirty="0" smtClean="0">
                <a:solidFill>
                  <a:srgbClr val="D9D9D9"/>
                </a:solidFill>
              </a:rPr>
              <a:t>Sufficient and Component Cause Model</a:t>
            </a:r>
          </a:p>
          <a:p>
            <a:pPr lvl="1"/>
            <a:r>
              <a:rPr lang="en-US" dirty="0" smtClean="0">
                <a:solidFill>
                  <a:srgbClr val="D9D9D9"/>
                </a:solidFill>
              </a:rPr>
              <a:t>Counterfactual Model</a:t>
            </a:r>
          </a:p>
          <a:p>
            <a:r>
              <a:rPr lang="en-US" dirty="0"/>
              <a:t>Ideal Randomized Experiments</a:t>
            </a:r>
          </a:p>
          <a:p>
            <a:r>
              <a:rPr lang="en-US" dirty="0" smtClean="0">
                <a:solidFill>
                  <a:schemeClr val="bg1">
                    <a:lumMod val="85000"/>
                  </a:schemeClr>
                </a:solidFill>
              </a:rPr>
              <a:t>Conditional Randomization</a:t>
            </a:r>
            <a:endParaRPr lang="en-US" dirty="0">
              <a:solidFill>
                <a:schemeClr val="bg1">
                  <a:lumMod val="85000"/>
                </a:schemeClr>
              </a:solidFill>
            </a:endParaRPr>
          </a:p>
        </p:txBody>
      </p:sp>
      <p:sp>
        <p:nvSpPr>
          <p:cNvPr id="2" name="Slide Number Placeholder 1"/>
          <p:cNvSpPr>
            <a:spLocks noGrp="1"/>
          </p:cNvSpPr>
          <p:nvPr>
            <p:ph type="sldNum" sz="quarter" idx="13"/>
          </p:nvPr>
        </p:nvSpPr>
        <p:spPr/>
        <p:txBody>
          <a:bodyPr/>
          <a:lstStyle/>
          <a:p>
            <a:fld id="{7BCC8D0D-EAEC-449D-9161-023DFF90F2E2}" type="slidenum">
              <a:rPr lang="en-US" smtClean="0">
                <a:solidFill>
                  <a:srgbClr val="052049"/>
                </a:solidFill>
              </a:rPr>
              <a:pPr/>
              <a:t>34</a:t>
            </a:fld>
            <a:endParaRPr lang="en-US" dirty="0">
              <a:solidFill>
                <a:srgbClr val="052049"/>
              </a:solidFill>
            </a:endParaRPr>
          </a:p>
        </p:txBody>
      </p:sp>
    </p:spTree>
    <p:extLst>
      <p:ext uri="{BB962C8B-B14F-4D97-AF65-F5344CB8AC3E}">
        <p14:creationId xmlns:p14="http://schemas.microsoft.com/office/powerpoint/2010/main" val="370024452"/>
      </p:ext>
    </p:extLst>
  </p:cSld>
  <p:clrMapOvr>
    <a:masterClrMapping/>
  </p:clrMapOvr>
  <p:transition>
    <p:fade/>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7BCC8D0D-EAEC-449D-9161-023DFF90F2E2}" type="slidenum">
              <a:rPr lang="en-US" smtClean="0">
                <a:solidFill>
                  <a:srgbClr val="052049"/>
                </a:solidFill>
              </a:rPr>
              <a:pPr/>
              <a:t>35</a:t>
            </a:fld>
            <a:endParaRPr lang="en-US" dirty="0">
              <a:solidFill>
                <a:srgbClr val="052049"/>
              </a:solidFill>
            </a:endParaRPr>
          </a:p>
        </p:txBody>
      </p:sp>
      <p:sp>
        <p:nvSpPr>
          <p:cNvPr id="4" name="Title 3"/>
          <p:cNvSpPr>
            <a:spLocks noGrp="1"/>
          </p:cNvSpPr>
          <p:nvPr>
            <p:ph type="title"/>
          </p:nvPr>
        </p:nvSpPr>
        <p:spPr/>
        <p:txBody>
          <a:bodyPr/>
          <a:lstStyle/>
          <a:p>
            <a:r>
              <a:rPr lang="en-US" dirty="0" smtClean="0"/>
              <a:t>Ideal Randomized Experiments</a:t>
            </a:r>
            <a:endParaRPr lang="en-US" dirty="0"/>
          </a:p>
        </p:txBody>
      </p:sp>
    </p:spTree>
    <p:extLst>
      <p:ext uri="{BB962C8B-B14F-4D97-AF65-F5344CB8AC3E}">
        <p14:creationId xmlns:p14="http://schemas.microsoft.com/office/powerpoint/2010/main" val="1022215242"/>
      </p:ext>
    </p:extLst>
  </p:cSld>
  <p:clrMapOvr>
    <a:masterClrMapping/>
  </p:clrMapOvr>
  <p:transition>
    <p:fade/>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Key Features</a:t>
            </a:r>
            <a:endParaRPr lang="en-US" dirty="0"/>
          </a:p>
        </p:txBody>
      </p:sp>
      <p:sp>
        <p:nvSpPr>
          <p:cNvPr id="6" name="Content Placeholder 5"/>
          <p:cNvSpPr>
            <a:spLocks noGrp="1"/>
          </p:cNvSpPr>
          <p:nvPr>
            <p:ph idx="1"/>
          </p:nvPr>
        </p:nvSpPr>
        <p:spPr>
          <a:xfrm>
            <a:off x="459686" y="1496816"/>
            <a:ext cx="8137665" cy="3909393"/>
          </a:xfrm>
        </p:spPr>
        <p:txBody>
          <a:bodyPr/>
          <a:lstStyle/>
          <a:p>
            <a:r>
              <a:rPr lang="en-US" dirty="0" smtClean="0"/>
              <a:t>Near infinite sample size</a:t>
            </a:r>
          </a:p>
          <a:p>
            <a:r>
              <a:rPr lang="en-US" dirty="0" smtClean="0"/>
              <a:t>No loss to follow-up</a:t>
            </a:r>
          </a:p>
          <a:p>
            <a:r>
              <a:rPr lang="en-US" dirty="0" smtClean="0"/>
              <a:t>Perfect adherence to the assigned treatment</a:t>
            </a:r>
          </a:p>
          <a:p>
            <a:r>
              <a:rPr lang="en-US" dirty="0" smtClean="0"/>
              <a:t>One version of treatment</a:t>
            </a:r>
          </a:p>
          <a:p>
            <a:r>
              <a:rPr lang="en-US" dirty="0" smtClean="0"/>
              <a:t>Double blind assignment</a:t>
            </a:r>
          </a:p>
        </p:txBody>
      </p:sp>
      <p:sp>
        <p:nvSpPr>
          <p:cNvPr id="2" name="Slide Number Placeholder 1"/>
          <p:cNvSpPr>
            <a:spLocks noGrp="1"/>
          </p:cNvSpPr>
          <p:nvPr>
            <p:ph type="sldNum" sz="quarter" idx="13"/>
          </p:nvPr>
        </p:nvSpPr>
        <p:spPr/>
        <p:txBody>
          <a:bodyPr/>
          <a:lstStyle/>
          <a:p>
            <a:fld id="{7BCC8D0D-EAEC-449D-9161-023DFF90F2E2}" type="slidenum">
              <a:rPr lang="en-US" smtClean="0">
                <a:solidFill>
                  <a:srgbClr val="052049"/>
                </a:solidFill>
              </a:rPr>
              <a:pPr/>
              <a:t>36</a:t>
            </a:fld>
            <a:endParaRPr lang="en-US" dirty="0">
              <a:solidFill>
                <a:srgbClr val="052049"/>
              </a:solidFill>
            </a:endParaRPr>
          </a:p>
        </p:txBody>
      </p:sp>
    </p:spTree>
    <p:extLst>
      <p:ext uri="{BB962C8B-B14F-4D97-AF65-F5344CB8AC3E}">
        <p14:creationId xmlns:p14="http://schemas.microsoft.com/office/powerpoint/2010/main" val="3978201698"/>
      </p:ext>
    </p:extLst>
  </p:cSld>
  <p:clrMapOvr>
    <a:masterClrMapping/>
  </p:clrMapOvr>
  <p:transition>
    <p:fade/>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3"/>
          </p:nvPr>
        </p:nvSpPr>
        <p:spPr/>
        <p:txBody>
          <a:bodyPr/>
          <a:lstStyle/>
          <a:p>
            <a:fld id="{7BCC8D0D-EAEC-449D-9161-023DFF90F2E2}" type="slidenum">
              <a:rPr lang="en-US" smtClean="0">
                <a:solidFill>
                  <a:srgbClr val="052049"/>
                </a:solidFill>
              </a:rPr>
              <a:pPr/>
              <a:t>37</a:t>
            </a:fld>
            <a:endParaRPr lang="en-US" dirty="0">
              <a:solidFill>
                <a:srgbClr val="052049"/>
              </a:solidFill>
            </a:endParaRPr>
          </a:p>
        </p:txBody>
      </p:sp>
      <p:sp>
        <p:nvSpPr>
          <p:cNvPr id="3" name="Title 2"/>
          <p:cNvSpPr>
            <a:spLocks noGrp="1"/>
          </p:cNvSpPr>
          <p:nvPr>
            <p:ph type="title"/>
          </p:nvPr>
        </p:nvSpPr>
        <p:spPr/>
        <p:txBody>
          <a:bodyPr/>
          <a:lstStyle/>
          <a:p>
            <a:r>
              <a:rPr lang="en-US" dirty="0" smtClean="0"/>
              <a:t>The Data</a:t>
            </a:r>
            <a:endParaRPr lang="en-US" dirty="0"/>
          </a:p>
        </p:txBody>
      </p:sp>
      <p:pic>
        <p:nvPicPr>
          <p:cNvPr id="6" name="Picture 5" descr="Screen Shot 2019-12-18 at 4.02.42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53515" y="1499616"/>
            <a:ext cx="2582070" cy="4541955"/>
          </a:xfrm>
          <a:prstGeom prst="rect">
            <a:avLst/>
          </a:prstGeom>
        </p:spPr>
      </p:pic>
      <p:sp>
        <p:nvSpPr>
          <p:cNvPr id="7" name="Content Placeholder 5"/>
          <p:cNvSpPr>
            <a:spLocks noGrp="1"/>
          </p:cNvSpPr>
          <p:nvPr>
            <p:ph idx="1"/>
          </p:nvPr>
        </p:nvSpPr>
        <p:spPr>
          <a:xfrm>
            <a:off x="459687" y="1496816"/>
            <a:ext cx="5636314" cy="3909393"/>
          </a:xfrm>
        </p:spPr>
        <p:txBody>
          <a:bodyPr/>
          <a:lstStyle/>
          <a:p>
            <a:r>
              <a:rPr lang="en-US" dirty="0" smtClean="0"/>
              <a:t>Only one counterfactual outcome is known for each individual</a:t>
            </a:r>
          </a:p>
          <a:p>
            <a:r>
              <a:rPr lang="en-US" dirty="0" smtClean="0"/>
              <a:t>Randomization ensures that the missing values occur by chance</a:t>
            </a:r>
          </a:p>
          <a:p>
            <a:r>
              <a:rPr lang="en-US" dirty="0"/>
              <a:t>When group membership is randomly assigned, results are the same whether group 1 is treated and group 2 is untreated, or vice versa</a:t>
            </a:r>
          </a:p>
          <a:p>
            <a:r>
              <a:rPr lang="en-US" dirty="0"/>
              <a:t>The groups are </a:t>
            </a:r>
            <a:r>
              <a:rPr lang="en-US" b="1" dirty="0"/>
              <a:t>exchangeable</a:t>
            </a:r>
            <a:endParaRPr lang="en-US" dirty="0"/>
          </a:p>
        </p:txBody>
      </p:sp>
    </p:spTree>
    <p:extLst>
      <p:ext uri="{BB962C8B-B14F-4D97-AF65-F5344CB8AC3E}">
        <p14:creationId xmlns:p14="http://schemas.microsoft.com/office/powerpoint/2010/main" val="1414375327"/>
      </p:ext>
    </p:extLst>
  </p:cSld>
  <p:clrMapOvr>
    <a:masterClrMapping/>
  </p:clrMapOvr>
  <p:transition>
    <p:fade/>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Exchangeability</a:t>
            </a:r>
            <a:endParaRPr lang="en-US" dirty="0"/>
          </a:p>
        </p:txBody>
      </p:sp>
      <p:sp>
        <p:nvSpPr>
          <p:cNvPr id="6" name="Content Placeholder 5"/>
          <p:cNvSpPr>
            <a:spLocks noGrp="1"/>
          </p:cNvSpPr>
          <p:nvPr>
            <p:ph idx="1"/>
          </p:nvPr>
        </p:nvSpPr>
        <p:spPr>
          <a:xfrm>
            <a:off x="459686" y="1496816"/>
            <a:ext cx="8137665" cy="3909393"/>
          </a:xfrm>
        </p:spPr>
        <p:txBody>
          <a:bodyPr/>
          <a:lstStyle/>
          <a:p>
            <a:pPr marL="0" indent="0" algn="ctr">
              <a:buNone/>
            </a:pPr>
            <a:r>
              <a:rPr lang="en-US" dirty="0" err="1"/>
              <a:t>Pr</a:t>
            </a:r>
            <a:r>
              <a:rPr lang="en-US" dirty="0"/>
              <a:t>(</a:t>
            </a:r>
            <a:r>
              <a:rPr lang="en-US" i="1" dirty="0" err="1" smtClean="0"/>
              <a:t>Y</a:t>
            </a:r>
            <a:r>
              <a:rPr lang="en-US" i="1" baseline="30000" dirty="0" err="1" smtClean="0"/>
              <a:t>a</a:t>
            </a:r>
            <a:r>
              <a:rPr lang="en-US" dirty="0" smtClean="0"/>
              <a:t> = 1 | A = 1) </a:t>
            </a:r>
            <a:r>
              <a:rPr lang="en-US" dirty="0"/>
              <a:t>= </a:t>
            </a:r>
            <a:r>
              <a:rPr lang="en-US" dirty="0" err="1"/>
              <a:t>Pr</a:t>
            </a:r>
            <a:r>
              <a:rPr lang="en-US" dirty="0"/>
              <a:t>(</a:t>
            </a:r>
            <a:r>
              <a:rPr lang="en-US" i="1" dirty="0" err="1"/>
              <a:t>Y</a:t>
            </a:r>
            <a:r>
              <a:rPr lang="en-US" i="1" baseline="30000" dirty="0" err="1"/>
              <a:t>a</a:t>
            </a:r>
            <a:r>
              <a:rPr lang="en-US" dirty="0"/>
              <a:t> = 1 | A = </a:t>
            </a:r>
            <a:r>
              <a:rPr lang="en-US" dirty="0" smtClean="0"/>
              <a:t>0) = </a:t>
            </a:r>
            <a:r>
              <a:rPr lang="en-US" dirty="0" err="1"/>
              <a:t>Pr</a:t>
            </a:r>
            <a:r>
              <a:rPr lang="en-US" dirty="0"/>
              <a:t>(</a:t>
            </a:r>
            <a:r>
              <a:rPr lang="en-US" i="1" dirty="0" err="1"/>
              <a:t>Y</a:t>
            </a:r>
            <a:r>
              <a:rPr lang="en-US" i="1" baseline="30000" dirty="0" err="1"/>
              <a:t>a</a:t>
            </a:r>
            <a:r>
              <a:rPr lang="en-US" dirty="0"/>
              <a:t> = </a:t>
            </a:r>
            <a:r>
              <a:rPr lang="en-US" dirty="0" smtClean="0"/>
              <a:t>1)</a:t>
            </a:r>
          </a:p>
          <a:p>
            <a:pPr marL="0" indent="0" algn="ctr">
              <a:buNone/>
            </a:pPr>
            <a:endParaRPr lang="en-US" dirty="0"/>
          </a:p>
          <a:p>
            <a:pPr marL="0" indent="0" algn="ctr">
              <a:buNone/>
            </a:pPr>
            <a:r>
              <a:rPr lang="en-US" dirty="0" smtClean="0"/>
              <a:t>or, equivalently:</a:t>
            </a:r>
            <a:endParaRPr lang="en-US" dirty="0"/>
          </a:p>
          <a:p>
            <a:endParaRPr lang="en-US" dirty="0" smtClean="0"/>
          </a:p>
          <a:p>
            <a:pPr marL="0" indent="0" algn="ctr">
              <a:buNone/>
            </a:pPr>
            <a:r>
              <a:rPr lang="en-US" i="1" dirty="0" err="1" smtClean="0"/>
              <a:t>Y</a:t>
            </a:r>
            <a:r>
              <a:rPr lang="en-US" i="1" baseline="30000" dirty="0" err="1" smtClean="0"/>
              <a:t>a</a:t>
            </a:r>
            <a:r>
              <a:rPr lang="en-US" dirty="0" smtClean="0"/>
              <a:t>       </a:t>
            </a:r>
            <a:r>
              <a:rPr lang="en-US" i="1" dirty="0" smtClean="0"/>
              <a:t>A</a:t>
            </a:r>
          </a:p>
          <a:p>
            <a:endParaRPr lang="en-US" dirty="0" smtClean="0"/>
          </a:p>
          <a:p>
            <a:r>
              <a:rPr lang="en-US" dirty="0" smtClean="0"/>
              <a:t>How does this differ from </a:t>
            </a:r>
            <a:r>
              <a:rPr lang="en-US" i="1" dirty="0" smtClean="0"/>
              <a:t>Y       A?</a:t>
            </a:r>
            <a:endParaRPr lang="en-US" i="1" dirty="0"/>
          </a:p>
        </p:txBody>
      </p:sp>
      <p:sp>
        <p:nvSpPr>
          <p:cNvPr id="2" name="Slide Number Placeholder 1"/>
          <p:cNvSpPr>
            <a:spLocks noGrp="1"/>
          </p:cNvSpPr>
          <p:nvPr>
            <p:ph type="sldNum" sz="quarter" idx="13"/>
          </p:nvPr>
        </p:nvSpPr>
        <p:spPr/>
        <p:txBody>
          <a:bodyPr/>
          <a:lstStyle/>
          <a:p>
            <a:fld id="{7BCC8D0D-EAEC-449D-9161-023DFF90F2E2}" type="slidenum">
              <a:rPr lang="en-US" smtClean="0">
                <a:solidFill>
                  <a:srgbClr val="052049"/>
                </a:solidFill>
              </a:rPr>
              <a:pPr/>
              <a:t>38</a:t>
            </a:fld>
            <a:endParaRPr lang="en-US" dirty="0">
              <a:solidFill>
                <a:srgbClr val="052049"/>
              </a:solidFill>
            </a:endParaRPr>
          </a:p>
        </p:txBody>
      </p:sp>
      <p:pic>
        <p:nvPicPr>
          <p:cNvPr id="7" name="Picture 6" descr="Screen Shot 2019-12-18 at 3.36.36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91479" y="3140852"/>
            <a:ext cx="380092" cy="402450"/>
          </a:xfrm>
          <a:prstGeom prst="rect">
            <a:avLst/>
          </a:prstGeom>
        </p:spPr>
      </p:pic>
      <p:pic>
        <p:nvPicPr>
          <p:cNvPr id="8" name="Picture 7" descr="Screen Shot 2019-12-18 at 3.36.36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63118" y="3982681"/>
            <a:ext cx="380092" cy="402450"/>
          </a:xfrm>
          <a:prstGeom prst="rect">
            <a:avLst/>
          </a:prstGeom>
        </p:spPr>
      </p:pic>
    </p:spTree>
    <p:extLst>
      <p:ext uri="{BB962C8B-B14F-4D97-AF65-F5344CB8AC3E}">
        <p14:creationId xmlns:p14="http://schemas.microsoft.com/office/powerpoint/2010/main" val="4179646704"/>
      </p:ext>
    </p:extLst>
  </p:cSld>
  <p:clrMapOvr>
    <a:masterClrMapping/>
  </p:clrMapOvr>
  <p:transition>
    <p:fade/>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Consistency</a:t>
            </a:r>
            <a:endParaRPr lang="en-US" dirty="0"/>
          </a:p>
        </p:txBody>
      </p:sp>
      <p:sp>
        <p:nvSpPr>
          <p:cNvPr id="6" name="Content Placeholder 5"/>
          <p:cNvSpPr>
            <a:spLocks noGrp="1"/>
          </p:cNvSpPr>
          <p:nvPr>
            <p:ph idx="1"/>
          </p:nvPr>
        </p:nvSpPr>
        <p:spPr>
          <a:xfrm>
            <a:off x="459686" y="1496816"/>
            <a:ext cx="8137665" cy="3909393"/>
          </a:xfrm>
        </p:spPr>
        <p:txBody>
          <a:bodyPr/>
          <a:lstStyle/>
          <a:p>
            <a:r>
              <a:rPr lang="en-US" dirty="0" smtClean="0"/>
              <a:t>If </a:t>
            </a:r>
            <a:r>
              <a:rPr lang="en-US" i="1" dirty="0" smtClean="0"/>
              <a:t>A</a:t>
            </a:r>
            <a:r>
              <a:rPr lang="en-US" i="1" baseline="-25000" dirty="0" smtClean="0"/>
              <a:t>i</a:t>
            </a:r>
            <a:r>
              <a:rPr lang="en-US" dirty="0" smtClean="0"/>
              <a:t> = </a:t>
            </a:r>
            <a:r>
              <a:rPr lang="en-US" i="1" dirty="0" smtClean="0"/>
              <a:t>a</a:t>
            </a:r>
            <a:r>
              <a:rPr lang="en-US" dirty="0" smtClean="0"/>
              <a:t> then </a:t>
            </a:r>
            <a:r>
              <a:rPr lang="en-US" i="1" dirty="0" err="1" smtClean="0"/>
              <a:t>Y</a:t>
            </a:r>
            <a:r>
              <a:rPr lang="en-US" i="1" baseline="-25000" dirty="0" err="1" smtClean="0"/>
              <a:t>i</a:t>
            </a:r>
            <a:r>
              <a:rPr lang="en-US" i="1" baseline="30000" dirty="0" err="1" smtClean="0"/>
              <a:t>a</a:t>
            </a:r>
            <a:r>
              <a:rPr lang="en-US" dirty="0" smtClean="0"/>
              <a:t> = </a:t>
            </a:r>
            <a:r>
              <a:rPr lang="en-US" i="1" dirty="0" err="1" smtClean="0"/>
              <a:t>Y</a:t>
            </a:r>
            <a:r>
              <a:rPr lang="en-US" i="1" baseline="-25000" dirty="0" err="1" smtClean="0"/>
              <a:t>i</a:t>
            </a:r>
            <a:r>
              <a:rPr lang="en-US" i="1" baseline="30000" dirty="0" err="1" smtClean="0"/>
              <a:t>A</a:t>
            </a:r>
            <a:r>
              <a:rPr lang="en-US" dirty="0" smtClean="0"/>
              <a:t> = </a:t>
            </a:r>
            <a:r>
              <a:rPr lang="en-US" i="1" dirty="0" smtClean="0"/>
              <a:t>Y</a:t>
            </a:r>
            <a:r>
              <a:rPr lang="en-US" i="1" baseline="-25000" dirty="0" smtClean="0"/>
              <a:t>i</a:t>
            </a:r>
          </a:p>
          <a:p>
            <a:endParaRPr lang="en-US" dirty="0" smtClean="0"/>
          </a:p>
          <a:p>
            <a:r>
              <a:rPr lang="en-US" dirty="0" smtClean="0"/>
              <a:t>For each subject, one of the potential outcomes (</a:t>
            </a:r>
            <a:r>
              <a:rPr lang="en-US" i="1" dirty="0" err="1" smtClean="0"/>
              <a:t>Y</a:t>
            </a:r>
            <a:r>
              <a:rPr lang="en-US" i="1" baseline="30000" dirty="0" err="1" smtClean="0"/>
              <a:t>a</a:t>
            </a:r>
            <a:r>
              <a:rPr lang="en-US" i="1" baseline="30000" dirty="0" smtClean="0"/>
              <a:t>=0</a:t>
            </a:r>
            <a:r>
              <a:rPr lang="en-US" dirty="0" smtClean="0"/>
              <a:t> or </a:t>
            </a:r>
            <a:r>
              <a:rPr lang="en-US" i="1" dirty="0" err="1"/>
              <a:t>Y</a:t>
            </a:r>
            <a:r>
              <a:rPr lang="en-US" i="1" baseline="30000" dirty="0" err="1"/>
              <a:t>a</a:t>
            </a:r>
            <a:r>
              <a:rPr lang="en-US" i="1" baseline="30000" dirty="0" smtClean="0"/>
              <a:t>=1</a:t>
            </a:r>
            <a:r>
              <a:rPr lang="en-US" dirty="0" smtClean="0"/>
              <a:t>) is the subject’s observed outcome </a:t>
            </a:r>
            <a:r>
              <a:rPr lang="en-US" i="1" dirty="0" smtClean="0"/>
              <a:t>Y</a:t>
            </a:r>
          </a:p>
          <a:p>
            <a:pPr lvl="1"/>
            <a:r>
              <a:rPr lang="en-US" dirty="0"/>
              <a:t>i.e., the outcome under the treatment value </a:t>
            </a:r>
            <a:r>
              <a:rPr lang="en-US" dirty="0" smtClean="0"/>
              <a:t>that the </a:t>
            </a:r>
            <a:r>
              <a:rPr lang="en-US" dirty="0"/>
              <a:t>subject actually </a:t>
            </a:r>
            <a:r>
              <a:rPr lang="en-US" dirty="0" smtClean="0"/>
              <a:t>experienced</a:t>
            </a:r>
          </a:p>
          <a:p>
            <a:endParaRPr lang="en-US" dirty="0" smtClean="0"/>
          </a:p>
          <a:p>
            <a:r>
              <a:rPr lang="en-US" dirty="0" smtClean="0"/>
              <a:t>The </a:t>
            </a:r>
            <a:r>
              <a:rPr lang="en-US" dirty="0"/>
              <a:t>potential outcome </a:t>
            </a:r>
            <a:r>
              <a:rPr lang="en-US" i="1" dirty="0"/>
              <a:t>Y</a:t>
            </a:r>
            <a:r>
              <a:rPr lang="en-US" i="1" baseline="30000" dirty="0"/>
              <a:t>a</a:t>
            </a:r>
            <a:r>
              <a:rPr lang="en-US" dirty="0"/>
              <a:t> is factual for </a:t>
            </a:r>
            <a:r>
              <a:rPr lang="en-US" dirty="0" smtClean="0"/>
              <a:t>some subjects </a:t>
            </a:r>
            <a:r>
              <a:rPr lang="en-US" dirty="0"/>
              <a:t>and counterfactual for others</a:t>
            </a:r>
          </a:p>
          <a:p>
            <a:pPr lvl="1"/>
            <a:r>
              <a:rPr lang="en-US" dirty="0" smtClean="0"/>
              <a:t>The </a:t>
            </a:r>
            <a:r>
              <a:rPr lang="en-US" dirty="0"/>
              <a:t>term counterfactual is still used</a:t>
            </a:r>
          </a:p>
        </p:txBody>
      </p:sp>
      <p:sp>
        <p:nvSpPr>
          <p:cNvPr id="2" name="Slide Number Placeholder 1"/>
          <p:cNvSpPr>
            <a:spLocks noGrp="1"/>
          </p:cNvSpPr>
          <p:nvPr>
            <p:ph type="sldNum" sz="quarter" idx="13"/>
          </p:nvPr>
        </p:nvSpPr>
        <p:spPr/>
        <p:txBody>
          <a:bodyPr/>
          <a:lstStyle/>
          <a:p>
            <a:fld id="{7BCC8D0D-EAEC-449D-9161-023DFF90F2E2}" type="slidenum">
              <a:rPr lang="en-US" smtClean="0">
                <a:solidFill>
                  <a:srgbClr val="052049"/>
                </a:solidFill>
              </a:rPr>
              <a:pPr/>
              <a:t>39</a:t>
            </a:fld>
            <a:endParaRPr lang="en-US" dirty="0">
              <a:solidFill>
                <a:srgbClr val="052049"/>
              </a:solidFill>
            </a:endParaRPr>
          </a:p>
        </p:txBody>
      </p:sp>
    </p:spTree>
    <p:extLst>
      <p:ext uri="{BB962C8B-B14F-4D97-AF65-F5344CB8AC3E}">
        <p14:creationId xmlns:p14="http://schemas.microsoft.com/office/powerpoint/2010/main" val="370381904"/>
      </p:ext>
    </p:extLst>
  </p:cSld>
  <p:clrMapOvr>
    <a:masterClrMapping/>
  </p:clrMapOvr>
  <p:transition>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7BCC8D0D-EAEC-449D-9161-023DFF90F2E2}" type="slidenum">
              <a:rPr lang="en-US" smtClean="0">
                <a:solidFill>
                  <a:srgbClr val="052049"/>
                </a:solidFill>
              </a:rPr>
              <a:pPr/>
              <a:t>4</a:t>
            </a:fld>
            <a:endParaRPr lang="en-US" dirty="0">
              <a:solidFill>
                <a:srgbClr val="052049"/>
              </a:solidFill>
            </a:endParaRPr>
          </a:p>
        </p:txBody>
      </p:sp>
      <p:sp>
        <p:nvSpPr>
          <p:cNvPr id="5" name="Text Placeholder 4"/>
          <p:cNvSpPr>
            <a:spLocks noGrp="1"/>
          </p:cNvSpPr>
          <p:nvPr>
            <p:ph type="body" sz="quarter" idx="13"/>
          </p:nvPr>
        </p:nvSpPr>
        <p:spPr/>
        <p:txBody>
          <a:bodyPr>
            <a:normAutofit/>
          </a:bodyPr>
          <a:lstStyle/>
          <a:p>
            <a:r>
              <a:rPr lang="en-US" sz="4000" i="1" dirty="0" smtClean="0">
                <a:solidFill>
                  <a:schemeClr val="accent2"/>
                </a:solidFill>
              </a:rPr>
              <a:t>What is a counterfactual?</a:t>
            </a:r>
            <a:endParaRPr lang="en-US" sz="4000" i="1" dirty="0">
              <a:solidFill>
                <a:schemeClr val="accent2"/>
              </a:solidFill>
            </a:endParaRPr>
          </a:p>
        </p:txBody>
      </p:sp>
      <p:pic>
        <p:nvPicPr>
          <p:cNvPr id="2" name="tmp6B4B">
            <a:hlinkClick r:id="" action="ppaction://media"/>
          </p:cNvPr>
          <p:cNvPicPr>
            <a:picLocks noChangeAspect="1"/>
          </p:cNvPicPr>
          <p:nvPr>
            <a:videoFile r:link="rId1"/>
            <p:custDataLst>
              <p:tags r:id="rId2"/>
            </p:custDataLst>
            <p:extLst>
              <p:ext uri="{DAA4B4D4-6D71-4841-9C94-3DE7FCFB9230}">
                <p14:media xmlns:p14="http://schemas.microsoft.com/office/powerpoint/2010/main" r:embed="rId3">
                  <p14:trim end="43482.6"/>
                </p14:media>
              </p:ext>
              <p:ext uri="{42D2F446-02D8-4167-A562-619A0277C38B}">
                <p15:isNarration xmlns:p15="http://schemas.microsoft.com/office/powerpoint/2012/main" val="1"/>
              </p:ext>
            </p:extLst>
          </p:nvPr>
        </p:nvPicPr>
        <p:blipFill>
          <a:blip r:embed="rId6"/>
          <a:stretch>
            <a:fillRect/>
          </a:stretch>
        </p:blipFill>
        <p:spPr>
          <a:xfrm>
            <a:off x="8813800" y="101600"/>
            <a:ext cx="228600" cy="228600"/>
          </a:xfrm>
          <a:prstGeom prst="rect">
            <a:avLst/>
          </a:prstGeom>
        </p:spPr>
      </p:pic>
    </p:spTree>
    <p:extLst>
      <p:ext uri="{BB962C8B-B14F-4D97-AF65-F5344CB8AC3E}">
        <p14:creationId xmlns:p14="http://schemas.microsoft.com/office/powerpoint/2010/main" val="394152329"/>
      </p:ext>
    </p:extLst>
  </p:cSld>
  <p:clrMapOvr>
    <a:masterClrMapping/>
  </p:clrMapOvr>
  <p:transition advTm="4381">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1"/>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Outcome Had Everyone Been Untreated</a:t>
            </a:r>
            <a:endParaRPr lang="en-US" dirty="0"/>
          </a:p>
        </p:txBody>
      </p:sp>
      <p:sp>
        <p:nvSpPr>
          <p:cNvPr id="2" name="Slide Number Placeholder 1"/>
          <p:cNvSpPr>
            <a:spLocks noGrp="1"/>
          </p:cNvSpPr>
          <p:nvPr>
            <p:ph type="sldNum" sz="quarter" idx="13"/>
          </p:nvPr>
        </p:nvSpPr>
        <p:spPr/>
        <p:txBody>
          <a:bodyPr/>
          <a:lstStyle/>
          <a:p>
            <a:fld id="{7BCC8D0D-EAEC-449D-9161-023DFF90F2E2}" type="slidenum">
              <a:rPr lang="en-US" smtClean="0">
                <a:solidFill>
                  <a:srgbClr val="052049"/>
                </a:solidFill>
              </a:rPr>
              <a:pPr/>
              <a:t>40</a:t>
            </a:fld>
            <a:endParaRPr lang="en-US" dirty="0">
              <a:solidFill>
                <a:srgbClr val="052049"/>
              </a:solidFill>
            </a:endParaRPr>
          </a:p>
        </p:txBody>
      </p:sp>
      <p:pic>
        <p:nvPicPr>
          <p:cNvPr id="7" name="Picture 6" descr="Screen Shot 2019-12-18 at 4.10.47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70050" y="1443263"/>
            <a:ext cx="5803900" cy="2628900"/>
          </a:xfrm>
          <a:prstGeom prst="rect">
            <a:avLst/>
          </a:prstGeom>
        </p:spPr>
      </p:pic>
      <p:pic>
        <p:nvPicPr>
          <p:cNvPr id="8" name="Picture 7" descr="Screen Shot 2019-12-18 at 4.15.59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54282" y="4072163"/>
            <a:ext cx="983007" cy="1495880"/>
          </a:xfrm>
          <a:prstGeom prst="rect">
            <a:avLst/>
          </a:prstGeom>
        </p:spPr>
      </p:pic>
      <p:pic>
        <p:nvPicPr>
          <p:cNvPr id="9" name="Picture 8" descr="Screen Shot 2019-12-18 at 4.15.53 P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58000" y="4162878"/>
            <a:ext cx="706060" cy="1270908"/>
          </a:xfrm>
          <a:prstGeom prst="rect">
            <a:avLst/>
          </a:prstGeom>
        </p:spPr>
      </p:pic>
      <p:sp>
        <p:nvSpPr>
          <p:cNvPr id="10" name="Rectangle 9"/>
          <p:cNvSpPr/>
          <p:nvPr/>
        </p:nvSpPr>
        <p:spPr>
          <a:xfrm>
            <a:off x="448515" y="5673663"/>
            <a:ext cx="1375685" cy="369332"/>
          </a:xfrm>
          <a:prstGeom prst="rect">
            <a:avLst/>
          </a:prstGeom>
        </p:spPr>
        <p:txBody>
          <a:bodyPr wrap="none">
            <a:spAutoFit/>
          </a:bodyPr>
          <a:lstStyle/>
          <a:p>
            <a:r>
              <a:rPr lang="en-US" dirty="0" err="1"/>
              <a:t>Pr</a:t>
            </a:r>
            <a:r>
              <a:rPr lang="en-US" dirty="0"/>
              <a:t>(</a:t>
            </a:r>
            <a:r>
              <a:rPr lang="en-US" i="1" dirty="0" err="1"/>
              <a:t>Y</a:t>
            </a:r>
            <a:r>
              <a:rPr lang="en-US" i="1" baseline="30000" dirty="0" err="1"/>
              <a:t>a</a:t>
            </a:r>
            <a:r>
              <a:rPr lang="en-US" i="1" baseline="30000" dirty="0" smtClean="0"/>
              <a:t>=0</a:t>
            </a:r>
            <a:r>
              <a:rPr lang="en-US" dirty="0" smtClean="0"/>
              <a:t> </a:t>
            </a:r>
            <a:r>
              <a:rPr lang="en-US" dirty="0"/>
              <a:t>= </a:t>
            </a:r>
            <a:r>
              <a:rPr lang="en-US" dirty="0" smtClean="0"/>
              <a:t>1)</a:t>
            </a:r>
            <a:endParaRPr lang="en-US" dirty="0"/>
          </a:p>
        </p:txBody>
      </p:sp>
      <p:sp>
        <p:nvSpPr>
          <p:cNvPr id="11" name="Rectangle 10"/>
          <p:cNvSpPr/>
          <p:nvPr/>
        </p:nvSpPr>
        <p:spPr>
          <a:xfrm>
            <a:off x="6872675" y="5673663"/>
            <a:ext cx="1822810" cy="369332"/>
          </a:xfrm>
          <a:prstGeom prst="rect">
            <a:avLst/>
          </a:prstGeom>
        </p:spPr>
        <p:txBody>
          <a:bodyPr wrap="none">
            <a:spAutoFit/>
          </a:bodyPr>
          <a:lstStyle/>
          <a:p>
            <a:r>
              <a:rPr lang="en-US" dirty="0" err="1"/>
              <a:t>Pr</a:t>
            </a:r>
            <a:r>
              <a:rPr lang="en-US" dirty="0"/>
              <a:t>(</a:t>
            </a:r>
            <a:r>
              <a:rPr lang="en-US" i="1" dirty="0" smtClean="0"/>
              <a:t>Y</a:t>
            </a:r>
            <a:r>
              <a:rPr lang="en-US" dirty="0" smtClean="0"/>
              <a:t> </a:t>
            </a:r>
            <a:r>
              <a:rPr lang="en-US" dirty="0"/>
              <a:t>= </a:t>
            </a:r>
            <a:r>
              <a:rPr lang="en-US" dirty="0" smtClean="0"/>
              <a:t>1 | A = 0)</a:t>
            </a:r>
            <a:endParaRPr lang="en-US" dirty="0"/>
          </a:p>
        </p:txBody>
      </p:sp>
      <p:sp>
        <p:nvSpPr>
          <p:cNvPr id="12" name="Rectangle 11"/>
          <p:cNvSpPr/>
          <p:nvPr/>
        </p:nvSpPr>
        <p:spPr>
          <a:xfrm>
            <a:off x="4534824" y="5673663"/>
            <a:ext cx="2083849" cy="369332"/>
          </a:xfrm>
          <a:prstGeom prst="rect">
            <a:avLst/>
          </a:prstGeom>
        </p:spPr>
        <p:txBody>
          <a:bodyPr wrap="none">
            <a:spAutoFit/>
          </a:bodyPr>
          <a:lstStyle/>
          <a:p>
            <a:r>
              <a:rPr lang="en-US" dirty="0" err="1"/>
              <a:t>Pr</a:t>
            </a:r>
            <a:r>
              <a:rPr lang="en-US" dirty="0"/>
              <a:t>(</a:t>
            </a:r>
            <a:r>
              <a:rPr lang="en-US" i="1" dirty="0" err="1"/>
              <a:t>Y</a:t>
            </a:r>
            <a:r>
              <a:rPr lang="en-US" i="1" baseline="30000" dirty="0" err="1"/>
              <a:t>a</a:t>
            </a:r>
            <a:r>
              <a:rPr lang="en-US" i="1" baseline="30000" dirty="0" smtClean="0"/>
              <a:t>=0</a:t>
            </a:r>
            <a:r>
              <a:rPr lang="en-US" dirty="0" smtClean="0"/>
              <a:t> </a:t>
            </a:r>
            <a:r>
              <a:rPr lang="en-US" dirty="0"/>
              <a:t>= 1 | A = 0)</a:t>
            </a:r>
          </a:p>
        </p:txBody>
      </p:sp>
      <p:sp>
        <p:nvSpPr>
          <p:cNvPr id="13" name="Rectangle 12"/>
          <p:cNvSpPr/>
          <p:nvPr/>
        </p:nvSpPr>
        <p:spPr>
          <a:xfrm>
            <a:off x="2197962" y="5673663"/>
            <a:ext cx="2083849" cy="369332"/>
          </a:xfrm>
          <a:prstGeom prst="rect">
            <a:avLst/>
          </a:prstGeom>
        </p:spPr>
        <p:txBody>
          <a:bodyPr wrap="none">
            <a:spAutoFit/>
          </a:bodyPr>
          <a:lstStyle/>
          <a:p>
            <a:r>
              <a:rPr lang="en-US" dirty="0" err="1"/>
              <a:t>Pr</a:t>
            </a:r>
            <a:r>
              <a:rPr lang="en-US" dirty="0"/>
              <a:t>(</a:t>
            </a:r>
            <a:r>
              <a:rPr lang="en-US" i="1" dirty="0" err="1"/>
              <a:t>Y</a:t>
            </a:r>
            <a:r>
              <a:rPr lang="en-US" i="1" baseline="30000" dirty="0" err="1"/>
              <a:t>a</a:t>
            </a:r>
            <a:r>
              <a:rPr lang="en-US" i="1" baseline="30000" dirty="0" smtClean="0"/>
              <a:t>=0</a:t>
            </a:r>
            <a:r>
              <a:rPr lang="en-US" dirty="0" smtClean="0"/>
              <a:t> </a:t>
            </a:r>
            <a:r>
              <a:rPr lang="en-US" dirty="0"/>
              <a:t>= 1 | A = </a:t>
            </a:r>
            <a:r>
              <a:rPr lang="en-US" dirty="0" smtClean="0"/>
              <a:t>1)</a:t>
            </a:r>
            <a:endParaRPr lang="en-US" dirty="0"/>
          </a:p>
        </p:txBody>
      </p:sp>
      <p:pic>
        <p:nvPicPr>
          <p:cNvPr id="14" name="Picture 13" descr="Screen Shot 2019-12-18 at 4.15.53 P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64717" y="4162878"/>
            <a:ext cx="706060" cy="1270908"/>
          </a:xfrm>
          <a:prstGeom prst="rect">
            <a:avLst/>
          </a:prstGeom>
        </p:spPr>
      </p:pic>
      <p:sp>
        <p:nvSpPr>
          <p:cNvPr id="4" name="Left Arrow 3"/>
          <p:cNvSpPr/>
          <p:nvPr/>
        </p:nvSpPr>
        <p:spPr bwMode="auto">
          <a:xfrm>
            <a:off x="6618673" y="5691806"/>
            <a:ext cx="239327" cy="369332"/>
          </a:xfrm>
          <a:prstGeom prst="leftArrow">
            <a:avLst/>
          </a:prstGeom>
          <a:solidFill>
            <a:schemeClr val="accent1"/>
          </a:solidFill>
          <a:ln w="19050" algn="ctr">
            <a:solidFill>
              <a:schemeClr val="accent2"/>
            </a:solidFill>
            <a:miter lim="800000"/>
            <a:headEnd/>
            <a:tailEnd/>
          </a:ln>
          <a:effectLst/>
        </p:spPr>
        <p:txBody>
          <a:bodyPr wrap="none" rtlCol="0" anchor="ctr"/>
          <a:lstStyle/>
          <a:p>
            <a:pPr algn="ctr">
              <a:lnSpc>
                <a:spcPct val="90000"/>
              </a:lnSpc>
            </a:pPr>
            <a:endParaRPr lang="en-US" sz="1600" b="1" dirty="0" err="1" smtClean="0">
              <a:solidFill>
                <a:schemeClr val="bg1"/>
              </a:solidFill>
              <a:latin typeface="+mj-lt"/>
            </a:endParaRPr>
          </a:p>
        </p:txBody>
      </p:sp>
      <p:sp>
        <p:nvSpPr>
          <p:cNvPr id="15" name="Left Arrow 14"/>
          <p:cNvSpPr/>
          <p:nvPr/>
        </p:nvSpPr>
        <p:spPr bwMode="auto">
          <a:xfrm>
            <a:off x="4281811" y="5691806"/>
            <a:ext cx="239327" cy="369332"/>
          </a:xfrm>
          <a:prstGeom prst="leftArrow">
            <a:avLst/>
          </a:prstGeom>
          <a:solidFill>
            <a:schemeClr val="accent1"/>
          </a:solidFill>
          <a:ln w="19050" algn="ctr">
            <a:solidFill>
              <a:schemeClr val="accent2"/>
            </a:solidFill>
            <a:miter lim="800000"/>
            <a:headEnd/>
            <a:tailEnd/>
          </a:ln>
          <a:effectLst/>
        </p:spPr>
        <p:txBody>
          <a:bodyPr wrap="none" rtlCol="0" anchor="ctr"/>
          <a:lstStyle/>
          <a:p>
            <a:pPr algn="ctr">
              <a:lnSpc>
                <a:spcPct val="90000"/>
              </a:lnSpc>
            </a:pPr>
            <a:endParaRPr lang="en-US" sz="1600" b="1" dirty="0" err="1" smtClean="0">
              <a:solidFill>
                <a:schemeClr val="bg1"/>
              </a:solidFill>
              <a:latin typeface="+mj-lt"/>
            </a:endParaRPr>
          </a:p>
        </p:txBody>
      </p:sp>
      <p:sp>
        <p:nvSpPr>
          <p:cNvPr id="16" name="Left Arrow 15"/>
          <p:cNvSpPr/>
          <p:nvPr/>
        </p:nvSpPr>
        <p:spPr bwMode="auto">
          <a:xfrm>
            <a:off x="1886160" y="5691806"/>
            <a:ext cx="239327" cy="369332"/>
          </a:xfrm>
          <a:prstGeom prst="leftArrow">
            <a:avLst/>
          </a:prstGeom>
          <a:solidFill>
            <a:schemeClr val="accent1"/>
          </a:solidFill>
          <a:ln w="19050" algn="ctr">
            <a:solidFill>
              <a:schemeClr val="accent2"/>
            </a:solidFill>
            <a:miter lim="800000"/>
            <a:headEnd/>
            <a:tailEnd/>
          </a:ln>
          <a:effectLst/>
        </p:spPr>
        <p:txBody>
          <a:bodyPr wrap="none" rtlCol="0" anchor="ctr"/>
          <a:lstStyle/>
          <a:p>
            <a:pPr algn="ctr">
              <a:lnSpc>
                <a:spcPct val="90000"/>
              </a:lnSpc>
            </a:pPr>
            <a:endParaRPr lang="en-US" sz="1600" b="1" dirty="0" err="1" smtClean="0">
              <a:solidFill>
                <a:schemeClr val="bg1"/>
              </a:solidFill>
              <a:latin typeface="+mj-lt"/>
            </a:endParaRPr>
          </a:p>
        </p:txBody>
      </p:sp>
    </p:spTree>
    <p:extLst>
      <p:ext uri="{BB962C8B-B14F-4D97-AF65-F5344CB8AC3E}">
        <p14:creationId xmlns:p14="http://schemas.microsoft.com/office/powerpoint/2010/main" val="256170639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4" grpId="0" animBg="1"/>
      <p:bldP spid="15" grpId="0" animBg="1"/>
      <p:bldP spid="16"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 Shot 2019-12-19 at 2.50.03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02673" y="4072163"/>
            <a:ext cx="1016000" cy="1587500"/>
          </a:xfrm>
          <a:prstGeom prst="rect">
            <a:avLst/>
          </a:prstGeom>
        </p:spPr>
      </p:pic>
      <p:pic>
        <p:nvPicPr>
          <p:cNvPr id="6" name="Picture 5" descr="Screen Shot 2019-12-19 at 2.49.49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73156" y="4034063"/>
            <a:ext cx="1739900" cy="1625600"/>
          </a:xfrm>
          <a:prstGeom prst="rect">
            <a:avLst/>
          </a:prstGeom>
        </p:spPr>
      </p:pic>
      <p:sp>
        <p:nvSpPr>
          <p:cNvPr id="5" name="Title 4"/>
          <p:cNvSpPr>
            <a:spLocks noGrp="1"/>
          </p:cNvSpPr>
          <p:nvPr>
            <p:ph type="title"/>
          </p:nvPr>
        </p:nvSpPr>
        <p:spPr/>
        <p:txBody>
          <a:bodyPr/>
          <a:lstStyle/>
          <a:p>
            <a:r>
              <a:rPr lang="en-US" dirty="0" smtClean="0"/>
              <a:t>Outcome Had Everyone Been Treated</a:t>
            </a:r>
            <a:endParaRPr lang="en-US" dirty="0"/>
          </a:p>
        </p:txBody>
      </p:sp>
      <p:sp>
        <p:nvSpPr>
          <p:cNvPr id="2" name="Slide Number Placeholder 1"/>
          <p:cNvSpPr>
            <a:spLocks noGrp="1"/>
          </p:cNvSpPr>
          <p:nvPr>
            <p:ph type="sldNum" sz="quarter" idx="13"/>
          </p:nvPr>
        </p:nvSpPr>
        <p:spPr/>
        <p:txBody>
          <a:bodyPr/>
          <a:lstStyle/>
          <a:p>
            <a:fld id="{7BCC8D0D-EAEC-449D-9161-023DFF90F2E2}" type="slidenum">
              <a:rPr lang="en-US" smtClean="0">
                <a:solidFill>
                  <a:srgbClr val="052049"/>
                </a:solidFill>
              </a:rPr>
              <a:pPr/>
              <a:t>41</a:t>
            </a:fld>
            <a:endParaRPr lang="en-US" dirty="0">
              <a:solidFill>
                <a:srgbClr val="052049"/>
              </a:solidFill>
            </a:endParaRPr>
          </a:p>
        </p:txBody>
      </p:sp>
      <p:pic>
        <p:nvPicPr>
          <p:cNvPr id="7" name="Picture 6" descr="Screen Shot 2019-12-18 at 4.10.47 P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70050" y="1443263"/>
            <a:ext cx="5803900" cy="2628900"/>
          </a:xfrm>
          <a:prstGeom prst="rect">
            <a:avLst/>
          </a:prstGeom>
        </p:spPr>
      </p:pic>
      <p:sp>
        <p:nvSpPr>
          <p:cNvPr id="10" name="Rectangle 9"/>
          <p:cNvSpPr/>
          <p:nvPr/>
        </p:nvSpPr>
        <p:spPr>
          <a:xfrm>
            <a:off x="448515" y="5673663"/>
            <a:ext cx="1375685" cy="369332"/>
          </a:xfrm>
          <a:prstGeom prst="rect">
            <a:avLst/>
          </a:prstGeom>
        </p:spPr>
        <p:txBody>
          <a:bodyPr wrap="none">
            <a:spAutoFit/>
          </a:bodyPr>
          <a:lstStyle/>
          <a:p>
            <a:r>
              <a:rPr lang="en-US" dirty="0" err="1"/>
              <a:t>Pr</a:t>
            </a:r>
            <a:r>
              <a:rPr lang="en-US" dirty="0"/>
              <a:t>(</a:t>
            </a:r>
            <a:r>
              <a:rPr lang="en-US" i="1" dirty="0" err="1"/>
              <a:t>Y</a:t>
            </a:r>
            <a:r>
              <a:rPr lang="en-US" i="1" baseline="30000" dirty="0" err="1"/>
              <a:t>a</a:t>
            </a:r>
            <a:r>
              <a:rPr lang="en-US" i="1" baseline="30000" dirty="0" smtClean="0"/>
              <a:t>=1</a:t>
            </a:r>
            <a:r>
              <a:rPr lang="en-US" dirty="0" smtClean="0"/>
              <a:t> </a:t>
            </a:r>
            <a:r>
              <a:rPr lang="en-US" dirty="0"/>
              <a:t>= </a:t>
            </a:r>
            <a:r>
              <a:rPr lang="en-US" dirty="0" smtClean="0"/>
              <a:t>1)</a:t>
            </a:r>
            <a:endParaRPr lang="en-US" dirty="0"/>
          </a:p>
        </p:txBody>
      </p:sp>
      <p:sp>
        <p:nvSpPr>
          <p:cNvPr id="11" name="Rectangle 10"/>
          <p:cNvSpPr/>
          <p:nvPr/>
        </p:nvSpPr>
        <p:spPr>
          <a:xfrm>
            <a:off x="6872675" y="5673663"/>
            <a:ext cx="1822810" cy="369332"/>
          </a:xfrm>
          <a:prstGeom prst="rect">
            <a:avLst/>
          </a:prstGeom>
        </p:spPr>
        <p:txBody>
          <a:bodyPr wrap="none">
            <a:spAutoFit/>
          </a:bodyPr>
          <a:lstStyle/>
          <a:p>
            <a:r>
              <a:rPr lang="en-US" dirty="0" err="1"/>
              <a:t>Pr</a:t>
            </a:r>
            <a:r>
              <a:rPr lang="en-US" dirty="0"/>
              <a:t>(</a:t>
            </a:r>
            <a:r>
              <a:rPr lang="en-US" i="1" dirty="0" smtClean="0"/>
              <a:t>Y</a:t>
            </a:r>
            <a:r>
              <a:rPr lang="en-US" dirty="0" smtClean="0"/>
              <a:t> </a:t>
            </a:r>
            <a:r>
              <a:rPr lang="en-US" dirty="0"/>
              <a:t>= </a:t>
            </a:r>
            <a:r>
              <a:rPr lang="en-US" dirty="0" smtClean="0"/>
              <a:t>1 | A = 1)</a:t>
            </a:r>
            <a:endParaRPr lang="en-US" dirty="0"/>
          </a:p>
        </p:txBody>
      </p:sp>
      <p:sp>
        <p:nvSpPr>
          <p:cNvPr id="12" name="Rectangle 11"/>
          <p:cNvSpPr/>
          <p:nvPr/>
        </p:nvSpPr>
        <p:spPr>
          <a:xfrm>
            <a:off x="4534824" y="5673663"/>
            <a:ext cx="2083849" cy="369332"/>
          </a:xfrm>
          <a:prstGeom prst="rect">
            <a:avLst/>
          </a:prstGeom>
        </p:spPr>
        <p:txBody>
          <a:bodyPr wrap="none">
            <a:spAutoFit/>
          </a:bodyPr>
          <a:lstStyle/>
          <a:p>
            <a:r>
              <a:rPr lang="en-US" dirty="0" err="1"/>
              <a:t>Pr</a:t>
            </a:r>
            <a:r>
              <a:rPr lang="en-US" dirty="0"/>
              <a:t>(</a:t>
            </a:r>
            <a:r>
              <a:rPr lang="en-US" i="1" dirty="0" err="1"/>
              <a:t>Y</a:t>
            </a:r>
            <a:r>
              <a:rPr lang="en-US" i="1" baseline="30000" dirty="0" err="1"/>
              <a:t>a</a:t>
            </a:r>
            <a:r>
              <a:rPr lang="en-US" i="1" baseline="30000" dirty="0" smtClean="0"/>
              <a:t>=1</a:t>
            </a:r>
            <a:r>
              <a:rPr lang="en-US" dirty="0" smtClean="0"/>
              <a:t> </a:t>
            </a:r>
            <a:r>
              <a:rPr lang="en-US" dirty="0"/>
              <a:t>= 1 | A = 1</a:t>
            </a:r>
            <a:r>
              <a:rPr lang="en-US" dirty="0" smtClean="0"/>
              <a:t>)</a:t>
            </a:r>
            <a:endParaRPr lang="en-US" dirty="0"/>
          </a:p>
        </p:txBody>
      </p:sp>
      <p:sp>
        <p:nvSpPr>
          <p:cNvPr id="13" name="Rectangle 12"/>
          <p:cNvSpPr/>
          <p:nvPr/>
        </p:nvSpPr>
        <p:spPr>
          <a:xfrm>
            <a:off x="2197962" y="5673663"/>
            <a:ext cx="2083849" cy="369332"/>
          </a:xfrm>
          <a:prstGeom prst="rect">
            <a:avLst/>
          </a:prstGeom>
        </p:spPr>
        <p:txBody>
          <a:bodyPr wrap="none">
            <a:spAutoFit/>
          </a:bodyPr>
          <a:lstStyle/>
          <a:p>
            <a:r>
              <a:rPr lang="en-US" dirty="0" err="1"/>
              <a:t>Pr</a:t>
            </a:r>
            <a:r>
              <a:rPr lang="en-US" dirty="0"/>
              <a:t>(</a:t>
            </a:r>
            <a:r>
              <a:rPr lang="en-US" i="1" dirty="0" err="1"/>
              <a:t>Y</a:t>
            </a:r>
            <a:r>
              <a:rPr lang="en-US" i="1" baseline="30000" dirty="0" err="1"/>
              <a:t>a</a:t>
            </a:r>
            <a:r>
              <a:rPr lang="en-US" i="1" baseline="30000" dirty="0" smtClean="0"/>
              <a:t>=1</a:t>
            </a:r>
            <a:r>
              <a:rPr lang="en-US" dirty="0" smtClean="0"/>
              <a:t> </a:t>
            </a:r>
            <a:r>
              <a:rPr lang="en-US" dirty="0"/>
              <a:t>= 1 | A = </a:t>
            </a:r>
            <a:r>
              <a:rPr lang="en-US" dirty="0" smtClean="0"/>
              <a:t>0)</a:t>
            </a:r>
            <a:endParaRPr lang="en-US" dirty="0"/>
          </a:p>
        </p:txBody>
      </p:sp>
      <p:sp>
        <p:nvSpPr>
          <p:cNvPr id="4" name="Left Arrow 3"/>
          <p:cNvSpPr/>
          <p:nvPr/>
        </p:nvSpPr>
        <p:spPr bwMode="auto">
          <a:xfrm>
            <a:off x="6618673" y="5691806"/>
            <a:ext cx="239327" cy="369332"/>
          </a:xfrm>
          <a:prstGeom prst="leftArrow">
            <a:avLst/>
          </a:prstGeom>
          <a:solidFill>
            <a:schemeClr val="accent1"/>
          </a:solidFill>
          <a:ln w="19050" algn="ctr">
            <a:solidFill>
              <a:schemeClr val="accent2"/>
            </a:solidFill>
            <a:miter lim="800000"/>
            <a:headEnd/>
            <a:tailEnd/>
          </a:ln>
          <a:effectLst/>
        </p:spPr>
        <p:txBody>
          <a:bodyPr wrap="none" rtlCol="0" anchor="ctr"/>
          <a:lstStyle/>
          <a:p>
            <a:pPr algn="ctr">
              <a:lnSpc>
                <a:spcPct val="90000"/>
              </a:lnSpc>
            </a:pPr>
            <a:endParaRPr lang="en-US" sz="1600" b="1" dirty="0" err="1" smtClean="0">
              <a:solidFill>
                <a:schemeClr val="bg1"/>
              </a:solidFill>
              <a:latin typeface="+mj-lt"/>
            </a:endParaRPr>
          </a:p>
        </p:txBody>
      </p:sp>
      <p:sp>
        <p:nvSpPr>
          <p:cNvPr id="15" name="Left Arrow 14"/>
          <p:cNvSpPr/>
          <p:nvPr/>
        </p:nvSpPr>
        <p:spPr bwMode="auto">
          <a:xfrm>
            <a:off x="4281811" y="5691806"/>
            <a:ext cx="239327" cy="369332"/>
          </a:xfrm>
          <a:prstGeom prst="leftArrow">
            <a:avLst/>
          </a:prstGeom>
          <a:solidFill>
            <a:schemeClr val="accent1"/>
          </a:solidFill>
          <a:ln w="19050" algn="ctr">
            <a:solidFill>
              <a:schemeClr val="accent2"/>
            </a:solidFill>
            <a:miter lim="800000"/>
            <a:headEnd/>
            <a:tailEnd/>
          </a:ln>
          <a:effectLst/>
        </p:spPr>
        <p:txBody>
          <a:bodyPr wrap="none" rtlCol="0" anchor="ctr"/>
          <a:lstStyle/>
          <a:p>
            <a:pPr algn="ctr">
              <a:lnSpc>
                <a:spcPct val="90000"/>
              </a:lnSpc>
            </a:pPr>
            <a:endParaRPr lang="en-US" sz="1600" b="1" dirty="0" err="1" smtClean="0">
              <a:solidFill>
                <a:schemeClr val="bg1"/>
              </a:solidFill>
              <a:latin typeface="+mj-lt"/>
            </a:endParaRPr>
          </a:p>
        </p:txBody>
      </p:sp>
      <p:sp>
        <p:nvSpPr>
          <p:cNvPr id="16" name="Left Arrow 15"/>
          <p:cNvSpPr/>
          <p:nvPr/>
        </p:nvSpPr>
        <p:spPr bwMode="auto">
          <a:xfrm>
            <a:off x="1886160" y="5691806"/>
            <a:ext cx="239327" cy="369332"/>
          </a:xfrm>
          <a:prstGeom prst="leftArrow">
            <a:avLst/>
          </a:prstGeom>
          <a:solidFill>
            <a:schemeClr val="accent1"/>
          </a:solidFill>
          <a:ln w="19050" algn="ctr">
            <a:solidFill>
              <a:schemeClr val="accent2"/>
            </a:solidFill>
            <a:miter lim="800000"/>
            <a:headEnd/>
            <a:tailEnd/>
          </a:ln>
          <a:effectLst/>
        </p:spPr>
        <p:txBody>
          <a:bodyPr wrap="none" rtlCol="0" anchor="ctr"/>
          <a:lstStyle/>
          <a:p>
            <a:pPr algn="ctr">
              <a:lnSpc>
                <a:spcPct val="90000"/>
              </a:lnSpc>
            </a:pPr>
            <a:endParaRPr lang="en-US" sz="1600" b="1" dirty="0" err="1" smtClean="0">
              <a:solidFill>
                <a:schemeClr val="bg1"/>
              </a:solidFill>
              <a:latin typeface="+mj-lt"/>
            </a:endParaRPr>
          </a:p>
        </p:txBody>
      </p:sp>
    </p:spTree>
    <p:extLst>
      <p:ext uri="{BB962C8B-B14F-4D97-AF65-F5344CB8AC3E}">
        <p14:creationId xmlns:p14="http://schemas.microsoft.com/office/powerpoint/2010/main" val="4024556713"/>
      </p:ext>
    </p:extLst>
  </p:cSld>
  <p:clrMapOvr>
    <a:masterClrMapping/>
  </p:clrMapOvr>
  <p:transition>
    <p:fade/>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3"/>
          </p:nvPr>
        </p:nvSpPr>
        <p:spPr/>
        <p:txBody>
          <a:bodyPr/>
          <a:lstStyle/>
          <a:p>
            <a:fld id="{7BCC8D0D-EAEC-449D-9161-023DFF90F2E2}" type="slidenum">
              <a:rPr lang="en-US" smtClean="0">
                <a:solidFill>
                  <a:srgbClr val="052049"/>
                </a:solidFill>
              </a:rPr>
              <a:pPr/>
              <a:t>42</a:t>
            </a:fld>
            <a:endParaRPr lang="en-US" dirty="0">
              <a:solidFill>
                <a:srgbClr val="052049"/>
              </a:solidFill>
            </a:endParaRPr>
          </a:p>
        </p:txBody>
      </p:sp>
      <p:sp>
        <p:nvSpPr>
          <p:cNvPr id="3" name="Title 2"/>
          <p:cNvSpPr>
            <a:spLocks noGrp="1"/>
          </p:cNvSpPr>
          <p:nvPr>
            <p:ph type="title"/>
          </p:nvPr>
        </p:nvSpPr>
        <p:spPr/>
        <p:txBody>
          <a:bodyPr/>
          <a:lstStyle/>
          <a:p>
            <a:r>
              <a:rPr lang="en-US" dirty="0" smtClean="0"/>
              <a:t>Does Exchangeability Hold?</a:t>
            </a:r>
            <a:endParaRPr lang="en-US" dirty="0"/>
          </a:p>
        </p:txBody>
      </p:sp>
      <p:pic>
        <p:nvPicPr>
          <p:cNvPr id="6" name="Picture 5" descr="Screen Shot 2019-12-18 at 4.02.42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6153" y="1499616"/>
            <a:ext cx="2582070" cy="4541955"/>
          </a:xfrm>
          <a:prstGeom prst="rect">
            <a:avLst/>
          </a:prstGeom>
        </p:spPr>
      </p:pic>
      <p:pic>
        <p:nvPicPr>
          <p:cNvPr id="9" name="Content Placeholder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52587" y="1427041"/>
            <a:ext cx="2441559" cy="4681943"/>
          </a:xfrm>
          <a:prstGeom prst="rect">
            <a:avLst/>
          </a:prstGeom>
        </p:spPr>
      </p:pic>
      <p:sp>
        <p:nvSpPr>
          <p:cNvPr id="5" name="Rectangle 4"/>
          <p:cNvSpPr/>
          <p:nvPr/>
        </p:nvSpPr>
        <p:spPr>
          <a:xfrm>
            <a:off x="5694146" y="1684048"/>
            <a:ext cx="2667918" cy="923330"/>
          </a:xfrm>
          <a:prstGeom prst="rect">
            <a:avLst/>
          </a:prstGeom>
        </p:spPr>
        <p:txBody>
          <a:bodyPr wrap="none">
            <a:spAutoFit/>
          </a:bodyPr>
          <a:lstStyle/>
          <a:p>
            <a:r>
              <a:rPr lang="en-US" dirty="0" err="1"/>
              <a:t>Pr</a:t>
            </a:r>
            <a:r>
              <a:rPr lang="en-US" dirty="0"/>
              <a:t>(</a:t>
            </a:r>
            <a:r>
              <a:rPr lang="en-US" i="1" dirty="0" err="1"/>
              <a:t>Y</a:t>
            </a:r>
            <a:r>
              <a:rPr lang="en-US" i="1" baseline="30000" dirty="0" err="1"/>
              <a:t>a</a:t>
            </a:r>
            <a:r>
              <a:rPr lang="en-US" i="1" baseline="30000" dirty="0" smtClean="0"/>
              <a:t>=0</a:t>
            </a:r>
            <a:r>
              <a:rPr lang="en-US" dirty="0" smtClean="0"/>
              <a:t>=1 | A = 1) </a:t>
            </a:r>
            <a:r>
              <a:rPr lang="en-US" altLang="en-US" b="1" dirty="0" smtClean="0"/>
              <a:t>=</a:t>
            </a:r>
            <a:r>
              <a:rPr lang="en-US" dirty="0" smtClean="0"/>
              <a:t> 7/13</a:t>
            </a:r>
          </a:p>
          <a:p>
            <a:endParaRPr lang="en-US" dirty="0" smtClean="0"/>
          </a:p>
          <a:p>
            <a:r>
              <a:rPr lang="en-US" dirty="0" err="1"/>
              <a:t>Pr</a:t>
            </a:r>
            <a:r>
              <a:rPr lang="en-US" dirty="0"/>
              <a:t>(</a:t>
            </a:r>
            <a:r>
              <a:rPr lang="en-US" i="1" dirty="0" err="1"/>
              <a:t>Y</a:t>
            </a:r>
            <a:r>
              <a:rPr lang="en-US" i="1" baseline="30000" dirty="0" err="1"/>
              <a:t>a</a:t>
            </a:r>
            <a:r>
              <a:rPr lang="en-US" i="1" baseline="30000" dirty="0"/>
              <a:t>=0</a:t>
            </a:r>
            <a:r>
              <a:rPr lang="en-US" dirty="0"/>
              <a:t>=1 | A = </a:t>
            </a:r>
            <a:r>
              <a:rPr lang="en-US" dirty="0" smtClean="0"/>
              <a:t>0) </a:t>
            </a:r>
            <a:r>
              <a:rPr lang="en-US" altLang="en-US" b="1" dirty="0"/>
              <a:t>=</a:t>
            </a:r>
            <a:r>
              <a:rPr lang="en-US" dirty="0"/>
              <a:t> </a:t>
            </a:r>
            <a:r>
              <a:rPr lang="en-US" dirty="0" smtClean="0"/>
              <a:t>3/7</a:t>
            </a:r>
          </a:p>
        </p:txBody>
      </p:sp>
      <p:sp>
        <p:nvSpPr>
          <p:cNvPr id="10" name="Rectangle 9"/>
          <p:cNvSpPr/>
          <p:nvPr/>
        </p:nvSpPr>
        <p:spPr>
          <a:xfrm>
            <a:off x="5692568" y="3164897"/>
            <a:ext cx="2934597" cy="646331"/>
          </a:xfrm>
          <a:prstGeom prst="rect">
            <a:avLst/>
          </a:prstGeom>
        </p:spPr>
        <p:txBody>
          <a:bodyPr wrap="square">
            <a:spAutoFit/>
          </a:bodyPr>
          <a:lstStyle/>
          <a:p>
            <a:r>
              <a:rPr lang="en-US" b="1" dirty="0" smtClean="0"/>
              <a:t>Exchangeability doesn’t hold!</a:t>
            </a:r>
          </a:p>
        </p:txBody>
      </p:sp>
    </p:spTree>
    <p:extLst>
      <p:ext uri="{BB962C8B-B14F-4D97-AF65-F5344CB8AC3E}">
        <p14:creationId xmlns:p14="http://schemas.microsoft.com/office/powerpoint/2010/main" val="213606521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z="1050" dirty="0" smtClean="0">
                <a:solidFill>
                  <a:srgbClr val="052049"/>
                </a:solidFill>
              </a:rPr>
              <a:t>Acknowledgement: Matteo Allen, graphical assistance</a:t>
            </a:r>
            <a:endParaRPr lang="en-US" sz="1050" dirty="0">
              <a:solidFill>
                <a:srgbClr val="052049"/>
              </a:solidFill>
            </a:endParaRPr>
          </a:p>
        </p:txBody>
      </p:sp>
      <p:sp>
        <p:nvSpPr>
          <p:cNvPr id="3" name="Slide Number Placeholder 2"/>
          <p:cNvSpPr>
            <a:spLocks noGrp="1"/>
          </p:cNvSpPr>
          <p:nvPr>
            <p:ph type="sldNum" sz="quarter" idx="12"/>
          </p:nvPr>
        </p:nvSpPr>
        <p:spPr/>
        <p:txBody>
          <a:bodyPr/>
          <a:lstStyle/>
          <a:p>
            <a:fld id="{7BCC8D0D-EAEC-449D-9161-023DFF90F2E2}" type="slidenum">
              <a:rPr lang="en-US" smtClean="0">
                <a:solidFill>
                  <a:srgbClr val="052049"/>
                </a:solidFill>
              </a:rPr>
              <a:pPr/>
              <a:t>5</a:t>
            </a:fld>
            <a:endParaRPr lang="en-US" dirty="0">
              <a:solidFill>
                <a:srgbClr val="052049"/>
              </a:solidFill>
            </a:endParaRPr>
          </a:p>
        </p:txBody>
      </p:sp>
      <p:sp>
        <p:nvSpPr>
          <p:cNvPr id="4" name="Text Placeholder 3"/>
          <p:cNvSpPr>
            <a:spLocks noGrp="1"/>
          </p:cNvSpPr>
          <p:nvPr>
            <p:ph type="body" sz="quarter" idx="13"/>
          </p:nvPr>
        </p:nvSpPr>
        <p:spPr/>
        <p:txBody>
          <a:bodyPr>
            <a:normAutofit fontScale="85000" lnSpcReduction="20000"/>
          </a:bodyPr>
          <a:lstStyle/>
          <a:p>
            <a:pPr>
              <a:lnSpc>
                <a:spcPct val="120000"/>
              </a:lnSpc>
            </a:pPr>
            <a:r>
              <a:rPr lang="en-US" dirty="0"/>
              <a:t>"</a:t>
            </a:r>
            <a:r>
              <a:rPr lang="en-US" dirty="0" smtClean="0"/>
              <a:t>Zeus </a:t>
            </a:r>
            <a:r>
              <a:rPr lang="en-US" dirty="0"/>
              <a:t>is a patient waiting for a heart transplant. On January 1, he </a:t>
            </a:r>
            <a:r>
              <a:rPr lang="en-US" dirty="0" smtClean="0"/>
              <a:t>receives a </a:t>
            </a:r>
            <a:r>
              <a:rPr lang="en-US" dirty="0"/>
              <a:t>new heart. Five days later, he dies. Imagine that we can somehow </a:t>
            </a:r>
            <a:r>
              <a:rPr lang="en-US" dirty="0" smtClean="0"/>
              <a:t>know, perhaps </a:t>
            </a:r>
            <a:r>
              <a:rPr lang="en-US" dirty="0"/>
              <a:t>by </a:t>
            </a:r>
            <a:r>
              <a:rPr lang="en-US" b="1" i="1" dirty="0">
                <a:solidFill>
                  <a:schemeClr val="accent2"/>
                </a:solidFill>
              </a:rPr>
              <a:t>divine revelation</a:t>
            </a:r>
            <a:r>
              <a:rPr lang="en-US" dirty="0"/>
              <a:t>, that had Zeus not received a heart </a:t>
            </a:r>
            <a:r>
              <a:rPr lang="en-US" dirty="0" smtClean="0"/>
              <a:t>transplant on </a:t>
            </a:r>
            <a:r>
              <a:rPr lang="en-US" dirty="0"/>
              <a:t>January 1, he would have been alive </a:t>
            </a:r>
            <a:r>
              <a:rPr lang="en-US" dirty="0" smtClean="0"/>
              <a:t>five </a:t>
            </a:r>
            <a:r>
              <a:rPr lang="en-US" dirty="0"/>
              <a:t>days later. Equipped with </a:t>
            </a:r>
            <a:r>
              <a:rPr lang="en-US" dirty="0" smtClean="0"/>
              <a:t>this information </a:t>
            </a:r>
            <a:r>
              <a:rPr lang="en-US" dirty="0"/>
              <a:t>most would agree that the transplant caused Zeus’s </a:t>
            </a:r>
            <a:r>
              <a:rPr lang="en-US" dirty="0" smtClean="0"/>
              <a:t>death. The</a:t>
            </a:r>
            <a:r>
              <a:rPr lang="en-US" dirty="0"/>
              <a:t> </a:t>
            </a:r>
            <a:r>
              <a:rPr lang="en-US" dirty="0" smtClean="0"/>
              <a:t>heart </a:t>
            </a:r>
            <a:r>
              <a:rPr lang="en-US" dirty="0"/>
              <a:t>transplant intervention had a causal </a:t>
            </a:r>
            <a:r>
              <a:rPr lang="en-US" dirty="0" smtClean="0"/>
              <a:t>effect </a:t>
            </a:r>
            <a:r>
              <a:rPr lang="en-US" dirty="0"/>
              <a:t>on Zeus’s </a:t>
            </a:r>
            <a:r>
              <a:rPr lang="en-US" dirty="0" smtClean="0"/>
              <a:t>five-day </a:t>
            </a:r>
            <a:r>
              <a:rPr lang="en-US" dirty="0"/>
              <a:t>survival</a:t>
            </a:r>
            <a:r>
              <a:rPr lang="en-US" dirty="0" smtClean="0"/>
              <a:t>.”</a:t>
            </a:r>
            <a:endParaRPr lang="en-US" dirty="0"/>
          </a:p>
        </p:txBody>
      </p:sp>
      <p:sp>
        <p:nvSpPr>
          <p:cNvPr id="5" name="Text Placeholder 4"/>
          <p:cNvSpPr>
            <a:spLocks noGrp="1"/>
          </p:cNvSpPr>
          <p:nvPr>
            <p:ph type="body" sz="quarter" idx="14"/>
          </p:nvPr>
        </p:nvSpPr>
        <p:spPr/>
        <p:txBody>
          <a:bodyPr/>
          <a:lstStyle/>
          <a:p>
            <a:r>
              <a:rPr lang="en-US" dirty="0" smtClean="0"/>
              <a:t>Hernan &amp; Robins</a:t>
            </a:r>
            <a:endParaRPr lang="en-US" dirty="0"/>
          </a:p>
        </p:txBody>
      </p:sp>
      <p:sp>
        <p:nvSpPr>
          <p:cNvPr id="6" name="Text Placeholder 5"/>
          <p:cNvSpPr>
            <a:spLocks noGrp="1"/>
          </p:cNvSpPr>
          <p:nvPr>
            <p:ph type="body" sz="quarter" idx="15"/>
          </p:nvPr>
        </p:nvSpPr>
        <p:spPr/>
        <p:txBody>
          <a:bodyPr/>
          <a:lstStyle/>
          <a:p>
            <a:r>
              <a:rPr lang="en-US" dirty="0" smtClean="0"/>
              <a:t>Causal Inference, 2017</a:t>
            </a:r>
            <a:endParaRPr lang="en-US" dirty="0"/>
          </a:p>
        </p:txBody>
      </p:sp>
      <p:pic>
        <p:nvPicPr>
          <p:cNvPr id="7" name="Shape 136"/>
          <p:cNvPicPr preferRelativeResize="0"/>
          <p:nvPr/>
        </p:nvPicPr>
        <p:blipFill rotWithShape="1">
          <a:blip r:embed="rId7">
            <a:alphaModFix/>
          </a:blip>
          <a:srcRect l="1643" t="4554" r="2634" b="4965"/>
          <a:stretch/>
        </p:blipFill>
        <p:spPr>
          <a:xfrm>
            <a:off x="1728721" y="172585"/>
            <a:ext cx="1306005" cy="1352928"/>
          </a:xfrm>
          <a:prstGeom prst="rect">
            <a:avLst/>
          </a:prstGeom>
          <a:noFill/>
          <a:ln>
            <a:noFill/>
          </a:ln>
        </p:spPr>
      </p:pic>
      <p:pic>
        <p:nvPicPr>
          <p:cNvPr id="8" name="Picture 7"/>
          <p:cNvPicPr>
            <a:picLocks noChangeAspect="1"/>
          </p:cNvPicPr>
          <p:nvPr/>
        </p:nvPicPr>
        <p:blipFill rotWithShape="1">
          <a:blip r:embed="rId8"/>
          <a:srcRect l="5212" t="29706" r="3310"/>
          <a:stretch/>
        </p:blipFill>
        <p:spPr>
          <a:xfrm>
            <a:off x="3447916" y="335482"/>
            <a:ext cx="1782810" cy="1152394"/>
          </a:xfrm>
          <a:prstGeom prst="rect">
            <a:avLst/>
          </a:prstGeom>
        </p:spPr>
      </p:pic>
      <p:pic>
        <p:nvPicPr>
          <p:cNvPr id="9" name="Shape 136"/>
          <p:cNvPicPr preferRelativeResize="0"/>
          <p:nvPr/>
        </p:nvPicPr>
        <p:blipFill rotWithShape="1">
          <a:blip r:embed="rId7">
            <a:alphaModFix/>
          </a:blip>
          <a:srcRect l="1643" t="4554" r="2634" b="4965"/>
          <a:stretch/>
        </p:blipFill>
        <p:spPr>
          <a:xfrm rot="5400000">
            <a:off x="5952080" y="266606"/>
            <a:ext cx="1306005" cy="1352928"/>
          </a:xfrm>
          <a:prstGeom prst="rect">
            <a:avLst/>
          </a:prstGeom>
          <a:noFill/>
          <a:ln>
            <a:noFill/>
          </a:ln>
        </p:spPr>
      </p:pic>
      <p:cxnSp>
        <p:nvCxnSpPr>
          <p:cNvPr id="11" name="Straight Connector 10"/>
          <p:cNvCxnSpPr/>
          <p:nvPr/>
        </p:nvCxnSpPr>
        <p:spPr>
          <a:xfrm>
            <a:off x="5736921" y="172585"/>
            <a:ext cx="1741117" cy="1342887"/>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V="1">
            <a:off x="5947901" y="272852"/>
            <a:ext cx="1333646" cy="1120083"/>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pic>
        <p:nvPicPr>
          <p:cNvPr id="10" name="tmp6B4B">
            <a:hlinkClick r:id="" action="ppaction://media"/>
          </p:cNvPr>
          <p:cNvPicPr>
            <a:picLocks noChangeAspect="1"/>
          </p:cNvPicPr>
          <p:nvPr>
            <a:videoFile r:link="rId1"/>
            <p:custDataLst>
              <p:tags r:id="rId2"/>
            </p:custDataLst>
            <p:extLst>
              <p:ext uri="{DAA4B4D4-6D71-4841-9C94-3DE7FCFB9230}">
                <p14:media xmlns:p14="http://schemas.microsoft.com/office/powerpoint/2010/main" r:embed="rId3">
                  <p14:trim st="4384" end="62.6"/>
                </p14:media>
              </p:ext>
              <p:ext uri="{42D2F446-02D8-4167-A562-619A0277C38B}">
                <p15:isNarration xmlns:p15="http://schemas.microsoft.com/office/powerpoint/2012/main" val="1"/>
              </p:ext>
            </p:extLst>
          </p:nvPr>
        </p:nvPicPr>
        <p:blipFill>
          <a:blip r:embed="rId9"/>
          <a:stretch>
            <a:fillRect/>
          </a:stretch>
        </p:blipFill>
        <p:spPr>
          <a:xfrm>
            <a:off x="8813800" y="101600"/>
            <a:ext cx="228600" cy="228600"/>
          </a:xfrm>
          <a:prstGeom prst="rect">
            <a:avLst/>
          </a:prstGeom>
        </p:spPr>
      </p:pic>
      <mc:AlternateContent xmlns:mc="http://schemas.openxmlformats.org/markup-compatibility/2006" xmlns:p14="http://schemas.microsoft.com/office/powerpoint/2010/main" xmlns:iact="http://schemas.microsoft.com/office/powerpoint/2014/inkAction">
        <mc:Choice Requires="p14 iact">
          <p:contentPart p14:bwMode="auto" r:id="rId10">
            <p14:nvContentPartPr>
              <p14:cNvPr id="13" name="Ink 12"/>
              <p14:cNvContentPartPr/>
              <p14:nvPr>
                <p:custDataLst>
                  <p:tags r:id="rId4"/>
                </p:custDataLst>
                <p:extLst>
                  <p:ext uri="{42D2F446-02D8-4167-A562-619A0277C38B}">
                    <p15:isNarration xmlns:p15="http://schemas.microsoft.com/office/powerpoint/2012/main" val="1"/>
                  </p:ext>
                </p:extLst>
              </p14:nvPr>
            </p14:nvContentPartPr>
            <p14:xfrm>
              <a:off x="2004699" y="1549368"/>
              <a:ext cx="4924768" cy="3108788"/>
            </p14:xfrm>
          </p:contentPart>
        </mc:Choice>
        <mc:Fallback xmlns="">
          <p:pic>
            <p:nvPicPr>
              <p:cNvPr id="13" name="Ink 12"/>
              <p:cNvPicPr>
                <a:picLocks noGrp="1" noRot="1" noChangeAspect="1" noMove="1" noResize="1" noEditPoints="1" noAdjustHandles="1" noChangeArrowheads="1" noChangeShapeType="1"/>
              </p:cNvPicPr>
              <p:nvPr/>
            </p:nvPicPr>
            <p:blipFill>
              <a:blip r:embed="rId12"/>
              <a:stretch>
                <a:fillRect/>
              </a:stretch>
            </p:blipFill>
            <p:spPr>
              <a:xfrm>
                <a:off x="1997024" y="1542548"/>
                <a:ext cx="4940119" cy="3122428"/>
              </a:xfrm>
              <a:prstGeom prst="rect">
                <a:avLst/>
              </a:prstGeom>
            </p:spPr>
          </p:pic>
        </mc:Fallback>
      </mc:AlternateContent>
    </p:spTree>
    <p:extLst>
      <p:ext uri="{BB962C8B-B14F-4D97-AF65-F5344CB8AC3E}">
        <p14:creationId xmlns:p14="http://schemas.microsoft.com/office/powerpoint/2010/main" val="799381073"/>
      </p:ext>
    </p:extLst>
  </p:cSld>
  <p:clrMapOvr>
    <a:masterClrMapping/>
  </p:clrMapOvr>
  <p:transition advTm="43416">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1"/>
                                  </p:stCondLst>
                                  <p:childTnLst>
                                    <p:cmd type="call" cmd="playFrom(0.0)">
                                      <p:cBhvr>
                                        <p:cTn id="6" dur="1" fill="hold"/>
                                        <p:tgtEl>
                                          <p:spTgt spid="10"/>
                                        </p:tgtEl>
                                      </p:cBhvr>
                                    </p:cmd>
                                  </p:childTnLst>
                                </p:cTn>
                              </p:par>
                              <p:par>
                                <p:cTn id="7" presetID="59" presetClass="entr" presetSubtype="0" fill="hold" nodeType="withEffect">
                                  <p:stCondLst>
                                    <p:cond delay="0"/>
                                  </p:stCondLst>
                                  <p:childTnLst>
                                    <p:set>
                                      <p:cBhvr>
                                        <p:cTn id="8" dur="1" fill="hold">
                                          <p:stCondLst>
                                            <p:cond delay="0"/>
                                          </p:stCondLst>
                                        </p:cTn>
                                        <p:tgtEl>
                                          <p:spTgt spid="13"/>
                                        </p:tgtEl>
                                        <p:attrNameLst>
                                          <p:attrName>style.visibility</p:attrName>
                                        </p:attrNameLst>
                                      </p:cBhvr>
                                      <p:to>
                                        <p:strVal val="visible"/>
                                      </p:to>
                                    </p:set>
                                    <p:cmd type="call" cmd="playFrom(0.0)">
                                      <p:cBhvr>
                                        <p:cTn id="9"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fill="hold" display="0">
                  <p:stCondLst>
                    <p:cond delay="indefinite"/>
                  </p:stCondLst>
                </p:cTn>
                <p:tgtEl>
                  <p:spTgt spid="10"/>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Motivating the idea of a “counterfactual”</a:t>
            </a:r>
            <a:endParaRPr lang="en-US" dirty="0"/>
          </a:p>
        </p:txBody>
      </p:sp>
      <p:sp>
        <p:nvSpPr>
          <p:cNvPr id="6" name="Content Placeholder 5"/>
          <p:cNvSpPr>
            <a:spLocks noGrp="1"/>
          </p:cNvSpPr>
          <p:nvPr>
            <p:ph idx="1"/>
          </p:nvPr>
        </p:nvSpPr>
        <p:spPr>
          <a:xfrm>
            <a:off x="459686" y="1273629"/>
            <a:ext cx="8137665" cy="2307771"/>
          </a:xfrm>
        </p:spPr>
        <p:txBody>
          <a:bodyPr/>
          <a:lstStyle/>
          <a:p>
            <a:r>
              <a:rPr lang="en-US" altLang="en-US" sz="2000" dirty="0" smtClean="0"/>
              <a:t>Zeus had a heart transplant and dies after 5 days.</a:t>
            </a:r>
          </a:p>
          <a:p>
            <a:r>
              <a:rPr lang="en-US" altLang="en-US" sz="2000" dirty="0" smtClean="0"/>
              <a:t>In an ideal experiment, you could rewind time, NOT give Zeus the heart transplant and observe what happens.</a:t>
            </a:r>
          </a:p>
          <a:p>
            <a:r>
              <a:rPr lang="en-US" altLang="en-US" sz="2000" dirty="0" smtClean="0"/>
              <a:t>Then you could compare the outcome when Zeus had the transplant vs. did not have the transplant, and draw an inference about whether the transplant caused his death</a:t>
            </a:r>
          </a:p>
          <a:p>
            <a:endParaRPr lang="en-US" sz="1800" dirty="0"/>
          </a:p>
        </p:txBody>
      </p:sp>
      <p:sp>
        <p:nvSpPr>
          <p:cNvPr id="3" name="Slide Number Placeholder 2"/>
          <p:cNvSpPr>
            <a:spLocks noGrp="1"/>
          </p:cNvSpPr>
          <p:nvPr>
            <p:ph type="sldNum" sz="quarter" idx="10"/>
          </p:nvPr>
        </p:nvSpPr>
        <p:spPr/>
        <p:txBody>
          <a:bodyPr/>
          <a:lstStyle/>
          <a:p>
            <a:fld id="{7BCC8D0D-EAEC-449D-9161-023DFF90F2E2}" type="slidenum">
              <a:rPr lang="en-US" smtClean="0">
                <a:solidFill>
                  <a:srgbClr val="052049"/>
                </a:solidFill>
              </a:rPr>
              <a:pPr/>
              <a:t>6</a:t>
            </a:fld>
            <a:endParaRPr lang="en-US" dirty="0">
              <a:solidFill>
                <a:srgbClr val="052049"/>
              </a:solidFill>
            </a:endParaRPr>
          </a:p>
        </p:txBody>
      </p:sp>
      <p:grpSp>
        <p:nvGrpSpPr>
          <p:cNvPr id="12" name="Group 11"/>
          <p:cNvGrpSpPr/>
          <p:nvPr/>
        </p:nvGrpSpPr>
        <p:grpSpPr>
          <a:xfrm>
            <a:off x="2743200" y="3372986"/>
            <a:ext cx="4571552" cy="1166358"/>
            <a:chOff x="1728721" y="172585"/>
            <a:chExt cx="5749317" cy="1423487"/>
          </a:xfrm>
        </p:grpSpPr>
        <p:pic>
          <p:nvPicPr>
            <p:cNvPr id="7" name="Shape 136"/>
            <p:cNvPicPr preferRelativeResize="0"/>
            <p:nvPr/>
          </p:nvPicPr>
          <p:blipFill rotWithShape="1">
            <a:blip r:embed="rId7">
              <a:alphaModFix/>
            </a:blip>
            <a:srcRect l="1643" t="4554" r="2634" b="4965"/>
            <a:stretch/>
          </p:blipFill>
          <p:spPr>
            <a:xfrm>
              <a:off x="1728721" y="172585"/>
              <a:ext cx="1306005" cy="1352928"/>
            </a:xfrm>
            <a:prstGeom prst="rect">
              <a:avLst/>
            </a:prstGeom>
            <a:noFill/>
            <a:ln>
              <a:noFill/>
            </a:ln>
          </p:spPr>
        </p:pic>
        <p:pic>
          <p:nvPicPr>
            <p:cNvPr id="8" name="Picture 7"/>
            <p:cNvPicPr>
              <a:picLocks noChangeAspect="1"/>
            </p:cNvPicPr>
            <p:nvPr/>
          </p:nvPicPr>
          <p:blipFill rotWithShape="1">
            <a:blip r:embed="rId8"/>
            <a:srcRect l="5212" t="29706" r="3310"/>
            <a:stretch/>
          </p:blipFill>
          <p:spPr>
            <a:xfrm>
              <a:off x="3447916" y="335482"/>
              <a:ext cx="1782810" cy="1152394"/>
            </a:xfrm>
            <a:prstGeom prst="rect">
              <a:avLst/>
            </a:prstGeom>
          </p:spPr>
        </p:pic>
        <p:pic>
          <p:nvPicPr>
            <p:cNvPr id="9" name="Shape 136"/>
            <p:cNvPicPr preferRelativeResize="0"/>
            <p:nvPr/>
          </p:nvPicPr>
          <p:blipFill rotWithShape="1">
            <a:blip r:embed="rId7">
              <a:alphaModFix/>
            </a:blip>
            <a:srcRect l="1643" t="4554" r="2634" b="4965"/>
            <a:stretch/>
          </p:blipFill>
          <p:spPr>
            <a:xfrm rot="5400000">
              <a:off x="5952080" y="266606"/>
              <a:ext cx="1306005" cy="1352928"/>
            </a:xfrm>
            <a:prstGeom prst="rect">
              <a:avLst/>
            </a:prstGeom>
            <a:noFill/>
            <a:ln>
              <a:noFill/>
            </a:ln>
          </p:spPr>
        </p:pic>
        <p:cxnSp>
          <p:nvCxnSpPr>
            <p:cNvPr id="10" name="Straight Connector 9"/>
            <p:cNvCxnSpPr/>
            <p:nvPr/>
          </p:nvCxnSpPr>
          <p:spPr>
            <a:xfrm>
              <a:off x="5736921" y="172585"/>
              <a:ext cx="1741117" cy="1342887"/>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V="1">
              <a:off x="5947901" y="272852"/>
              <a:ext cx="1333646" cy="1120083"/>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grpSp>
      <p:grpSp>
        <p:nvGrpSpPr>
          <p:cNvPr id="13" name="Group 12"/>
          <p:cNvGrpSpPr/>
          <p:nvPr/>
        </p:nvGrpSpPr>
        <p:grpSpPr>
          <a:xfrm>
            <a:off x="2743200" y="4900103"/>
            <a:ext cx="4412473" cy="1169199"/>
            <a:chOff x="1728721" y="172585"/>
            <a:chExt cx="5549254" cy="1426954"/>
          </a:xfrm>
        </p:grpSpPr>
        <p:pic>
          <p:nvPicPr>
            <p:cNvPr id="14" name="Shape 136"/>
            <p:cNvPicPr preferRelativeResize="0"/>
            <p:nvPr/>
          </p:nvPicPr>
          <p:blipFill rotWithShape="1">
            <a:blip r:embed="rId7">
              <a:alphaModFix/>
            </a:blip>
            <a:srcRect l="1643" t="4554" r="2634" b="4965"/>
            <a:stretch/>
          </p:blipFill>
          <p:spPr>
            <a:xfrm>
              <a:off x="1728721" y="172585"/>
              <a:ext cx="1306005" cy="1352928"/>
            </a:xfrm>
            <a:prstGeom prst="rect">
              <a:avLst/>
            </a:prstGeom>
            <a:noFill/>
            <a:ln>
              <a:noFill/>
            </a:ln>
          </p:spPr>
        </p:pic>
        <p:pic>
          <p:nvPicPr>
            <p:cNvPr id="15" name="Picture 14"/>
            <p:cNvPicPr>
              <a:picLocks noChangeAspect="1"/>
            </p:cNvPicPr>
            <p:nvPr/>
          </p:nvPicPr>
          <p:blipFill rotWithShape="1">
            <a:blip r:embed="rId8"/>
            <a:srcRect l="5212" t="29706" r="3310"/>
            <a:stretch/>
          </p:blipFill>
          <p:spPr>
            <a:xfrm>
              <a:off x="3447916" y="335482"/>
              <a:ext cx="1782810" cy="1152394"/>
            </a:xfrm>
            <a:prstGeom prst="rect">
              <a:avLst/>
            </a:prstGeom>
          </p:spPr>
        </p:pic>
        <p:pic>
          <p:nvPicPr>
            <p:cNvPr id="16" name="Shape 136"/>
            <p:cNvPicPr preferRelativeResize="0"/>
            <p:nvPr/>
          </p:nvPicPr>
          <p:blipFill rotWithShape="1">
            <a:blip r:embed="rId7">
              <a:alphaModFix/>
            </a:blip>
            <a:srcRect l="1643" t="4554" r="2634" b="4965"/>
            <a:stretch/>
          </p:blipFill>
          <p:spPr>
            <a:xfrm>
              <a:off x="5932190" y="286602"/>
              <a:ext cx="1345785" cy="1312937"/>
            </a:xfrm>
            <a:prstGeom prst="rect">
              <a:avLst/>
            </a:prstGeom>
            <a:noFill/>
            <a:ln>
              <a:noFill/>
            </a:ln>
          </p:spPr>
        </p:pic>
        <p:cxnSp>
          <p:nvCxnSpPr>
            <p:cNvPr id="17" name="Straight Connector 16"/>
            <p:cNvCxnSpPr/>
            <p:nvPr/>
          </p:nvCxnSpPr>
          <p:spPr>
            <a:xfrm>
              <a:off x="3490270" y="226499"/>
              <a:ext cx="1741117" cy="1342887"/>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V="1">
              <a:off x="3701249" y="326765"/>
              <a:ext cx="1333646" cy="1120083"/>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grpSp>
      <p:cxnSp>
        <p:nvCxnSpPr>
          <p:cNvPr id="20" name="Straight Connector 19"/>
          <p:cNvCxnSpPr/>
          <p:nvPr/>
        </p:nvCxnSpPr>
        <p:spPr>
          <a:xfrm flipH="1" flipV="1">
            <a:off x="5930308" y="4757057"/>
            <a:ext cx="296321" cy="236468"/>
          </a:xfrm>
          <a:prstGeom prst="line">
            <a:avLst/>
          </a:prstGeom>
          <a:ln>
            <a:solidFill>
              <a:srgbClr val="FFC000"/>
            </a:solidFill>
          </a:ln>
        </p:spPr>
        <p:style>
          <a:lnRef idx="3">
            <a:schemeClr val="accent1"/>
          </a:lnRef>
          <a:fillRef idx="0">
            <a:schemeClr val="accent1"/>
          </a:fillRef>
          <a:effectRef idx="2">
            <a:schemeClr val="accent1"/>
          </a:effectRef>
          <a:fontRef idx="minor">
            <a:schemeClr val="tx1"/>
          </a:fontRef>
        </p:style>
      </p:cxnSp>
      <p:cxnSp>
        <p:nvCxnSpPr>
          <p:cNvPr id="21" name="Straight Connector 20"/>
          <p:cNvCxnSpPr/>
          <p:nvPr/>
        </p:nvCxnSpPr>
        <p:spPr>
          <a:xfrm flipV="1">
            <a:off x="6810195" y="4593632"/>
            <a:ext cx="208879" cy="323693"/>
          </a:xfrm>
          <a:prstGeom prst="line">
            <a:avLst/>
          </a:prstGeom>
          <a:ln>
            <a:solidFill>
              <a:srgbClr val="FFC000"/>
            </a:solidFill>
          </a:ln>
        </p:spPr>
        <p:style>
          <a:lnRef idx="3">
            <a:schemeClr val="accent1"/>
          </a:lnRef>
          <a:fillRef idx="0">
            <a:schemeClr val="accent1"/>
          </a:fillRef>
          <a:effectRef idx="2">
            <a:schemeClr val="accent1"/>
          </a:effectRef>
          <a:fontRef idx="minor">
            <a:schemeClr val="tx1"/>
          </a:fontRef>
        </p:style>
      </p:cxnSp>
      <p:cxnSp>
        <p:nvCxnSpPr>
          <p:cNvPr id="22" name="Straight Connector 21"/>
          <p:cNvCxnSpPr/>
          <p:nvPr/>
        </p:nvCxnSpPr>
        <p:spPr>
          <a:xfrm flipH="1" flipV="1">
            <a:off x="5783582" y="5093928"/>
            <a:ext cx="367748" cy="186566"/>
          </a:xfrm>
          <a:prstGeom prst="line">
            <a:avLst/>
          </a:prstGeom>
          <a:ln>
            <a:solidFill>
              <a:srgbClr val="FFC000"/>
            </a:solidFill>
          </a:ln>
        </p:spPr>
        <p:style>
          <a:lnRef idx="3">
            <a:schemeClr val="accent1"/>
          </a:lnRef>
          <a:fillRef idx="0">
            <a:schemeClr val="accent1"/>
          </a:fillRef>
          <a:effectRef idx="2">
            <a:schemeClr val="accent1"/>
          </a:effectRef>
          <a:fontRef idx="minor">
            <a:schemeClr val="tx1"/>
          </a:fontRef>
        </p:style>
      </p:cxnSp>
      <p:cxnSp>
        <p:nvCxnSpPr>
          <p:cNvPr id="23" name="Straight Connector 22"/>
          <p:cNvCxnSpPr/>
          <p:nvPr/>
        </p:nvCxnSpPr>
        <p:spPr>
          <a:xfrm flipH="1">
            <a:off x="5783056" y="5885428"/>
            <a:ext cx="421706" cy="183874"/>
          </a:xfrm>
          <a:prstGeom prst="line">
            <a:avLst/>
          </a:prstGeom>
          <a:ln>
            <a:solidFill>
              <a:srgbClr val="FFC000"/>
            </a:solidFill>
          </a:ln>
        </p:spPr>
        <p:style>
          <a:lnRef idx="3">
            <a:schemeClr val="accent1"/>
          </a:lnRef>
          <a:fillRef idx="0">
            <a:schemeClr val="accent1"/>
          </a:fillRef>
          <a:effectRef idx="2">
            <a:schemeClr val="accent1"/>
          </a:effectRef>
          <a:fontRef idx="minor">
            <a:schemeClr val="tx1"/>
          </a:fontRef>
        </p:style>
      </p:cxnSp>
      <p:cxnSp>
        <p:nvCxnSpPr>
          <p:cNvPr id="24" name="Straight Connector 23"/>
          <p:cNvCxnSpPr/>
          <p:nvPr/>
        </p:nvCxnSpPr>
        <p:spPr>
          <a:xfrm flipH="1">
            <a:off x="5695568" y="5687193"/>
            <a:ext cx="410656" cy="138765"/>
          </a:xfrm>
          <a:prstGeom prst="line">
            <a:avLst/>
          </a:prstGeom>
          <a:ln>
            <a:solidFill>
              <a:srgbClr val="FFC000"/>
            </a:solidFill>
          </a:ln>
        </p:spPr>
        <p:style>
          <a:lnRef idx="3">
            <a:schemeClr val="accent1"/>
          </a:lnRef>
          <a:fillRef idx="0">
            <a:schemeClr val="accent1"/>
          </a:fillRef>
          <a:effectRef idx="2">
            <a:schemeClr val="accent1"/>
          </a:effectRef>
          <a:fontRef idx="minor">
            <a:schemeClr val="tx1"/>
          </a:fontRef>
        </p:style>
      </p:cxnSp>
      <p:cxnSp>
        <p:nvCxnSpPr>
          <p:cNvPr id="25" name="Straight Connector 24"/>
          <p:cNvCxnSpPr/>
          <p:nvPr/>
        </p:nvCxnSpPr>
        <p:spPr>
          <a:xfrm flipH="1" flipV="1">
            <a:off x="6692308" y="5519057"/>
            <a:ext cx="296321" cy="236468"/>
          </a:xfrm>
          <a:prstGeom prst="line">
            <a:avLst/>
          </a:prstGeom>
          <a:ln>
            <a:solidFill>
              <a:srgbClr val="FFC000"/>
            </a:solidFill>
          </a:ln>
        </p:spPr>
        <p:style>
          <a:lnRef idx="3">
            <a:schemeClr val="accent1"/>
          </a:lnRef>
          <a:fillRef idx="0">
            <a:schemeClr val="accent1"/>
          </a:fillRef>
          <a:effectRef idx="2">
            <a:schemeClr val="accent1"/>
          </a:effectRef>
          <a:fontRef idx="minor">
            <a:schemeClr val="tx1"/>
          </a:fontRef>
        </p:style>
      </p:cxnSp>
      <p:cxnSp>
        <p:nvCxnSpPr>
          <p:cNvPr id="26" name="Straight Connector 25"/>
          <p:cNvCxnSpPr/>
          <p:nvPr/>
        </p:nvCxnSpPr>
        <p:spPr>
          <a:xfrm flipH="1" flipV="1">
            <a:off x="6938891" y="5707724"/>
            <a:ext cx="296321" cy="236468"/>
          </a:xfrm>
          <a:prstGeom prst="line">
            <a:avLst/>
          </a:prstGeom>
          <a:ln>
            <a:solidFill>
              <a:srgbClr val="FFC000"/>
            </a:solidFill>
          </a:ln>
        </p:spPr>
        <p:style>
          <a:lnRef idx="3">
            <a:schemeClr val="accent1"/>
          </a:lnRef>
          <a:fillRef idx="0">
            <a:schemeClr val="accent1"/>
          </a:fillRef>
          <a:effectRef idx="2">
            <a:schemeClr val="accent1"/>
          </a:effectRef>
          <a:fontRef idx="minor">
            <a:schemeClr val="tx1"/>
          </a:fontRef>
        </p:style>
      </p:cxnSp>
      <p:cxnSp>
        <p:nvCxnSpPr>
          <p:cNvPr id="27" name="Straight Connector 26"/>
          <p:cNvCxnSpPr/>
          <p:nvPr/>
        </p:nvCxnSpPr>
        <p:spPr>
          <a:xfrm flipH="1">
            <a:off x="7019074" y="5494436"/>
            <a:ext cx="295678" cy="24621"/>
          </a:xfrm>
          <a:prstGeom prst="line">
            <a:avLst/>
          </a:prstGeom>
          <a:ln>
            <a:solidFill>
              <a:srgbClr val="FFC000"/>
            </a:solidFill>
          </a:ln>
        </p:spPr>
        <p:style>
          <a:lnRef idx="3">
            <a:schemeClr val="accent1"/>
          </a:lnRef>
          <a:fillRef idx="0">
            <a:schemeClr val="accent1"/>
          </a:fillRef>
          <a:effectRef idx="2">
            <a:schemeClr val="accent1"/>
          </a:effectRef>
          <a:fontRef idx="minor">
            <a:schemeClr val="tx1"/>
          </a:fontRef>
        </p:style>
      </p:cxnSp>
      <p:cxnSp>
        <p:nvCxnSpPr>
          <p:cNvPr id="28" name="Straight Connector 27"/>
          <p:cNvCxnSpPr/>
          <p:nvPr/>
        </p:nvCxnSpPr>
        <p:spPr>
          <a:xfrm flipH="1" flipV="1">
            <a:off x="6379029" y="4525300"/>
            <a:ext cx="82848" cy="367822"/>
          </a:xfrm>
          <a:prstGeom prst="line">
            <a:avLst/>
          </a:prstGeom>
          <a:ln>
            <a:solidFill>
              <a:srgbClr val="FFC000"/>
            </a:solidFill>
          </a:ln>
        </p:spPr>
        <p:style>
          <a:lnRef idx="3">
            <a:schemeClr val="accent1"/>
          </a:lnRef>
          <a:fillRef idx="0">
            <a:schemeClr val="accent1"/>
          </a:fillRef>
          <a:effectRef idx="2">
            <a:schemeClr val="accent1"/>
          </a:effectRef>
          <a:fontRef idx="minor">
            <a:schemeClr val="tx1"/>
          </a:fontRef>
        </p:style>
      </p:cxnSp>
      <p:sp>
        <p:nvSpPr>
          <p:cNvPr id="38" name="TextBox 37"/>
          <p:cNvSpPr txBox="1"/>
          <p:nvPr/>
        </p:nvSpPr>
        <p:spPr bwMode="auto">
          <a:xfrm>
            <a:off x="794657" y="3581400"/>
            <a:ext cx="1869004" cy="923330"/>
          </a:xfrm>
          <a:prstGeom prst="rect">
            <a:avLst/>
          </a:prstGeom>
          <a:noFill/>
          <a:ln w="19050" algn="ctr">
            <a:noFill/>
            <a:miter lim="800000"/>
            <a:headEnd/>
            <a:tailEnd/>
          </a:ln>
        </p:spPr>
        <p:txBody>
          <a:bodyPr wrap="square" lIns="0" tIns="0" rIns="0" bIns="0" rtlCol="0">
            <a:spAutoFit/>
          </a:bodyPr>
          <a:lstStyle/>
          <a:p>
            <a:r>
              <a:rPr lang="en-US" sz="2000" dirty="0" smtClean="0"/>
              <a:t>Scenario 1: Zeus </a:t>
            </a:r>
            <a:r>
              <a:rPr lang="en-US" sz="2000" smtClean="0"/>
              <a:t>has transplant and dies in 5 days</a:t>
            </a:r>
            <a:endParaRPr lang="en-US" sz="2000" dirty="0" err="1" smtClean="0"/>
          </a:p>
        </p:txBody>
      </p:sp>
      <p:sp>
        <p:nvSpPr>
          <p:cNvPr id="39" name="TextBox 38"/>
          <p:cNvSpPr txBox="1"/>
          <p:nvPr/>
        </p:nvSpPr>
        <p:spPr bwMode="auto">
          <a:xfrm>
            <a:off x="751114" y="4887686"/>
            <a:ext cx="2144486" cy="1231106"/>
          </a:xfrm>
          <a:prstGeom prst="rect">
            <a:avLst/>
          </a:prstGeom>
          <a:noFill/>
          <a:ln w="19050" algn="ctr">
            <a:noFill/>
            <a:miter lim="800000"/>
            <a:headEnd/>
            <a:tailEnd/>
          </a:ln>
        </p:spPr>
        <p:txBody>
          <a:bodyPr wrap="square" lIns="0" tIns="0" rIns="0" bIns="0" rtlCol="0">
            <a:spAutoFit/>
          </a:bodyPr>
          <a:lstStyle/>
          <a:p>
            <a:r>
              <a:rPr lang="en-US" sz="2000" dirty="0" smtClean="0"/>
              <a:t>Scenario 2: Zeus does NOT have transplant </a:t>
            </a:r>
            <a:r>
              <a:rPr lang="en-US" sz="2000" smtClean="0"/>
              <a:t>and is still alive 5 days later</a:t>
            </a:r>
            <a:endParaRPr lang="en-US" sz="2000" dirty="0" smtClean="0"/>
          </a:p>
        </p:txBody>
      </p:sp>
      <p:sp>
        <p:nvSpPr>
          <p:cNvPr id="40" name="Footer Placeholder 1"/>
          <p:cNvSpPr txBox="1">
            <a:spLocks/>
          </p:cNvSpPr>
          <p:nvPr/>
        </p:nvSpPr>
        <p:spPr>
          <a:xfrm>
            <a:off x="548153" y="6470130"/>
            <a:ext cx="4310907" cy="137980"/>
          </a:xfrm>
          <a:prstGeom prst="rect">
            <a:avLst/>
          </a:prstGeom>
        </p:spPr>
        <p:txBody>
          <a:bodyPr/>
          <a:lstStyle>
            <a:defPPr>
              <a:defRPr lang="en-US"/>
            </a:defPPr>
            <a:lvl1pPr algn="l" rtl="0" eaLnBrk="0" fontAlgn="base" hangingPunct="0">
              <a:spcBef>
                <a:spcPct val="0"/>
              </a:spcBef>
              <a:spcAft>
                <a:spcPct val="0"/>
              </a:spcAft>
              <a:defRPr kern="1200">
                <a:solidFill>
                  <a:schemeClr val="tx1"/>
                </a:solidFill>
                <a:latin typeface="Garamond" charset="0"/>
                <a:ea typeface="+mn-ea"/>
                <a:cs typeface="+mn-cs"/>
              </a:defRPr>
            </a:lvl1pPr>
            <a:lvl2pPr marL="457200" algn="l" rtl="0" eaLnBrk="0" fontAlgn="base" hangingPunct="0">
              <a:spcBef>
                <a:spcPct val="0"/>
              </a:spcBef>
              <a:spcAft>
                <a:spcPct val="0"/>
              </a:spcAft>
              <a:defRPr kern="1200">
                <a:solidFill>
                  <a:schemeClr val="tx1"/>
                </a:solidFill>
                <a:latin typeface="Garamond" charset="0"/>
                <a:ea typeface="+mn-ea"/>
                <a:cs typeface="+mn-cs"/>
              </a:defRPr>
            </a:lvl2pPr>
            <a:lvl3pPr marL="914400" algn="l" rtl="0" eaLnBrk="0" fontAlgn="base" hangingPunct="0">
              <a:spcBef>
                <a:spcPct val="0"/>
              </a:spcBef>
              <a:spcAft>
                <a:spcPct val="0"/>
              </a:spcAft>
              <a:defRPr kern="1200">
                <a:solidFill>
                  <a:schemeClr val="tx1"/>
                </a:solidFill>
                <a:latin typeface="Garamond" charset="0"/>
                <a:ea typeface="+mn-ea"/>
                <a:cs typeface="+mn-cs"/>
              </a:defRPr>
            </a:lvl3pPr>
            <a:lvl4pPr marL="1371600" algn="l" rtl="0" eaLnBrk="0" fontAlgn="base" hangingPunct="0">
              <a:spcBef>
                <a:spcPct val="0"/>
              </a:spcBef>
              <a:spcAft>
                <a:spcPct val="0"/>
              </a:spcAft>
              <a:defRPr kern="1200">
                <a:solidFill>
                  <a:schemeClr val="tx1"/>
                </a:solidFill>
                <a:latin typeface="Garamond" charset="0"/>
                <a:ea typeface="+mn-ea"/>
                <a:cs typeface="+mn-cs"/>
              </a:defRPr>
            </a:lvl4pPr>
            <a:lvl5pPr marL="1828800" algn="l" rtl="0" eaLnBrk="0" fontAlgn="base" hangingPunct="0">
              <a:spcBef>
                <a:spcPct val="0"/>
              </a:spcBef>
              <a:spcAft>
                <a:spcPct val="0"/>
              </a:spcAft>
              <a:defRPr kern="1200">
                <a:solidFill>
                  <a:schemeClr val="tx1"/>
                </a:solidFill>
                <a:latin typeface="Garamond" charset="0"/>
                <a:ea typeface="+mn-ea"/>
                <a:cs typeface="+mn-cs"/>
              </a:defRPr>
            </a:lvl5pPr>
            <a:lvl6pPr marL="2286000" algn="l" defTabSz="914400" rtl="0" eaLnBrk="1" latinLnBrk="0" hangingPunct="1">
              <a:defRPr kern="1200">
                <a:solidFill>
                  <a:schemeClr val="tx1"/>
                </a:solidFill>
                <a:latin typeface="Garamond" charset="0"/>
                <a:ea typeface="+mn-ea"/>
                <a:cs typeface="+mn-cs"/>
              </a:defRPr>
            </a:lvl6pPr>
            <a:lvl7pPr marL="2743200" algn="l" defTabSz="914400" rtl="0" eaLnBrk="1" latinLnBrk="0" hangingPunct="1">
              <a:defRPr kern="1200">
                <a:solidFill>
                  <a:schemeClr val="tx1"/>
                </a:solidFill>
                <a:latin typeface="Garamond" charset="0"/>
                <a:ea typeface="+mn-ea"/>
                <a:cs typeface="+mn-cs"/>
              </a:defRPr>
            </a:lvl7pPr>
            <a:lvl8pPr marL="3200400" algn="l" defTabSz="914400" rtl="0" eaLnBrk="1" latinLnBrk="0" hangingPunct="1">
              <a:defRPr kern="1200">
                <a:solidFill>
                  <a:schemeClr val="tx1"/>
                </a:solidFill>
                <a:latin typeface="Garamond" charset="0"/>
                <a:ea typeface="+mn-ea"/>
                <a:cs typeface="+mn-cs"/>
              </a:defRPr>
            </a:lvl8pPr>
            <a:lvl9pPr marL="3657600" algn="l" defTabSz="914400" rtl="0" eaLnBrk="1" latinLnBrk="0" hangingPunct="1">
              <a:defRPr kern="1200">
                <a:solidFill>
                  <a:schemeClr val="tx1"/>
                </a:solidFill>
                <a:latin typeface="Garamond" charset="0"/>
                <a:ea typeface="+mn-ea"/>
                <a:cs typeface="+mn-cs"/>
              </a:defRPr>
            </a:lvl9pPr>
          </a:lstStyle>
          <a:p>
            <a:r>
              <a:rPr lang="en-US" sz="1050" smtClean="0">
                <a:solidFill>
                  <a:srgbClr val="052049"/>
                </a:solidFill>
              </a:rPr>
              <a:t>Acknowledgement: Matteo Allen, graphical assistance</a:t>
            </a:r>
            <a:endParaRPr lang="en-US" sz="1050" dirty="0">
              <a:solidFill>
                <a:srgbClr val="052049"/>
              </a:solidFill>
            </a:endParaRPr>
          </a:p>
        </p:txBody>
      </p:sp>
      <p:pic>
        <p:nvPicPr>
          <p:cNvPr id="19" name="tmpB0E8">
            <a:hlinkClick r:id="" action="ppaction://media"/>
          </p:cNvPr>
          <p:cNvPicPr>
            <a:picLocks noChangeAspect="1"/>
          </p:cNvPicPr>
          <p:nvPr>
            <a:videoFile r:link="rId1"/>
            <p:custDataLst>
              <p:tags r:id="rId2"/>
            </p:custDataLst>
            <p:extLst>
              <p:ext uri="{DAA4B4D4-6D71-4841-9C94-3DE7FCFB9230}">
                <p14:media xmlns:p14="http://schemas.microsoft.com/office/powerpoint/2010/main" r:embed="rId3">
                  <p14:trim end="33.6"/>
                </p14:media>
              </p:ext>
              <p:ext uri="{42D2F446-02D8-4167-A562-619A0277C38B}">
                <p15:isNarration xmlns:p15="http://schemas.microsoft.com/office/powerpoint/2012/main" val="1"/>
              </p:ext>
            </p:extLst>
          </p:nvPr>
        </p:nvPicPr>
        <p:blipFill>
          <a:blip r:embed="rId9"/>
          <a:stretch>
            <a:fillRect/>
          </a:stretch>
        </p:blipFill>
        <p:spPr>
          <a:xfrm>
            <a:off x="8813800" y="101600"/>
            <a:ext cx="228600" cy="228600"/>
          </a:xfrm>
          <a:prstGeom prst="rect">
            <a:avLst/>
          </a:prstGeom>
        </p:spPr>
      </p:pic>
      <mc:AlternateContent xmlns:mc="http://schemas.openxmlformats.org/markup-compatibility/2006" xmlns:p14="http://schemas.microsoft.com/office/powerpoint/2010/main" xmlns:iact="http://schemas.microsoft.com/office/powerpoint/2014/inkAction">
        <mc:Choice Requires="p14 iact">
          <p:contentPart p14:bwMode="auto" r:id="rId10">
            <p14:nvContentPartPr>
              <p14:cNvPr id="29" name="Ink 28"/>
              <p14:cNvContentPartPr/>
              <p14:nvPr>
                <p:custDataLst>
                  <p:tags r:id="rId4"/>
                </p:custDataLst>
                <p:extLst>
                  <p:ext uri="{42D2F446-02D8-4167-A562-619A0277C38B}">
                    <p15:isNarration xmlns:p15="http://schemas.microsoft.com/office/powerpoint/2012/main" val="1"/>
                  </p:ext>
                </p:extLst>
              </p14:nvPr>
            </p14:nvContentPartPr>
            <p14:xfrm>
              <a:off x="2129966" y="1303824"/>
              <a:ext cx="6838156" cy="4780669"/>
            </p14:xfrm>
          </p:contentPart>
        </mc:Choice>
        <mc:Fallback xmlns="">
          <p:pic>
            <p:nvPicPr>
              <p:cNvPr id="29" name="Ink 28"/>
              <p:cNvPicPr>
                <a:picLocks noGrp="1" noRot="1" noChangeAspect="1" noMove="1" noResize="1" noEditPoints="1" noAdjustHandles="1" noChangeArrowheads="1" noChangeShapeType="1"/>
              </p:cNvPicPr>
              <p:nvPr/>
            </p:nvPicPr>
            <p:blipFill>
              <a:blip r:embed="rId12"/>
              <a:stretch>
                <a:fillRect/>
              </a:stretch>
            </p:blipFill>
            <p:spPr>
              <a:xfrm>
                <a:off x="2122291" y="1299135"/>
                <a:ext cx="6853507" cy="4790046"/>
              </a:xfrm>
              <a:prstGeom prst="rect">
                <a:avLst/>
              </a:prstGeom>
            </p:spPr>
          </p:pic>
        </mc:Fallback>
      </mc:AlternateContent>
    </p:spTree>
    <p:extLst>
      <p:ext uri="{BB962C8B-B14F-4D97-AF65-F5344CB8AC3E}">
        <p14:creationId xmlns:p14="http://schemas.microsoft.com/office/powerpoint/2010/main" val="422728635"/>
      </p:ext>
    </p:extLst>
  </p:cSld>
  <p:clrMapOvr>
    <a:masterClrMapping/>
  </p:clrMapOvr>
  <p:transition advTm="56233">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1"/>
                                  </p:stCondLst>
                                  <p:childTnLst>
                                    <p:cmd type="call" cmd="playFrom(0.0)">
                                      <p:cBhvr>
                                        <p:cTn id="6" dur="1" fill="hold"/>
                                        <p:tgtEl>
                                          <p:spTgt spid="19"/>
                                        </p:tgtEl>
                                      </p:cBhvr>
                                    </p:cmd>
                                  </p:childTnLst>
                                </p:cTn>
                              </p:par>
                              <p:par>
                                <p:cTn id="7" presetID="59" presetClass="entr" presetSubtype="0" fill="hold" nodeType="withEffect">
                                  <p:stCondLst>
                                    <p:cond delay="0"/>
                                  </p:stCondLst>
                                  <p:childTnLst>
                                    <p:set>
                                      <p:cBhvr>
                                        <p:cTn id="8" dur="1" fill="hold">
                                          <p:stCondLst>
                                            <p:cond delay="0"/>
                                          </p:stCondLst>
                                        </p:cTn>
                                        <p:tgtEl>
                                          <p:spTgt spid="29"/>
                                        </p:tgtEl>
                                        <p:attrNameLst>
                                          <p:attrName>style.visibility</p:attrName>
                                        </p:attrNameLst>
                                      </p:cBhvr>
                                      <p:to>
                                        <p:strVal val="visible"/>
                                      </p:to>
                                    </p:set>
                                    <p:cmd type="call" cmd="playFrom(0.0)">
                                      <p:cBhvr>
                                        <p:cTn id="9" dur="1" fill="hold"/>
                                        <p:tgtEl>
                                          <p:spTgt spid="2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fill="hold" display="0">
                  <p:stCondLst>
                    <p:cond delay="indefinite"/>
                  </p:stCondLst>
                </p:cTn>
                <p:tgtEl>
                  <p:spTgt spid="19"/>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smtClean="0"/>
              <a:t>Motivating the idea of a “counterfactual” continued</a:t>
            </a:r>
            <a:r>
              <a:rPr lang="mr-IN" smtClean="0"/>
              <a:t>…</a:t>
            </a:r>
            <a:endParaRPr lang="en-US" dirty="0"/>
          </a:p>
        </p:txBody>
      </p:sp>
      <p:sp>
        <p:nvSpPr>
          <p:cNvPr id="6" name="Content Placeholder 5"/>
          <p:cNvSpPr>
            <a:spLocks noGrp="1"/>
          </p:cNvSpPr>
          <p:nvPr>
            <p:ph idx="1"/>
          </p:nvPr>
        </p:nvSpPr>
        <p:spPr>
          <a:xfrm>
            <a:off x="453585" y="1171872"/>
            <a:ext cx="8385615" cy="3909393"/>
          </a:xfrm>
        </p:spPr>
        <p:txBody>
          <a:bodyPr/>
          <a:lstStyle/>
          <a:p>
            <a:r>
              <a:rPr lang="en-US" altLang="en-US" sz="2000" dirty="0" smtClean="0"/>
              <a:t>Notation:</a:t>
            </a:r>
          </a:p>
          <a:p>
            <a:pPr lvl="1"/>
            <a:r>
              <a:rPr lang="en-US" altLang="en-US" sz="1800" dirty="0" smtClean="0"/>
              <a:t>Let A reflect an action taken, like having a heart transplant</a:t>
            </a:r>
          </a:p>
          <a:p>
            <a:pPr lvl="1"/>
            <a:r>
              <a:rPr lang="en-US" altLang="en-US" sz="1800" dirty="0" smtClean="0"/>
              <a:t>A=1 means treated; A=0 means not treated</a:t>
            </a:r>
          </a:p>
          <a:p>
            <a:pPr lvl="1"/>
            <a:r>
              <a:rPr lang="en-US" altLang="en-US" sz="1800" dirty="0" smtClean="0"/>
              <a:t>Let Y reflect an outcome, Y=1 dead, Y= 0 alive</a:t>
            </a:r>
          </a:p>
          <a:p>
            <a:r>
              <a:rPr lang="en-US" altLang="en-US" sz="2000" dirty="0" smtClean="0"/>
              <a:t>Revise this statement:  Then you could compare outcome (Y) when Zeus had the transplant (</a:t>
            </a:r>
            <a:r>
              <a:rPr lang="en-US" altLang="en-US" sz="2000" dirty="0" err="1" smtClean="0"/>
              <a:t>Y</a:t>
            </a:r>
            <a:r>
              <a:rPr lang="en-US" altLang="en-US" sz="2000" baseline="30000" dirty="0" err="1" smtClean="0"/>
              <a:t>a</a:t>
            </a:r>
            <a:r>
              <a:rPr lang="en-US" altLang="en-US" sz="2000" baseline="30000" dirty="0" smtClean="0"/>
              <a:t>=1</a:t>
            </a:r>
            <a:r>
              <a:rPr lang="en-US" altLang="en-US" sz="2000" dirty="0" smtClean="0"/>
              <a:t>) vs. did not have the transplant (</a:t>
            </a:r>
            <a:r>
              <a:rPr lang="en-US" altLang="en-US" sz="2000" dirty="0" err="1" smtClean="0"/>
              <a:t>Y</a:t>
            </a:r>
            <a:r>
              <a:rPr lang="en-US" altLang="en-US" sz="2000" baseline="30000" dirty="0" err="1" smtClean="0"/>
              <a:t>a</a:t>
            </a:r>
            <a:r>
              <a:rPr lang="en-US" altLang="en-US" sz="2000" baseline="30000" dirty="0" smtClean="0"/>
              <a:t>=0</a:t>
            </a:r>
            <a:r>
              <a:rPr lang="en-US" altLang="en-US" sz="2000" dirty="0" smtClean="0"/>
              <a:t>), and draw an inference about whether the transplant caused his death.</a:t>
            </a:r>
          </a:p>
          <a:p>
            <a:r>
              <a:rPr lang="en-US" altLang="en-US" sz="2000" dirty="0" smtClean="0"/>
              <a:t>These two potential outcomes (</a:t>
            </a:r>
            <a:r>
              <a:rPr lang="en-US" altLang="en-US" sz="2000" dirty="0" err="1" smtClean="0"/>
              <a:t>Y</a:t>
            </a:r>
            <a:r>
              <a:rPr lang="en-US" altLang="en-US" sz="2000" baseline="30000" dirty="0" err="1" smtClean="0"/>
              <a:t>a</a:t>
            </a:r>
            <a:r>
              <a:rPr lang="en-US" altLang="en-US" sz="2000" baseline="30000" dirty="0" smtClean="0"/>
              <a:t>=1</a:t>
            </a:r>
            <a:r>
              <a:rPr lang="en-US" altLang="en-US" sz="2000" dirty="0" smtClean="0"/>
              <a:t> and </a:t>
            </a:r>
            <a:r>
              <a:rPr lang="en-US" altLang="en-US" sz="2000" dirty="0" err="1" smtClean="0"/>
              <a:t>Y</a:t>
            </a:r>
            <a:r>
              <a:rPr lang="en-US" altLang="en-US" sz="2000" baseline="30000" dirty="0" err="1" smtClean="0"/>
              <a:t>a</a:t>
            </a:r>
            <a:r>
              <a:rPr lang="en-US" altLang="en-US" sz="2000" baseline="30000" dirty="0" smtClean="0"/>
              <a:t>=0</a:t>
            </a:r>
            <a:r>
              <a:rPr lang="en-US" altLang="en-US" sz="2000" dirty="0" smtClean="0"/>
              <a:t>) are “counterfactuals”</a:t>
            </a:r>
          </a:p>
          <a:p>
            <a:r>
              <a:rPr lang="en-US" altLang="en-US" sz="2000" dirty="0" smtClean="0"/>
              <a:t>If the counterfactual outcome under the condition a=1 is dead, and the counterfactual outcome under the condition of a=0 is alive, then we infer that the transplant (A) caused Zeus’s death.</a:t>
            </a:r>
          </a:p>
          <a:p>
            <a:pPr lvl="1"/>
            <a:r>
              <a:rPr lang="en-US" altLang="en-US" sz="1800" dirty="0"/>
              <a:t>If </a:t>
            </a:r>
            <a:r>
              <a:rPr lang="en-US" altLang="en-US" sz="1800" dirty="0" err="1"/>
              <a:t>Y</a:t>
            </a:r>
            <a:r>
              <a:rPr lang="en-US" altLang="en-US" sz="1800" baseline="30000" dirty="0" err="1"/>
              <a:t>a</a:t>
            </a:r>
            <a:r>
              <a:rPr lang="en-US" altLang="en-US" sz="1800" baseline="30000" dirty="0"/>
              <a:t>=1</a:t>
            </a:r>
            <a:r>
              <a:rPr lang="en-US" altLang="en-US" sz="1800" dirty="0"/>
              <a:t> = 1 ≠ 0 = </a:t>
            </a:r>
            <a:r>
              <a:rPr lang="en-US" altLang="en-US" sz="1800" dirty="0" err="1" smtClean="0"/>
              <a:t>Y</a:t>
            </a:r>
            <a:r>
              <a:rPr lang="en-US" altLang="en-US" sz="1800" baseline="30000" dirty="0" err="1" smtClean="0"/>
              <a:t>a</a:t>
            </a:r>
            <a:r>
              <a:rPr lang="en-US" altLang="en-US" sz="1800" baseline="30000" dirty="0" smtClean="0"/>
              <a:t>=0</a:t>
            </a:r>
            <a:r>
              <a:rPr lang="en-US" altLang="en-US" sz="1800" dirty="0" smtClean="0"/>
              <a:t> then we infer that A has causal effect on the individual</a:t>
            </a:r>
          </a:p>
          <a:p>
            <a:r>
              <a:rPr lang="en-US" altLang="en-US" sz="2000" dirty="0" smtClean="0"/>
              <a:t>General definition of a </a:t>
            </a:r>
            <a:r>
              <a:rPr lang="en-US" altLang="en-US" sz="2000" i="1" u="sng" dirty="0" smtClean="0"/>
              <a:t>causal effect for individual “</a:t>
            </a:r>
            <a:r>
              <a:rPr lang="en-US" altLang="en-US" sz="2000" i="1" u="sng" dirty="0" err="1" smtClean="0"/>
              <a:t>i</a:t>
            </a:r>
            <a:r>
              <a:rPr lang="en-US" altLang="en-US" sz="2000" i="1" u="sng" dirty="0" smtClean="0"/>
              <a:t>”</a:t>
            </a:r>
            <a:r>
              <a:rPr lang="en-US" altLang="en-US" sz="2000" dirty="0" smtClean="0"/>
              <a:t>: </a:t>
            </a:r>
            <a:r>
              <a:rPr lang="en-US" altLang="en-US" sz="2000" dirty="0" err="1" smtClean="0"/>
              <a:t>Y</a:t>
            </a:r>
            <a:r>
              <a:rPr lang="en-US" altLang="en-US" sz="2000" baseline="-25000" dirty="0" err="1" smtClean="0"/>
              <a:t>i</a:t>
            </a:r>
            <a:r>
              <a:rPr lang="en-US" altLang="en-US" sz="2000" baseline="30000" dirty="0" err="1" smtClean="0"/>
              <a:t>a</a:t>
            </a:r>
            <a:r>
              <a:rPr lang="en-US" altLang="en-US" sz="2000" baseline="30000" dirty="0" smtClean="0"/>
              <a:t>=1</a:t>
            </a:r>
            <a:r>
              <a:rPr lang="en-US" altLang="en-US" sz="2000" dirty="0" smtClean="0"/>
              <a:t> ≠ </a:t>
            </a:r>
            <a:r>
              <a:rPr lang="en-US" altLang="en-US" sz="2000" dirty="0" err="1" smtClean="0"/>
              <a:t>Y</a:t>
            </a:r>
            <a:r>
              <a:rPr lang="en-US" altLang="en-US" sz="2000" baseline="-25000" dirty="0" err="1"/>
              <a:t>i</a:t>
            </a:r>
            <a:r>
              <a:rPr lang="en-US" altLang="en-US" sz="2000" baseline="30000" dirty="0" err="1" smtClean="0"/>
              <a:t>a</a:t>
            </a:r>
            <a:r>
              <a:rPr lang="en-US" altLang="en-US" sz="2000" baseline="30000" dirty="0" smtClean="0"/>
              <a:t>=0</a:t>
            </a:r>
            <a:endParaRPr lang="en-US" altLang="en-US" sz="2000" dirty="0" smtClean="0"/>
          </a:p>
        </p:txBody>
      </p:sp>
      <p:sp>
        <p:nvSpPr>
          <p:cNvPr id="3" name="Slide Number Placeholder 2"/>
          <p:cNvSpPr>
            <a:spLocks noGrp="1"/>
          </p:cNvSpPr>
          <p:nvPr>
            <p:ph type="sldNum" sz="quarter" idx="10"/>
          </p:nvPr>
        </p:nvSpPr>
        <p:spPr/>
        <p:txBody>
          <a:bodyPr/>
          <a:lstStyle/>
          <a:p>
            <a:fld id="{7BCC8D0D-EAEC-449D-9161-023DFF90F2E2}" type="slidenum">
              <a:rPr lang="en-US" smtClean="0"/>
              <a:pPr/>
              <a:t>7</a:t>
            </a:fld>
            <a:endParaRPr lang="en-US" dirty="0"/>
          </a:p>
        </p:txBody>
      </p:sp>
      <p:pic>
        <p:nvPicPr>
          <p:cNvPr id="2" name="tmpB0C5">
            <a:hlinkClick r:id="" action="ppaction://media"/>
          </p:cNvPr>
          <p:cNvPicPr>
            <a:picLocks noChangeAspect="1"/>
          </p:cNvPicPr>
          <p:nvPr>
            <a:videoFile r:link="rId1"/>
            <p:custDataLst>
              <p:tags r:id="rId2"/>
            </p:custDataLst>
            <p:extLst>
              <p:ext uri="{DAA4B4D4-6D71-4841-9C94-3DE7FCFB9230}">
                <p14:media xmlns:p14="http://schemas.microsoft.com/office/powerpoint/2010/main" r:embed="rId3">
                  <p14:trim end="55.1814"/>
                </p14:media>
              </p:ext>
              <p:ext uri="{42D2F446-02D8-4167-A562-619A0277C38B}">
                <p15:isNarration xmlns:p15="http://schemas.microsoft.com/office/powerpoint/2012/main" val="1"/>
              </p:ext>
            </p:extLst>
          </p:nvPr>
        </p:nvPicPr>
        <p:blipFill>
          <a:blip r:embed="rId7"/>
          <a:stretch>
            <a:fillRect/>
          </a:stretch>
        </p:blipFill>
        <p:spPr>
          <a:xfrm>
            <a:off x="8813800" y="101600"/>
            <a:ext cx="228600" cy="228600"/>
          </a:xfrm>
          <a:prstGeom prst="rect">
            <a:avLst/>
          </a:prstGeom>
        </p:spPr>
      </p:pic>
      <mc:AlternateContent xmlns:mc="http://schemas.openxmlformats.org/markup-compatibility/2006" xmlns:p14="http://schemas.microsoft.com/office/powerpoint/2010/main" xmlns:iact="http://schemas.microsoft.com/office/powerpoint/2014/inkAction">
        <mc:Choice Requires="p14 iact">
          <p:contentPart p14:bwMode="auto" r:id="rId8">
            <p14:nvContentPartPr>
              <p14:cNvPr id="4" name="Ink 3"/>
              <p14:cNvContentPartPr/>
              <p14:nvPr>
                <p:custDataLst>
                  <p:tags r:id="rId4"/>
                </p:custDataLst>
                <p:extLst>
                  <p:ext uri="{42D2F446-02D8-4167-A562-619A0277C38B}">
                    <p15:isNarration xmlns:p15="http://schemas.microsoft.com/office/powerpoint/2012/main" val="1"/>
                  </p:ext>
                </p:extLst>
              </p14:nvPr>
            </p14:nvContentPartPr>
            <p14:xfrm>
              <a:off x="1328013" y="1878943"/>
              <a:ext cx="7033425" cy="3970919"/>
            </p14:xfrm>
          </p:contentPart>
        </mc:Choice>
        <mc:Fallback xmlns="">
          <p:pic>
            <p:nvPicPr>
              <p:cNvPr id="4" name="Ink 3"/>
              <p:cNvPicPr>
                <a:picLocks noGrp="1" noRot="1" noChangeAspect="1" noMove="1" noResize="1" noEditPoints="1" noAdjustHandles="1" noChangeArrowheads="1" noChangeShapeType="1"/>
              </p:cNvPicPr>
              <p:nvPr/>
            </p:nvPicPr>
            <p:blipFill>
              <a:blip r:embed="rId10"/>
              <a:stretch>
                <a:fillRect/>
              </a:stretch>
            </p:blipFill>
            <p:spPr>
              <a:xfrm>
                <a:off x="1320338" y="1872123"/>
                <a:ext cx="7048776" cy="3984559"/>
              </a:xfrm>
              <a:prstGeom prst="rect">
                <a:avLst/>
              </a:prstGeom>
            </p:spPr>
          </p:pic>
        </mc:Fallback>
      </mc:AlternateContent>
    </p:spTree>
    <p:extLst>
      <p:ext uri="{BB962C8B-B14F-4D97-AF65-F5344CB8AC3E}">
        <p14:creationId xmlns:p14="http://schemas.microsoft.com/office/powerpoint/2010/main" val="1487341726"/>
      </p:ext>
    </p:extLst>
  </p:cSld>
  <p:clrMapOvr>
    <a:masterClrMapping/>
  </p:clrMapOvr>
  <p:transition advTm="123385">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1"/>
                                  </p:stCondLst>
                                  <p:childTnLst>
                                    <p:cmd type="call" cmd="playFrom(0.0)">
                                      <p:cBhvr>
                                        <p:cTn id="6" dur="1" fill="hold"/>
                                        <p:tgtEl>
                                          <p:spTgt spid="2"/>
                                        </p:tgtEl>
                                      </p:cBhvr>
                                    </p:cmd>
                                  </p:childTnLst>
                                </p:cTn>
                              </p:par>
                              <p:par>
                                <p:cTn id="7" presetID="59"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md type="call" cmd="playFrom(0.0)">
                                      <p:cBhvr>
                                        <p:cTn id="9"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fill="hold" display="0">
                  <p:stCondLst>
                    <p:cond delay="indefinite"/>
                  </p:stCondLst>
                </p:cTn>
                <p:tgtEl>
                  <p:spTgt spid="2"/>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7BCC8D0D-EAEC-449D-9161-023DFF90F2E2}" type="slidenum">
              <a:rPr lang="en-US" smtClean="0">
                <a:solidFill>
                  <a:srgbClr val="052049"/>
                </a:solidFill>
              </a:rPr>
              <a:pPr/>
              <a:t>8</a:t>
            </a:fld>
            <a:endParaRPr lang="en-US" dirty="0">
              <a:solidFill>
                <a:srgbClr val="052049"/>
              </a:solidFill>
            </a:endParaRPr>
          </a:p>
        </p:txBody>
      </p:sp>
      <p:sp>
        <p:nvSpPr>
          <p:cNvPr id="4" name="Text Placeholder 3"/>
          <p:cNvSpPr>
            <a:spLocks noGrp="1"/>
          </p:cNvSpPr>
          <p:nvPr>
            <p:ph type="body" sz="quarter" idx="13"/>
          </p:nvPr>
        </p:nvSpPr>
        <p:spPr/>
        <p:txBody>
          <a:bodyPr>
            <a:normAutofit/>
          </a:bodyPr>
          <a:lstStyle/>
          <a:p>
            <a:r>
              <a:rPr lang="en-US" sz="3600" i="1" dirty="0" smtClean="0">
                <a:solidFill>
                  <a:schemeClr val="accent2"/>
                </a:solidFill>
              </a:rPr>
              <a:t>How is this concept of a counterfactual used in epidemiology?</a:t>
            </a:r>
            <a:endParaRPr lang="en-US" sz="3600" i="1" dirty="0">
              <a:solidFill>
                <a:schemeClr val="accent2"/>
              </a:solidFill>
            </a:endParaRPr>
          </a:p>
        </p:txBody>
      </p:sp>
      <p:pic>
        <p:nvPicPr>
          <p:cNvPr id="2" name="tmpC8F9">
            <a:hlinkClick r:id="" action="ppaction://media"/>
          </p:cNvPr>
          <p:cNvPicPr>
            <a:picLocks noChangeAspect="1"/>
          </p:cNvPicPr>
          <p:nvPr>
            <a:videoFile r:link="rId1"/>
            <p:custDataLst>
              <p:tags r:id="rId2"/>
            </p:custDataLst>
            <p:extLst>
              <p:ext uri="{DAA4B4D4-6D71-4841-9C94-3DE7FCFB9230}">
                <p14:media xmlns:p14="http://schemas.microsoft.com/office/powerpoint/2010/main" r:embed="rId3">
                  <p14:trim end="40.1473"/>
                </p14:media>
              </p:ext>
              <p:ext uri="{42D2F446-02D8-4167-A562-619A0277C38B}">
                <p15:isNarration xmlns:p15="http://schemas.microsoft.com/office/powerpoint/2012/main" val="1"/>
              </p:ext>
            </p:extLst>
          </p:nvPr>
        </p:nvPicPr>
        <p:blipFill>
          <a:blip r:embed="rId6"/>
          <a:stretch>
            <a:fillRect/>
          </a:stretch>
        </p:blipFill>
        <p:spPr>
          <a:xfrm>
            <a:off x="8813800" y="101600"/>
            <a:ext cx="228600" cy="228600"/>
          </a:xfrm>
          <a:prstGeom prst="rect">
            <a:avLst/>
          </a:prstGeom>
        </p:spPr>
      </p:pic>
    </p:spTree>
    <p:extLst>
      <p:ext uri="{BB962C8B-B14F-4D97-AF65-F5344CB8AC3E}">
        <p14:creationId xmlns:p14="http://schemas.microsoft.com/office/powerpoint/2010/main" val="295306064"/>
      </p:ext>
    </p:extLst>
  </p:cSld>
  <p:clrMapOvr>
    <a:masterClrMapping/>
  </p:clrMapOvr>
  <p:transition advTm="5763">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1"/>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1" name="Rectangle 2"/>
          <p:cNvSpPr>
            <a:spLocks noGrp="1" noChangeArrowheads="1"/>
          </p:cNvSpPr>
          <p:nvPr>
            <p:ph type="title"/>
          </p:nvPr>
        </p:nvSpPr>
        <p:spPr/>
        <p:txBody>
          <a:bodyPr/>
          <a:lstStyle/>
          <a:p>
            <a:r>
              <a:rPr lang="en-US" altLang="en-US" smtClean="0"/>
              <a:t>Striving for the Counterfactual</a:t>
            </a:r>
            <a:endParaRPr lang="en-US" altLang="en-US" dirty="0" smtClean="0"/>
          </a:p>
        </p:txBody>
      </p:sp>
      <p:sp>
        <p:nvSpPr>
          <p:cNvPr id="235522" name="Rectangle 3"/>
          <p:cNvSpPr>
            <a:spLocks noGrp="1" noChangeArrowheads="1"/>
          </p:cNvSpPr>
          <p:nvPr>
            <p:ph type="body" idx="1"/>
          </p:nvPr>
        </p:nvSpPr>
        <p:spPr>
          <a:xfrm>
            <a:off x="459686" y="1189973"/>
            <a:ext cx="8137665" cy="4587977"/>
          </a:xfrm>
        </p:spPr>
        <p:txBody>
          <a:bodyPr/>
          <a:lstStyle/>
          <a:p>
            <a:r>
              <a:rPr lang="en-US" altLang="en-US" sz="1800" dirty="0" smtClean="0"/>
              <a:t>In the real (observable) world all of our strategies in analytic studies to eliminate confounding are striving to simulate the counterfactual</a:t>
            </a:r>
          </a:p>
          <a:p>
            <a:r>
              <a:rPr lang="en-US" altLang="en-US" sz="1800" dirty="0" smtClean="0"/>
              <a:t>We strive for our TWO distinct populations (exposed &amp; unexposed) to be “exchangeable”</a:t>
            </a:r>
          </a:p>
          <a:p>
            <a:pPr lvl="1"/>
            <a:r>
              <a:rPr lang="en-US" altLang="en-US" sz="1600" dirty="0" smtClean="0"/>
              <a:t>i.e., identical in the “other influences” upon them</a:t>
            </a:r>
          </a:p>
          <a:p>
            <a:pPr lvl="1"/>
            <a:endParaRPr lang="en-US" altLang="en-US" sz="1600" dirty="0" smtClean="0"/>
          </a:p>
          <a:p>
            <a:r>
              <a:rPr lang="en-US" altLang="en-US" sz="1800" dirty="0" smtClean="0"/>
              <a:t>Whenever the TWO distinct populations are “non-exchangeable”, confounding will occur</a:t>
            </a:r>
          </a:p>
          <a:p>
            <a:endParaRPr lang="en-US" altLang="en-US" sz="1800" dirty="0" smtClean="0"/>
          </a:p>
          <a:p>
            <a:r>
              <a:rPr lang="en-US" altLang="en-US" sz="1800" dirty="0" smtClean="0"/>
              <a:t>Our strategies to manage confounding are attempts to make populations exchangeable</a:t>
            </a:r>
          </a:p>
          <a:p>
            <a:pPr lvl="1"/>
            <a:r>
              <a:rPr lang="en-US" altLang="en-US" sz="1600" dirty="0" smtClean="0"/>
              <a:t>Exchangeable populations are, in theory, achievable</a:t>
            </a:r>
          </a:p>
          <a:p>
            <a:pPr lvl="1"/>
            <a:r>
              <a:rPr lang="en-US" altLang="en-US" sz="1600" dirty="0" smtClean="0"/>
              <a:t>In practice, however, we cannot prove that we have achieved exchangeability</a:t>
            </a:r>
          </a:p>
          <a:p>
            <a:pPr lvl="1"/>
            <a:r>
              <a:rPr lang="en-US" altLang="en-US" sz="1600" dirty="0" smtClean="0"/>
              <a:t>For our work to move forward, we nonetheless have to assume that we have achieved exchangeability</a:t>
            </a:r>
            <a:endParaRPr lang="en-US" altLang="en-US" sz="1600" dirty="0"/>
          </a:p>
        </p:txBody>
      </p:sp>
      <p:sp>
        <p:nvSpPr>
          <p:cNvPr id="1201156" name="Line 4"/>
          <p:cNvSpPr>
            <a:spLocks noChangeShapeType="1"/>
          </p:cNvSpPr>
          <p:nvPr/>
        </p:nvSpPr>
        <p:spPr bwMode="auto">
          <a:xfrm>
            <a:off x="3371850" y="3257550"/>
            <a:ext cx="2343150" cy="0"/>
          </a:xfrm>
          <a:prstGeom prst="line">
            <a:avLst/>
          </a:prstGeom>
          <a:noFill/>
          <a:ln w="76200">
            <a:noFill/>
            <a:round/>
            <a:headEnd/>
            <a:tailEnd type="triangle" w="med" len="med"/>
          </a:ln>
          <a:effectLst>
            <a:outerShdw dist="107763" dir="2700000" algn="ctr" rotWithShape="0">
              <a:schemeClr val="bg2"/>
            </a:outerShdw>
          </a:effectLst>
        </p:spPr>
        <p:txBody>
          <a:bodyPr anchor="ctr">
            <a:spAutoFit/>
          </a:bodyPr>
          <a:lstStyle/>
          <a:p>
            <a:pPr algn="ctr" eaLnBrk="0" hangingPunct="0">
              <a:spcBef>
                <a:spcPct val="50000"/>
              </a:spcBef>
              <a:defRPr/>
            </a:pPr>
            <a:endParaRPr lang="en-US" dirty="0">
              <a:latin typeface="Arial" pitchFamily="34" charset="0"/>
            </a:endParaRPr>
          </a:p>
        </p:txBody>
      </p:sp>
      <p:sp>
        <p:nvSpPr>
          <p:cNvPr id="7" name="TextBox 6"/>
          <p:cNvSpPr txBox="1"/>
          <p:nvPr/>
        </p:nvSpPr>
        <p:spPr bwMode="auto">
          <a:xfrm>
            <a:off x="101600" y="174171"/>
            <a:ext cx="5156200" cy="307777"/>
          </a:xfrm>
          <a:prstGeom prst="rect">
            <a:avLst/>
          </a:prstGeom>
          <a:noFill/>
          <a:ln w="19050" algn="ctr">
            <a:noFill/>
            <a:miter lim="800000"/>
            <a:headEnd/>
            <a:tailEnd/>
          </a:ln>
        </p:spPr>
        <p:txBody>
          <a:bodyPr wrap="square" lIns="0" tIns="0" rIns="0" bIns="0" rtlCol="0">
            <a:spAutoFit/>
          </a:bodyPr>
          <a:lstStyle/>
          <a:p>
            <a:r>
              <a:rPr lang="en-US" sz="2000" dirty="0" smtClean="0">
                <a:solidFill>
                  <a:srgbClr val="C00000"/>
                </a:solidFill>
              </a:rPr>
              <a:t>Recap of </a:t>
            </a:r>
            <a:r>
              <a:rPr lang="en-US" sz="2000" dirty="0" err="1" smtClean="0">
                <a:solidFill>
                  <a:srgbClr val="C00000"/>
                </a:solidFill>
              </a:rPr>
              <a:t>Epid</a:t>
            </a:r>
            <a:r>
              <a:rPr lang="en-US" sz="2000" dirty="0" smtClean="0">
                <a:solidFill>
                  <a:srgbClr val="C00000"/>
                </a:solidFill>
              </a:rPr>
              <a:t> Methods I </a:t>
            </a:r>
            <a:r>
              <a:rPr lang="mr-IN" sz="2000" dirty="0" smtClean="0">
                <a:solidFill>
                  <a:srgbClr val="C00000"/>
                </a:solidFill>
              </a:rPr>
              <a:t>–</a:t>
            </a:r>
            <a:r>
              <a:rPr lang="en-US" sz="2000" dirty="0" smtClean="0">
                <a:solidFill>
                  <a:srgbClr val="C00000"/>
                </a:solidFill>
              </a:rPr>
              <a:t> Confounding I</a:t>
            </a:r>
          </a:p>
        </p:txBody>
      </p:sp>
      <p:pic>
        <p:nvPicPr>
          <p:cNvPr id="2" name="tmp811E">
            <a:hlinkClick r:id="" action="ppaction://media"/>
          </p:cNvPr>
          <p:cNvPicPr>
            <a:picLocks noChangeAspect="1"/>
          </p:cNvPicPr>
          <p:nvPr>
            <a:videoFile r:link="rId1"/>
            <p:custDataLst>
              <p:tags r:id="rId2"/>
            </p:custDataLst>
            <p:extLst>
              <p:ext uri="{DAA4B4D4-6D71-4841-9C94-3DE7FCFB9230}">
                <p14:media xmlns:p14="http://schemas.microsoft.com/office/powerpoint/2010/main" r:embed="rId3">
                  <p14:trim end="34.2335"/>
                </p14:media>
              </p:ext>
              <p:ext uri="{42D2F446-02D8-4167-A562-619A0277C38B}">
                <p15:isNarration xmlns:p15="http://schemas.microsoft.com/office/powerpoint/2012/main" val="1"/>
              </p:ext>
            </p:extLst>
          </p:nvPr>
        </p:nvPicPr>
        <p:blipFill>
          <a:blip r:embed="rId7"/>
          <a:stretch>
            <a:fillRect/>
          </a:stretch>
        </p:blipFill>
        <p:spPr>
          <a:xfrm>
            <a:off x="8813800" y="101600"/>
            <a:ext cx="228600" cy="228600"/>
          </a:xfrm>
          <a:prstGeom prst="rect">
            <a:avLst/>
          </a:prstGeom>
        </p:spPr>
      </p:pic>
      <mc:AlternateContent xmlns:mc="http://schemas.openxmlformats.org/markup-compatibility/2006" xmlns:p14="http://schemas.microsoft.com/office/powerpoint/2010/main" xmlns:iact="http://schemas.microsoft.com/office/powerpoint/2014/inkAction">
        <mc:Choice Requires="p14 iact">
          <p:contentPart p14:bwMode="auto" r:id="rId8">
            <p14:nvContentPartPr>
              <p14:cNvPr id="3" name="Ink 2"/>
              <p14:cNvContentPartPr/>
              <p14:nvPr>
                <p:custDataLst>
                  <p:tags r:id="rId4"/>
                </p:custDataLst>
                <p:extLst>
                  <p:ext uri="{42D2F446-02D8-4167-A562-619A0277C38B}">
                    <p15:isNarration xmlns:p15="http://schemas.microsoft.com/office/powerpoint/2012/main" val="1"/>
                  </p:ext>
                </p:extLst>
              </p14:nvPr>
            </p14:nvContentPartPr>
            <p14:xfrm>
              <a:off x="842911" y="1781816"/>
              <a:ext cx="6731311" cy="2005477"/>
            </p14:xfrm>
          </p:contentPart>
        </mc:Choice>
        <mc:Fallback xmlns="">
          <p:pic>
            <p:nvPicPr>
              <p:cNvPr id="3" name="Ink 2"/>
              <p:cNvPicPr>
                <a:picLocks noGrp="1" noRot="1" noChangeAspect="1" noMove="1" noResize="1" noEditPoints="1" noAdjustHandles="1" noChangeArrowheads="1" noChangeShapeType="1"/>
              </p:cNvPicPr>
              <p:nvPr/>
            </p:nvPicPr>
            <p:blipFill>
              <a:blip r:embed="rId10"/>
              <a:stretch>
                <a:fillRect/>
              </a:stretch>
            </p:blipFill>
            <p:spPr>
              <a:xfrm>
                <a:off x="835236" y="1777128"/>
                <a:ext cx="6746662" cy="2014854"/>
              </a:xfrm>
              <a:prstGeom prst="rect">
                <a:avLst/>
              </a:prstGeom>
            </p:spPr>
          </p:pic>
        </mc:Fallback>
      </mc:AlternateContent>
    </p:spTree>
    <p:extLst>
      <p:ext uri="{BB962C8B-B14F-4D97-AF65-F5344CB8AC3E}">
        <p14:creationId xmlns:p14="http://schemas.microsoft.com/office/powerpoint/2010/main" val="739343750"/>
      </p:ext>
    </p:extLst>
  </p:cSld>
  <p:clrMapOvr>
    <a:masterClrMapping/>
  </p:clrMapOvr>
  <p:transition advTm="57483">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1"/>
                                  </p:stCondLst>
                                  <p:childTnLst>
                                    <p:cmd type="call" cmd="playFrom(0.0)">
                                      <p:cBhvr>
                                        <p:cTn id="6" dur="1" fill="hold"/>
                                        <p:tgtEl>
                                          <p:spTgt spid="2"/>
                                        </p:tgtEl>
                                      </p:cBhvr>
                                    </p:cmd>
                                  </p:childTnLst>
                                </p:cTn>
                              </p:par>
                              <p:par>
                                <p:cTn id="7" presetID="59"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md type="call" cmd="playFrom(0.0)">
                                      <p:cBhvr>
                                        <p:cTn id="9"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fill="hold" display="0">
                  <p:stCondLst>
                    <p:cond delay="indefinite"/>
                  </p:stCondLst>
                </p:cTn>
                <p:tgtEl>
                  <p:spTgt spid="2"/>
                </p:tgtEl>
              </p:cMediaNode>
            </p:vide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ATHENA.MIXSHAPE" val="|streamable=true|audioOnly=true|recordStart=0|recordEnd=8036|recordLength=8066|start=0|end=8036|audioFormat={00001610-0000-0010-8000-00AA00389B71}|audioRate=44100|muted=false|volume=0.8|fadeIn=0|fadeOut=0|videoFormat={34363248-0000-0010-8000-00AA00389B71}|videoRate=15|videoWidth=256|videoHeight=256"/>
</p:tagLst>
</file>

<file path=ppt/tags/tag10.xml><?xml version="1.0" encoding="utf-8"?>
<p:tagLst xmlns:a="http://schemas.openxmlformats.org/drawingml/2006/main" xmlns:r="http://schemas.openxmlformats.org/officeDocument/2006/relationships" xmlns:p="http://schemas.openxmlformats.org/presentationml/2006/main">
  <p:tag name="ATHENA.MIXSHAPE" val="|streamable=true|audioOnly=true|recordStart=0|recordEnd=123385|recordLength=123440|start=0|end=123385|audioFormat={00001610-0000-0010-8000-00AA00389B71}|audioRate=44100|muted=false|volume=0.8|fadeIn=0|fadeOut=0|videoFormat={34363248-0000-0010-8000-00AA00389B71}|videoRate=15|videoWidth=256|videoHeight=256"/>
</p:tagLst>
</file>

<file path=ppt/tags/tag11.xml><?xml version="1.0" encoding="utf-8"?>
<p:tagLst xmlns:a="http://schemas.openxmlformats.org/drawingml/2006/main" xmlns:r="http://schemas.openxmlformats.org/officeDocument/2006/relationships" xmlns:p="http://schemas.openxmlformats.org/presentationml/2006/main">
  <p:tag name="ATHENA.MIXSHAPE" val="AAEAAAD/////AQAAAAAAAAAMAgAAAE9BdXRob3JQUFQsIFZlcnNpb249MC4xLjYyMzYuMCwgQ3VsdHVyZT1uZXV0cmFsLCBQdWJsaWNLZXlUb2tlbj0zMWJmMzg1NmFkMzY0ZTM1BQEAAAALSW5rTWF0dGVyVjEEAAAABVNjYWxlDUxpc3RgMStfaXRlbXMMTGlzdGAxK19zaXplD0xpc3RgMStfdmVyc2lvbgAEAAALF1NoYXJlZC5JbmtpbmcuSW5rQXRvbVtdAgAAAAgIAgAAABC5LT8JAwAAABAAAAAVAAAABwMAAAAAAQAAABAAAAAECUlua0F0b21WMQIAAAAJBAAAAAkFAAAACQYAAAAJBwAAAAkIAAAACQkAAAAJCgAAAAkLAAAACQwAAAAJDQAAAAkOAAAACQ8AAAAJEAAAAAkRAAAACRIAAAAJEwAAAAUEAAAAC1BlblN0cm9rZVYxBAAAAApBdHRyaWJ1dGVzBVRyYWNlCVN0YXJ0VGltZQRUeXBlBAQABA9QZW5BdHRyaWJ1dGVzVjECAAAACklua1RyYWNlVjECAAAAEAxBY3Rpb25UeXBlVjECAAAAAgAAAAkUAAAACRUAAADwHAAAAAAAAAXq////DEFjdGlvblR5cGVWMQEAAAAHdmFsdWVfXwAIAgAAAAAAAAABBQAAAAQAAAAJFwAAAAkYAAAAEjQAAAAAAAAB5////+r///8AAAAAAQYAAAAEAAAACRoAAAAJGwAAABc8AAAAAAAAAeT////q////AAAAAAEHAAAABAAAAAkdAAAACR4AAACMSwAAAAAAAAHh////6v///wAAAAABCAAAAAQAAAAJIAAAAAkhAAAA85YAAAAAAAAB3v///+r///8AAAAAAQkAAAAEAAAACSMAAAAJJAAAAFupAAAAAAAAAdv////q////AAAAAAEKAAAABAAAAAkmAAAACScAAACuuAAAAAAAAAHY////6v///wAAAAABCwAAAAQAAAAJKQAAAAkqAAAACNUAAAAAAAAB1f///+r///8AAAAAAQwAAAAEAAAACSwAAAAJLQAAAHjoAAAAAAAAAdL////q////AAAAAAENAAAABAAAAAkvAAAACTAAAACbJgEAAAAAAAHP////6v///wAAAAABDgAAAAQAAAAJMgAAAAkzAAAAD0QBAAAAAAABzP///+r///8AAAAAAQ8AAAAEAAAACTUAAAAJNgAAAAJ8AQAAAAAAAcn////q////AAAAAAEQAAAABAAAAAk4AAAACTkAAAA5gQEAAAAAAAHG////6v///wAAAAABEQAAAAQAAAAJOwAAAAk8AAAAvI0BAAAAAAABw////+r///8AAAAAARIAAAAEAAAACT4AAAAJPwAAAIOaAQAAAAAAAcD////q////AAAAAAETAAAABAAAAAlBAAAACUIAAADKvAEAAAAAAAG9////6v///wAAAAAFFAAAAA9QZW5BdHRyaWJ1dGVzVjEKAAAAB19jb2xvckEHX2NvbG9yUgdfY29sb3JHB19jb2xvckIKRml0VG9DdXJ2ZQZIZWlnaHQOSWdub3JlUHJlc3N1cmUNSXNIaWdobGlnaHRlcgVTaGFwZQVXaWR0aAAAAAAAAAAABAACAgICAQYBAQxCcnVzaFNoYXBlVjECAAAABgIAAAD/AAD/AAAAAAAAAAhAAAAFvP///wxCcnVzaFNoYXBlVjEBAAAAB3ZhbHVlX18ACAIAAAABAAAAAAAAAAAACEAFFQAAAApJbmtUcmFjZVYxAwAAAA1MaXN0YDErX2l0ZW1zDExpc3RgMStfc2l6ZQ9MaXN0YDErX3ZlcnNpb24EAAAYU2hhcmVkLklua2luZy5JbmtQb2ludFtdAgAAAAgIAgAAAAlFAAAAVwAAAFcAAAABFwAAABQAAAD/AAD/AAAAAAAAAAhAAAABuv///7z///8BAAAAAAAAAAAACEABGAAAABUAAAAJRwAAAE8AAABPAAAAARoAAAAUAAAA/wAA/wAAAAAAAAAIQAAAAbj///+8////AQAAAAAAAAAAAAhAARsAAAAVAAAACUkAAAB4AAAAeAAAAAEdAAAAFAAAAP8AAP8AAAAAAAAACEAAAAG2////vP///wEAAAAAAAAAAAAIQAEeAAAAFQAAAAlLAAAAQgAAAEIAAAABIAAAABQAAAD/AAD/AAAAAAAAAAhAAAABtP///7z///8BAAAAAAAAAAAACEABIQAAABUAAAAJTQAAADUAAAA1AAAAASMAAAAUAAAA/wAA/wAAAAAAAAAIQAAAAbL///+8////AQAAAAAAAAAAAAhAASQAAAAVAAAACU8AAABDAAAAQwAAAAEmAAAAFAAAAP8AAP8AAAAAAAAACEAAAAGw////vP///wEAAAAAAAAAAAAIQAEnAAAAFQAAAAlRAAAARgAAAEYAAAABKQAAABQAAAD/AAD/AAAAAAAAAAhAAAABrv///7z///8BAAAAAAAAAAAACEABKgAAABUAAAAJUwAAAJ8AAACfAAAAASwAAAAUAAAA/wAA/wAAAAAAAAAIQAAAAaz///+8////AQAAAAAAAAAAAAhAAS0AAAAVAAAACVUAAABtAAAAbQAAAAEvAAAAFAAAAP8AAP8AAAAAAAAACEAAAAGq////vP///wEAAAAAAAAAAAAIQAEwAAAAFQAAAAlXAAAAmgAAAJoAAAABMgAAABQAAAD/AAD/AAAAAAAAAAhAAAABqP///7z///8BAAAAAAAAAAAACEABMwAAABUAAAAJWQAAALYAAAC2AAAAATUAAAAUAAAA/wAA/wAAAAAAAAAIQAAAAab///+8////AQAAAAAAAAAAAAhAATYAAAAVAAAACVsAAABhAAAAYQAAAAE4AAAAFAAAAP8AAP8AAAAAAAAACEAAAAGk////vP///wEAAAAAAAAAAAAIQAE5AAAAFQAAAAldAAAAOgAAADoAAAABOwAAABQAAAD/AAD/AAAAAAAAAAhAAAABov///7z///8BAAAAAAAAAAAACEABPAAAABUAAAAJXwAAAHUAAAB1AAAAAT4AAAAUAAAA/wAA/wAAAAAAAAAIQAAAAaD///+8////AQAAAAAAAAAAAAhAAT8AAAAVAAAACWEAAABmAAAAZgAAAAFBAAAAFAAAAP8AAP8AAAAAAAAACEAAAAGe////vP///wEAAAAAAAAAAAAIQAFCAAAAFQAAAAljAAAAmwAAAJsAAAAHRQAAAAABAAAAgAAAAAQKSW5rUG9pbnRWMQIAAAAJZAAAAAllAAAACWYAAAAJZwAAAAloAAAACWkAAAAJagAAAAlrAAAACWwAAAAJbQAAAAluAAAACW8AAAAJcAAAAAlxAAAACXIAAAAJcwAAAAl0AAAACXUAAAAJdgAAAAl3AAAACXgAAAAJeQAAAAl6AAAACXsAAAAJfAAAAAl9AAAACX4AAAAJfwAAAAmAAAAACYEAAAAJggAAAAmDAAAACYQAAAAJhQAAAAmGAAAACYcAAAAJiAAAAAmJAAAACYoAAAAJiwAAAAmMAAAACY0AAAAJjgAAAAmPAAAACZAAAAAJkQAAAAmSAAAACZMAAAAJlAAAAAmVAAAACZYAAAAJlwAAAAmYAAAACZkAAAAJmgAAAAmbAAAACZwAAAAJnQAAAAmeAAAACZ8AAAAJoAAAAAmhAAAACaIAAAAJowAAAAmkAAAACaUAAAAJpgAAAAmnAAAACagAAAAJqQAAAAmqAAAACasAAAAJrAAAAAmtAAAACa4AAAAJrwAAAAmwAAAACbEAAAAJsgAAAAmzAAAACbQAAAAJtQAAAAm2AAAACbcAAAAJuAAAAAm5AAAACboAAAANKQdHAAAAAAEAAACAAAAABApJbmtQb2ludFYxAgAAAAm7AAAACbwAAAAJvQAAAAm+AAAACb8AAAAJwAAAAAnBAAAACcIAAAAJwwAAAAnEAAAACcUAAAAJxgAAAAnHAAAACcgAAAAJyQAAAAnKAAAACcsAAAAJzAAAAAnNAAAACc4AAAAJzwAAAAnQAAAACdEAAAAJ0gAAAAnTAAAACdQAAAAJ1QAAAAnWAAAACdcAAAAJ2AAAAAnZAAAACdoAAAAJ2wAAAAncAAAACd0AAAAJ3gAAAAnfAAAACeAAAAAJ4QAAAAniAAAACeMAAAAJ5AAAAAnlAAAACeYAAAAJ5wAAAAnoAAAACekAAAAJ6gAAAAnrAAAACewAAAAJ7QAAAAnuAAAACe8AAAAJ8AAAAAnxAAAACfIAAAAJ8wAAAAn0AAAACfUAAAAJ9gAAAAn3AAAACfgAAAAJ+QAAAAn6AAAACfsAAAAJ/AAAAAn9AAAACf4AAAAJ/wAAAAkAAQAACQEBAAAJAgEAAAkDAQAACQQBAAAJBQEAAAkGAQAACQcBAAAJCAEAAAkJAQAADTEHSQAAAAABAAAAgAAAAAQKSW5rUG9pbnRWMQIAAAAJCgEAAAkLAQAACQwBAAAJDQEAAAkOAQAACQ8BAAAJEAEAAAkRAQAACRIBAAAJEwEAAAkUAQAACRUBAAAJFgEAAAkXAQAACRgBAAAJGQEAAAkaAQAACRsBAAAJHAEAAAkdAQAACR4BAAAJHwEAAAkgAQAACSEBAAAJIgEAAAkjAQAACSQBAAAJJQEAAAkmAQAACScBAAAJKAEAAAkpAQAACSoBAAAJKwEAAAksAQAACS0BAAAJLgEAAAkvAQAACTABAAAJMQEAAAkyAQAACTMBAAAJNAEAAAk1AQAACTYBAAAJNwEAAAk4AQAACTkBAAAJOgEAAAk7AQAACTwBAAAJPQEAAAk+AQAACT8BAAAJQAEAAAlBAQAACUIBAAAJQwEAAAlEAQAACUUBAAAJRgEAAAlHAQAACUgBAAAJSQEAAAlKAQAACUsBAAAJTAEAAAlNAQAACU4BAAAJTwEAAAlQAQAACVEBAAAJUgEAAAlTAQAACVQBAAAJVQEAAAlWAQAACVcBAAAJWAEAAAlZAQAACVoBAAAJWwEAAAlcAQAACV0BAAAJXgEAAAlfAQAACWABAAAJYQEAAAliAQAACWMBAAAJZAEAAAllAQAACWYBAAAJZwEAAAloAQAACWkBAAAJagEAAAlrAQAACWwBAAAJbQEAAAluAQAACW8BAAAJcAEAAAlxAQAACXIBAAAJcwEAAAl0AQAACXUBAAAJdgEAAAl3AQAACXgBAAAJeQEAAAl6AQAACXsBAAAJfAEAAAl9AQAACX4BAAAJfwEAAAmAAQAACYEBAAANCAdLAAAAAAEAAACAAAAABApJbmtQb2ludFYxAgAAAAmCAQAACYMBAAAJhAEAAAmFAQAACYYBAAAJhwEAAAmIAQAACYkBAAAJigEAAAmLAQAACYwBAAAJjQEAAAmOAQAACY8BAAAJkAEAAAmRAQAACZIBAAAJkwEAAAmUAQAACZUBAAAJlgEAAAmXAQAACZgBAAAJmQEAAAmaAQAACZsBAAAJnAEAAAmdAQAACZ4BAAAJnwEAAAmgAQAACaEBAAAJogEAAAmjAQAACaQBAAAJpQEAAAmmAQAACacBAAAJqAEAAAmpAQAACaoBAAAJqwEAAAmsAQAACa0BAAAJrgEAAAmvAQAACbABAAAJsQEAAAmyAQAACbMBAAAJtAEAAAm1AQAACbYBAAAJtwEAAAm4AQAACbkBAAAJugEAAAm7AQAACbwBAAAJvQEAAAm+AQAACb8BAAAJwAEAAAnBAQAACcIBAAAJwwEAAA0+B00AAAAAAQAAAEAAAAAECklua1BvaW50VjECAAAACcQBAAAJxQEAAAnGAQAACccBAAAJyAEAAAnJAQAACcoBAAAJywEAAAnMAQAACc0BAAAJzgEAAAnPAQAACdABAAAJ0QEAAAnSAQAACdMBAAAJ1AEAAAnVAQAACdYBAAAJ1wEAAAnYAQAACdkBAAAJ2gEAAAnbAQAACdwBAAAJ3QEAAAneAQAACd8BAAAJ4AEAAAnhAQAACeIBAAAJ4wEAAAnkAQAACeUBAAAJ5gEAAAnnAQAACegBAAAJ6QEAAAnqAQAACesBAAAJ7AEAAAntAQAACe4BAAAJ7wEAAAnwAQAACfEBAAAJ8gEAAAnzAQAACfQBAAAJ9QEAAAn2AQAACfcBAAAJ+AEAAA0LB08AAAAAAQAAAIAAAAAECklua1BvaW50VjECAAAACfkBAAAJ+gEAAAn7AQAACfwBAAAJ/QEAAAn+AQAACf8BAAAJAAIAAAkBAgAACQICAAAJAwIAAAkEAgAACQUCAAAJBgIAAAkHAgAACQgCAAAJCQIAAAkKAgAACQsCAAAJDAIAAAkNAgAACQ4CAAAJDwIAAAkQAgAACRECAAAJEgIAAAkTAgAACRQCAAAJFQIAAAkWAgAACRcCAAAJGAIAAAkZAgAACRoCAAAJGwIAAAkcAgAACR0CAAAJHgIAAAkfAgAACSACAAAJIQIAAAkiAgAACSMCAAAJJAIAAAklAgAACSYCAAAJJwIAAAkoAgAACSkCAAAJKgIAAAkrAgAACSwCAAAJLQIAAAkuAgAACS8CAAAJMAIAAAkxAgAACTICAAAJMwIAAAk0AgAACTUCAAAJNgIAAAk3AgAACTgCAAAJOQIAAAk6AgAACTsCAAANPQdRAAAAAAEAAACAAAAABApJbmtQb2ludFYxAgAAAAk8AgAACT0CAAAJPgIAAAk/AgAACUACAAAJQQIAAAlCAgAACUMCAAAJRAIAAAlFAgAACUYCAAAJRwIAAAlIAgAACUkCAAAJSgIAAAlLAgAACUwCAAAJTQIAAAlOAgAACU8CAAAJUAIAAAlRAgAACVICAAAJUwIAAAlUAgAACVUCAAAJVgIAAAlXAgAACVgCAAAJWQIAAAlaAgAACVsCAAAJXAIAAAldAgAACV4CAAAJXwIAAAlgAgAACWECAAAJYgIAAAljAgAACWQCAAAJZQIAAAlmAgAACWcCAAAJaAIAAAlpAgAACWoCAAAJawIAAAlsAgAACW0CAAAJbgIAAAlvAgAACXACAAAJcQIAAAlyAgAACXMCAAAJdAIAAAl1AgAACXYCAAAJdwIAAAl4AgAACXkCAAAJegIAAAl7AgAACXwCAAAJfQIAAAl+AgAACX8CAAAJgAIAAAmBAgAADToHUwAAAAABAAAAAAEAAAQKSW5rUG9pbnRWMQIAAAAJggIAAAmDAgAACYQCAAAJhQIAAAmGAgAACYcCAAAJiAIAAAmJAgAACYoCAAAJiwIAAAmMAgAACY0CAAAJjgIAAAmPAgAACZACAAAJkQIAAAmSAgAACZMCAAAJlAIAAAmVAgAACZYCAAAJlwIAAAmYAgAACZkCAAAJmgIAAAmbAgAACZwCAAAJnQIAAAmeAgAACZ8CAAAJoAIAAAmhAgAACaICAAAJowIAAAmkAgAACaUCAAAJpgIAAAmnAgAACagCAAAJqQIAAAmqAgAACasCAAAJrAIAAAmtAgAACa4CAAAJrwIAAAmwAgAACbECAAAJsgIAAAmzAgAACbQCAAAJtQIAAAm2AgAACbcCAAAJuAIAAAm5AgAACboCAAAJuwIAAAm8AgAACb0CAAAJvgIAAAm/AgAACcACAAAJwQIAAAnCAgAACcMCAAAJxAIAAAnFAgAACcYCAAAJxwIAAAnIAgAACckCAAAJygIAAAnLAgAACcwCAAAJzQIAAAnOAgAACc8CAAAJ0AIAAAnRAgAACdICAAAJ0wIAAAnUAgAACdUCAAAJ1gIAAAnXAgAACdgCAAAJ2QIAAAnaAgAACdsCAAAJ3AIAAAndAgAACd4CAAAJ3wIAAAngAgAACeECAAAJ4gIAAAnjAgAACeQCAAAJ5QIAAAnmAgAACecCAAAJ6AIAAAnpAgAACeoCAAAJ6wIAAAnsAgAACe0CAAAJ7gIAAAnvAgAACfACAAAJ8QIAAAnyAgAACfMCAAAJ9AIAAAn1AgAACfYCAAAJ9wIAAAn4AgAACfkCAAAJ+gIAAAn7AgAACfwCAAAJ/QIAAAn+AgAACf8CAAAJAAMAAAkBAwAACQIDAAAJAwMAAAkEAwAACQUDAAAJBgMAAAkHAwAACQgDAAAJCQMAAAkKAwAACQsDAAAJDAMAAAkNAwAACQ4DAAAJDwMAAAkQAwAACREDAAAJEgMAAAkTAwAACRQDAAAJFQMAAAkWAwAACRcDAAAJGAMAAAkZAwAACRoDAAAJGwMAAAkcAwAACR0DAAAJHgMAAAkfAwAACSADAAANYQdVAAAAAAEAAACAAAAABApJbmtQb2ludFYxAgAAAAkhAwAACSIDAAAJIwMAAAkkAwAACSUDAAAJJgMAAAknAwAACSgDAAAJKQMAAAkqAwAACSsDAAAJLAMAAAktAwAACS4DAAAJLwMAAAkwAwAACTEDAAAJMgMAAAkzAwAACTQDAAAJNQMAAAk2AwAACTcDAAAJOAMAAAk5AwAACToDAAAJOwMAAAk8AwAACT0DAAAJPgMAAAk/AwAACUADAAAJQQMAAAlCAwAACUMDAAAJRAMAAAlFAwAACUYDAAAJRwMAAAlIAwAACUkDAAAJSgMAAAlLAwAACUwDAAAJTQMAAAlOAwAACU8DAAAJUAMAAAlRAwAACVIDAAAJUwMAAAlUAwAACVUDAAAJVgMAAAlXAwAACVgDAAAJWQMAAAlaAwAACVsDAAAJXAMAAAldAwAACV4DAAAJXwMAAAlgAwAACWEDAAAJYgMAAAljAwAACWQDAAAJZQMAAAlmAwAACWcDAAAJaAMAAAlpAwAACWoDAAAJawMAAAlsAwAACW0DAAAJbgMAAAlvAwAACXADAAAJcQMAAAlyAwAACXMDAAAJdAMAAAl1AwAACXYDAAAJdwMAAAl4AwAACXkDAAAJegMAAAl7AwAACXwDAAAJfQMAAAl+AwAACX8DAAAJgAMAAAmBAwAACYIDAAAJgwMAAAmEAwAACYUDAAAJhgMAAAmHAwAACYgDAAAJiQMAAAmKAwAACYsDAAAJjAMAAAmNAwAADRMHVwAAAAABAAAAAAEAAAQKSW5rUG9pbnRWMQIAAAAJjgMAAAmPAwAACZADAAAJkQMAAAmSAwAACZMDAAAJlAMAAAmVAwAACZYDAAAJlwMAAAmYAwAACZkDAAAJmgMAAAmbAwAACZwDAAAJnQMAAAmeAwAACZ8DAAAJoAMAAAmhAwAACaIDAAAJowMAAAmkAwAACaUDAAAJpgMAAAmnAwAACagDAAAJqQMAAAmqAwAACasDAAAJrAMAAAmtAwAACa4DAAAJrwMAAAmwAwAACbEDAAAJsgMAAAmzAwAACbQDAAAJtQMAAAm2AwAACbcDAAAJuAMAAAm5AwAACboDAAAJuwMAAAm8AwAACb0DAAAJvgMAAAm/AwAACcADAAAJwQMAAAnCAwAACcMDAAAJxAMAAAnFAwAACcYDAAAJxwMAAAnIAwAACckDAAAJygMAAAnLAwAACcwDAAAJzQMAAAnOAwAACc8DAAAJ0AMAAAnRAwAACdIDAAAJ0wMAAAnUAwAACdUDAAAJ1gMAAAnXAwAACdgDAAAJ2QMAAAnaAwAACdsDAAAJ3AMAAAndAwAACd4DAAAJ3wMAAAngAwAACeEDAAAJ4gMAAAnjAwAACeQDAAAJ5QMAAAnmAwAACecDAAAJ6AMAAAnpAwAACeoDAAAJ6wMAAAnsAwAACe0DAAAJ7gMAAAnvAwAACfADAAAJ8QMAAAnyAwAACfMDAAAJ9AMAAAn1AwAACfYDAAAJ9wMAAAn4AwAACfkDAAAJ+gMAAAn7AwAACfwDAAAJ/QMAAAn+AwAACf8DAAAJAAQAAAkBBAAACQIEAAAJAwQAAAkEBAAACQUEAAAJBgQAAAkHBAAACQgEAAAJCQQAAAkKBAAACQsEAAAJDAQAAAkNBAAACQ4EAAAJDwQAAAkQBAAACREEAAAJEgQAAAkTBAAACRQEAAAJFQQAAAkWBAAACRcEAAAJGAQAAAkZBAAACRoEAAAJGwQAAAkcBAAACR0EAAAJHgQAAAkfBAAACSAEAAAJIQQAAAkiBAAACSMEAAAJJAQAAAklBAAACSYEAAAJJwQAAA1mB1kAAAAAAQAAAAABAAAECklua1BvaW50VjECAAAACSgEAAAJKQQAAAkqBAAACSsEAAAJLAQAAAktBAAACS4EAAAJLwQAAAkwBAAACTEEAAAJMgQAAAkzBAAACTQEAAAJNQQAAAk2BAAACTcEAAAJOAQAAAk5BAAACToEAAAJOwQAAAk8BAAACT0EAAAJPgQAAAk/BAAACUAEAAAJQQQAAAlCBAAACUMEAAAJRAQAAAlFBAAACUYEAAAJRwQAAAlIBAAACUkEAAAJSgQAAAlLBAAACUwEAAAJTQQAAAlOBAAACU8EAAAJUAQAAAlRBAAACVIEAAAJUwQAAAlUBAAACVUEAAAJVgQAAAlXBAAACVgEAAAJWQQAAAlaBAAACVsEAAAJXAQAAAldBAAACV4EAAAJXwQAAAlgBAAACWEEAAAJYgQAAAljBAAACWQEAAAJZQQAAAlmBAAACWcEAAAJaAQAAAlpBAAACWoEAAAJawQAAAlsBAAACW0EAAAJbgQAAAlvBAAACXAEAAAJcQQAAAlyBAAACXMEAAAJdAQAAAl1BAAACXYEAAAJdwQAAAl4BAAACXkEAAAJegQAAAl7BAAACXwEAAAJfQQAAAl+BAAACX8EAAAJgAQAAAmBBAAACYIEAAAJgwQAAAmEBAAACYUEAAAJhgQAAAmHBAAACYgEAAAJiQQAAAmKBAAACYsEAAAJjAQAAAmNBAAACY4EAAAJjwQAAAmQBAAACZEEAAAJkgQAAAmTBAAACZQEAAAJlQQAAAmWBAAACZcEAAAJmAQAAAmZBAAACZoEAAAJmwQAAAmcBAAACZ0EAAAJngQAAAmfBAAACaAEAAAJoQQAAAmiBAAACaMEAAAJpAQAAAmlBAAACaYEAAAJpwQAAAmoBAAACakEAAAJqgQAAAmrBAAACawEAAAJrQQAAAmuBAAACa8EAAAJsAQAAAmxBAAACbIEAAAJswQAAAm0BAAACbUEAAAJtgQAAAm3BAAACbgEAAAJuQQAAAm6BAAACbsEAAAJvAQAAAm9BAAACb4EAAAJvwQAAAnABAAACcEEAAAJwgQAAAnDBAAACcQEAAAJxQQAAAnGBAAACccEAAAJyAQAAAnJBAAACcoEAAAJywQAAAnMBAAACc0EAAAJzgQAAAnPBAAACdAEAAAJ0QQAAAnSBAAACdMEAAAJ1AQAAAnVBAAACdYEAAAJ1wQAAAnYBAAACdkEAAAJ2gQAAAnbBAAACdwEAAAJ3QQAAA1KB1sAAAAAAQAAAIAAAAAECklua1BvaW50VjECAAAACd4EAAAJ3wQAAAngBAAACeEEAAAJ4gQAAAnjBAAACeQEAAAJ5QQAAAnmBAAACecEAAAJ6AQAAAnpBAAACeoEAAAJ6wQAAAnsBAAACe0EAAAJ7gQAAAnvBAAACfAEAAAJ8QQAAAnyBAAACfMEAAAJ9AQAAAn1BAAACfYEAAAJ9wQAAAn4BAAACfkEAAAJ+gQAAAn7BAAACfwEAAAJ/QQAAAn+BAAACf8EAAAJAAUAAAkBBQAACQIFAAAJAwUAAAkEBQAACQUFAAAJBgUAAAkHBQAACQgFAAAJCQUAAAkKBQAACQsFAAAJDAUAAAkNBQAACQ4FAAAJDwUAAAkQBQAACREFAAAJEgUAAAkTBQAACRQFAAAJFQUAAAkWBQAACRcFAAAJGAUAAAkZBQAACRoFAAAJGwUAAAkcBQAACR0FAAAJHgUAAAkfBQAACSAFAAAJIQUAAAkiBQAACSMFAAAJJAUAAAklBQAACSYFAAAJJwUAAAkoBQAACSkFAAAJKgUAAAkrBQAACSwFAAAJLQUAAAkuBQAACS8FAAAJMAUAAAkxBQAACTIFAAAJMwUAAAk0BQAACTUFAAAJNgUAAAk3BQAACTgFAAAJOQUAAAk6BQAACTsFAAAJPAUAAAk9BQAACT4FAAANHwddAAAAAAEAAABAAAAABApJbmtQb2ludFYxAgAAAAk/BQAACUAFAAAJQQUAAAlCBQAACUMFAAAJRAUAAAlFBQAACUYFAAAJRwUAAAlIBQAACUkFAAAJSgUAAAlLBQAACUwFAAAJTQUAAAlOBQAACU8FAAAJUAUAAAlRBQAACVIFAAAJUwUAAAlUBQAACVUFAAAJVgUAAAlXBQAACVgFAAAJWQUAAAlaBQAACVsFAAAJXAUAAAldBQAACV4FAAAJXwUAAAlgBQAACWEFAAAJYgUAAAljBQAACWQFAAAJZQUAAAlmBQAACWcFAAAJaAUAAAlpBQAACWoFAAAJawUAAAlsBQAACW0FAAAJbgUAAAlvBQAACXAFAAAJcQUAAAlyBQAACXMFAAAJdAUAAAl1BQAACXYFAAAJdwUAAAl4BQAADQYHXwAAAAABAAAAgAAAAAQKSW5rUG9pbnRWMQIAAAAJeQUAAAl6BQAACXsFAAAJfAUAAAl9BQAACX4FAAAJfwUAAAmABQAACYEFAAAJggUAAAmDBQAACYQFAAAJhQUAAAmGBQAACYcFAAAJiAUAAAmJBQAACYoFAAAJiwUAAAmMBQAACY0FAAAJjgUAAAmPBQAACZAFAAAJkQUAAAmSBQAACZMFAAAJlAUAAAmVBQAACZYFAAAJlwUAAAmYBQAACZkFAAAJmgUAAAmbBQAACZwFAAAJnQUAAAmeBQAACZ8FAAAJoAUAAAmhBQAACaIFAAAJowUAAAmkBQAACaUFAAAJpgUAAAmnBQAACagFAAAJqQUAAAmqBQAACasFAAAJrAUAAAmtBQAACa4FAAAJrwUAAAmwBQAACbEFAAAJsgUAAAmzBQAACbQFAAAJtQUAAAm2BQAACbcFAAAJuAUAAAm5BQAACboFAAAJuwUAAAm8BQAACb0FAAAJvgUAAAm/BQAACcAFAAAJwQUAAAnCBQAACcMFAAAJxAUAAAnFBQAACcYFAAAJxwUAAAnIBQAACckFAAAJygUAAAnLBQAACcwFAAAJzQUAAAnOBQAACc8FAAAJ0AUAAAnRBQAACdIFAAAJ0wUAAAnUBQAACdUFAAAJ1gUAAAnXBQAACdgFAAAJ2QUAAAnaBQAACdsFAAAJ3AUAAAndBQAACd4FAAAJ3wUAAAngBQAACeEFAAAJ4gUAAAnjBQAACeQFAAAJ5QUAAAnmBQAACecFAAAJ6AUAAAnpBQAACeoFAAAJ6wUAAAnsBQAACe0FAAANCwdhAAAAAAEAAACAAAAABApJbmtQb2ludFYxAgAAAAnuBQAACe8FAAAJ8AUAAAnxBQAACfIFAAAJ8wUAAAn0BQAACfUFAAAJ9gUAAAn3BQAACfgFAAAJ+QUAAAn6BQAACfsFAAAJ/AUAAAn9BQAACf4FAAAJ/wUAAAkABgAACQEGAAAJAgYAAAkDBgAACQQGAAAJBQYAAAkGBgAACQcGAAAJCAYAAAkJBgAACQoGAAAJCwYAAAkMBgAACQ0GAAAJDgYAAAkPBgAACRAGAAAJEQYAAAkSBgAACRMGAAAJFAYAAAkVBgAACRYGAAAJFwYAAAkYBgAACRkGAAAJGgYAAAkbBgAACRwGAAAJHQYAAAkeBgAACR8GAAAJIAYAAAkhBgAACSIGAAAJIwYAAAkkBgAACSUGAAAJJgYAAAknBgAACSgGAAAJKQYAAAkqBgAACSsGAAAJLAYAAAktBgAACS4GAAAJLwYAAAkwBgAACTEGAAAJMgYAAAkzBgAACTQGAAAJNQYAAAk2BgAACTcGAAAJOAYAAAk5BgAACToGAAAJOwYAAAk8BgAACT0GAAAJPgYAAAk/BgAACUAGAAAJQQYAAAlCBgAACUMGAAAJRAYAAAlFBgAACUYGAAAJRwYAAAlIBgAACUkGAAAJSgYAAAlLBgAACUwGAAAJTQYAAAlOBgAACU8GAAAJUAYAAAlRBgAACVIGAAAJUwYAAA0aB2MAAAAAAQAAAAABAAAECklua1BvaW50VjECAAAACVQGAAAJVQYAAAlWBgAACVcGAAAJWAYAAAlZBgAACVoGAAAJWwYAAAlcBgAACV0GAAAJXgYAAAlfBgAACWAGAAAJYQYAAAliBgAACWMGAAAJZAYAAAllBgAACWYGAAAJZwYAAAloBgAACWkGAAAJagYAAAlrBgAACWwGAAAJbQYAAAluBgAACW8GAAAJcAYAAAlxBgAACXIGAAAJcwYAAAl0BgAACXUGAAAJdgYAAAl3BgAACXgGAAAJeQYAAAl6BgAACXsGAAAJfAYAAAl9BgAACX4GAAAJfwYAAAmABgAACYEGAAAJggYAAAmDBgAACYQGAAAJhQYAAAmGBgAACYcGAAAJiAYAAAmJBgAACYoGAAAJiwYAAAmMBgAACY0GAAAJjgYAAAmPBgAACZAGAAAJkQYAAAmSBgAACZMGAAAJlAYAAAmVBgAACZYGAAAJlwYAAAmYBgAACZkGAAAJmgYAAAmbBgAACZwGAAAJnQYAAAmeBgAACZ8GAAAJoAYAAAmhBgAACaIGAAAJowYAAAmkBgAACaUGAAAJpgYAAAmnBgAACagGAAAJqQYAAAmqBgAACasGAAAJrAYAAAmtBgAACa4GAAAJrwYAAAmwBgAACbEGAAAJsgYAAAmzBgAACbQGAAAJtQYAAAm2BgAACbcGAAAJuAYAAAm5BgAACboGAAAJuwYAAAm8BgAACb0GAAAJvgYAAAm/BgAACcAGAAAJwQYAAAnCBgAACcMGAAAJxAYAAAnFBgAACcYGAAAJxwYAAAnIBgAACckGAAAJygYAAAnLBgAACcwGAAAJzQYAAAnOBgAACc8GAAAJ0AYAAAnRBgAACdIGAAAJ0wYAAAnUBgAACdUGAAAJ1gYAAAnXBgAACdgGAAAJ2QYAAAnaBgAACdsGAAAJ3AYAAAndBgAACd4GAAAJ3wYAAAngBgAACeEGAAAJ4gYAAAnjBgAACeQGAAAJ5QYAAAnmBgAACecGAAAJ6AYAAAnpBgAACeoGAAAJ6wYAAAnsBgAACe0GAAAJ7gYAAA1lBWQAAAAKSW5rUG9pbnRWMQQAAAABWAFZDlByZXNzdXJlRmFjdG9yCVRpbWVTdGFtcAAAAAAGBgsQAgAAAJCTXPMRX5U/cFBpqSdHkD8AAJw9AAAAAAAAAAABZQAAAGQAAAA49kuQY+iVP4AI4aTfvY0/AADUPRAAAAAAAAAAAWYAAABkAAAAiGxGbykWlj+ACOGk372NPwAA4j0QAAAAAAAAAAFnAAAAZAAAALjiQE7vQ5Y/AOrjTsktjT8AAOo9EAAAAAAAAAABaAAAAGQAAAD4WDsttXGWPwDq407JLY0/AAAdPh8AAAAAAAAAAWkAAABkAAAAgEUw60DNlj+Ay+b4sp2MPwAALj4fAAAAAAAAAAFqAAAAZAAAAPAxJanMKJc/AK3popwNjD8AAD0+LwAAAAAAAAABawAAAGQAAAB4HhpnWISXP4CO7EyGfYs/AABCPi8AAAAAAAAAAWwAAABkAAAA6AoPJeTflz8AcO/2b+2KPwAAQz4vAAAAAAAAAAFtAAAAZAAAAGj3A+NvO5g/gFHyoFldij8AAEQ+LwAAAAAAAAABbgAAAGQAAADw4/ig+5aYPwAz9UpDzYk/AABBPi8AAAAAAAAAAW8AAABkAAAAoEboPU0gmT8A9vqeFq2IPwAAQD5OAAAAAAAAAAFwAAAAZAAAAFip19qeqZk/ALkA8+mMhz8AAEA+TgAAAAAAAAABcQAAAGQAAAAgDMd38DKaPwB8Bke9bIY/AABAPk4AAAAAAAAAAXIAAABkAAAAoPi7NXyOmj8APwybkEyFPwAATT5OAAAAAAAAAAFzAAAAZAAAABDlsPMH6po/4AES72MshD8AAFM+XgAAAAAAAAABdAAAAGQAAACY0aWxk0WbP+DEF0M3DIM/AAB+Pl4AAAAAAAAAAXUAAABkAAAACL6abx+hmz9gphrtIHyCPwCAiD59AAAAAAAAAAF2AAAAZAAAAJCqjy2r/Js/YGkgQfRbgT8AAJs+fQAAAAAAAAABdwAAAGQAAAAAl4TrNlicP+BKI+vdy4A/AACjPn0AAAAAAAAAAXgAAABkAAAASA1/yvyFnD9gLCaVxzuAPwAArT59AAAAAAAAAAF5AAAAZAAAALj5c4iI4Zw/wBtSfmJXfz8AgLE+jQAAAAAAAAABegAAAGQAAABA5mhGFD2dP8DeV9I1N34/AIC3Po0AAAAAAAAAAXsAAABkAAAAAElY42XGnT/AoV0mCRd9PwAAuj6NAAAAAAAAAAF8AAAAZAAAADCYPD5Dq54/wKFdJgkXfT8AgLs+nAAAAAAAAAABfQAAAGQAAAB45yCZIJCfP8BkY3rc9ns/AAC9PrwAAAAAAAAAAX4AAABkAAAAUJsC+n46oD/AZGN63PZ7PwCAvT68AAAAAAAAAAF/AAAAZAAAABD+8ZbQw6A/wCdpzq/Wej8AgL0+vAAAAAAAAAABgAAAAGQAAADEYOEzIk2hP8DqbiKDtnk/AAC+PssAAAAAAAAAAYEAAABkAAAAgMPQ0HPWoT/ArXR2VpZ4PwAAvz7LAAAAAAAAAAGCAAAAZAAAAEAmwG3FX6I/wK10dlaWeD8AgL8+2wAAAAAAAAABgwAAAGQAAAD0iK8KF+miP8Bwesopdnc/AIC+PtsAAAAAAAAAAYQAAABkAAAA0CYcl0uJoz/AcHrKKXZ3PwAAvj76AAAAAAAAAAGFAAAAZAAAAIyJCzSdEqQ/wDOAHv1Vdj8AAL4++gAAAAAAAAABhgAAAGQAAABsJ3jA0bKkP8AzgB79VXY/AAC+PgoBAAAAAAAAAYcAAABkAAAAKIpnXSM8pT/AM4Ae/VV2PwCAvD4KAQAAAAAAAAGIAAAAZAAAANzsVvp0xaU/wDOAHv1Vdj8AALw+CgEAAAAAAAABiQAAAGQAAAC0isOGqWWmP8AzgB79VXY/AAC9PgoBAAAAAAAAAYoAAABkAAAAdO2yI/vupj/AM4Ae/VV2PwCAvT4ZAQAAAAAAAAGLAAAAZAAAAAwVJdFpYac/wPaFctA1dT8AgLw+GQEAAAAAAAABjAAAAGQAAACsPJd+2NOnP8C5i8ajFXQ/AAC8PikBAAAAAAAAAY0AAABkAAAAEO4OTYEYqD/AuYvGoxV0PwAAuz4pAQAAAAAAAAGOAAAAZAAAAGCfhhsqXag/wLmLxqMVdD8AALo+KQEAAAAAAAABjwAAAGQAAACkFYH674qoP8B8kRp39XI/AAC6PjkBAAAAAAAAAZAAAABkAAAAxFD+6dKhqD/AP5duStVxPwAAuj45AQAAAAAAAAGRAAAAZAAAAMRQ/unSoag/wAKdwh21cD8AALw+OQEAAAAAAAABkgAAAGQAAACkFYH674qoP4CLRS3iKW8/AAC9PjkBAAAAAAAAAZMAAABkAAAASGQJLEdGqD+AEVHViOlsPwAAwD5IAQAAAAAAAAGUAAAAZAAAAMx3FG676qc/gJdcfS+paj8AAME+WAEAAAAAAAABlQAAAGQAAAAwUKLATHinP4CXXH0vqWo/AADGPmcBAAAAAAAAAZYAAABkAAAAkCgwE94Fpz+Al1x9L6lqPwAAyD5nAQAAAAAAAAGXAAAAZAAAANTFQHaMfKY/gJdcfS+paj8AgMw+dwEAAAAAAAABmAAAAGQAAADc7Fb6dMWlP4CXXH0vqWo/AIDOPocBAAAAAAAAAZkAAABkAAAAAE/qbUAlpT+Al1x9L6lqPwAA1D6HAQAAAAAAAAGaAAAAZAAAACixfeELhaQ/gJdcfS+paj8AANY+lgEAAAAAAAABmwAAAGQAAABMExFV1+SjP4CXXH0vqWo/AIDYPpYBAAAAAAAAAZwAAABkAAAANP+p6dwWoz+AEVHViOlsPwCA2T6mAQAAAAAAAAGdAAAAZAAAABzrQn7iSKI/gItFLeIpbz8AgNk+pgEAAAAAAAABngAAAGQAAADsm14jBWShP8A/l25K1XE/AADaPrYBAAAAAAAAAZ8AAABkAAAAsEx6yCd/oD/AfJEad/VyPwAA2j62AQAAAAAAAAGgAAAAZAAAALCEMfzOBp8/wLmLxqMVdD8AANo+tgEAAAAAAAABoQAAAGQAAAAQcG5nTg+dP8AzgB79VXY/AIDYPugBAAAAAAAAAaIAAABkAAAAmNGlsZNFmz/AcHrKKXZ3PwAA2D7oAQAAAAAAAAGjAAAAZAAAACgz3fvYe5k/wK10dlaWeD8AANo+6AEAAAAAAAABpAAAAGQAAADoCg8l5N+XP8DqbiKDtnk/AADbPugBAAAAAAAAAaUAAABkAAAA+Fg7LbVxlj/AJ2nOr9Z6PwAA3j74AQAAAAAAAAGmAAAAZAAAAEAdYhRMMZU/wGRjetz2ez8AAN8++AEAAAAAAAABpwAAAGQAAADYV4PaqB6UP8BkY3rc9ns/AADkPvgBAAAAAAAAAagAAABkAAAAmAiff8s5kz/AZGN63PZ7PwAA5j74AQAAAAAAAAGpAAAAZAAAAKAvtQO0gpI/wGRjetz2ez8AgOg+CAIAAAAAAAABqgAAAGQAAADgzMVmYvmRP8ChXSYJF30/AIDpPggCAAAAAAAAAasAAABkAAAAcODQqNadkT/AoV0mCRd9PwCA6D4XAgAAAAAAAAGsAAAAZAAAAHDg0KjWnZE/wKFdJgkXfT8AAOQ+FwIAAAAAAAABrQAAAGQAAACoVsuHnMuRP8DeV9I1N34/AIDhPhcCAAAAAAAAAa4AAABkAAAAYLm6JO5Ukj/AG1J+Yld/PwAA3T4XAgAAAAAAAAGvAAAAZAAAAJgIn3/LOZM/YCwmlcc7gD8AANs+NwIAAAAAAAABsAAAAGQAAAAYzn25bkyUP2AsJpXHO4A/AADaPjcCAAAAAAAAAbEAAABkAAAAAIBRsZ26lT/gSiPr3cuAPwAA2j5GAgAAAAAAAAGyAAAAZAAAADioH4iSVpc/4Eoj693LgD8AgNc+VgIAAAAAAAABswAAAGQAAADovOIcE06ZP2BpIEH0W4E/AIDWPlYCAAAAAAAAAbQAAABkAAAAmNGlsZNFmz9gaSBB9FuBPwCAzj5WAgAAAAAAAAG1AAAAZAAAAIBcYyXaap0/YGkgQfRbgT8AgMo+dQIAAAAAAAABtgAAAGQAAAAgcSa6WmKfP+CHHZcK7IE/AIC7PnUCAAAAAAAAAbcAAABkAAAALDlvhrPaoD/ghx2XCuyBPwCAtD51AgAAAAAAAAG4AAAAZAAAAOR0SJ8cG6I/4IcdlwrsgT8AACs+dQIAAAAAAAABuQAAAGQAAACw656naHKjP2BpIEH0W4E/AACsPbQCAAAAAAAAAboAAABkAAAAhGL1r7TJpD/AG1J+Yld/PwAAGD20AgAAAAAAAAG7AAAAZAAAAAXWnoXenMM/NJS2S8+Otz8AAA8+AAAAAAAAAAABvAAAAGQAAACv6QBStIvDP1zw9oDMfLc/AABDPhAAAAAAAAAAAb0AAABkAAAAV/1iHop6wz9c8PaAzHy3PwAATz4QAAAAAAAAAAG+AAAAZAAAAP8QxepfacM/XPD2gMx8tz8AAFg+EAAAAAAAAAABvwAAAGQAAAA5wuUup2PDP1zw9oDMfLc/AAB9PhAAAAAAAAAAAcAAAABkAAAAc3MGc+5dwz9c8PaAzHy3PwAAhj4fAAAAAAAAAAHBAAAAZAAAAKckJ7c1WMM/XPD2gMx8tz8AAJE+HwAAAAAAAAABwgAAAGQAAADh1Uf7fFLDP1zw9oDMfLc/AICVPh8AAAAAAAAAAcMAAABkAAAAGYdoP8RMwz9c8PaAzHy3PwAAlj4fAAAAAAAAAAHEAAAAZAAAAFE4iYMLR8M/XPD2gMx8tz8AAJY+LwAAAAAAAAABxQAAAGQAAABROImDC0fDP1zw9oDMfLc/AICRPi8AAAAAAAAAAcYAAABkAAAAUTiJgwtHwz9c8PaAzHy3PwCAjz4vAAAAAAAAAAHHAAAAZAAAAFE4iYMLR8M/XPD2gMx8tz8AgJE+PgAAAAAAAAAByAAAAGQAAABROImDC0fDP1zw9oDMfLc/AICSPj4AAAAAAAAAAckAAABkAAAAUTiJgwtHwz9c8PaAzHy3PwAAmz4+AAAAAAAAAAHKAAAAZAAAAFE4iYMLR8M/jEw3tslqtz8AAJ8+TgAAAAAAAAABywAAAGQAAABROImDC0fDP4xMN7bJarc/AACpPk4AAAAAAAAAAcwAAABkAAAAUTiJgwtHwz+MTDe2yWq3PwAArT5OAAAAAAAAAAHNAAAAZAAAABmHaD/ETMM/vKh368ZYtz8AgLE+TgAAAAAAAAABzgAAAGQAAADh1Uf7fFLDP7yod+vGWLc/AACzPl4AAAAAAAAAAc8AAABkAAAAc3MGc+5dwz+8qHfrxli3PwAAuD5eAAAAAAAAAAHQAAAAZAAAAP8QxepfacM/vKh368ZYtz8AALo+XgAAAAAAAAAB0QAAAGQAAABX/WIeinrDP7yod+vGWLc/AIC7Pn0AAAAAAAAAAdIAAABkAAAAdzjgDW2Rwz+8qHfrxli3PwAAvD6NAAAAAAAAAAHTAAAAZAAAAFvCPLkIrsM/vKh368ZYtz8AAL0+nAAAAAAAAAAB1AAAAGQAAAANm3ggXdDDP+wEuCDERrc/AIC9PpwAAAAAAAAAAdUAAABkAAAAgcKTQ2r4wz/sBLggxEa3PwCAvT6sAAAAAAAAAAHWAAAAZAAAAL84jiIwJsQ/HGH4VcE0tz8AAL4+uwAAAAAAAAAB1wAAAGQAAADJ/We9rlnEP1S9OIu+Irc/AAC+PrsAAAAAAAAAAdgAAABkAAAABXRinHSHxD9UvTiLviK3PwAAvj7LAAAAAAAAAAHZAAAAZAAAAA05PDfzusQ/VL04i74itz8AAL8+ywAAAAAAAAAB2gAAAGQAAAAR/hXSce7EP1S9OIu+Irc/AIC/PtsAAAAAAAAAAdsAAABkAAAAT3QQsTccxT9UvTiLviK3PwCAvj7bAAAAAAAAAAHcAAAAZAAAAI/qCpD9ScU/VL04i74itz8AAL4+6gAAAAAAAAAB3QAAAGQAAADNYAVvw3fFP1S9OIu+Irc/AAC+PuoAAAAAAAAAAd4AAABkAAAA0yXfCUKrxT9UvTiLviK3PwAAvj76AAAAAAAAAAHfAAAAZAAAAJ85mGB55MU/hBl5wLsQtz8AAL4++gAAAAAAAAAB4AAAAGQAAABvTVG3sB3GP7R1ufW4/rY/AAC+PgoBAAAAAAAAAeEAAABkAAAAA7DpyaBcxj/k0fkqtuy2PwAAvz4KAQAAAAAAAAHiAAAAZAAAAGNhYZhJocY/FC46YLPatj8AgL8+JwEAAAAAAAAB4wAAAGQAAADBEtlm8uXGP0SKepWwyLY/AIC/PicBAAAAAAAAAeQAAABkAAAAHcRQNZsqxz+kQvv/qqS2PwAAwD43AQAAAAAAAAHlAAAAZAAAALEm6UeLacc/1J47NaiStj8AgL4+NwEAAAAAAAAB5gAAAGQAAABHiYFae6jHPwT7e2qlgLY/AAC+PjcBAAAAAAAAAecAAABkAAAAF506sbLhxz80V7yfom62PwAAvT5GAQAAAAAAAAHoAAAAZAAAAOWw8wfqGsg/NFe8n6Jutj8AALw+RgEAAAAAAAAB6QAAAGQAAADpdc2iaE7IPzRXvJ+ibrY/AAC9PlYBAAAAAAAAAeoAAABkAAAA8TqnPeeByD80V7yfom62PwCAvT5WAQAAAAAAAAHrAAAAZAAAAGliwmD0qcg/NFe8n6Jutj8AgLw+ZgEAAAAAAAAB7AAAAGQAAACn2Lw/utfIPzRXvJ+ibrY/AAC8PmYBAAAAAAAAAe0AAABkAAAAc+x1lvEQyT80V7yfom62PwAAvD6FAQAAAAAAAAHuAAAAZAAAAHexTzFwRMk/NFe8n6Jutj8AAL0+hQEAAAAAAAAB7wAAAGQAAACBdinM7nfJPzRXvJ+ibrY/AIC9PoUBAAAAAAAAAfAAAABkAAAAhTsDZ22ryT80V7yfom62PwCAvT6VAQAAAAAAAAHxAAAAZAAAAFNPvL2k5Mk/NFe8n6Jutj8AAL4+lQEAAAAAAAAB8gAAAGQAAAAhY3UU3B3KPzRXvJ+ibrY/AAC/PqQBAAAAAAAAAfMAAABkAAAA8XYuaxNXyj80V7yfom62PwCAvz6kAQAAAAAAAAH0AAAAZAAAAL+K58FKkMo/NFe8n6Jutj8AgL8+tAEAAAAAAAAB9QAAAGQAAACLnqAYgsnKPwT7e2qlgLY/AADAPrQBAAAAAAAAAfYAAABkAAAAk2N6swD9yj/Unjs1qJK2PwCAvj60AQAAAAAAAAH3AAAAZAAAAF93Mwo4Nss/pEL7/6qktj8AAL4+wwEAAAAAAAAB+AAAAGQAAACd7S3p/WPLP3TmusqttrY/AADAPsMBAAAAAAAAAfkAAABkAAAAp7IHhHyXyz9EinqVsMi2PwAAwT7TAQAAAAAAAAH6AAAAZAAAAOUoAmNCxcs/FC46YLPatj8AgME+0wEAAAAAAAAB+wAAAGQAAADp7dv9wPjLP+TR+Sq27LY/AADCPuMBAAAAAAAAAfwAAABkAAAA77K1mD8szD/k0fkqtuy2PwAAwj7jAQAAAAAAAAH9AAAAZAAAAL/Gbu92Zcw/5NH5Krbstj8AAMI+AgIAAAAAAAAB/gAAAGQAAACJ2idGrp7MPxQuOmCz2rY/AADDPgICAAAAAAAAAf8AAABkAAAAHz3AWJ7dzD9EinqVsMi2PwCAwz4CAgAAAAAAAAEAAQAAZAAAAH/uNydHIs0/pEL7/6qktj8AgMI+AgIAAAAAAAABAQEAAGQAAACh7o6xqGzNPwT7e2qlgLY/AADCPhICAAAAAAAAAQIBAABkAAAAye7lOwq3zT9ks/zUn1y2PwAAwj4SAgAAAAAAAAEDAQAAZAAAAO/uPMZrAc4/xGt9P5o4tj8AAMI+IQIAAAAAAAABBAEAAGQAAACFUdXYW0DOP/THvXSXJrY/AIC8PiECAAAAAAAAAQUBAABkAAAAU2WOL5N5zj9UgD7fkQK2PwAAuj4xAgAAAAAAAAEGAQAAZAAAAFkqaMoRrc4/tDi/SYzetT8AgIw+MQIAAAAAAAABBwEAAGQAAACXoGKp19rOPxTxP7SGurU/AABwPkACAAAAAAAAAQgBAABkAAAAC8h9zOQCzz90qcAegZa1PwAAWD5AAgAAAAAAAAEJAQAAZAAAAGO0GwAPFM8/1GFBiXtytT8AAFA+YAIAAAAAAAABCgEAAGQAAAAmueYjvircP1T6MjfrQrg/AAA7PgAAAAAAAAAAAQsBAABkAAAAmBsorEwf3D+EVnNs6DC4PwAAgD4PAAAAAAAAAAEMAQAAZAAAANDMSPCTGdw/hFZzbOgwuD8AgIc+DwAAAAAAAAABDQEAAGQAAACk1nnW/hDcP4RWc2zoMLg/AACNPg8AAAAAAAAAAQ4BAABkAAAApNZ51v4Q3D+EVnNs6DC4PwCAmT4fAAAAAAAAAAEPAQAAZAAAAEIvingiDtw/hFZzbOgwuD8AAJ4+HwAAAAAAAAABEAEAAGQAAADch5oaRgvcP7Sys6HlHrg/AAChPi8AAAAAAAAAAREBAABkAAAAduCqvGkI3D/kDvTW4gy4PwAAoj4vAAAAAAAAAAESAQAAZAAAABQ5u16NBdw/FGs0DOD6tz8AgJ8+LwAAAAAAAAABEwEAAGQAAACwkcsAsQLcP0THdEHd6Lc/AICePi8AAAAAAAAAARQBAABkAAAAsJHLALEC3D90I7V22ta3PwCAlz4+AAAAAAAAAAEVAQAAZAAAALCRywCxAtw/1Ns14dSytz8AAJQ+PgAAAAAAAAABFgEAAGQAAACwkcsAsQLcPwQ4dhbSoLc/AICUPj4AAAAAAAAAARcBAABkAAAAsJHLALEC3D9c8PaAzHy3PwAAlT4+AAAAAAAAAAEYAQAAZAAAALCRywCxAtw/jEw3tslqtz8AAJs+TgAAAAAAAAABGQEAAGQAAAAUObtejQXcP7yod+vGWLc/AACePk4AAAAAAAAAARoBAABkAAAAFDm7Xo0F3D/sBLggxEa3PwCArT5OAAAAAAAAAAEbAQAAZAAAABQ5u16NBdw/HGH4VcE0tz8AgLQ+TgAAAAAAAAABHAEAAGQAAAB24Kq8aQjcP1S9OIu+Irc/AADAPl4AAAAAAAAAAR0BAABkAAAA3IeaGkYL3D+EGXnAuxC3PwAAxT5eAAAAAAAAAAEeAQAAZAAAAEIvingiDtw/hBl5wLsQtz8AAMg+XgAAAAAAAAABHwEAAGQAAAAIfmk02xPcP7R1ufW4/rY/AIDJPm0AAAAAAAAAASABAABkAAAAbCVZkrcW3D+0dbn1uP62PwAAyz5tAAAAAAAAAAEhAQAAZAAAANDMSPCTGdw/tHW59bj+tj8AgMs+fQAAAAAAAAABIgEAAGQAAACYGyisTB/cP7R1ufW4/rY/AIDLPowAAAAAAAAAASMBAABkAAAAYGoHaAUl3D+0dbn1uP62PwAAzD6MAAAAAAAAAAEkAQAAZAAAACa55iO+Ktw/tHW59bj+tj8AANA+nAAAAAAAAAABJQEAAGQAAADuB8bfdjDcP7R1ufW4/rY/AADSPqwAAAAAAAAAASYBAABkAAAAuFalmy823D+0dbn1uP62PwAA2D6sAAAAAAAAAAEnAQAAZAAAAH6lhFfoO9w/hBl5wLsQtz8AANo+uwAAAAAAAAABKAEAAGQAAACsm1NxfUTcP1S9OIu+Irc/AADiPssAAAAAAAAAASkBAABkAAAA1pEiixJN3D9UvTiLviK3PwCA5T7LAAAAAAAAAAEqAQAAZAAAAGQv4QKEWNw/HGH4VcE0tz8AgOg+2wAAAAAAAAABKwEAAGQAAAD0zJ969WPcP+wEuCDERrc/AIDpPuoAAAAAAAAAASwBAABkAAAA6BFOUENy3D/sBLggxEa3PwAA6z76AAAAAAAAAAEtAQAAZAAAAED+64Ntg9w/7AS4IMRGtz8AgOs++gAAAAAAAAABLgEAAGQAAAD6kXkVdJfcP+wEuCDERrc/AIDqPgkBAAAAAAAAAS8BAABkAAAAHM32BFeu3D/sBLggxEa3PwAA6j4JAQAAAAAAAAEwAQAAZAAAADoIdPQ5xdw/7AS4IMRGtz8AAOs+GQEAAAAAAAABMQEAAGQAAABaQ/HjHNzcP+wEuCDERrc/AIDrPhkBAAAAAAAAATIBAABkAAAAeH5u0//y3D/sBLggxEa3PwCA6j4pAQAAAAAAAAEzAQAAZAAAAPxg2yC/DN0/vKh368ZYtz8AAOo+KQEAAAAAAAABNAEAAGQAAAB+Q0hufibdP4xMN7bJarc/AADqPjgBAAAAAAAAATUBAABkAAAAACa1uz1A3T9c8PaAzHy3PwAA6j44AQAAAAAAAAE2AQAAZAAAAIQIIgn9Wd0/NJS2S8+Otz8AAOo+OAEAAAAAAAABNwEAAGQAAAAI645WvHPdPwQ4dhbSoLc/AADqPk0BAAAAAAAAATgBAABkAAAA7HTrAViQ3T/U2zXh1LK3PwAA6j5NAQAAAAAAAAE5AQAAZAAAADqmNwvQr90/pH/1q9fEtz8AAOo+XQEAAAAAAAABOgEAAGQAAAAgMJS2a8zdP6R/9avXxLc/AIDoPl0BAAAAAAAAATsBAABkAAAAamHgv+Pr3T90I7V22ta3PwAA6D5sAQAAAAAAAAE8AQAAZAAAALiSLMlbC94/dCO1dtrWtz8AAOg+bAEAAAAAAAABPQEAAGQAAABia2gwsC3eP3QjtXba1rc/AADoPnwBAAAAAAAAAT4BAABkAAAAFESklwRQ3j90I7V22ta3PwAA6D58AQAAAAAAAAE/AQAAZAAAAMIc4P5Yct4/dCO1dtrWtz8AAOg+iwEAAAAAAAABQAEAAGQAAABw9RtmrZTeP3QjtXba1rc/AADoPosBAAAAAAAAAUEBAABkAAAAuiZobyW03j9Ex3RB3ei3PwAA6D6bAQAAAAAAAAFCAQAAZAAAAAZYtHid094/RMd0Qd3otz8AAOg+mwEAAAAAAAABQwEAAGQAAABQiQCCFfPePxRrNAzg+rc/AADoPqsBAAAAAAAAAUQBAABkAAAAnrpMi40S3z/kDvTW4gy4PwAA6D6rAQAAAAAAAAFFAQAAZAAAAIREqTYpL98/tLKzoeUeuD8AAOg+ugEAAAAAAAABRgEAAGQAAAAIJxaE6EjfP7Sys6HlHrg/AADpProBAAAAAAAAAUcBAABkAAAA7LByL4Rl3z+0srOh5R64PwCA6T7KAQAAAAAAAAFIAQAAZAAAADrivjj8hN8/tLKzoeUeuD8AgOk+ygEAAAAAAAABSQEAAGQAAACCEwtCdKTfP7Sys6HlHrg/AADqPtoBAAAAAAAAAUoBAABkAAAAMuxGqcjG3z/kDvTW4gy4PwCA6D7aAQAAAAAAAAFLAQAAZAAAAERscm75698/FGs0DOD6tz8AAOg+6QEAAAAAAAABTAEAAGQAAAAr9s4ZlQjgP0THdEHd6Lc/AADoPukBAAAAAAAAAU0BAABkAAAANbZkfC0b4D+kf/Wr18S3PwAA6D75AQAAAAAAAAFOAQAAZAAAAIyiArBXLOA/BDh2FtKgtz8AAOg++QEAAAAAAAABTwEAAGQAAACXYpgS8D7gPzSUtkvPjrc/AADoPggCAAAAAAAAAVABAABkAAAAO3s+F6xO4D+MTDe2yWq3PwAA6D4IAgAAAAAAAAFRAQAAZAAAAOCT5BtoXuA/vKh368ZYtz8AAOg+GAIAAAAAAAABUgEAAGQAAACGrIogJG7gP+wEuCDERrc/AADoPhgCAAAAAAAAAVMBAABkAAAAK8UwJeB94D8cYfhVwTS3PwAA6D4YAgAAAAAAAAFUAQAAZAAAANLd1imcjeA/VL04i74itz8AAOg+KAIAAAAAAAABVQEAAGQAAADanWyMNKDgP4QZecC7ELc/AADoPigCAAAAAAAAAVYBAABkAAAA5F0C78yy4D+0dbn1uP62PwAA6T43AgAAAAAAAAFXAQAAZAAAAOwdmFFlxeA/tHW59bj+tj8AgOk+NwIAAAAAAAABWAEAAGQAAACosSXja9ngP7R1ufW4/rY/AIDpPkcCAAAAAAAAAVkBAABkAAAAZEWzdHLt4D+0dbn1uP62PwAA6j5HAgAAAAAAAAFaAQAAZAAAAB/ZQAZ5AeE/5NH5Krbstj8AAOo+VwIAAAAAAAABWwEAAGQAAADbbM6XfxXhPxQuOmCz2rY/AADqPlcCAAAAAAAAAVwBAABkAAAA4yxk+hco4T9EinqVsMi2PwAA6j5mAgAAAAAAAAFdAQAAZAAAADsZAi5COeE/dOa6yq22tj8AAOo+ZgIAAAAAAAABXgEAAGQAAABD2ZeQ2kvhP9SeOzWokrY/AADrPnYCAAAAAAAAAV8BAABkAAAATZkt83Je4T8E+3tqpYC2PwCA6z52AgAAAAAAAAFgAQAAZAAAAFhZw1ULceE/NFe8n6Jutj8AAO0+hQIAAAAAAAABYQEAAGQAAABgGVm4o4PhP2Sz/NSfXLY/AIDtPoUCAAAAAAAAAWIBAABkAAAAadnuGjyW4T+UDz0KnUq2PwCA7T6VAgAAAAAAAAFjAQAAZAAAAMDFjE5mp+E/lA89Cp1Ktj8AAO4+lQIAAAAAAAABZAEAAGQAAADKhSKx/rnhP5QPPQqdSrY/AADuPqUCAAAAAAAAAWUBAABkAAAAInLA5CjL4T9ks/zUn1y2PwAA7j6lAgAAAAAAAAFmAQAAZAAAAHleXhhT3OE/NFe8n6Jutj8AgOw+tAIAAAAAAAABZwEAAGQAAAAfdwQdD+zhPwT7e2qlgLY/AADsPrQCAAAAAAAAAWgBAABkAAAAxI+qIcv74T/Unjs1qJK2PwAA7T7EAgAAAAAAAAFpAQAAZAAAAGmoUCaHC+I/pEL7/6qktj8AgO0+xAIAAAAAAAABagEAAGQAAABd7f771BniP3TmusqttrY/AIDtPsQCAAAAAAAAAWsBAABkAAAAUTKt0SIo4j9EinqVsMi2PwAA7j7UAgAAAAAAAAFsAQAAZAAAAJGjY3gCNeI/FC46YLPatj8AAO4+1AIAAAAAAAABbQEAAGQAAADTFBof4kHiP+TR+Sq27LY/AADuPuMCAAAAAAAAAW4BAABkAAAAFYbQxcFO4j/k0fkqtuy2PwCA7D7jAgAAAAAAAAFvAQAAZAAAAKQjjz0zWuI/tHW59bj+tj8AAOw+8wIAAAAAAAABcAEAAGQAAACYaD0TgWjiP7R1ufW4/rY/AADtPvMCAAAAAAAAAXEBAABkAAAAKQb8ivJz4j+EGXnAuxC3PwCA7T4CAwAAAAAAAAFyAQAAZAAAAGl3sjHSgOI/VL04i74itz8AgO0+AgMAAAAAAAABcwEAAGQAAABHQXl61YriPxxh+FXBNLc/AADuPhIDAAAAAAAAAXQBAABkAAAAJQtAw9iU4j/sBLggxEa3PwCA7D4SAwAAAAAAAAF1AQAAZAAAAFABD91tneI/jEw3tslqtz8AAOw+IgMAAAAAAAABdgEAAGQAAADKI+bHlKTiPzSUtkvPjrc/AADtPiIDAAAAAAAAAXcBAABkAAAARUa9srur4j/U2zXh1LK3PwCA7T4xAwAAAAAAAAF4AQAAZAAAAAuVnG50seI/dCO1dtrWtz8AgOo+MQMAAAAAAAABeQEAAGQAAACFt3NZm7jiPxRrNAzg+rc/AADpPkEDAAAAAAAAAXoBAABkAAAATQZTFVS+4j+0srOh5R64PwAA6D5BAwAAAAAAAAF7AQAAZAAAAGSBOqKewuI/VPoyN+tCuD8AAOg+UQMAAAAAAAABfAEAAGQAAAB5/CEv6cbiP/RBsszwZrg/AADePlEDAAAAAAAAAX0BAABkAAAA3KMRjcXJ4j+UiTFi9oq4PwCA2T5RAwAAAAAAAAF+AQAAZAAAAD9LAeuhzOI/NNGw9/uuuD8AgMA+YAMAAAAAAAABfwEAAGQAAACl8vBIfs/iP6S871cE5bg/AAC2PmADAAAAAAAAAYABAABkAAAApfLwSH7P4j/kS+6CDy25PwAAsT5wAwAAAAAAAAGBAQAAZAAAAD9LAeuhzOI/hJNtGBVRuT8AgK8+cAMAAAAAAAABggEAAGQAAAAgcSa6WmKfP8buApgcysY/AACcPQAAAAAAAAAAAYMBAABkAAAADCUIG7kMoD/2SkPNGbjGPwAA1D0QAAAAAAAAAAGEAQAAZAAAAAwlCBu5DKA/DnnjZxivxj8AAOI9EAAAAAAAAAABhQEAAGQAAADo0xVXrOufPz7VI50VncY/AADqPRAAAAAAAAAAAYYBAABkAAAA6NMVV6zrnz8+1SOdFZ3GPwAAJD4UAAAAAAAAAAGHAQAAZAAAAAwlCBu5DKA/PtUjnRWdxj8AADg+FAAAAAAAAAABiAEAAGQAAAA4YIUKnCOgP1YDxDcUlMY/AABrPhQAAAAAAAAAAYkBAABkAAAAOGCFCpwjoD9uMWTSEovGPwCAgD4kAAAAAAAAAAGKAQAAZAAAADhghQqcI6A/hl8EbRGCxj8AAI8+JAAAAAAAAAABiwEAAGQAAAA4YIUKnCOgP4ZfBG0RgsY/AICUPiQAAAAAAAAAAYwBAABkAAAAOGCFCpwjoD+GXwRtEYLGPwAAoj4kAAAAAAAAAAGNAQAAZAAAADhghQqcI6A/hl8EbRGCxj8AAKg+MwAAAAAAAAABjgEAAGQAAAA4YIUKnCOgP4ZfBG0RgsY/AACtPjMAAAAAAAAAAY8BAABkAAAAOGCFCpwjoD+GXwRtEYLGPwAArz5DAAAAAAAAAAGQAQAAZAAAADhghQqcI6A/bjFk0hKLxj8AgK4+QwAAAAAAAAABkQEAAGQAAABw1n/pYVGgPz7VI50VncY/AACuPkMAAAAAAAAAAZIBAABkAAAAiBH92ERooD8OeeNnGK/GPwAArj5TAAAAAAAAAAGTAQAAZAAAAOzCdKftrKA/3hyjMhvBxj8AAK4+UwAAAAAAAAABlAEAAGQAAABIdOx1lvGgP67AYv0d08Y/AACuPmIAAAAAAAAAAZUBAABkAAAAxGDhMyJNoT+WksJiH9zGPwAArj5yAAAAAAAAAAGWAQAAZAAAADxN1vGtqKE/ZjaCLSLuxj8AAK8+cgAAAAAAAAABlwEAAGQAAADEOcuvOQSiP04I4pIj98Y/AICvPoIAAAAAAAAAAZgBAABkAAAAQCbAbcVfoj822kH4JADHPwAAsT6CAAAAAAAAAAGZAQAAZAAAANhNMhs00qI/HqyhXSYJxz8AgLE+kQAAAAAAAAABmgEAAGQAAAB0daTIokSjPwJ+AcMnEsc/AICxPpEAAAAAAAAAAZsBAABkAAAAMNiTZfTNoz/qT2EoKRvHPwAAsj6hAAAAAAAAAAGcAQAAZAAAAPA6gwJGV6Q/6k9hKCkbxz8AgLA+sAAAAAAAAAABnQEAAGQAAACknXKfl+CkP+pPYSgpG8c/AACwPrAAAAAAAAAAAZ4BAABkAAAARMXkTAZTpT/qT2EoKRvHPwAAsT6wAAAAAAAAAAGfAQAAZAAAANzsVvp0xaU/6k9hKCkbxz8AgLE+wAAAAAAAAAABoAEAAGQAAAB8FMmn4zemP+pPYSgpG8c/AACzPsAAAAAAAAAAAaEBAABkAAAA1MVAdox8pj/qT2EoKRvHPwCAsz7AAAAAAAAAAAGiAQAAZAAAABg8O1VSqqY/6k9hKCkbxz8AALc+0AAAAAAAAAABowEAAGQAAAAwd7hENcGmPwJ+AcMnEsc/AIC4PtAAAAAAAAAAAaQBAABkAAAAMHe4RDXBpj8erKFdJgnHPwAAvz7QAAAAAAAAAAGlAQAAZAAAABg8O1VSqqY/NtpB+CQAxz8AAMI+0AAAAAAAAAABpgEAAGQAAAC0isOGqWWmPzbaQfgkAMc/AIDFPt8AAAAAAAAAAacBAABkAAAAIGNR2TrzpT822kH4JADHPwAAxz7vAAAAAAAAAAGoAQAAZAAAAHw73yvMgKU/NtpB+CQAxz8AAMs+/wAAAAAAAAABqQEAAGQAAADI2O+OevekPx6soV0mCcc/AIDMPv8AAAAAAAAAAaoBAABkAAAA8DqDAkZXpD8CfgHDJxLHPwAA1D4OAQAAAAAAAAGrAQAAZAAAANAmHJdLiaM/0iHBjSokxz8AgNc+HgEAAAAAAAABrAEAAGQAAAC4ErUrUbuiP6LFgFgtNsc/AIDdPh4BAAAAAAAAAa0BAABkAAAAaIhT4ZC/oT9aO6CIMVHHPwAA4D4tAQAAAAAAAAGuAQAAZAAAAOzCdKftrKA/ErG/uDVsxz8AAOY+LQEAAAAAAAABrwEAAGQAAACwhDH8zgafP8om3+g5h8c/AADoPj0BAAAAAAAAAbABAABkAAAASA1/yvyFnD+GnP4YPqLHPwCA7D49AQAAAAAAAAGxAQAAZAAAAOCVzJgqBZo/PhIeSUK9xz8AgO4+TQEAAAAAAAABsgEAAGQAAAColBRGHrKXPw623RNFz8c/AIDxPk0BAAAAAAAAAbMBAABkAAAAyAlX0teMlT/eWZ3eR+HHPwAA8z5cAQAAAAAAAAG0AQAAZAAAAMh+mV6RZ5M/xiv9Q0nqxz8AAPk+XAEAAAAAAAABtQEAAGQAAACoVsuHnMuRP679XKlK88c/AAD8PmwBAAAAAAAAAbYBAABkAAAAwKT3j21dkD+Wz7wOTPzHPwCAAT9sAQAAAAAAAAG3AQAAZAAAAIC+MayUlY4/fqEcdE0FyD8AAAM/fAEAAAAAAAABuAEAAGQAAAAgIGn22cuMP2ZzfNlODsg/AMADP3wBAAAAAAAAAbkBAABkAAAAMG6V/qpdiz9mc3zZTg7IPwAABD+LAQAAAAAAAAG6AQAAZAAAAMCotsQHS4o/TkXcPlAXyD8AwAI/iwEAAAAAAAABuwEAAGQAAAAQvMEGfO+JPzYXPKRRIMg/AEACP5sBAAAAAAAAAbwBAABkAAAAwKi2xAdLij8Gu/tuVDLIPwCA/z6bAQAAAAAAAAG9AQAAZAAAADBulf6qXYs/1l67OVdEyD8AgP0+mwEAAAAAAAABvgEAAGQAAAAA+VJy8YKNP6YCewRaVsg/AADuProBAAAAAAAAAb8BAABkAAAA8BrybjOLkD+O1NppW1/IPwAA5z66AQAAAAAAAAHAAQAAZAAAACgcqsE/3pI/dqY6z1xoyD8AgMQ+ugEAAAAAAAABwQEAAGQAAACIbEZvKRaWP3amOs9caMg/AAC1ProBAAAAAAAAAcIBAABkAAAAKDPd+9h7mT+O1NppW1/IPwCArD7KAQAAAAAAAAHDAQAAZAAAALj5c4iI4Zw/pgJ7BFpWyD8AAKo+ygEAAAAAAAABxAEAAGQAAAAAy8jCHR3sPx86coCAf9E/AAAmPgAAAAAAAAAAAcUBAABkAAAAOHzpBmUX7D9Df2Jo/nHRPwAAYz4QAAAAAAAAAAHGAQAAZAAAANbU+aiIFOw/T5aytX1t0T8AAHE+EAAAAAAAAAABxwEAAGQAAAByLQpLrBHsP1utAgP9aNE/AAB7PhAAAAAAAAAAAcgBAABkAAAAvlkSHD4Q7D9nxFJQfGTRPwCAhT4QAAAAAAAAAAHJAQAAZAAAAA6GGu3PDuw/c9uinftf0T8AAIg+IAAAAAAAAAABygEAAGQAAABcsiK+YQ3sP4sJQzj6VtE/AACQPiAAAAAAAAAAAcsBAABkAAAAqt4qj/ML7D+jN+PS+E3RPwCAkz4gAAAAAAAAAAHMAQAAZAAAAKreKo/zC+w/u2WDbfdE0T8AgJc+IAAAAAAAAAABzQEAAGQAAACq3iqP8wvsP+Gqc1V1N9E/AACZPi8AAAAAAAAAAc4BAABkAAAAqt4qj/ML7D8F8GM98ynRPwAAnj4vAAAAAAAAAAHPAQAAZAAAAKreKo/zC+w/HR4E2PEg0T8AAKA+LwAAAAAAAAAB0AEAAGQAAACq3iqP8wvsPzdMpHLwF9E/AICrPj8AAAAAAAAAAdEBAABkAAAAqt4qj/ML7D9DY/S/bxPRPwAAsD4/AAAAAAAAAAHSAQAAZAAAAKreKo/zC+w/T3pEDe8O0T8AgLc+PwAAAAAAAAAB0wEAAGQAAACq3iqP8wvsP1uRlFpuCtE/AAC6Pl0AAAAAAAAAAdQBAABkAAAAqt4qj/ML7D9nqOSn7QXRPwAAuT5dAAAAAAAAAAHVAQAAZAAAAKreKo/zC+w/Z6jkp+0F0T8AgLg+XQAAAAAAAAAB1gEAAGQAAAAOhhrtzw7sP2eo5KftBdE/AIC9Pl0AAAAAAAAAAdcBAABkAAAAJAECehoT7D9nqOSn7QXRPwAAwD5dAAAAAAAAAAHYAQAAZAAAAOxP4TXTGOw/Z6jkp+0F0T8AgMU+iwAAAAAAAAAB2QEAAGQAAAAYRrBPaCHsP2eo5KftBdE/AADIPosAAAAAAAAAAdoBAABkAAAARDx/af0p7D9nqOSn7QXRPwAA0D6bAAAAAAAAAAHbAQAAZAAAACAGRrIANOw/Z6jkp+0F0T8AgNM+qwAAAAAAAAAB3AEAAGQAAACuowQqcj/sP2eo5KftBdE/AADcProAAAAAAAAAAd0BAABkAAAAQEHDoeNK7D9nqOSn7QXRPwCA3z66AAAAAAAAAAHeAQAAZAAAAM7egRlVVuw/Z6jkp+0F0T8AAOg+ugAAAAAAAAAB3wEAAGQAAABefECRxmHsP2eo5KftBdE/AIDrPsoAAAAAAAAAAeABAABkAAAA8Bn/CDht7D9nqOSn7QXRPwCA7z7KAAAAAAAAAAHhAQAAZAAAAMrjxVE7d+w/Z6jkp+0F0T8AAPE+2gAAAAAAAAAB4gEAAGQAAABagYTJrILsP2eo5KftBdE/AIDxPtoAAAAAAAAAAeMBAABkAAAA6h5DQR6O7D9nqOSn7QXRPwAA8j7pAAAAAAAAAAHkAQAAZAAAAOBj8RZsnOw/b7809WwB0T8AgPA+6QAAAAAAAAAB5QEAAGQAAADSqJ/suarsP2+/NPVsAdE/AADwPvkAAAAAAAAAAeYBAABkAAAAxu1Nwge57D9vvzT1bAHRPwAA7z75AAAAAAAAAAHnAQAAZAAAALoy/JdVx+w/b7809WwB0T8AAO4+CAEAAAAAAAAB6AEAAGQAAACsd6pto9XsP2+/NPVsAdE/AADtPggBAAAAAAAAAekBAABkAAAA7uhgFIPi7D9vvzT1bAHRPwAA7D4YAQAAAAAAAAHqAQAAZAAAADBaF7ti7+w/Z6jkp+0F0T8AAOw+GAEAAAAAAAAB6wEAAGQAAAAMJN4DZvnsP2eo5KftBdE/AADsPigBAAAAAAAAAewBAABkAAAA7O2kTGkD7T9bkZRabgrRPwAA7T4oAQAAAAAAAAHtAQAAZAAAABjkc2b+C+0/W5GUWm4K0T8AgO0+KAEAAAAAAAAB7gEAAGQAAADeMlMitxHtP096RA3vDtE/AIDtPkcBAAAAAAAAAe8BAABkAAAA9K06rwEW7T9DY/S/bxPRPwAA7j5HAQAAAAAAAAHwAQAAZAAAAAopIjxMGu0/Q2P0v28T0T8AAO8+RwEAAAAAAAAB8QEAAGQAAAAgpAnJlh7tP0Nj9L9vE9E/AIDvPkcBAAAAAAAAAfIBAABkAAAAgkv5JnMh7T9DY/S/bxPRPwCA6z5XAQAAAAAAAAHzAQAAZAAAADYf8VXhIu0/Q2P0v28T0T8AgOk+VwEAAAAAAAAB9AEAAGQAAAA2H/FV4SLtP0Nj9L9vE9E/AADdPlcBAAAAAAAAAfUBAABkAAAANh/xVeEi7T9DY/S/bxPRPwAA2D52AQAAAAAAAAH2AQAAZAAAADYf8VXhIu0/Q2P0v28T0T8AAMA+dgEAAAAAAAAB9wEAAGQAAAA2H/FV4SLtP0Nj9L9vE9E/AIC1PnYBAAAAAAAAAfgBAABkAAAANh/xVeEi7T9DY/S/bxPRPwCArz52AQAAAAAAAAH5AQAAZAAAAFoiNjm3/NU/EziX5lHG1j8AAFA+AAAAAAAAAAAB+gEAAGQAAAD4ekbb2vnVPzd9h87PuNY/AICOPg8AAAAAAAAAAfsBAABkAAAAWiI2Obf81T83fYfOz7jWPwAAlz4PAAAAAAAAAAH8AQAAZAAAAFoiNjm3/NU/N32Hzs+41j8AAJ0+DwAAAAAAAAAB/QEAAGQAAABaIjY5t/zVPzd9h87PuNY/AICmPg8AAAAAAAAAAf4BAABkAAAAWiI2Obf81T83fYfOz7jWPwCAqT4PAAAAAAAAAAH/AQAAZAAAAFoiNjm3/NU/N32Hzs+41j8AAKs+HwAAAAAAAAABAAIAAGQAAADAySWXk//VPzd9h87PuNY/AACsPh8AAAAAAAAAAQECAABkAAAAJHEV9W8C1j83fYfOz7jWPwAArT4fAAAAAAAAAAECAgAAZAAAAOy/9LAoCNY/N32Hzs+41j8AgK0+HwAAAAAAAAABAwIAAGQAAAC0DtRs4Q3WP0OU1xtPtNY/AACvPi4AAAAAAAAAAQQCAABkAAAAel2zKJoT1j9Pqydpzq/WPwCArz4uAAAAAAAAAAEFAgAAZAAAAKZTgkIvHNY/W8J3tk2r1j8AgK8+PgAAAAAAAAABBgIAAGQAAADSSVFcxCTWP2fZxwPNptY/AACwPj4AAAAAAAAAAQcCAABkAAAA/j8gdlkt1j9z8BdRTKLWPwCArj4+AAAAAAAAAAEIAgAAZAAAAMSO/zESM9Y/fwdonsud1j8AAK4+QgAAAAAAAAABCQIAAGQAAADwhM5LpzvWP4seuOtKmdY/AACvPkIAAAAAAAAAAQoCAABkAAAAutOtB2BB1j+XNQg5ypTWPwCArz5RAAAAAAAAAAELAgAAZAAAABDASzuKUtY/o0xYhkmQ1j8AALE+YQAAAAAAAAABDAIAAGQAAACgXQqz+13WP69jqNPIi9Y/AICxPmEAAAAAAAAAAQ0CAABkAAAAkqK4iEls1j+7evggSIfWPwCAsT6AAAAAAAAAAAEOAgAAZAAAAIbnZl6XetY/x5FIbseC1j8AALM+gAAAAAAAAAABDwIAAGQAAAB8LBU05YjWP9+/6AjGedY/AICzPoAAAAAAAAAAARACAABkAAAA0BizZw+a1j/r1jhWRXXWPwAAtT6QAAAAAAAAAAERAgAAZAAAACoFUZs5q9Y/AwXZ8ENs1j8AgLU+nwAAAAAAAAABEgIAAGQAAAAeSv9wh7nWPw8cKT7DZ9Y/AIC1Pp8AAAAAAAAAARMCAABkAAAAEI+tRtXH1j8bM3mLQmPWPwAAtj6fAAAAAAAAAAEUAgAAZAAAAATUWxwj1tY/M2EZJkFa1j8AALk+rwAAAAAAAAABFQIAAGQAAAD4GArycOTWP0uPucA/UdY/AIC6Pq8AAAAAAAAAARYCAABkAAAATgWoJZv11j9XpgkOv0zWPwCAvT6/AAAAAAAAAAEXAgAAZAAAAKbxRVnFBtc/V6YJDr9M1j8AAL8+vwAAAAAAAAABGAIAAGQAAABihdPqyxrXP1emCQ6/TNY/AADCPs4AAAAAAAAAARkCAABkAAAAHBlhfNIu1z9jvVlbPkjWPwAAwz7OAAAAAAAAAAEaAgAAZAAAADxU3mu1Rdc/b9SpqL1D1j8AgMM+3gAAAAAAAAABGwIAAGQAAABaj1tbmFzXP3nr+fU8P9Y/AADEPt4AAAAAAAAAARwCAABkAAAA4HHIqFd21z956/n1PD/WPwAAxz7uAAAAAAAAAAEdAgAAZAAAAGJUNfYWkNc/eev59Tw/1j8AgMg+7gAAAAAAAAABHgIAAGQAAADkNqJD1qnXP3nr+fU8P9Y/AADNPv0AAAAAAAAAAR8CAABkAAAAZhkPkZXD1z956/n1PD/WPwCAzj79AAAAAAAAAAEgAgAAZAAAAE6jazwx4Nc/eev59Tw/1j8AgNA+DQEAAAAAAAABIQIAAGQAAAA2LcjnzPzXP3nr+fU8P9Y/AIDRPg0BAAAAAAAAASICAABkAAAAug81NYwW2D956/n1PD/WPwAA1j4cAQAAAAAAAAEjAgAAZAAAANhKsiRvLdg/eev59Tw/1j8AANg+HAEAAAAAAAABJAIAAGQAAAD4hS8UUkTYP2/Uqai9Q9Y/AIDbPiwBAAAAAAAAASUCAABkAAAAshm9pVhY2D9v1KmovUPWPwAA3T4sAQAAAAAAAAEmAgAAZAAAAG6tSjdfbNg/b9SpqL1D1j8AgN4+PAEAAAAAAAABJwIAAGQAAAAoQdjIZYDYP2/Uqai9Q9Y/AIDfPjwBAAAAAAAAASgCAABkAAAAgC12/I+R2D9v1KmovUPWPwCA3j5LAQAAAAAAAAEpAgAAZAAAANgZFDC6otg/b9SpqL1D1j8AAN4+SwEAAAAAAAABKgIAAGQAAADMXsIFCLHYP2/Uqai9Q9Y/AADePlsBAAAAAAAAASsCAABkAAAAhvJPlw7F2D9v1KmovUPWPwAA3j5bAQAAAAAAAAEsAgAAZAAAAHo3/mxc09g/b9SpqL1D1j8AgNs+WwEAAAAAAAABLQIAAGQAAABufKxCquHYP2/Uqai9Q9Y/AIDaPmsBAAAAAAAAAS4CAABkAAAAYMFaGPjv2D956/n1PD/WPwAA2j5rAQAAAAAAAAEvAgAAZAAAAPBeGZBp+9g/eev59Tw/1j8AANo+egEAAAAAAAABMAIAAGQAAAB+/NcH2wbZP4UCSkO8OtY/AADbPnoBAAAAAAAAATECAABkAAAAEJqWf0wS2T+RGZqQOzbWPwCA2z6KAQAAAAAAAAEyAgAAZAAAADyQZZnhGtk/nTDq3box1j8AgNo+igEAAAAAAAABMwIAAGQAAAAC30RVmiDZP50w6t26MdY/AADaPooBAAAAAAAAATQCAABkAAAAyi0kEVMm2T+dMOrdujHWPwAA2j6pAQAAAAAAAAE1AgAAZAAAAC7VE28vKdk/nTDq3box1j8AANo+qQEAAAAAAAABNgIAAGQAAACSfAPNCyzZP50w6t26MdY/AADTPqkBAAAAAAAAATcCAABkAAAA9iPzKugu2T+pRzorOi3WPwAA0D6pAQAAAAAAAAE4AgAAZAAAAFrL4ojEMdk/tV6KeLko1j8AgI8+qQEAAAAAAAABOQIAAGQAAABay+KIxDHZP7Veini5KNY/AABlPqkBAAAAAAAAAToCAABkAAAAWsviiMQx2T/DddrFOCTWPwAARz6pAQAAAAAAAAE7AgAAZAAAAPYj8yroLtk/26N6YDcb1j8AAD4+uQEAAAAAAAABPAIAAGQAAABKaTrudpztP0OU1xtPtNY/AACQPQAAAAAAAAAAAT0CAABkAAAASmk67nac7T9Pqydpzq/WPwAAxj0QAAAAAAAAAAE+AgAAZAAAAEppOu52nO0/T6snac6v1j8AANI9EAAAAAAAAAABPwIAAGQAAACalUK/CJvtP1vCd7ZNq9Y/AADcPRAAAAAAAAAAAUACAABkAAAAmpVCvwib7T9bwne2TavWPwAA+j0gAAAAAAAAAAFBAgAAZAAAAJqVQr8Im+0/Z9nHA82m1j8AAAM+IAAAAAAAAAABQgIAAGQAAACalUK/CJvtP2fZxwPNptY/AAAhPi8AAAAAAAAAAUMCAABkAAAAmpVCvwib7T9n2ccDzabWPwAALj4vAAAAAAAAAAFEAgAAZAAAAJqVQr8Im+0/c/AXUUyi1j8AAE0+PwAAAAAAAAABRQIAAGQAAACalUK/CJvtP3PwF1FMotY/AABbPj8AAAAAAAAAAUYCAABkAAAAmpVCvwib7T9z8BdRTKLWPwAAaD4/AAAAAAAAAAFHAgAAZAAAAJqVQr8Im+0/fwdonsud1j8AAG0+PwAAAAAAAAABSAIAAGQAAACalUK/CJvtP38HaJ7LndY/AABxPk8AAAAAAAAAAUkCAABkAAAAmpVCvwib7T9/B2iey53WPwAAcz5PAAAAAAAAAAFKAgAAZAAAAJqVQr8Im+0/fwdonsud1j8AAHM+TwAAAAAAAAABSwIAAGQAAABKaTrudpztP4seuOtKmdY/AAB0Pm4AAAAAAAAAAUwCAABkAAAA/jwyHeWd7T+XNQg5ypTWPwAAej5uAAAAAAAAAAFNAgAAZAAAALAQKkxTn+0/o0xYhkmQ1j8AAH0+bgAAAAAAAAABTgIAAGQAAABi5CF7waDtP69jqNPIi9Y/AACFPm4AAAAAAAAAAU8CAABkAAAAErgZqi+i7T+vY6jTyIvWPwAAiD5uAAAAAAAAAAFQAgAAZAAAAMaLEdmdo+0/u3r4IEiH1j8AgJc+bgAAAAAAAAABUQIAAGQAAAB2XwkIDKXtP8eRSG7HgtY/AICePm4AAAAAAAAAAVICAABkAAAAKDMBN3qm7T/HkUhux4LWPwCArj59AAAAAAAAAAFTAgAAZAAAANwG+WXop+0/06iYu0Z+1j8AgLU+fQAAAAAAAAABVAIAAGQAAACO2vCUVqntP9OomLtGftY/AIC/Pn0AAAAAAAAAAVUCAABkAAAAjtrwlFap7T/TqJi7Rn7WPwCAwz59AAAAAAAAAAFWAgAAZAAAAD6u6MPEqu0/06iYu0Z+1j8AgMg+jQAAAAAAAAABVwIAAGQAAADygeDyMqztP9+/6AjGedY/AIDKPo0AAAAAAAAAAVgCAABkAAAAVCnQUA+v7T/fv+gIxnnWPwCAzD6dAAAAAAAAAAFZAgAAZAAAALjQv67rse0/37/oCMZ51j8AgM0+rAAAAAAAAAABWgIAAGQAAAAceK8MyLTtP9+/6AjGedY/AIDNPrwAAAAAAAAAAVsCAABkAAAANPOWmRK57T/fv+gIxnnWPwAAzj7MAAAAAAAAAAFcAgAAZAAAAEhufiZdve0/37/oCMZ51j8AAM4+2wAAAAAAAAABXQIAAGQAAAAQvV3iFcPtP9+/6AjGedY/AADOPusAAAAAAAAAAV4CAABkAAAA2As9ns7I7T/fv+gIxnnWPwAAzj7rAAAAAAAAAAFfAgAAZAAAAFIuFIn1z+0/06iYu0Z+1j8AAM4++gAAAAAAAAABYAIAAGQAAADKUOtzHNftP8eRSG7HgtY/AADQPgoBAAAAAAAAAWECAABkAAAAqhqyvB/h7T+7evggSIfWPwAA0T4KAQAAAAAAAAFiAgAAZAAAANQQgda06e0/r2Oo08iL1j8AANQ+CgEAAAAAAAABYwIAAGQAAACy2kcfuPPtP6NMWIZJkNY/AADVPhoBAAAAAAAAAWQCAABkAAAAQHgGlyn/7T+XNQg5ypTWPwCA1D4aAQAAAAAAAAFlAgAAZAAAACBCzd8sCe4/ix6460qZ1j8AANQ+KQEAAAAAAAABZgIAAGQAAACu34tXnhTuP4seuOtKmdY/AADUPikBAAAAAAAAAWcCAABkAAAAQH1Kzw8g7j+LHrjrSpnWPwAA1D45AQAAAAAAAAFoAgAAZAAAABxHERgTKu4/ix6460qZ1j8AANU+OQEAAAAAAAABaQIAAGQAAACq5M+PhDXuP4seuOtKmdY/AIDVPkkBAAAAAAAAAWoCAABkAAAA7FWGNmRC7j+XNQg5ypTWPwCA1T5JAQAAAAAAAAFrAgAAZAAAAOKaNAyyUO4/lzUIOcqU1j8AANY+TQEAAAAAAAABbAIAAGQAAACGs9oQbmDuP5c1CDnKlNY/AADXPk0BAAAAAAAAAW0CAABkAAAALMyAFSpw7j+XNQg5ypTWPwCA1z5dAQAAAAAAAAFuAgAAZAAAAIK4HklUge4/lzUIOcqU1j8AANk+XQEAAAAAAAABbwIAAGQAAADapLx8fpLuP5c1CDnKlNY/AIDZPmwBAAAAAAAAAXACAABkAAAAMpFasKij7j+XNQg5ypTWPwCA2T5sAQAAAAAAAAFxAgAAZAAAADpR8BJBtu4/lzUIOcqU1j8AANo+fAEAAAAAAAABcgIAAGQAAACSPY5Ga8fuP5c1CDnKlNY/AADcPnwBAAAAAAAAAXMCAABkAAAAmv0jqQPa7j+XNQg5ypTWPwAA3T6MAQAAAAAAAAF0AgAAZAAAAEIWyq2/6e4/lzUIOcqU1j8AgN4+jAEAAAAAAAABdQIAAGQAAADmLnCye/nuP6NMWIZJkNY/AIDfPpsBAAAAAAAAAXYCAABkAAAAjkcWtzcJ7z+vY6jTyIvWPwAA4T6bAQAAAAAAAAF3AgAAZAAAADBgvLvzGO8/u3r4IEiH1j8AgOE+qwEAAAAAAAABeAIAAGQAAAAmpWqRQSfvP7t6+CBIh9Y/AIDgPqsBAAAAAAAAAXkCAABkAAAAGuoYZ4817z/HkUhux4LWPwAA4D67AQAAAAAAAAF6AgAAZAAAAFxbzw1vQu8/x5FIbseC1j8AgNo+uwEAAAAAAAABewIAAGQAAADq+I2F4E3vP9OomLtGftY/AADYPsoBAAAAAAAAAXwCAABkAAAAxsJUzuNX7z/fv+gIxnnWPwCAzT7KAQAAAAAAAAF9AgAAZAAAAKaMGxfnYe8/37/oCMZ51j8AAMk+2gEAAAAAAAABfgIAAGQAAADSguowfGrvP9+/6AjGedY/AICPPtoBAAAAAAAAAX8CAABkAAAASqXBG6Nx7z/fv+gIxnnWPwAAbD7aAQAAAAAAAAGAAgAAZAAAABD0oNdbd+8/06iYu0Z+1j8AAE4+6QEAAAAAAAABgQIAAGQAAAB2m5A1OHrvP7t6+CBIh9Y/AABEPukBAAAAAAAAAYICAABkAAAAbPS6nQKM3D+4K/4xjSPhPwAAUj4AAAAAAAAAAAGDAgAAZAAAAED+64Ntg9w/MiBWi80l4T8AAJA+EAAAAAAAAAABhAIAAGQAAAB6rwzItH3cP7gr/jGNI+E/AICYPhAAAAAAAAAAAYUCAABkAAAAFAgdath63D8+N6bYTCHhPwAAnz4QAAAAAAAAAAGGAgAAZAAAABQIHWrYetw/Pjem2Ewh4T8AAKU+HwAAAAAAAAABhwIAAGQAAACwYC0M/HfcPz43pthMIeE/AICmPh8AAAAAAAAAAYgCAABkAAAATrk9rh913D8+N6bYTCHhPwAAoz4fAAAAAAAAAAGJAgAAZAAAAOgRTlBDctw/Pjem2Ewh4T8AgKE+HwAAAAAAAAABigIAAGQAAACGal7yZm/cP8RCTn8MH+E/AACVPi8AAAAAAAAAAYsCAABkAAAAIMNulIps3D9KTvYlzBzhPwAAkD4vAAAAAAAAAAGMAgAAZAAAALwbfzauadw/Sk72Jcwc4T8AgIc+LwAAAAAAAAABjQIAAGQAAABadI/Y0WbcP9BZnsyLGuE/AACEPi8AAAAAAAAAAY4CAABkAAAA9MyfevVj3D9WZUZzSxjhPwCAhj4/AAAAAAAAAAGPAgAAZAAAAJAlsBwZYdw/VmVGc0sY4T8AAIg+PwAAAAAAAAABkAIAAGQAAACQJbAcGWHcP1ZlRnNLGOE/AICUPj8AAAAAAAAAAZECAABkAAAAkCWwHBlh3D9WZUZzSxjhPwAAmj4/AAAAAAAAAAGSAgAAZAAAAJAlsBwZYdw/VmVGc0sY4T8AgKU+TgAAAAAAAAABkwIAAGQAAACQJbAcGWHcP1ZlRnNLGOE/AICqPk4AAAAAAAAAAZQCAABkAAAAkCWwHBlh3D9WZUZzSxjhPwAAtj5OAAAAAAAAAAGVAgAAZAAAAFp0j9jRZtw/VmVGc0sY4T8AgLo+TgAAAAAAAAABlgIAAGQAAAAgw26UimzcP1ZlRnNLGOE/AAC/Pk4AAAAAAAAAAZcCAABkAAAA6BFOUENy3D/QWZ7MixrhPwAAwT5OAAAAAAAAAAGYAgAAZAAAABQIHWrYetw/0FmezIsa4T8AgMA+jQAAAAAAAAABmQIAAGQAAACkpdvhSYbcP0pO9iXMHOE/AADAPpwAAAAAAAAAAZoCAABkAAAAmOqJt5eU3D/EQk5/DB/hPwAAwD6cAAAAAAAAAAGbAgAAZAAAAIovOI3lotw/Pjem2Ewh4T8AAMA+rAAAAAAAAAABnAIAAGQAAADiG9bAD7TcP7gr/jGNI+E/AADBPqwAAAAAAAAAAZ0CAABkAAAAnK9jUhbI3D8yIFaLzSXhPwCAwT7LAAAAAAAAAAGeAgAAZAAAALzq4EH53tw/rBSu5A0o4T8AAMQ+ywAAAAAAAAABnwIAAGQAAAA+zU2PuPjcP6D9XZeOLOE/AADFPssAAAAAAAAAAaACAABkAAAAKFeqOlQV3T8a8rXwzi7hPwCAxj7bAAAAAAAAAAGhAgAAZAAAAA7hBubvMd0/Dttlo08z4T8AgMc+2wAAAAAAAAABogIAAGQAAAD0amORi07dP4jPvfyPNeE/AADJPuoAAAAAAAAAAaMCAABkAAAAPpyvmgNu3T8CxBVW0DfhPwCAyT7qAAAAAAAAAAGkAgAAZAAAACYmDEafit0/AsQVVtA34T8AAM8++gAAAAAAAAABpQIAAGQAAAA6pjcL0K/dPwLEFVbQN+E/AADSPvoAAAAAAAAAAaYCAABkAAAATCZj0ADV3T+Iz738jzXhPwCA1T4KAQAAAAAAAAGnAgAAZAAAAMBNfvMN/d0/Dttlo08z4T8AANc+CgEAAAAAAAABqAIAAGQAAACcHIl09yfeP5TmDUoPMeE/AADbPhkBAAAAAAAAAakCAABkAAAA2pKDU71V3j8a8rXwzi7hPwCA3D4ZAQAAAAAAAAGqAgAAZAAAABoJfjKDg94/oP1dl44s4T8AgN4+KQEAAAAAAAABqwIAAGQAAABYf3gRSbHeP6wUruQNKOE/AIDfPikBAAAAAAAAAawCAABkAAAAMk6DkjLc3j+4K/4xjSPhPwAA4T45AQAAAAAAAAGtAgAAZAAAAAwdjhMcB98/xEJOfwwf4T8AgOE+OQEAAAAAAAABrgIAAGQAAADo65iUBTLfP9BZnsyLGuE/AIDhPlgBAAAAAAAAAa8CAABkAAAAwrqjFe9c3z9WZUZzSxjhPwAA4j5YAQAAAAAAAAGwAgAAZAAAAAAxnvS0it8/3HDuGQsW4T8AgOA+WAEAAAAAAAABsQIAAGQAAABAp5jTerjfP2J8lsDKE+E/AADgPlgBAAAAAAAAAbICAABkAAAAGHajVGTj3z/ohz5nihHhPwAA4T5YAQAAAAAAAAGzAgAAZAAAAN7JxkgDCuA/6Ic+Z4oR4T8AgOE+ZwEAAAAAAAABtAIAAGQAAAD8BEQ45iDgP26T5g1KD+E/AADlPmcBAAAAAAAAAbUCAABkAAAAamzJ+Fo24D9uk+YNSg/hPwCA5j53AQAAAAAAAAG2AgAAZAAAACYAV4phSuA/6Ic+Z4oR4T8AgOk+dwEAAAAAAAABtwIAAGQAAAAuwOzs+VzgP+iHPmeKEeE/AADrPocBAAAAAAAAAbgCAABkAAAAhqyKICRu4D/ohz5nihHhPwAA7j6HAQAAAAAAAAG5AgAAZAAAAI9sIIO8gOA/bpPmDUoP4T8AAO8+pAEAAAAAAAABugIAAGQAAACZLLblVJPgP26T5g1KD+E/AIDwPqQBAAAAAAAAAbsCAABkAAAAVcBDd1un4D/0no60CQ3hPwCA8T60AQAAAAAAAAG8AgAAZAAAAMEnyTfQvOA/eqo2W8kK4T8AgPE+tAEAAAAAAAABvQIAAGQAAAAvj074RNLgP3qqNlvJCuE/AADyPsQBAAAAAAAAAb4CAABkAAAA6iLciUvm4D8Att4BiQjhPwAA8z7EAQAAAAAAAAG/AgAAZAAAAKW2aRtS+uA/ALbeAYkI4T8AgPM+0wEAAAAAAAABwAIAAGQAAABhSvesWA7hP4bBhqhIBuE/AAD2PtMBAAAAAAAAAcECAABkAAAAHd6EPl8i4T+GwYaoSAbhPwAA9z7jAQAAAAAAAAHCAgAAZAAAACWeGqH3NOE/ktjW9ccB4T8AAPw+4wEAAAAAAAABwwIAAGQAAAAuXrADkEfhPxjkfpyH/+A/AAD+PvIBAAAAAAAAAcQCAABkAAAAhkpON7pY4T8Y5H6ch//gPwBAAD/yAQAAAAAAAAHFAgAAZAAAAI8K5JlSa+E/nu8mQ0f94D8AwAA/AgIAAAAAAAABxgIAAGQAAACYynn86n3hPyT7zukG++A/AIABPwICAAAAAAAAAccCAABkAAAAoYoPX4OQ4T8k+87pBvvgPwDAAT8SAgAAAAAAAAHIAgAAZAAAAKtKpcEbo+E/JPvO6Qb74D8AwAE/EgIAAAAAAAAByQIAAGQAAAADN0P1RbThPyT7zukG++A/AAACPxICAAAAAAAAAcoCAABkAAAAC/fYV97G4T8k+87pBvvgPwAAAj8xAgAAAAAAAAHLAgAAZAAAALEPf1ya1uE/JPvO6Qb74D8AAAI/MQIAAAAAAAABzAIAAGQAAABWKCVhVubhPyT7zukG++A/AAACPzECAAAAAAAAAc0CAABkAAAA+0DLZRL24T+e7yZDR/3gPwAAAj8xAgAAAAAAAAHOAgAAZAAAAKFZcWrOBeI/GOR+nIf/4D8AAAI/QQIAAAAAAAABzwIAAGQAAABGchdvihXiPxjkfpyH/+A/AAACP0ECAAAAAAAAAdACAABkAAAAOrfFRNgj4j8Y5H6ch//gPwCAAj9gAgAAAAAAAAHRAgAAZAAAAC78cxomMuI/GOR+nIf/4D8AwAI/YAIAAAAAAAAB0gIAAGQAAAAiQSLwc0DiPxjkfpyH/+A/AMACP28CAAAAAAAAAdMCAABkAAAAFYbQxcFO4j8Y5H6ch//gPwAAAz9vAgAAAAAAAAHUAgAAZAAAAAjLfpsPXeI/GOR+nIf/4D8AAAM/bwIAAAAAAAAB1QIAAGQAAAD8Dy1xXWviPxjkfpyH/+A/AAADP28CAAAAAAAAAdYCAABkAAAAoSjTdRl74j8Y5H6ch//gPwCAAz9/AgAAAAAAAAHXAgAAZAAAAJRtgUtnieI/GOR+nIf/4D8AwAM/fwIAAAAAAAAB2AIAAGQAAADX3jfyRpbiP5LY1vXHAeE/AAAGP48CAAAAAAAAAdkCAABkAAAAGVDumCaj4j8MzS5PCAThPwAABz+PAgAAAAAAAAHaAgAAZAAAAFnBpD8GsOI/hsGGqEgG4T8AQAg/ngIAAAAAAAAB2wIAAGQAAADqXmO3d7viPwC23gGJCOE/AMAIP54CAAAAAAAAAdwCAABkAAAAefwhL+nG4j96qjZbyQrhPwAACj+uAgAAAAAAAAHdAgAAZAAAAAia4KZa0uI/9J6OtAkN4T8AgAo/rgIAAAAAAAAB3gIAAGQAAACYN58ezN3iP/SejrQJDeE/AMAKP74CAAAAAAAAAd8CAABkAAAA2qhVxavq4j9uk+YNSg/hPwAACz++AgAAAAAAAAHgAgAAZAAAALdyHA6v9OI/6Ic+Z4oR4T8AgAs/vgIAAAAAAAAB4QIAAGQAAACVPONWsv7iP+iHPmeKEeE/AMALP80CAAAAAAAAAeICAABkAAAAcgaqn7UI4z9ifJbAyhPhPwCADD/NAgAAAAAAAAHjAgAAZAAAAFHQcOi4EuM/3HDuGQsW4T8AwAw/7AIAAAAAAAAB5AIAAGQAAAAumjcxvBzjP9xw7hkLFuE/AIANP+wCAAAAAAAAAeUCAABkAAAAvTf2qC0o4z/ccO4ZCxbhPwDADT/sAgAAAAAAAAHmAgAAZAAAAE3VtCCfM+M/3HDuGQsW4T8AAA8/7AIAAAAAAAAB5wIAAGQAAACPRmvHfkDjP2J8lsDKE+E/AIAPP/wCAAAAAAAAAegCAABkAAAAgYsZncxO4z/ohz5nihHhPwBAED/8AgAAAAAAAAHpAgAAZAAAAHXQx3IaXeM/6Ic+Z4oR4T8AwBA/DAMAAAAAAAAB6gIAAGQAAAAb6W131mzjP26T5g1KD+E/AMAQPwwDAAAAAAAAAesCAABkAAAAwAEUfJJ84z/0no60CQ3hPwAAET8bAwAAAAAAAAHsAgAAZAAAALNGwlHgiuM/eqo2W8kK4T8AABE/KwMAAAAAAAAB7QIAAGQAAAALM2CFCpzjPwC23gGJCOE/AAARPzsDAAAAAAAAAe4CAABkAAAAsEsGisar4z+GwYaoSAbhPwAAET87AwAAAAAAAAHvAgAAZAAAAAg4pL3wvOM/DM0uTwgE4T8AABE/OwMAAAAAAAAB8AIAAGQAAAD7fFKTPsvjPxjkfpyH/+A/AAARPzsDAAAAAAAAAfECAABkAAAAPe4IOh7Y4z+e7yZDR/3gPwAAET9KAwAAAAAAAAHyAgAAZAAAAH5fv+D95OM/JPvO6Qb74D8AgBE/SgMAAAAAAAAB8wIAAGQAAAAO/X1Yb/DjPzASHzeG9uA/AMARP1oDAAAAAAAAAfQCAABkAAAAnZo80OD74z88KW+EBfLgPwDAET9aAwAAAAAAAAH1AgAAZAAAAC04+0dSB+Q/wjQXK8Xv4D8AABI/aQMAAAAAAAAB9gIAAGQAAAC81bm/wxLkP85LZ3hE6+A/AAASP2kDAAAAAAAAAfcCAABkAAAATHN4NzUe5D/aYrfFw+bgPwAAEj95AwAAAAAAAAH4AgAAZAAAANsQN6+mKeQ/YG5fbIPk4D8AgBI/eQMAAAAAAAAB+QIAAGQAAAC52v33qTPkP2BuX2yD5OA/AMASP4kDAAAAAAAAAfoCAABkAAAAl6TEQK095D/meQcTQ+LgPwBAEj+JAwAAAAAAAAH7AgAAZAAAAHVui4mwR+Q/5nkHE0Pi4D8AABI/mAMAAAAAAAAB/AIAAGQAAADvkGJ0107kP2yFr7kC4OA/AIARP5gDAAAAAAAAAf0CAABkAAAAGocxjmxX5D9sha+5AuDgPwAAET+tAwAAAAAAAAH+AgAAZAAAAJSpCHmTXuQ/bIWvuQLg4D8AgBI/rQMAAAAAAAAB/wIAAGQAAADAn9eSKGfkP2yFr7kC4OA/AEATP60DAAAAAAAAAQADAABkAAAAOcKufU9u5D9sha+5AuDgPwDAEz+8AwAAAAAAAAEBAwAAZAAAALPkhWh2deQ/8pBXYMLd4D8AABQ/vAMAAAAAAAABAgMAAGQAAAAtB11TnXzkP/KQV2DC3eA/AAAUP7wDAAAAAAAAAQMDAABkAAAA9FU8D1aC5D/ykFdgwt3gPwAAFD+8AwAAAAAAAAEEAwAAZAAAAL2kG8sOiOQ/8pBXYMLd4D8AABQ/zAMAAAAAAAABBQMAAGQAAACE8/qGx43kP/KQV2DC3eA/AAAUP8wDAAAAAAAAAQYDAABkAAAA/hXSce6U5D94nP8GgtvgPwCAFD/bAwAAAAAAAAEHAwAAZAAAAHg4qVwVnOQ/bIWvuQLg4D8AwBQ/2wMAAAAAAAABCAMAAGQAAACNs5DpX6DkP2yFr7kC4OA/AMAUP+sDAAAAAAAAAQkDAABkAAAAVQJwpRim5D/meQcTQ+LgPwAAFT/rAwAAAAAAAAEKAwAAZAAAAGx9VzJjquQ/5nkHE0Pi4D8AgBU/+wMAAAAAAAABCwMAAGQAAAAzzDbuG7DkP2BuX2yD5OA/AMAVP/sDAAAAAAAAAQwDAABkAAAASUcee2a05D/meQcTQ+LgPwBAFT8KBAAAAAAAAAENAwAAZAAAAF7CBQixuOQ/YG5fbIPk4D8AABU/CgQAAAAAAAABDgMAAGQAAAARlv02H7rkP+Z5BxND4uA/AIAVPwoEAAAAAAAAAQ8DAABkAAAAdD3tlPu85D/meQcTQ+LgPwDAFT8aBAAAAAAAAAEQAwAAZAAAAHQ97ZT7vOQ/5nkHE0Pi4D8AwBM/GgQAAAAAAAABEQMAAGQAAADa5Nzy17/kP+Z5BxND4uA/AMASPxoEAAAAAAAAARIDAABkAAAA2uTc8te/5D/meQcTQ+LgPwCAED8aBAAAAAAAAAETAwAAZAAAANrk3PLXv+Q/5nkHE0Pi4D8AgA8/OQQAAAAAAAABFAMAAGQAAADa5Nzy17/kP+Z5BxND4uA/AAAOPzkEAAAAAAAAARUDAABkAAAA2uTc8te/5D/meQcTQ+LgPwBADT85BAAAAAAAAAEWAwAAZAAAANrk3PLXv+Q/5nkHE0Pi4D8AQAs/OQQAAAAAAAABFwMAAGQAAADa5Nzy17/kP+Z5BxND4uA/AIAKPzkEAAAAAAAAARgDAABkAAAA2uTc8te/5D/aYrfFw+bgPwBABj9JBAAAAAAAAAEZAwAAZAAAACYR5cNpvuQ/zktneETr4D8AQAQ/SQQAAAAAAAABGgMAAGQAAAB0Pe2U+7zkP8I0FyvF7+A/AIDyPlgEAAAAAAAAARsDAABkAAAAw2n1ZY275D+2HcfdRfTgPwAA6T5YBAAAAAAAAAEcAwAAZAAAAF7CBQixuOQ/MBIfN4b24D8AAMg+aAQAAAAAAAABHQMAAGQAAAD7Ghaq1LXkP57vJkNH/eA/AAC6PngEAAAAAAAAAR4DAABkAAAAl3MmTPiy5D+S2Nb1xwHhPwAAJz6HBAAAAAAAAAEfAwAAZAAAAIH4Pr+truQ/eqo2W8kK4T8AAJg9hwQAAAAAAAABIAMAAGQAAAAH1mfUhqfkP26T5g1KD+E/AADIPLYEAAAAAAAAASEDAABkAAAAz83z30zi5z+e7yZDR/3gPwCAiD4AAAAAAAAAAAEiAwAAZAAAAM/N899M4uc/ktjW9ccB4T8AALs+DwAAAAAAAAABIwMAAGQAAADPzfPfTOLnP5LY1vXHAeE/AADGPg8AAAAAAAAAASQDAABkAAAAG/r7sN7g5z8MzS5PCAThPwAAzj4PAAAAAAAAAAElAwAAZAAAABv6+7De4Oc/DM0uTwgE4T8AANQ+HwAAAAAAAAABJgMAAGQAAAAb+vuw3uDnPwzNLk8IBOE/AADVPh8AAAAAAAAAAScDAABkAAAAG/r7sN7g5z8MzS5PCAThPwCA1T4vAAAAAAAAAAEoAwAAZAAAAM/N899M4uc/DM0uTwgE4T8AANY+LwAAAAAAAAABKQMAAGQAAAAydeM9KeXnPwzNLk8IBOE/AIDRPj4AAAAAAAAAASoDAABkAAAAlRzTmwXo5z+S2Nb1xwHhPwCAzz4+AAAAAAAAAAErAwAAZAAAAKyXuihQ7Oc/ktjW9ccB4T8AAMo+PgAAAAAAAAABLAMAAGQAAADBEqK1mvDnP57vJkNH/eA/AIDHPk4AAAAAAAAAAS0DAABkAAAAiGGBcVP25z8k+87pBvvgPwAAxT5OAAAAAAAAAAEuAwAAZAAAAJ/caP6d+uc/JPvO6Qb74D8AAMQ+TgAAAAAAAAABLwMAAGQAAABmK0i6VgDoPyT7zukG++A/AADFPl4AAAAAAAAAATADAABkAAAAL3ondg8G6D8k+87pBvvgPwCAxT5eAAAAAAAAAAExAwAAZAAAAFpw9o+kDug/JPvO6Qb74D8AAMo+bQAAAAAAAAABMgMAAGQAAADqDbUHFhroPyT7zukG++A/AIDPPoEAAAAAAAAAATMDAABkAAAAx9d7UBkk6D8k+87pBvvgPwAA0j6BAAAAAAAAAAE0AwAAZAAAAFZ1OsiKL+g/JPvO6Qb74D8AANc+gQAAAAAAAAABNQMAAGQAAABKuuid2D3oPyT7zukG++A/AIDYPpEAAAAAAAAAATYDAABkAAAAoaaG0QJP6D8k+87pBvvgPwAA3j6RAAAAAAAAAAE3AwAAZAAAAF06FGMJY+g/JPvO6Qb74D8AAOA+kQAAAAAAAAABOAMAAGQAAADLoZkjfnjoP57vJkNH/eA/AADmPqEAAAAAAAAAATkDAABkAAAATYQGcT2S6D+e7yZDR/3gPwAA6D6hAAAAAAAAAAE6AwAAZAAAANBmc778q+g/GOR+nIf/4D8AgOg+sAAAAAAAAAABOwMAAGQAAABUSeALvMXoPxjkfpyH/+A/AADoPrAAAAAAAAAAATwDAABkAAAA1ytNWXvf6D8Y5H6ch//gPwAA6D7AAAAAAAAAAAE9AwAAZAAAAL+1qQQX/Og/GOR+nIf/4D8AAOg+wAAAAAAAAAABPgMAAGQAAABWE/7eIBrpPxjkfpyH/+A/AADpPtAAAAAAAAAAAT8DAABkAAAAVBhCFwc76T8Y5H6ch//gPwCA6T7QAAAAAAAAAAFAAwAAZAAAAFAdhk/tW+k/nu8mQ0f94D8AgOc+3wAAAAAAAAABQQMAAGQAAAD/9cG2QX7pPyT7zukG++A/AIDmPt8AAAAAAAAAAUIDAABkAAAA/PoF7yef6T8k+87pBvvgPwAA5j7vAAAAAAAAAAFDAwAAZAAAAEgsUvifvuk/MBIfN4b24D8AAOY+7wAAAAAAAAABRAMAAGQAAAD2BI5f9ODpPzASHzeG9uA/AADnPv4AAAAAAAAAAUUDAABkAAAA9AnSl9oB6j+2HcfdRfTgPwCA5z7+AAAAAAAAAAFGAwAAZAAAAPAOFtDAIuo/th3H3UX04D8AgOY+DgEAAAAAAAABRwMAAGQAAAA4QGLZOELqP7Ydx91F9OA/AADmPg4BAAAAAAAAAUgDAABkAAAAIMq+hNRe6j+2HcfdRfTgPwAA5j4eAQAAAAAAAAFJAwAAZAAAAAhUGzBwe+o/MBIfN4b24D8AAOY+HgEAAAAAAAABSgMAAGQAAADaYpBOwZPqPyT7zukG++A/AADmPi0BAAAAAAAAAUsDAABkAAAAqnEFbRKs6j8k+87pBvvgPwAA5j4tAQAAAAAAAAFMAwAAZAAAAHyAeotjxOo/MBIfN4b24D8AAOc+PQEAAAAAAAABTQMAAGQAAABMj++ptNzqPzASHzeG9uA/AIDnPj0BAAAAAAAAAU4DAABkAAAAbMpsmZfz6j8wEh83hvbgPwCA5z49AQAAAAAAAAFPAwAAZAAAAO6s2eZWDes/MBIfN4b24D8AAOg+XAEAAAAAAAABUAMAAGQAAACqQGd4XSHrPzASHzeG9uA/AIDlPlwBAAAAAAAAAVEDAABkAAAAGKjsONI26z8wEh83hvbgPwCA5D5sAQAAAAAAAAFSAwAAZAAAANI7esrYSus/MBIfN4b24D8AgOc+bAEAAAAAAAABUwMAAGQAAABAo/+KTWDrPzASHzeG9uA/AIDoPmwBAAAAAAAAAVQDAABkAAAASGOV7eVy6z8wEh83hvbgPwCA6T57AQAAAAAAAAFVAwAAZAAAAKBPMyEQhOs/MBIfN4b24D8AAOo+ewEAAAAAAAABVgMAAGQAAABGaNklzJPrPyT7zukG++A/AADrPosBAAAAAAAAAVcDAABkAAAA7IB/Koij6z+e7yZDR/3gPwCA6z6LAQAAAAAAAAFYAwAAZAAAAEJtHV6ytOs/GOR+nIf/4D8AAO0+mwEAAAAAAAABWQMAAGQAAACaWbuR3MXrP5LY1vXHAeE/AIDtPpsBAAAAAAAAAVoDAABkAAAAohlR9HTY6z8MzS5PCAThPwAA8z6bAQAAAAAAAAFbAwAAZAAAAK7Z5lYN6+s/hsGGqEgG4T8AAPY+qgEAAAAAAAABXAMAAGQAAAC2mXy5pf3rP3qqNlvJCuE/AAD+PqoBAAAAAAAAAV0DAABkAAAAvlkSHD4Q7D9uk+YNSg/hPwDAAD+6AQAAAAAAAAFeAwAAZAAAAMgZqH7WIuw/6Ic+Z4oR4T8AAAU/ugEAAAAAAAABXwMAAGQAAADS2T3hbjXsP9xw7hkLFuE/AMAGP8oBAAAAAAAAAWADAABkAAAAjm3LcnVJ7D9WZUZzSxjhPwBACD/KAQAAAAAAAAFhAwAAZAAAAJYtYdUNXOw/0FmezIsa4T8AwAg/2QEAAAAAAAABYgMAAGQAAACg7fY3pm7sP9BZnsyLGuE/AMAIP9kBAAAAAAAAAWMDAABkAAAADlV8+BqE7D9WZUZzSxjhPwAACT/pAQAAAAAAAAFkAwAAZAAAACyQ+ef9muw/3HDuGQsW4T8AgAk/6QEAAAAAAAABZQMAAGQAAAD+nm4GT7PsP+iHPmeKEeE/AMAJP/gBAAAAAAAAAWYDAABkAAAAgoHbUw7N7D/0no60CQ3hPwBACT/4AQAAAAAAAAFnAwAAZAAAAARkSKHN5uw/eqo2W8kK4T8AAAk/+AEAAAAAAAABaAMAAGQAAADUcr2/Hv/sPwC23gGJCOE/AAAJPwgCAAAAAAAAAWkDAABkAAAAWFUqDd4Y7T8MzS5PCAThPwAACT8IAgAAAAAAAAFqAwAAZAAAAHiQp/zAL+0/GOR+nIf/4D8AAAk/GAIAAAAAAAABawMAAGQAAABInxwbEkjtP57vJkNH/eA/AAAJPxgCAAAAAAAAAWwDAABkAAAAGq6ROWNg7T8wEh83hvbgPwCACT8nAgAAAAAAAAFtAwAAZAAAAAA47uT+fO0/th3H3UX04D8AwAk/JwIAAAAAAAABbgMAAGQAAAA07lJhLJjtP8I0FyvF7+A/AMAJP0cCAAAAAAAAAW8DAABkAAAAaqS33Vmz7T/CNBcrxe/gPwAACj9HAgAAAAAAAAFwAwAAZAAAADyzLPyqy+0/zktneETr4D8AAAo/RwIAAAAAAAABcQMAAGQAAADAlZlJauXtP1RXDx8E6eA/AAAKP0cCAAAAAAAAAXIDAABkAAAA3tAWOU387T/aYrfFw+bgPwBACT9mAgAAAAAAAAFzAwAAZAAAAEo4nPnBEe4/YG5fbIPk4D8AAAk/ZgIAAAAAAAABdAMAAGQAAAC4nyG6NifuP2yFr7kC4OA/AAAJP2YCAAAAAAAAAXUDAABkAAAAJgeneqs87j9sha+5AuDgPwAACT9mAgAAAAAAAAF2AwAAZAAAAJJuLDsgUu4/eJz/BoLb4D8AAAo/dQIAAAAAAAABdwMAAGQAAAAA1rH7lGfuP/ynp61B2eA/AIAKP3UCAAAAAAAAAXgDAABkAAAAbD03vAl97j8Iv/f6wNTgPwBACz+FAgAAAAAAAAF5AwAAZAAAACjRxE0Qke4/jsqfoYDS4D8AwAs/hQIAAAAAAAABegMAAGQAAADkZFLfFqXuPxTWR0hA0OA/AIAMP6MCAAAAAAAAAXsDAABkAAAA7iToQa+37j8i7ZeVv8vgPwDADD+jAgAAAAAAAAF8AwAAZAAAAEQRhnXZyO4/qPg/PH/J4D8AAA4/sgIAAAAAAAABfQMAAGQAAADqKSx6ldjuPy4E6OI+x+A/AIAOP7ICAAAAAAAAAX4DAABkAAAAjkLSflHo7j+0D5CJ/sTgPwBADT+yAgAAAAAAAAF/AwAAZAAAAISHgFSf9u4/tA+Qif7E4D8AgAw/wgIAAAAAAAABgAMAAGQAAADG+Db7fgPvPzobODC+wuA/AEANP8ICAAAAAAAAAYEDAABkAAAAVJb1cvAO7z86GzgwvsLgPwCADT/SAgAAAAAAAAGCAwAAZAAAAOQztOphGu8/Ohs4ML7C4D8AQA0/0gIAAAAAAAABgwMAAGQAAABy0XJi0yXvPzobODC+wuA/AAANP/ECAAAAAAAAAYQDAABkAAAAUJs5q9Yv7z86GzgwvsLgPwCADT/xAgAAAAAAAAGFAwAAZAAAADBlAPTZOe8/Ohs4ML7C4D8AwA0/AAMAAAAAAAABhgMAAGQAAABcW88Nb0LvPzobODC+wuA/AIAOPwADAAAAAAAAAYcDAABkAAAAhlGeJwRL7z86GzgwvsLgPwDADj8AAwAAAAAAAAGIAwAAZAAAAAB0dRIrUu8/Ohs4ML7C4D8AwA0/AAMAAAAAAAABiQMAAGQAAADGwlTO41fvPzobODC+wuA/AEANPxADAAAAAAAAAYoDAABkAAAAkBE0ipxd7z/AJuDWfcDgPwCA5j4QAwAAAAAAAAGLAwAAZAAAAKaMGxfnYe8/wCbg1n3A4D8AgM4+IAMAAAAAAAABjAMAAGQAAAAINAt1w2TvP0YyiH09vuA/AIDAPiADAAAAAAAAAY0DAABkAAAACDQLdcNk7z9SSdjKvLngPwAAvD4gAwAAAAAAAAGOAwAAZAAAAFZoRdevE9g/6jIWG8Py6D8AAEg+AAAAAAAAAAABjwMAAGQAAABWaEXXrxPYP/ZJZmhC7ug/AACJPhAAAAAAAAAAAZADAABkAAAA8MBVedMQ2D98VQ4PAuzoPwAAkT4QAAAAAAAAAAGRAwAAZAAAAChydr0aC9g/fFUODwLs6D8AAJc+EAAAAAAAAAABkgMAAGQAAAAocna9GgvYP3xVDg8C7Og/AACcPhAAAAAAAAAAAZMDAABkAAAAKHJ2vRoL2D98VQ4PAuzoPwAAnT4fAAAAAAAAAAGUAwAAZAAAAChydr0aC9g/fFUODwLs6D8AAKA+HwAAAAAAAAABlQMAAGQAAAAocna9GgvYP3xVDg8C7Og/AAChPi8AAAAAAAAAAZYDAABkAAAAKHJ2vRoL2D98VQ4PAuzoPwAApz4vAAAAAAAAAAGXAwAAZAAAAChydr0aC9g/AmG2tcHp6D8AAKo+PwAAAAAAAAABmAMAAGQAAAAocna9GgvYPwJhtrXB6eg/AIC2Pj8AAAAAAAAAAZkDAABkAAAAKHJ2vRoL2D8CYba1wenoPwAAvD4/AAAAAAAAAAGaAwAAZAAAAChydr0aC9g/AmG2tcHp6D8AgMg+TgAAAAAAAAABmwMAAGQAAAAocna9GgvYPwJhtrXB6eg/AADOPk4AAAAAAAAAAZwDAABkAAAAKHJ2vRoL2D8CYba1wenoPwAA3T5eAAAAAAAAAAGdAwAAZAAAAI4ZZhv3Ddg/AmG2tcHp6D8AgOM+XgAAAAAAAAABngMAAGQAAADwwFV50xDYPwJhtrXB6eg/AIDwPl4AAAAAAAAAAZ8DAABkAAAAug81NYwW2D+IbF5cgefoPwAA9j5eAAAAAAAAAAGgAwAAZAAAABy3JJNoGdg/iGxeXIHn6D8AgP4+XgAAAAAAAAABoQMAAGQAAADmBQRPIR/YPw54BgNB5eg/AAABP20AAAAAAAAAAaIDAABkAAAArFTjCtok2D8OeAYDQeXoPwDAAj9tAAAAAAAAAAGjAwAAZAAAANhKsiRvLdg/lIOuqQDj6D8AgAM/fQAAAAAAAAABpAMAAGQAAADMj2D6vDvYP5SDrqkA4+g/AIAFP40AAAAAAAAAAaUDAABkAAAAvtQO0ApK2D8aj1ZQwODoPwBABj+NAAAAAAAAAAGmAwAAZAAAABbBrAM1W9g/oJr+9n/e6D8AQAc/nAAAAAAAAAABpwMAAGQAAABurUo3X2zYPyampp0/3Og/AMAHP5wAAAAAAAAAAagDAABkAAAAKEHYyGWA2D+ssU5E/9noPwCACD+8AAAAAAAAAAGpAwAAZAAAAKwjRRYlmtg/Mr326r7X6D8AwAg/vAAAAAAAAAABqgMAAGQAAACSraHBwLbYP7jInpF+1eg/AEAIP7wAAAAAAAAAAasDAABkAAAAQobdKBXZ2D8+1EY4PtPoPwAACD/bAAAAAAAAAAGsAwAAZAAAAPBeGZBp+9g/xN/u3v3Q6D8AgAg/2wAAAAAAAAABrQMAAGQAAACeN1X3vR3ZP0rrloW9zug/AMAIP9sAAAAAAAAAAa4DAABkAAAAThCRXhJA2T9K65aFvc7oPwDACD/bAAAAAAAAAAGvAwAAZAAAAJhB3WeKX9k/SuuWhb3O6D8AAAk/6gAAAAAAAAABsAMAAGQAAABIGhnP3oHZP0rrloW9zug/AIAJP+oAAAAAAAAAAbEDAABkAAAAkktl2Fah2T9K65aFvc7oPwDACT/6AAAAAAAAAAGyAwAAZAAAAEIkoT+rw9k/SuuWhb3O6D8AgAo/+gAAAAAAAAABswMAAGQAAAAorv3qRuDZP0rrloW9zug/AMAKPwoBAAAAAAAAAbQDAABkAAAAct9J9L7/2T9K65aFvc7oPwDACj8KAQAAAAAAAAG1AwAAZAAAAFpppp9aHNo/SuuWhb3O6D8AAAs/GQEAAAAAAAABtgMAAGQAAACkmvKo0jvaP0rrloW9zug/AAALPxkBAAAAAAAAAbcDAABkAAAA7ss+skpb2j9K65aFvc7oPwAACz8pAQAAAAAAAAG4AwAAZAAAAJ6kehmffdo/SuuWhb3O6D8AQA4/KQEAAAAAAAABuQMAAGQAAABOfbaA85/aP8Tf7t790Og/AMAPPzkBAAAAAAAAAboDAABkAAAAYP3hRSTF2j8+1EY4PtPoPwAAED85AQAAAAAAAAG7AwAAZAAAAHJ9DQtV6to/uMiekX7V6D8AABA/SAEAAAAAAAABvAMAAGQAAADopCguYhLbP6yxTkT/2eg/AEAOP0gBAAAAAAAAAb0DAABkAAAAxHMzr0s92z+gmv72f97oPwCADT9YAQAAAAAAAAG+AwAAZAAAANbzXnR8Yts/Go9WUMDg6D8AAA0/WAEAAAAAAAABvwMAAGQAAADqc4o5rYfbP5SDrqkA4+g/AAANP2cBAAAAAAAAAcADAABkAAAA/PO1/t2s2z8OeAYDQeXoPwAADT9nAQAAAAAAAAHBAwAAZAAAAHIb0SHr1Ns/iGxeXIHn6D8AAA0/ZwEAAAAAAAABwgMAAGQAAABO6tui1P/bPwJhtrXB6eg/AAAPP4cBAAAAAAAAAcMDAABkAAAAimDWgZot3D98VQ4PAuzoPwAAED+HAQAAAAAAAAHEAwAAZAAAAMrW0GBgW9w/9klmaELu6D8AAA4/hwEAAAAAAAABxQMAAGQAAABs9LqdAozcP/ZJZmhC7ug/AAANP4cBAAAAAAAAAcYDAABkAAAAqmq1fMi53D/2SWZoQu7oPwBADD+WAQAAAAAAAAHHAwAAZAAAAOjgr1uO59w/9klmaELu6D8AAAw/lgEAAAAAAAAByAMAAGQAAADEr7rcdxLdP3xVDg8C7Og/AAAMP6YBAAAAAAAAAckDAABkAAAAACa1uz1A3T8CYba1wenoPwAADD+mAQAAAAAAAAHKAwAAZAAAANz0vzwna90/DngGA0Hl6D8AAAw/tgEAAAAAAAABywMAAGQAAAC2w8q9EJbdPxqPVlDA4Og/AAAMP7YBAAAAAAAAAcwDAABkAAAA9jnFnNbD3T8mpqadP9zoPwDADj+6AQAAAAAAAAHNAwAAZAAAAGph4L/j690/Mr326r7X6D8AABA/ugEAAAAAAAABzgMAAGQAAAB+4QuFFBHePz7URjg+0+g/AIAPP8oBAAAAAAAAAc8DAABkAAAAyhJYjoww3j9K65aFvc7oPwBADz/KAQAAAAAAAAHQAwAAZAAAALCctDkoTd4/0PY+LH3M6D8AQA0/2QEAAAAAAAAB0QMAAGQAAADQ1zEpC2TeP1YC59I8yug/AIAMP9kBAAAAAAAAAdIDAABkAAAAimu/uhF43j/cDY95/MfoPwAACz/pAQAAAAAAAAHTAwAAZAAAAHywbZBfht4/Yhk3ILzF6D8AQAo/6QEAAAAAAAAB1AMAAGQAAAAOTiwI0ZHeP+gk38Z7w+g/AIAJP/kBAAAAAAAAAdUDAABkAAAAOkT7IWaa3j/oJN/Ge8PoPwAACT/5AQAAAAAAAAHWAwAAZAAAAACT2t0eoN4/bjCHbTvB6D8AgAk/CAIAAAAAAAAB1wMAAGQAAADI4bmZ16XeP/Q7LxT7vug/AMAJPwgCAAAAAAAAAdgDAABkAAAAyOG5mdel3j96R9e6urzoPwDACT8IAgAAAAAAAAHZAwAAZAAAAGY6yjv7ot4/AFN/YXq66D8AAAo/CAIAAAAAAAAB2gMAAGQAAAA6RPshZpreP4ZeJwg6uOg/AAALPwgCAAAAAAAAAdsDAABkAAAAqqY8qvSO3j8Kas+u+bXoPwCACz8YAgAAAAAAAAHcAwAAZAAAAFK6nnbKfd4/CmrPrvm16D8AQAs/KAIAAAAAAAAB3QMAAGQAAAAyfyGH52bePwpqz675teg/AAALPzcCAAAAAAAAAd4DAABkAAAATvXE20tK3j8Kas+u+bXoPwDACT83AgAAAAAAAAHfAwAAZAAAAMoSWI6MMN4/hl4nCDq46D8AQAk/RwIAAAAAAAAB4AMAAGQAAAB+4QuFFBHePwBTf2F6uug/AIAIP0cCAAAAAAAAAeEDAABkAAAANLC/e5zx3T96R9e6urzoPwAACD9WAgAAAAAAAAHiAwAAZAAAACAwlLZrzN0/bjCHbTvB6D8AQAY/VgIAAAAAAAAB4wMAAGQAAAByV1hPF6rdP+gk38Z7w+g/AIAFP2YCAAAAAAAAAeQDAABkAAAAlohNzi1/3T9iGTcgvMXoPwAABT9mAgAAAAAAAAHlAwAAZAAAAL65Qk1EVN0/3A2PefzH6D8AAAU/dgIAAAAAAAAB5gMAAGQAAAB+Q0hufibdP1YC59I8yug/AEAEP3YCAAAAAAAAAecDAABkAAAA3CVeMdz13D/Q9j4sfczoPwAABD+FAgAAAAAAAAHoAwAAZAAAADoIdPQ5xdw/xN/u3v3Q6D8AAAQ/hQIAAAAAAAAB6QMAAGQAAAD6kXkVdJfcP7jInpF+1eg/AAAEP5UCAAAAAAAAAeoDAABkAAAAWnSP2NFm3D8yvfbqvtfoPwAABD+VAgAAAAAAAAHrAwAAZAAAALhWpZsvNtw/JqamnT/c6D8AAAQ/pQIAAAAAAAAB7AMAAGQAAAAUObtejQXcP6Ca/vZ/3ug/AEADP6UCAAAAAAAAAe0DAABkAAAADHThww7S2z8aj1ZQwODoPwAAAz+0AgAAAAAAAAHuAwAAZAAAAAivBymQnts/lIOuqQDj6D8AAAQ/tAIAAAAAAAAB7wMAAGQAAACeQj4wNWjbPw54BgNB5eg/AIAEP8QCAAAAAAAAAfADAABkAAAAMtZ0N9ox2z+IbF5cgefoPwBAAz/EAgAAAAAAAAHxAwAAZAAAAMhpqz5/+9o/AmG2tcHp6D8AgAI/0wIAAAAAAAAB8gMAAGQAAACK87Bfuc3aP3xVDg8C7Og/AIACP9MCAAAAAAAAAfMDAABkAAAA6NXGIhed2j/2SWZoQu7oPwDAAj/TAgAAAAAAAAH0AwAAZAAAAHKuq/8Jddo/cD6+wYLw6D8AwAE/4wIAAAAAAAAB9QMAAGQAAACa36B+IEraP3A+vsGC8Og/AEABP+MCAAAAAAAAAfYDAABkAAAAIriFWxMi2j9wPr7BgvDoPwCAAD8CAwAAAAAAAAH3AwAAZAAAAEbpetop99k/cD6+wYLw6D8AAAA/AgMAAAAAAAAB+AMAAGQAAADQwV+3HM/ZP/ZJZmhC7ug/AAD/PgIDAAAAAAAAAfkDAABkAAAAWppElA+n2T98VQ4PAuzoPwAA/j4CAwAAAAAAAAH6AwAAZAAAAIDLORMmfNk/AmG2tcHp6D8AAP0+EgMAAAAAAAAB+wMAAGQAAAAKpB7wGFTZP4hsXlyB5+g/AAD8PhIDAAAAAAAAAfwDAABkAAAA9iPzKugu2T8OeAYDQeXoPwAA/D4iAwAAAAAAAAH9AwAAZAAAAEpLt8OTDNk/DngGA0Hl6D8AAPw+IgMAAAAAAAAB/gMAAGQAAAD+GWu6G+3YPw54BgNB5eg/AID6PjEDAAAAAAAAAf8DAABkAAAAFJAOD4DQ2D8OeAYDQeXoPwAA+j4xAwAAAAAAAAEABAAAZAAAAMxewgUIsdg/iGxeXIHn6D8AAPk+QQMAAAAAAAABAQQAAGQAAABGfFW4SJfYPwJhtrXB6eg/AAD4PkEDAAAAAAAAAQIEAABkAAAAKEHYyGWA2D98VQ4PAuzoPwAA9z5QAwAAAAAAAAEDBAAAZAAAANBUOpU7b9g/9klmaELu6D8AAPY+UAMAAAAAAAABBAQAAGQAAAB6aJxhEV7YP3A+vsGC8Og/AIDzPmADAAAAAAAAAQUEAABkAAAA6srd6Z9S2D9kJ250A/XoPwCA8j5gAwAAAAAAAAEGBAAAZAAAAL7UDtAKStg/WBAeJ4T56D8AAOg+cAMAAAAAAAABBwQAAGQAAABaLR9yLkfYP0z5zdkE/ug/AIDjPnADAAAAAAAAAQgEAABkAAAA+IUvFFJE2D+61tXlxQTpPwCA3T5wAwAAAAAAAAEJBAAAZAAAAL7UDtAKStg/KLTd8YYL6T8AANs+fwMAAAAAAAABCgQAAGQAAADqyt3pn1LYPxydjaQHEOk/AADbPn8DAAAAAAAAAQsEAABkAAAA3A+Mv+1g2D8Qhj1XiBTpPwCA2z5/AwAAAAAAAAEMBAAAZAAAAJqjGVH0dNg/inqVsMgW6T8AAN4+jwMAAAAAAAABDQQAAGQAAACALXb8j5HYPwRv7QkJGek/AADfPp8DAAAAAAAAAQ4EAABkAAAAWvyAfXm82D8Eb+0JCRnpPwAA5D6fAwAAAAAAAAEPBAAAZAAAAP4Za7ob7dg/BG/tCQkZ6T8AAOY+rgMAAAAAAAABEAQAAGQAAABohjSzdiPZPwRv7QkJGek/AIDpPq4DAAAAAAAAAREEAABkAAAANprtCa5c2T+KepWwyBbpPwAA6z6+AwAAAAAAAAESBAAAZAAAAGZVlr7BmNk/EIY9V4gU6T8AAO4+vgMAAAAAAAABEwQAAGQAAABiXx4vjtrZPxydjaQHEOk/AADvPtIDAAAAAAAAARQEAABkAAAAIriFWxMi2j8otN3xhgvpPwCA8D7SAwAAAAAAAAEVBAAAZAAAAKxfzENRb9o/NMstPwYH6T8AgPE+4gMAAAAAAAABFgQAAGQAAADSXyPOsrnaP0DifYyFAuk/AIDwPuIDAAAAAAAAARcEAABkAAAAwK5ZFM0J2z9M+c3ZBP7oPwAA8D7yAwAAAAAAAAEYBAAAZAAAAEZWoPwKV9s/WBAeJ4T56D8AAPE+8gMAAAAAAAABGQQAAGQAAAA2pdZCJafbP2QnbnQD9eg/AIDxPgEEAAAAAAAAARoEAABkAAAAIvQMiT/32z9wPr7BgvDoPwAA8z4BBAAAAAAAAAEbBAAAZAAAAKybU3F9RNw/9klmaELu6D8AgPM+EQQAAAAAAAABHAQAAGQAAABs9LqdAozcP/ZJZmhC7ug/AIDzPhEEAAAAAAAAAR0EAABkAAAAZv5CDs/N3D/2SWZoQu7oPwAA9D4hBAAAAAAAAAEeBAAAZAAAAJa568LiCd0/9klmaELu6D8AgPE+IQQAAAAAAAABHwQAAGQAAABmzaQZGkPdP/ZJZmhC7ug/AIDwPjAEAAAAAAAAASAEAABkAAAA0DluEnV53T98VQ4PAuzoPwCA7D4wBAAAAAAAAAEhBAAAZAAAANj+R63zrN0/fFUODwLs6D8AAOs+QAQAAAAAAAABIgQAAGQAAACwzVIu3dfdP3xVDg8C7Og/AADVPkAEAAAAAAAAASMEAABkAAAAwE1+8w393T98VQ4PAuzoPwCAyz5PBAAAAAAAAAEkBAAAZAAAAKzX2p6pGd4/fFUODwLs6D8AgIo+TwQAAAAAAAABJQQAAGQAAADKEliOjDDeP3xVDg8C7Og/AABbPl8EAAAAAAAAASYEAABkAAAAgqblH5NE3j/2SWZoQu7oPwAAPz5fBAAAAAAAAAEnBAAAZAAAABREpJcEUN4/cD6+wYLw6D8AADY+XwQAAAAAAAABKAQAAGQAAAAgCxyIN2p+PxQcoFdws+s/AACCPQAAAAAAAAAAASkEAABkAAAA4OMFBE8hfz+mPphLr6zrPwAAsj0QAAAAAAAAAAEqBAAAZAAAAADL7P2+R4A/LEpA8m6q6z8AALw9EAAAAAAAAAABKwQAAGQAAADg4wUETyF/P7JV6JguqOs/AADEPRAAAAAAAAAAASwEAABkAAAA4OMFBE8hfz+yVeiYLqjrPwAA/D0fAAAAAAAAAAEtBAAAZAAAAODjBQRPIX8/OGGQP+6l6z8AAAo+HwAAAAAAAAABLgQAAGQAAAAgCxyIN2p+PzhhkD/upes/AAAsPh8AAAAAAAAAAS8EAABkAAAAIDIyDCCzfT++bDjmraPrPwAAOj4fAAAAAAAAAAEwBAAAZAAAAABZSJAI/Hw/RHjgjG2h6z8AAFE+LwAAAAAAAAABMQQAAGQAAAAAgF4U8UR8P8qDiDMtn+s/AABaPi8AAAAAAAAAATIEAABkAAAAQKd0mNmNez/Kg4gzLZ/rPwAAcD4vAAAAAAAAAAEzBAAAZAAAAEDOihzC1no/yoOIMy2f6z8AAHk+LwAAAAAAAAABNAQAAGQAAAAg9aCgqh96P1CPMNrsnOs/AACJPj4AAAAAAAAAATUEAABkAAAAIBy3JJNoeT9QjzDa7JzrPwAAjj4+AAAAAAAAAAE2BAAAZAAAAGBDzah7sXg/UI8w2uyc6z8AgJg+PgAAAAAAAAABNwQAAGQAAAAgauMsZPp3P1CPMNrsnOs/AACdPk4AAAAAAAAAATgEAABkAAAAIGrjLGT6dz9QjzDa7JzrPwCApT5OAAAAAAAAAAE5BAAAZAAAAECR+bBMQ3c/UI8w2uyc6z8AgKk+XgAAAAAAAAABOgQAAGQAAABAkfmwTEN3P1CPMNrsnOs/AACyPl4AAAAAAAAAATsEAABkAAAAYLgPNTWMdj9QjzDa7JzrPwCAtT5eAAAAAAAAAAE8BAAAZAAAAGC4DzU1jHY/UI8w2uyc6z8AAL8+XgAAAAAAAAABPQQAAGQAAACA3yW5HdV1P1CPMNrsnOs/AADDPl4AAAAAAAAAAT4EAABkAAAAgN8luR3VdT9QjzDa7JzrPwCAyD5eAAAAAAAAAAE/BAAAZAAAAIDfJbkd1XU/UI8w2uyc6z8AgMo+XgAAAAAAAAABQAQAAGQAAACA3yW5HdV1P1CPMNrsnOs/AIDLPn0AAAAAAAAAAUEEAABkAAAAIGrjLGT6dz9QjzDa7JzrPwAAzD59AAAAAAAAAAFCBAAAZAAAACActySTaHk/UI8w2uyc6z8AgMo+fQAAAAAAAAABQwQAAGQAAABAp3SY2Y17P1CPMNrsnOs/AADKPn0AAAAAAAAAAUQEAABkAAAAIDIyDCCzfT/Kg4gzLZ/rPwAAyj67AAAAAAAAAAFFBAAAZAAAACC9739m2H8/RHjgjG2h6z8AAMo+uwAAAAAAAAABRgQAAGQAAACAkMs3YlqBP75sOOato+s/AADKPssAAAAAAAAAAUcEAABkAAAAcEKfL5HIgj++bDjmraPrPwAAyj7bAAAAAAAAAAFIBAAAZAAAAGD0cifANoQ/OGGQP+6l6z8AAMo+2wAAAAAAAAABSQQAAGQAAABQpkYf76SFP7JV6JguqOs/AADKPvcAAAAAAAAAAUoEAABkAAAAsEQP1aluhz8sSkDybqrrPwAAyz73AAAAAAAAAAFLBAAAZAAAADDj14pkOIk/pj6YS6+s6z8AgMs+BwEAAAAAAAABTAQAAGQAAACggaBAHwKLPyAz8KTvrus/AIDLPhcBAAAAAAAAAU0EAABkAAAAkAxetGUnjT+aJ0j+L7HrPwAAzD4XAQAAAAAAAAFOBAAAZAAAAJCXGyisTI8/midI/i+x6z8AAMw+FwEAAAAAAAABTwQAAGQAAAB4B+csv+aQPxQcoFdws+s/AADMPiYBAAAAAAAAAVAEAABkAAAAMEPARSgnkj+OEPiwsLXrPwCAyj5FAQAAAAAAAAFRBAAAZAAAACD1kz1XlZM/CAVQCvG36z8AAMo+RQEAAAAAAAABUgQAAGQAAAAIp2c1hgOVP4L5p2Mxuus/AADKPkUBAAAAAAAAAVMEAABkAAAAQM81DHuflj+C+adjMbrrPwAAyj5VAQAAAAAAAAFUBAAAZAAAADCBCQSqDZg/gvmnYzG66z8AAMs+VQEAAAAAAAABVQQAAGQAAABYqdfanqmZP4L5p2Mxuus/AIDLPlUBAAAAAAAAAVYEAABkAAAAWFur0s0Xmz+C+adjMbrrPwCAyz5VAQAAAAAAAAFXBAAAZAAAAEgNf8r8hZw/gvmnYzG66z8AAMw+ZQEAAAAAAAABWAQAAGQAAAAASVjjZcadP4L5p2Mxuus/AADMPmUBAAAAAAAAAVkEAABkAAAA8Por25Q0nz+C+adjMbrrPwAAzD50AQAAAAAAAAFaBAAAZAAAAFCbAvp+OqA/gvmnYzG66z8AAM0+dAEAAAAAAAABWwQAAGQAAAAsOW+Gs9qgP4L5p2Mxuus/AIDNPpQBAAAAAAAAAVwEAABkAAAABNfbEuh6oT8IBVAK8bfrPwCAzT6UAQAAAAAAAAFdBAAAZAAAAOR0SJ8cG6I/jhD4sLC16z8AAM4+lAEAAAAAAAABXgQAAGQAAAC4ErUrUbuiP44Q+LCwtes/AADOPpQBAAAAAAAAAV8EAABkAAAAmLAhuIVboz8UHKBXcLPrPwAAzj6jAQAAAAAAAAFgBAAAZAAAAHROjkS6+6M/midI/i+x6z8AAM4+owEAAAAAAAABYQQAAGQAAABsJ3jA0bKkP5onSP4vses/AADOPrMBAAAAAAAAAWIEAABkAAAAYABiPOlppT8gM/Ck767rPwCAzD6zAQAAAAAAAAFjBAAAZAAAAJxPRpfGTqY/pj6YS6+s6z8AAMw+wgEAAAAAAAABZAQAAGQAAACsY60CwRynPyxKQPJuqus/AADMPsIBAAAAAAAAAWUEAABkAAAAzHcUbrvqpz+yVeiYLqjrPwAAzD7SAQAAAAAAAAFmBAAAZAAAANyLe9m1uKg/OGGQP+6l6z8AAM0+0gEAAAAAAAABZwQAAGQAAAD8n+JEsIapP75sOOato+s/AIDNPuIBAAAAAAAAAWgEAABkAAAA9HjMwMc9qj9EeOCMbaHrPwCAzD7iAQAAAAAAAAFpBAAAZAAAAOhRtjzf9Ko/RHjgjG2h6z8AAMw+8QEAAAAAAAABagQAAGQAAADI7yLJE5WrP0R44Ixtoes/AADLPvEBAAAAAAAAAWsEAABkAAAAhFISZmUerD9EeOCMbaHrPwAAyj7xAQAAAAAAAAFsBAAAZAAAAES1AQO3p6w/RHjgjG2h6z8AAMs+AQIAAAAAAAABbQQAAGQAAAD4F/GfCDGtP0R44Ixtoes/AIDLPgECAAAAAAAAAW4EAABkAAAAfATmXZSMrT/Kg4gzLZ/rPwCAyz4gAgAAAAAAAAFvBAAAZAAAAPjw2hsg6K0/yoOIMy2f6z8AAMw+IAIAAAAAAAABcAQAAGQAAABUolLqyCyuP1CPMNrsnOs/AADNPiACAAAAAAAAAXEEAABkAAAArFPKuHFxrj9QjzDa7JzrPwCAzT4gAgAAAAAAAAFyBAAAZAAAAAgFQocatq4/UI8w2uyc6z8AgM0+MAIAAAAAAAABcwQAAGQAAABMezxm4OOuP1CPMNrsnOs/AADOPjACAAAAAAAAAXQEAABkAAAAhPE2RaYRrz9QjzDa7JzrPwAA0D4/AgAAAAAAAAF1BAAAZAAAAITxNkWmEa8/1prYgKya6z8AANE+PwIAAAAAAAABdgQAAGQAAACsLLQ0iSivP1ymgCdsmOs/AIDSPk8CAAAAAAAAAXcEAABkAAAAyGcxJGw/rz/isSjOK5brPwCA0z5PAgAAAAAAAAF4BAAAZAAAAMhnMSRsP68/aL3QdOuT6z8AANY+XwIAAAAAAAABeQQAAGQAAACsLLQ0iSivP2i90HTrk+s/AADXPl8CAAAAAAAAAXoEAABkAAAAhPE2RaYRrz9ovdB065PrPwAA2j5uAgAAAAAAAAF7BAAAZAAAAGi2uVXD+q4/7sh4G6uR6z8AANs+bgIAAAAAAAABfAQAAGQAAAAwQL92/cyuP3TUIMJqj+s/AIDbPn4CAAAAAAAAAX0EAABkAAAACAVChxq2rj901CDCao/rPwAA3D5+AgAAAAAAAAF+BAAAZAAAANCOR6hUiK4/+t/IaCqN6z8AAN0+jgIAAAAAAAABfwQAAGQAAABUolLqyCyuP4DrcA/qius/AIDdPo4CAAAAAAAAAYAEAABkAAAAECxYCwP/rT+A63AP6orrPwCA3D6dAgAAAAAAAAGBBAAAZAAAAHwE5l2UjK0/BvcYtqmI6z8AANk+nQIAAAAAAAABggQAAGQAAAC8ofbAQgOtP4wCwVxphus/AADXPq0CAAAAAAAAAYMEAABkAAAA4AOKNA5jrD8SDmkDKYTrPwAA0z6tAgAAAAAAAAGEBAAAZAAAAOwqoLj2q6s/Eg5pAymE6z8AANE+vAIAAAAAAAABhQQAAGQAAADoUbY83/SqPxIOaQMphOs/AADOPrwCAAAAAAAAAYYEAABkAAAA1D1P0eQmqj8SDmkDKYTrPwCAzD7MAgAAAAAAAAGHBAAAZAAAALgp6GXqWKk/Eg5pAymE6z8AAMw+zAIAAAAAAAABiAQAAGQAAACkFYH674qoPxIOaQMphOs/AADMPtwCAAAAAAAAAYkEAABkAAAAiAEaj/W8pz+MAsFcaYbrPwAAzD7cAgAAAAAAAAGKBAAAZAAAAJAoMBPeBac/jALBXGmG6z8AAMw+6wIAAAAAAAABiwQAAGQAAACcT0aXxk6mP4wCwVxphus/AIDSPusCAAAAAAAAAYwEAABkAAAApHZcG6+XpT8G9xi2qYjrPwCA1T7wAgAAAAAAAAGNBAAAZAAAAMjY745696Q/BvcYtqmI6z8AgNo+8AIAAAAAAAABjgQAAGQAAADwOoMCRlekPwb3GLapiOs/AIDcPgADAAAAAAAAAY8EAABkAAAAFJ0WdhG3oz8G9xi2qYjrPwCA3j4AAwAAAAAAAAGQBAAAZAAAABzELPr5/6I/BvcYtqmI6z8AgN8+DwMAAAAAAAABkQQAAGQAAABAJsBtxV+iPwb3GLapiOs/AIDePg8DAAAAAAAAAZIEAABkAAAAPE3W8a2ooT8G9xi2qYjrPwAA3j4fAwAAAAAAAAGTBAAAZAAAAEh07HWW8aA/BvcYtqmI6z8AgNs+HwMAAAAAAAABlAQAAGQAAAA4YIUKnCOgPwb3GLapiOs/AIDaPi4DAAAAAAAAAZUEAABkAAAAMJg8PkOrnj8G9xi2qYjrPwAA2T4uAwAAAAAAAAGWBAAAZAAAABBwbmdOD50/BvcYtqmI6z8AANg+PgMAAAAAAAABlwQAAGQAAADQR6CQWXObPwb3GLapiOs/AADXPj4DAAAAAAAAAZgEAABkAAAAqB/SuWTXmT8G9xi2qYjrPwAA1j5OAwAAAAAAAAGZBAAAZAAAAGj3A+NvO5g/BvcYtqmI6z8AANc+TgMAAAAAAAABmgQAAGQAAABAzzUMe5+WPwb3GLapiOs/AIDXPl0DAAAAAAAAAZsEAABkAAAACKdnNYYDlT8G9xi2qYjrPwCA1z5dAwAAAAAAAAGcBAAAZAAAAMh+mV6RZ5M/BvcYtqmI6z8AANg+bQMAAAAAAAABnQQAAGQAAADgzMVmYvmRPwb3GLapiOs/AADZPm0DAAAAAAAAAZ4EAABkAAAA8BrybjOLkD8G9xi2qYjrPwCA2T59AwAAAAAAAAGfBAAAZAAAAIC+MayUlY4/BvcYtqmI6z8AANs+fQMAAAAAAAABoAQAAGQAAACQM3Q4TnCMPwb3GLapiOs/AIDbPn0DAAAAAAAAAaEEAABkAAAAwKi2xAdLij+MAsFcaYbrPwAA3T6cAwAAAAAAAAGiBAAAZAAAAMAd+VDBJYg/Eg5pAymE6z8AgN0+nAMAAAAAAAABowQAAGQAAADAkjvdegCGP5gZEaroges/AADfPpwDAAAAAAAAAaQEAABkAAAA4Ad+aTTbgz8eJblQqH/rPwCA3z6cAwAAAAAAAAGlBAAAZAAAAPB8wPXttYE/pDBh92d96z8AgN8+qwMAAAAAAAABpgQAAGQAAAAgve9/Zth/Pyo8CZ4ne+s/AADgPqsDAAAAAAAAAacEAABkAAAAQKd0mNmNez8qPAmeJ3vrPwAA4D67AwAAAAAAAAGoBAAAZAAAACBq4yxk+nc/KjwJnid76z8AAOA+uwMAAAAAAAABqQQAAGQAAABABjw9Bh51Pyo8CZ4ne+s/AIDePssDAAAAAAAAAaoEAABkAAAAoMmq0ZCKcT8qPAmeJ3vrPwAA3j7LAwAAAAAAAAGrBAAAZAAAAIDLBsRlXG0/sEexROd46z8AAN4+2gMAAAAAAAABrAQAAGQAAABAZ1/UB4BqP7BHsUTneOs/AADePtoDAAAAAAAAAa0EAABkAAAAwAO45KmjZz+wR7FE53jrPwCA2z7aAwAAAAAAAAGuBAAAZAAAAICfEPVLx2Q/sEexROd46z8AgNo+6gMAAAAAAAABrwQAAGQAAAAAPGkF7uphP7BHsUTneOs/AADaPuoDAAAAAAAAAbAEAABkAAAAgImVDb98YD82U1nrpnbrPwAA2j7qAwAAAAAAAAGxBAAAZAAAAICJlQ2/fGA/NlNZ66Z26z8AANw++gMAAAAAAAABsgQAAGQAAACAr4MrIB1ePzZTWeumdus/AADdPvoDAAAAAAAAAbMEAABkAAAAgK+DKyAdXj82U1nrpnbrPwCA3T76AwAAAAAAAAG0BAAAZAAAAICvgysgHV4/NlNZ66Z26z8AAN4++gMAAAAAAAABtQQAAGQAAACAr4MrIB1ePzZTWeumdus/AIDbPgkEAAAAAAAAAbYEAABkAAAAgK+DKyAdXj82U1nrpnbrPwCA2j4JBAAAAAAAAAG3BAAAZAAAAICvgysgHV4/NlNZ66Z26z8AANo+CQQAAAAAAAABuAQAAGQAAACAr4MrIB1ePzZTWeumdus/AADaPhkEAAAAAAAAAbkEAABkAAAAADxpBe7qYT+wR7FE53jrPwCA1z4ZBAAAAAAAAAG6BAAAZAAAAEBR5Ox6NWY/KjwJnid76z8AgNY+KAQAAAAAAAABuwQAAGQAAACAGTPMNu5rP6QwYfdnfes/AADVPkgEAAAAAAAAAbwEAABkAAAAoPDAVXnTcD8eJblQqH/rPwAA1D5IBAAAAAAAAAG9BAAAZAAAAIDfJbkd1XU/mBkRquiB6z8AANM+VwQAAAAAAAABvgQAAGQAAAAg9aCgqh96PxIOaQMphOs/AADSPmcEAAAAAAAAAb8EAABkAAAAIAsciDdqfj8SDmkDKYTrPwAA0z5nBAAAAAAAAAHABAAAZAAAAPB8wPXttYE/jALBXGmG6z8AgNM+dwQAAAAAAAABwQQAAGQAAABg9HInwDaEPwb3GLapiOs/AIDTPncEAAAAAAAAAcIEAABkAAAAQFgaFx4Thz+A63AP6orrPwAA1D6GBAAAAAAAAAHDBAAAZAAAAMCotsQHS4o/gOtwD+qK6z8AgNI+hgQAAAAAAAABxAQAAGQAAABw5Ucwfd6NP4DrcA/qius/AADSPpYEAAAAAAAAAcUEAABkAAAAeAfnLL/mkD+A63AP6orrPwAA0z6WBAAAAAAAAAHGBAAAZAAAAFiSpKAFDJM/gOtwD+qK6z8AgNM+pQQAAAAAAAABxwQAAGQAAABAHWIUTDGVP4DrcA/qius/AIDSPqUEAAAAAAAAAcgEAABkAAAAOKgfiJJWlz+A63AP6orrPwAA0j61BAAAAAAAAAHJBAAAZAAAAFip19qeqZk/gOtwD+qK6z8AANM+tQQAAAAAAAABygQAAGQAAABQNJVO5c6bP4DrcA/qius/AIDTPsUEAAAAAAAAAcsEAABkAAAAOL9Swiv0nT+A63AP6orrPwCA0z7FBAAAAAAAAAHMBAAAZAAAAOjTFVes658/gOtwD+qK6z8AANQ+1AQAAAAAAAABzQQAAGQAAAAsOW+Gs9qgP4DrcA/qius/AADUPtQEAAAAAAAAAc4EAABkAAAAgMPQ0HPWoT+A63AP6orrPwAA1D7UBAAAAAAAAAHPBAAAZAAAALgStStRu6I/gOtwD+qK6z8AgNI+5AQAAAAAAAAB0AQAAGQAAAD0YZmGLqCjP4DrcA/qius/AADSPuQEAAAAAAAAAdEEAABkAAAAKLF94QuFpD+A63AP6orrPwAA0z4HBQAAAAAAAAHSBAAAZAAAAGAAYjzpaaU/gOtwD+qK6z8AgNM+BwUAAAAAAAAB0wQAAGQAAACcT0aXxk6mP4DrcA/qius/AIDQPgcFAAAAAAAAAdQEAABkAAAAkCgwE94Fpz+A63AP6orrPwAAzz4HBQAAAAAAAAHVBAAAZAAAAIgBGo/1vKc/gOtwD+qK6z8AAMw+FwUAAAAAAAAB1gQAAGQAAABgn4YbKl2oP4DrcA/qius/AIDKPhcFAAAAAAAAAdcEAABkAAAAIAJ2uHvmqD/638hoKo3rPwCAxD4mBQAAAAAAAAHYBAAAZAAAALgp6GXqWKk/dNQgwmqP6z8AAMI+JgUAAAAAAAAB2QQAAGQAAABAFt0jdrSpP3TUIMJqj+s/AIC3PjYFAAAAAAAAAdoEAABkAAAAkMdU8h75qT901CDCao/rPwAAsz42BQAAAAAAAAHbBAAAZAAAANQ9T9HkJqo/7sh4G6uR6z8AAHg+NgUAAAAAAAAB3AQAAGQAAADUPU/R5CaqP+7IeBurkes/AABGPlUFAAAAAAAAAd0EAABkAAAAuALS4QEQqj9cpoAnbJjrPwAAJz5VBQAAAAAAAAHeBAAAZAAAAOM3hOTmZ8I/0J/227v96z8AAMQ9AAAAAAAAAAAB3wQAAGQAAABRmsVsdVzCP1SrnoJ7++s/AAAHPhAAAAAAAAAAAeAEAABkAAAAUZrFbHVcwj/Qn/bbu/3rPwAADz4QAAAAAAAAAAHhBAAAZAAAAFGaxWx1XMI/0J/227v96z8AABU+EAAAAAAAAAAB4gQAAGQAAABRmsVsdVzCP9Cf9tu7/es/AAA2PhAAAAAAAAAAAeMEAABkAAAAF+mkKC5iwj/Qn/bbu/3rPwAARD4tAAAAAAAAAAHkBAAAZAAAABfppCguYsI/VKuegnv76z8AAFg+LQAAAAAAAAAB5QQAAGQAAAAX6aQoLmLCP9q2Rik7+es/AABgPi0AAAAAAAAAAeYEAABkAAAA4zeE5OZnwj9gwu7P+vbrPwAAaT4tAAAAAAAAAAHnBAAAZAAAAOM3hOTmZ8I/5s2Wdrr06z8AAG0+PQAAAAAAAAAB6AQAAGQAAACphmOgn23CP/Lk5sM58Os/AABxPj0AAAAAAAAAAekEAABkAAAAqYZjoJ9twj948I5q+e3rPwAAcz49AAAAAAAAAAHqBAAAZAAAAG/VQlxYc8I//vs2Ebnr6z8AAHY+PQAAAAAAAAAB6wQAAGQAAABv1UJcWHPCP4QH37d46es/AAB3Pk0AAAAAAAAAAewEAABkAAAAb9VCXFhzwj8KE4deOOfrPwAAgT5NAAAAAAAAAAHtBAAAZAAAADckIhgRecI/kB4vBfjk6z8AAIQ+TQAAAAAAAAAB7gQAAGQAAAABcwHUyX7CPxYq16u34us/AICJPk0AAAAAAAAAAe8EAABkAAAAycHgj4KEwj+cNX9Sd+DrPwAAjD5cAAAAAAAAAAHwBAAAZAAAAMnB4I+ChMI/IkEn+Tbe6z8AgJA+XAAAAAAAAAAB8QQAAGQAAABVX58H9I/CP6hMz5/22+s/AICSPlwAAAAAAAAAAfIEAABkAAAAIa5+w6yVwj+0Yx/tddfrPwAAmT5sAAAAAAAAAAHzBAAAZAAAAOf8XX9lm8I/Om/HkzXV6z8AAJw+bAAAAAAAAAAB9AQAAGQAAAB3mhz31qbCP8B6bzr10us/AIChPnsAAAAAAAAAAfUEAABkAAAABTjbbkiywj9GhhfhtNDrPwAApD6LAAAAAAAAAAH2BAAAZAAAAJXVmea5vcI/zJG/h3TO6z8AAKs+mwAAAAAAAAAB9wQAAGQAAAAlc1heK8nCP1KdZy40zOs/AACuPqoAAAAAAAAAAfgEAABkAAAAfV/2kVXawj9SnWcuNMzrPwCAsj6qAAAAAAAAAAH5BAAAZAAAAJuac4E48cI/Up1nLjTM6z8AgLQ+ugAAAAAAAAAB+gQAAGQAAABLc6/ojBPDP1KdZy40zOs/AIC2PsoAAAAAAAAAAfsEAABkAAAAwZrKC5o7wz9SnWcuNMzrPwCAtz7ZAAAAAAAAAAH8BAAAZAAAAP8QxepfacM/Up1nLjTM6z8AgLc+2QAAAAAAAAAB/QQAAGQAAADPJH5Bl6LDP1KdZy40zOs/AAC4PukAAAAAAAAAAf4EAABkAAAAmzg3mM7bwz9SnWcuNMzrPwAAuD7pAAAAAAAAAAH/BAAAZAAAADGbz6q+GsQ/2KgP1fPJ6z8AALg++AAAAAAAAAABAAUAAGQAAADJ/We9rlnEP9ioD9Xzyes/AIC1PvgAAAAAAAAAAQEFAABkAAAAlREhFOaSxD/YqA/V88nrPwCAtD4IAQAAAAAAAAECBQAAZAAAAGMl2modzMQ/2KgP1fPJ6z8AALM+CAEAAAAAAAABAwUAAGQAAABp6rMFnP/EP9ioD9Xzyes/AACyPhgBAAAAAAAAAQQFAABkAAAAp2Cu5GEtxT/YqA/V88nrPwAAsz4YAQAAAAAAAAEFBQAAZAAAAB2IyQdvVcU/2KgP1fPJ6z8AgLM+JwEAAAAAAAABBgUAAGQAAADNYAVvw3fFP9ioD9Xzyes/AAC1PicBAAAAAAAAAQcFAABkAAAAs+phGl+UxT/YqA/V88nrPwCAtT43AQAAAAAAAAEIBQAAZAAAAJt0vsX6sMU/2KgP1fPJ6z8AgLQ+NwEAAAAAAAABCQUAAGQAAAC7rzu13cfFP160t3uzx+s/AAC0PkcBAAAAAAAAAQoFAABkAAAAE5zZ6AfZxT/kv18ic8XrPwCAsT5HAQAAAAAAAAELBQAAZAAAAJ85mGB55MU/assHyTLD6z8AgLA+VgEAAAAAAAABDAUAAGQAAAAx11bY6u/FP/DWr2/ywOs/AACwPlYBAAAAAAAAAQ0FAABkAAAA+SU2lKP1xT924lcWsr7rPwAAsD5WAQAAAAAAAAEOBQAAZAAAAPklNpSj9cU//O3/vHG86z8AALA+VgEAAAAAAAABDwUAAGQAAAAx11bY6u/FP4L5p2Mxuus/AACwPmYBAAAAAAAAARAFAABkAAAAnzmYYHnkxT8IBVAK8bfrPwAAsT5mAQAAAAAAAAERBQAAZAAAABOc2egH2cU/jhD4sLC16z8AgLE+ZgEAAAAAAAABEgUAAGQAAADxYFz5JMLFPxQcoFdws+s/AACzPnUBAAAAAAAAARMFAABkAAAA0yXfCUKrxT+aJ0j+L7HrPwCAsz6FAQAAAAAAAAEUBQAAZAAAACVNo6LtiMU/IDPwpO+u6z8AgLM+hQEAAAAAAAABFQUAAGQAAAB3dGc7mWbFPyAz8KTvrus/AAC0PpUBAAAAAAAAARYFAABkAAAA/0xMGIw+xT8gM/Ck767rPwAAtT6kAQAAAAAAAAEXBQAAZAAAAMHWUTnGEMU/IDPwpO+u6z8AgLU+pAEAAAAAAAABGAUAAGQAAACDYFdaAOPEPyAz8KTvrus/AICzPsQBAAAAAAAAARkFAABkAAAAs0yeA8mpxD8gM/Ck767rPwCAsj7EAQAAAAAAAAEaBQAAZAAAAOc45ayRcMQ/IDPwpO+u6z8AALE+xAEAAAAAAAABGwUAAGQAAABR1kyaoTHEP5onSP4vses/AACwPsQBAAAAAAAAARwFAABkAAAAu3O0h7Hywz8UHKBXcLPrPwAAsj7TAQAAAAAAAAEdBQAAZAAAACURHHXBs8M/FBygV3Cz6z8AALM+0wEAAAAAAAABHgUAAGQAAABX/WIeinrDPxQcoFdws+s/AIC0PuMBAAAAAAAAAR8FAABkAAAAUTiJgwtHwz8UHKBXcLPrPwCAtT7jAQAAAAAAAAEgBQAAZAAAABPCjqRFGcM/FBygV3Cz6z8AALg+8gEAAAAAAAABIQUAAGQAAADTS5TFf+vCP5onSP4vses/AAC5PvIBAAAAAAAAASIFAABkAAAAXyR5onLDwj8gM/Ck767rPwCAuj4CAgAAAAAAAAEjBQAAZAAAAK1LPTseocI/LEpA8m6q6z8AgLs+AgIAAAAAAAABJAUAAGQAAAABcwHUyX7CP7JV6JguqOs/AAC/PhICAAAAAAAAASUFAABkAAAAF+mkKC5iwj++bDjmraPrPwCAwD4SAgAAAAAAAAEmBQAAZAAAAPmtJzlLS8I/RHjgjG2h6z8AgMI+IQIAAAAAAAABJwUAAGQAAACjwYkFITrCP1CPMNrsnOs/AIDDPiECAAAAAAAAASgFAABkAAAAS9Xr0fYowj/WmtiArJrrPwAAxT4hAgAAAAAAAAEpBQAAZAAAAIOGDBY+I8I/XKaAJ2yY6z8AgMU+JgIAAAAAAAABKgUAAGQAAAC7Ny1ahR3CP1ymgCdsmOs/AIDBPiYCAAAAAAAAASsFAABkAAAAuzctWoUdwj9cpoAnbJjrPwCAvz4mAgAAAAAAAAEsBQAAZAAAALs3LVqFHcI/XKaAJ2yY6z8AALw+NgIAAAAAAAABLQUAAGQAAADZcqpJaDTCP9aa2ICsmus/AIC7PjYCAAAAAAAAAS4FAABkAAAAwfwG9QNRwj9QjzDa7JzrPwCAuz5VAgAAAAAAAAEvBQAAZAAAAKmGY6CfbcI/yoOIMy2f6z8AgLs+VQIAAAAAAAABMAUAAGQAAAAhrn7DrJXCP75sOOato+s/AAC8PmQCAAAAAAAAATEFAABkAAAA7cE3GuTOwj84YZA/7qXrPwAAvT5kAgAAAAAAAAEyBQAAZAAAAIMk0CzUDcM/LEpA8m6q6z8AgL0+dAIAAAAAAAABMwUAAGQAAACnJCe3NVjDP6Y+mEuvrOs/AADCPnQCAAAAAAAAATQFAABkAAAAlXNd/U+owz8gM/Ck767rPwAAxD6EAgAAAAAAAAE1BQAAZAAAAIHCk0Nq+MM/midI/i+x6z8AgMU+hAIAAAAAAAABNgUAAGQAAAA3YKlFPU7EP5onSP4vses/AADGPpMCAAAAAAAAATcFAABkAAAAJa/fi1eexD+aJ0j+L7HrPwCAxD6TAgAAAAAAAAE4BQAAZAAAAEuvNha56MQ/midI/i+x6z8AAMQ+owIAAAAAAAABOQUAAGQAAADhEc8oqSfFP5onSP4vses/AIC/PqMCAAAAAAAAAToFAABkAAAAd3RnO5lmxT8gM/Ck767rPwCAvT6zAgAAAAAAAAE7BQAAZAAAAEOIIJLQn8U/pj6YS6+s6z8AAK4+swIAAAAAAAABPAUAAGQAAABHTfosT9PFPyxKQPJuqus/AACnPsICAAAAAAAAAT0FAABkAAAAh8P0CxUBxj+yVeiYLqjrPwAAoz7CAgAAAAAAAAE+BQAAZAAAAP/qDy8iKcY/slXomC6o6z8AAKI+4QIAAAAAAAABPwUAAGQAAAAhY3UU3B3KPxYq16u34us/AADkPQAAAAAAAAAAAUAFAABkAAAAj8W2nGoSyj+cNX9Sd+DrPwAAHD4QAAAAAAAAAAFBBQAAZAAAAAMo+CT5Bso/nDV/Unfg6z8AACY+EAAAAAAAAAABQgUAAGQAAABxijmth/vJPyJBJ/k23us/AAAsPhAAAAAAAAAAAUMFAABkAAAAqzta8c71yT8iQSf5Nt7rPwAATD4vAAAAAAAAAAFEBQAAZAAAAOXsejUW8Mk/IkEn+Tbe6z8AAFk+LwAAAAAAAAABRQUAAGQAAAAdnpt5XerJP6hMz5/22+s/AAB3Pi8AAAAAAAAAAUYFAABkAAAAHZ6beV3qyT8uWHdGttnrPwAAgj4vAAAAAAAAAAFHBQAAZAAAAFNPvL2k5Mk/tGMf7XXX6z8AAIk+LwAAAAAAAAABSAUAAGQAAABTT7y9pOTJPzpvx5M11es/AACMPi8AAAAAAAAAAUkFAABkAAAAU0+8vaTkyT/Aem869dLrPwCAkD4vAAAAAAAAAAFKBQAAZAAAAFNPvL2k5Mk/RoYX4bTQ6z8AgJI+LwAAAAAAAAABSwUAAGQAAABTT7y9pOTJP8yRv4d0zus/AICUPj8AAAAAAAAAAUwFAABkAAAAU0+8vaTkyT9SnWcuNMzrPwCAlT4/AAAAAAAAAAFNBQAAZAAAAFNPvL2k5Mk/2KgP1fPJ6z8AAJg+PwAAAAAAAAABTgUAAGQAAABTT7y9pOTJP160t3uzx+s/AACZPj8AAAAAAAAAAU8FAABkAAAAU0+8vaTkyT/kv18ic8XrPwAAnj5OAAAAAAAAAAFQBQAAZAAAAB2em3ld6sk/assHyTLD6z8AAKA+TgAAAAAAAAABUQUAAGQAAADl7Ho1FvDJP/DWr2/ywOs/AACmPk4AAAAAAAAAAVIFAABkAAAA5ex6NRbwyT/w1q9v8sDrPwAAqD5OAAAAAAAAAAFTBQAAZAAAAHGKOa2H+8k/8Navb/LA6z8AALI+XgAAAAAAAAABVAUAAGQAAAADKPgk+QbKP/DWr2/ywOs/AIC2Pl4AAAAAAAAAAVUFAABkAAAAj8W2nGoSyj/w1q9v8sDrPwCAvT59AAAAAAAAAAFWBQAAZAAAALEANIxNKco/8Navb/LA6z8AAMA+nAAAAAAAAAABVwUAAGQAAADRO7F7MEDKP2rLB8kyw+s/AIDDPqwAAAAAAAAAAVgFAABkAAAAucUNJ8xcyj/kv18ic8XrPwAAxT6sAAAAAAAAAAFZBQAAZAAAAGeeSY4gf8o/2KgP1fPJ6z8AgMU+rAAAAAAAAAABWgUAAGQAAADdxWSxLafKP1KdZy40zOs/AADGPrwAAAAAAAAAAVsFAABkAAAAGzxfkPPUyj9GhhfhtNDrPwAAxj7bAAAAAAAAAAFcBQAAZAAAACEBOStyCMs/Om/HkzXV6z8AAMY+2wAAAAAAAAABXQUAAGQAAAApxhLG8DvLPy5Yd0a22es/AADHPtsAAAAAAAAAAV4FAABkAAAA9dnLHCh1yz8iQSf5Nt7rPwCAxz7bAAAAAAAAAAFfBQAAZAAAAIs8ZC8YtMs/FirXq7fi6z8AgMU+6wAAAAAAAAABYAUAAGQAAAAhn/xBCPPLP5AeLwX45Os/AIDEPusAAAAAAAAAAWEFAABkAAAAuQGVVPgxzD8KE4deOOfrPwAAxT76AAAAAAAAAAFiBQAAZAAAAEtkLWfocMw/hAfft3jp6z8AgMU++gAAAAAAAAABYwUAAGQAAABzZITxSbvMP/77NhG56+s/AIDEPg8BAAAAAAAAAWQFAABkAAAAl2Tbe6sFzT/++zYRuevrPwAAxD4PAQAAAAAAAAFlBQAAZAAAAE8C8X1+W80/ePCOavnt6z8AAMU+HgEAAAAAAAABZgUAAGQAAAABoAaAUbHNP3jwjmr57es/AIDFPh4BAAAAAAAAAWcFAABkAAAAtT0cgiQHzj948I5q+e3rPwCAxT4uAQAAAAAAAAFoBQAAZAAAAKOMUsg+V84//vs2Ebnr6z8AAMY+LgEAAAAAAAABaQUAAGQAAADJjKlSoKHOP/77NhG56+s/AIDEPj4BAAAAAAAAAWoFAABkAAAAJT4hIUnmzj/++zYRuevrPwAAxD4+AQAAAAAAAAFrBQAAZAAAAL2guTM5Jc8//vs2Ebnr6z8AAMU+TQEAAAAAAAABbAUAAGQAAACJtHKKcF7PP/77NhG56+s/AIDFPk0BAAAAAAAAAW0FAABkAAAAxyptaTaMzz/++zYRuevrPwCAwz5NAQAAAAAAAAFuBQAAZAAAAD9SiIxDtM8//vs2Ebnr6z8AgMI+bQEAAAAAAAABbwUAAGQAAAC1eaOvUNzPP/77NhG56+s/AADAPm0BAAAAAAAAAXAFAABkAAAAmwMAW+z4zz948I5q+e3rPwAAuT58AQAAAAAAAAFxBQAAZAAAAFyfPqXnB9A/ePCOavnt6z8AALY+fAEAAAAAAAABcgUAAGQAAADuPP0cWRPQP/Lk5sM58Os/AACoPnwBAAAAAAAAAXMFAABkAAAAGDPMNu4b0D9s2T4devLrPwAAoj6bAQAAAAAAAAF0BQAAZAAAAOKBq/KmIdA/5s2Wdrr06z8AAJQ+mwEAAAAAAAABdQUAAGQAAACq0IquXyfQP9q2Rik7+es/AACOPpsBAAAAAAAAAXYFAABkAAAADHh6DDwq0D/Qn/bbu/3rPwAACz6bAQAAAAAAAAF3BQAAZAAAAAx4egw8KtA/Pn3+53wE7D8AAJQ9ygEAAAAAAAABeAUAAGQAAAAMeHoMPCrQPyRPXk1+Dew/AAAYPcoBAAAAAAAAAXkFAABkAAAAN2CpRT1OxD/yXLsXmYDpPwAAET4AAAAAAAAAAAF6BQAAZAAAADdgqUU9TsQ/8ly7F5mA6T8AAEc+EAAAAAAAAAABewUAAGQAAABvEcqJhEjEP/JcuxeZgOk/AABTPhAAAAAAAAAAAXwFAABkAAAAbxHKiYRIxD/yXLsXmYDpPwAAXD4QAAAAAAAAAAF9BQAAZAAAAG8RyomESMQ/8ly7F5mA6T8AAHg+LwAAAAAAAAABfgUAAGQAAABvEcqJhEjEP3hoY75Yfuk/AACHPi8AAAAAAAAAAX8FAABkAAAAbxHKiYRIxD/+cwtlGHzpPwCAjD4vAAAAAAAAAAGABQAAZAAAAG8RyomESMQ/Cotbspd36T8AgJI+LwAAAAAAAAABgQUAAGQAAABvEcqJhEjEP5ytU6bWcOk/AICUPi8AAAAAAAAAAYIFAABkAAAAqcLqzctCxD+02/NA1WfpPwAAmj4/AAAAAAAAAAGDBQAAZAAAAN1zCxITPcQ/ThU8gpNc6T8AAJw+PwAAAAAAAAABhAUAAGQAAABR1kyaoTHEP+xOhMNRUek/AICoPj8AAAAAAAAAAYUFAABkAAAA+emuZncgxD8QlHSrz0PpPwAArj5OAAAAAAAAAAGGBQAAZAAAAJ/9EDNND8Q/NNlkk0026T8AAL8+TgAAAAAAAAABhwUAAGQAAACBwpNDavjDP1oeVXvLKOk/AIDGPl4AAAAAAAAAAYgFAABkAAAAmzg3mM7bwz9+Y0VjSRvpPwAA0D5eAAAAAAAAAAGJBQAAZAAAAO1f+zB6ucM/oqg1S8cN6T8AANQ+bgAAAAAAAAABigUAAGQAAAB3OOANbZHDP8btJTNFAOk/AIDXPn0AAAAAAAAAAYsFAABkAAAAOcLlLqdjwz9kJ250A/XoPwAA2T59AAAAAAAAAAGMBQAAZAAAADH9C5QoMMM/AmG2tcHp6D8AgNk+jQAAAAAAAAABjQUAAGQAAADxhhG1YgLDP6Ca/vZ/3ug/AADaPp0AAAAAAAAAAY4FAABkAAAAJXNYXivJwj8+1EY4PtPoPwAA3D6dAAAAAAAAAAGPBQAAZAAAAI8QwEs7isI/3A2PefzH6D8AAN0+nQAAAAAAAAABkAUAAGQAAADB/Ab1A1HCP3pH17q6vOg/AADjPqwAAAAAAAAAAZEFAABkAAAAZUuPJlsMwj+QdXdVubPoPwAA5j6sAAAAAAAAAAGSBQAAZAAAAD1LOJz5wcE/qKMX8Leq6D8AgOs+vAAAAAAAAAABkwUAAGQAAABR/AFW33HBPzzGD+T2o+g/AADuPrwAAAAAAAAAAZQFAABkAAAAm17sUwwcwT/O6AfYNZ3oPwCA7j7PAAAAAAAAAAGVBQAAZAAAACFy95WAwMA/YAsAzHSW6D8AAO4+zwAAAAAAAAABlgUAAGQAAABr1OGTrWrAP2wiUBn0keg/AADvPt8AAAAAAAAAAZcFAABkAAAAtTbMkdoUwD/yLfi/s4/oPwCA7z7fAAAAAAAAAAGYBQAAZAAAAJbPK5eAib8/eDmgZnON6D8AAPM+7wAAAAAAAAABmQUAAGQAAAC6Mb8KTOm+P/5ESA0zi+g/AID0Pu8AAAAAAAAAAZoFAABkAAAAvljVjjQyvj/+REgNM4voPwAA+T7vAAAAAAAAAAGbBQAAZAAAAHJYJ3pxnb0//kRIDTOL6D8AgPo+/gAAAAAAAAABnAUAAGQAAAAqWHllrgi9P/5ESA0zi+g/AID7Pv4AAAAAAAAAAZ0FAABkAAAAavWJyFx/vD94OaBmc43oPwAA/D4OAQAAAAAAAAGeBQAAZAAAALKSmisL9rs/bCJQGfSR6D8AAP0+DgEAAAAAAAABnwUAAGQAAAD6L6uOuWy7P9r/VyW1mOg/AID9Ph4BAAAAAAAAAaAFAABkAAAAzmp6adnuuj9I3V8xdp/oPwCA/T4eAQAAAAAAAAGhBQAAZAAAAKKlSUT5cLo/MK+/lneo6D8AAP4+LQEAAAAAAAABogUAAGQAAAAGfteWiv65Pwpqz675teg/AID7Pi0BAAAAAAAAAaMFAABkAAAA9vMjYY2XuT/oJN/Ge8PoPwCA+j49AQAAAAAAAAGkBQAAZAAAAO5pcCuQMLk/PtRGOD7T6D8AAPg+PQEAAAAAAAABpQUAAGQAAAD+GjrldeC4Pw54BgNB5eg/AID2PkwBAAAAAAAAAaYFAABkAAAAEswDn1uQuD/eG8bNQ/foPwAA9D5MAQAAAAAAAAGnBQAAZAAAAEK4SkgkV7g/rr+FmEYJ6T8AgPI+XAEAAAAAAAABqAUAAGQAAAB2pJHx7B24P3JM9RXKH+k/AADxPlwBAAAAAAAAAakFAABkAAAAqpDYmrXktz+uzbzsjTjpPwAA8D5sAQAAAAAAAAGqBQAAZAAAAPq3nDNhwrc/ZkPcHJJT6T8AAPA+bAEAAAAAAAABqwUAAGQAAADWfB9Efqu3P5ytU6bWcOk/AADwPnsBAAAAAAAAAawFAABkAAAAukGiVJuUtz/MF8svG47pPwAA8D57AQAAAAAAAAGtBQAAZAAAALpBolSblLc/dnaaEqCt6T8AAPA+iwEAAAAAAAABrgUAAGQAAAC6QaJUm5S3P6jgEZzkyuk/AIDuPosBAAAAAAAAAa8FAABkAAAAukGiVJuUtz/aSoklKejpPwAA7j6bAQAAAAAAAAGwBQAAZAAAAErfYMwMoLc/iqlYCK4H6j8AAO4+mwEAAAAAAAABsQUAAGQAAABqGt6777a3P7D8f0RzKeo/AADuPqoBAAAAAAAAAbIFAABkAAAAhlVbq9LNtz/UT6eAOEvqPwAA7j6qAQAAAAAAAAGzBQAAZAAAADYulxIn8Lc/dJcmFj5v6j8AAO4+ugEAAAAAAAABtAUAAGQAAADmBtN5exK4P5jqTVIDkeo/AIDsProBAAAAAAAAAbUFAABkAAAAthqM0LJLuD86Ms3nCLXqPwAA7D7JAQAAAAAAAAG2BQAAZAAAAIIuRSfqhLg/2nlMfQ7Z6j8AAOw+yQEAAAAAAAABtwUAAGQAAADe37z1ksm4P4bYG2CT+Oo/AADsPskBAAAAAAAAAbgFAABkAAAAPpE0xDsOuT8yN+tCGBjrPwAA7D7ZAQAAAAAAAAG5BQAAZAAAACrgagpWXrk/3pW6JZ036z8AAOw+2QEAAAAAAAABugUAAGQAAAAWL6FQcK65P4r0iQgiV+s/AADsPukBAAAAAAAAAbsFAABkAAAAkhuWDvwJuj82U1nrpnbrPwAA7D7pAQAAAAAAAAG8BQAAZAAAAA4Ii8yHZbo/4rEoziuW6z8AAOw++AEAAAAAAAABvQUAAGQAAAD+VsESorW6P44Q+LCwtes/AADsPvgBAAAAAAAAAb4FAABkAAAAfkO20C0Ruz/Aem869dLrPwAA7D4IAgAAAAAAAAG/BQAAZAAAAIbNaQYreLs/8uTmwznw6z8AAOw+CAIAAAAAAAABwAUAAGQAAAACul7EttO7PyRPXk1+Dew/AADsPicCAAAAAAAAAcEFAABkAAAAEkQS+rM6vD/cxH19gijsPwAA7D4nAgAAAAAAAAHCBQAAZAAAABrOxS+xobw/GkZFVEZB7D8AAO0+JwIAAAAAAAABwwUAAGQAAAAqWHllrgi9P9K7ZIRKXOw/AIDtPicCAAAAAAAAAcQFAABkAAAAxn/rEh17vT8QPSxbDnXsPwCA7T43AgAAAAAAAAHFBQAAZAAAAH7i2q9uBL4/1Mmb2JGL7D8AAO4+NwIAAAAAAAABxgUAAGQAAABagEc8o6S+P6RtW6OUnew/AADuPkYCAAAAAAAAAccFAABkAAAAwrtyQElQvz/8HMMUV63sPwAA7j5GAgAAAAAAAAHIBQAAZAAAAF9KLl6wA8A/Uswqhhm97D8AAO8+VgIAAAAAAAAByQUAAGQAAACjhQLY9GTAPy6HOp6byuw/AIDvPlYCAAAAAAAAAcoFAABkAAAArw+2DfLLwD8WWZoDndPsPwCA7z5WAgAAAAAAAAHLBQAAZAAAAPNKioc2LcE/CkJKth3Y7D8AAPA+dQIAAAAAAAABzAUAAGQAAABzN39FwojBP4Q2og9e2uw/AADyPnUCAAAAAAAAAc0FAABkAAAA7SN0A07kwT+ENqIPXtrsPwAA8z51AgAAAAAAAAHOBQAAZAAAADFfSH2SRcI/kE3yXN3V7D8AAPY+hQIAAAAAAAABzwUAAGQAAAAFONtuSLLCP6h7kvfbzOw/AAD3PoUCAAAAAAAAAdAFAABkAAAAo19NHLckwz9Gtdo4msHsPwCA+D6FAgAAAAAAAAHRBQAAZAAAAD2Hv8kll8M/dhEbbpev7D8AgPk+lQIAAAAAAAAB0gUAAGQAAAATYFK72wPEP7CEq/ATmew/AAD7PpUCAAAAAAAAAdMFAABkAAAArYfEaEp2xD9+GjRnz3vsPwCA+z6kAgAAAAAAAAHUBQAAZAAAALsReJ5H3cQ/WMcMKwpa7D8AgPs+pAIAAAAAAAAB1QUAAGQAAAD/TEwYjD7FP8SW3eKDMew/AAD8PrQCAAAAAAAAAdYFAABkAAAAQ4ggktCfxT8wZq6a/QjsPwAA/D60AgAAAAAAAAHXBQAAZAAAAIfD9AsVAcY/nDV/Unfg6z8AAPw+wwIAAAAAAAAB2AUAAGQAAAA9YQoO6FbGP44Q+LCwtes/AAD8PsMCAAAAAAAAAdkFAABkAAAA8f4fELusxj+A63AP6orrPwAA/D7YAgAAAAAAAAHaBQAAZAAAABf/dpoc98Y/+NGRFONd6z8AAP0+2AIAAAAAAAAB2wUAAGQAAACtYQ+tDDbHPwLbqg0bKus/AID9PugCAAAAAAAAAdwFAABkAAAA69cJjNJjxz8Y+xNU0vHqPwAA/z7oAgAAAAAAAAHdBQAAZAAAAGP/JK/fi8c/IgQtTQq+6j8AgP8+9wIAAAAAAAAB3gUAAGQAAACBOqKewqLHP6QBnp+CjOo/AID/PvcCAAAAAAAAAd8FAABkAAAAEdhgFjSuxz+k82ZLO13qPwAAAD8HAwAAAAAAAAHgBQAAZAAAAIE6op7Cosc/HNqHUDQw6j8AgAA/BwMAAAAAAAAB4QUAAGQAAADRYWY3boDHPzD68Jbr9+k/AMAAPxcDAAAAAAAAAeIFAABkAAAAzZyMnO9Mxz9GGlrdor/pPwDAAD8XAwAAAAAAAAHjBQAAZAAAAKecNRKOAsc/5EVryhmF6T8AAAE/JgMAAAAAAAAB5AUAAGQAAAArsEBUAqfGP3JaLGoRT+k/AID8PiYDAAAAAAAAAeUFAABkAAAAj4jOppM0xj/4V528iR3pPwAA+j42AwAAAAAAAAHmBQAAZAAAANMl3wlCq8U/ZCdudAP16D8AgPA+NgMAAAAAAAAB5wUAAGQAAAAvOZPBVAXFP7jInpF+1eg/AIDsPkUDAAAAAAAAAegFAABkAAAAj0xHeWdfxD9uMIdtO8HoPwAA5D5FAwAAAAAAAAHpBQAAZAAAALOu2uwyv8M/kHV3Vbmz6D8AAOA+RQMAAAAAAAAB6gUAAGQAAAAx/QuUKDDDP5yMx6I4r+g/AAC6PlUDAAAAAAAAAesFAABkAAAAd5oc99amwj8WgR/8eLHoPwAAqT5VAwAAAAAAAAHsBQAAZAAAAGVLjyZbDMI/9DsvFPu+6D8AAKA+ZQMAAAAAAAAB7QUAAGQAAAAZS+ERmHfBP0rrloW9zug/AICdPmUDAAAAAAAAAe4FAABkAAAAOYCCT5Jv4D9Uq56Ce/vrPwAAFj4AAAAAAAAAAAHvBQAAZAAAADmAgk+Sb+A/YMLuz/r26z8AAE4+EAAAAAAAAAAB8AUAAGQAAAA5gIJPkm/gP+bNlna69Os/AABaPhAAAAAAAAAAAfEFAABkAAAAOYCCT5Jv4D/y5ObDOfDrPwAAYz4QAAAAAAAAAAHyBQAAZAAAAOpTen4AceA/8uTmwznw6z8AAGw+EAAAAAAAAAAB8wUAAGQAAACcJ3KtbnLgP3jwjmr57es/AABuPhAAAAAAAAAAAfQFAABkAAAATftp3Nxz4D/++zYRuevrPwAAbz4fAAAAAAAAAAH1BQAAZAAAAP/OYQtLdeA/ChOHXjjn6z8AAHA+HwAAAAAAAAAB9gUAAGQAAAD/zmELS3XgPxYq16u34us/AABrPh8AAAAAAAAAAfcFAABkAAAA/85hC0t14D8iQSf5Nt7rPwAAaT4fAAAAAAAAAAH4BQAAZAAAAP/OYQtLdeA/Llh3RrbZ6z8AAHc+LwAAAAAAAAAB+QUAAGQAAAD/zmELS3XgP7RjH+111+s/AAB+Pi8AAAAAAAAAAfoFAABkAAAATftp3Nxz4D86b8eTNdXrPwCAjj4vAAAAAAAAAAH7BQAAZAAAAE37adzcc+A/wHpvOvXS6z8AAJU+PQAAAAAAAAAB/AUAAGQAAABN+2nc3HPgP0aGF+G00Os/AICiPj0AAAAAAAAAAf0FAABkAAAATftp3Nxz4D/Mkb+HdM7rPwAAqD49AAAAAAAAAAH+BQAAZAAAAE37adzcc+A/Up1nLjTM6z8AgLI+PQAAAAAAAAAB/wUAAGQAAABN+2nc3HPgP9ioD9Xzyes/AAC3Pj0AAAAAAAAAAQAGAABkAAAATftp3Nxz4D9etLd7s8frPwCAvj5NAAAAAAAAAAEBBgAAZAAAAP/OYQtLdeA/5L9fInPF6z8AAMI+TQAAAAAAAAABAgYAAGQAAABkdlFpJ3jgP2rLB8kyw+s/AADJPl0AAAAAAAAAAQMGAABkAAAAFkpJmJV54D/w1q9v8sDrPwAAzD5dAAAAAAAAAAEEBgAAZAAAACvFMCXgfeA//O3/vHG86z8AANM+fAAAAAAAAAABBQYAAGQAAABCQBiyKoLgP4L5p2Mxuus/AIDbPowAAAAAAAAAAQYGAABkAAAAWLv/PnWG4D8IBVAK8bfrPwCA3z6MAAAAAAAAAAEHBgAAZAAAAG0258u/iuA/jhD4sLC16z8AgOE+qwAAAAAAAAABCAYAAGQAAAA1hcaHeJDgPxQcoFdws+s/AADiPqsAAAAAAAAAAQkGAABkAAAA/NOlQzGW4D+aJ0j+L7HrPwAA4j66AAAAAAAAAAEKBgAAZAAAAHb2fC5YneA/IDPwpO+u6z8AAOI+ugAAAAAAAAABCwYAAGQAAACj7EtI7aXgP6Y+mEuvrOs/AIDgPsoAAAAAAAAAAQwGAABkAAAAgLYSkfCv4D8sSkDybqrrPwAA4D7aAAAAAAAAAAENBgAAZAAAAA9U0Qhiu+A/slXomC6o6z8AAOE+2gAAAAAAAAABDgYAAGQAAABRxYevQcjgP7JV6JguqOs/AIDhPukAAAAAAAAAAQ8GAABkAAAARQo2hY/W4D+yVeiYLqjrPwCA4T7pAAAAAAAAAAEQBgAAZAAAAOoi3IlL5uA/slXomC6o6z8AAOI++QAAAAAAAAABEQYAAGQAAACQO4KOB/bgP7JV6JguqOs/AADiPvkAAAAAAAAAARIGAABkAAAAgoAwZFUE4T+yVeiYLqjrPwAA4j75AAAAAAAAAAETBgAAZAAAAHbF3jmjEuE/slXomC6o6z8AAOI+CQEAAAAAAAABFAYAAGQAAAC3NpXggh/hPyxKQPJuqus/AADiPgkBAAAAAAAAARUGAABkAAAA+qdLh2Is4T8sSkDybqrrPwAA4j43AQAAAAAAAAEWBgAAZAAAAIlFCv/TN+E/LEpA8m6q6z8AAOI+NwEAAAAAAAABFwYAAGQAAABmD9FH10HhPyxKQPJuqus/AADjPjcBAAAAAAAAARgGAABkAAAAQ9mXkNpL4T8sSkDybqrrPwCA4z5HAQAAAAAAAAEZBgAAZAAAAHDPZqpvVOE/LEpA8m6q6z8AAOY+RwEAAAAAAAABGgYAAGQAAADq8T2VllvhPyxKQPJuqus/AADnPkcBAAAAAAAAARsGAABkAAAAsUAdUU9h4T8sSkDybqrrPwCA5z5HAQAAAAAAAAEcBgAAZAAAAMi7BN6ZZeE/LEpA8m6q6z8AAOg+VwEAAAAAAAABHQYAAGQAAAArY/Q7dmjhPyxKQPJuqus/AADoPlcBAAAAAAAAAR4GAABkAAAAjwrkmVJr4T+yVeiYLqjrPwAA6D5XAQAAAAAAAAEfBgAAZAAAAI8K5JlSa+E/OGGQP+6l6z8AAOg+ZgEAAAAAAAABIAYAAGQAAABB3tvIwGzhPzhhkD/upes/AADoPmYBAAAAAAAAASEGAABkAAAAQd7byMBs4T++bDjmraPrPwAA6T5mAQAAAAAAAAEiBgAAZAAAAI8K5JlSa+E/RHjgjG2h6z8AgOk+ZgEAAAAAAAABIwYAAGQAAAB5j/wMCGfhP8qDiDMtn+s/AIDpPmYBAAAAAAAAASQGAABkAAAAYhQVgL1i4T9QjzDa7JzrPwAA6j5mAQAAAAAAAAElBgAAZAAAAOrxPZWWW+E/1prYgKya6z8AAOo+hgEAAAAAAAABJgYAAGQAAAC9+257AVPhP9aa2ICsmus/AADqPpUBAAAAAAAAAScGAABkAAAALl6wA5BH4T9cpoAnbJjrPwCA6D6VAQAAAAAAAAEoBgAAZAAAADsZAi5COeE/4rEoziuW6z8AAOg+pQEAAAAAAAABKQYAAGQAAABG1FNY9CrhP+KxKM4rlus/AADoPqUBAAAAAAAAASoGAABkAAAAobutUzgb4T/isSjOK5brPwAA6D7EAQAAAAAAAAErBgAAZAAAAEvPDyAOCuE/4rEoziuW6z8AgOQ+xAEAAAAAAAABLAYAAGQAAABWimFKwPvgP+KxKM4rlus/AADjPtQBAAAAAAAAAS0GAABkAAAAAJ7DFpbq4D/isSjOK5brPwAA4z7UAQAAAAAAAAEuBgAAZAAAAL8sDXC23eA/XKaAJ2yY6z8AgOM+4wEAAAAAAAABLwYAAGQAAADK516aaM/gP1ymgCdsmOs/AADmPuMBAAAAAAAAATAGAABkAAAAiXao84jC4D/WmtiArJrrPwAA5z7jAQAAAAAAAAExBgAAZAAAAF2A2dnzueA/1prYgKya6z8AAOo+AwIAAAAAAAABMgYAAGQAAAAyigrAXrHgP9aa2ICsmus/AADrPgMCAAAAAAAAATMGAABkAAAAuGcz1Teq4D9QjzDa7JzrPwCA6z4SAgAAAAAAAAE0BgAAZAAAAPAYVBl/pOA/UI8w2uyc6z8AAO0+EgIAAAAAAAABNQYAAGQAAADanWyMNKDgP8qDiDMtn+s/AIDtPhICAAAAAAAAATYGAABkAAAAdvZ8Llid4D/Kg4gzLZ/rPwCA7T4SAgAAAAAAAAE3BgAAZAAAAMQihf/pm+A/RHjgjG2h6z8AAO4+EgIAAAAAAAABOAYAAGQAAADEIoX/6ZvgP0R44Ixtoes/AIDsPhICAAAAAAAAATkGAABkAAAAKcp0Xcae4D9EeOCMbaHrPwAA7D4iAgAAAAAAAAE6BgAAZAAAAIxxZLuioeA/RHjgjG2h6z8AAOw+IgIAAAAAAAABOwYAAGQAAABVwEN3W6fgP75sOOato+s/AADsPjECAAAAAAAAATwGAABkAAAAgLYSkfCv4D++bDjmraPrPwAA7D5BAgAAAAAAAAE9BgAAZAAAAA9U0Qhiu+A/vmw45q2j6z8AAOw+VQIAAAAAAAABPgYAAGQAAABRxYevQcjgP75sOOato+s/AADtPlUCAAAAAAAAAT8GAABkAAAA9t0ttP3X4D++bDjmraPrPwCA7T5kAgAAAAAAAAFABgAAZAAAAE7Ky+cn6eA/vmw45q2j6z8AgO0+ZAIAAAAAAAABQQYAAGQAAABWimFKwPvgPzhhkD/upes/AADuPnQCAAAAAAAAAUIGAABkAAAAr3b/feoM4T84YZA/7qXrPwAA7z50AgAAAAAAAAFDBgAAZAAAALc2leCCH+E/OGGQP+6l6z8AgO8+hAIAAAAAAAABRAYAAGQAAADB9ipDGzLhPzhhkD/upes/AADxPoQCAAAAAAAAAUUGAABkAAAAy7bApbNE4T84YZA/7qXrPwCA8T6EAgAAAAAAAAFGBgAAZAAAACKjXtndVeE/vmw45q2j6z8AgPE+kwIAAAAAAAABRwYAAGQAAADIuwTemWXhP0R44Ixtoes/AADyPpMCAAAAAAAAAUgGAABkAAAAbdSq4lV14T/Kg4gzLZ/rPwAA8j6jAgAAAAAAAAFJBgAAZAAAAGAZWbijg+E/UI8w2uyc6z8AAPI+owIAAAAAAAABSgYAAGQAAABUXgeO8ZHhP1ymgCdsmOs/AIDwPrICAAAAAAAAAUsGAABkAAAAlc+9NNGe4T/isSjOK5brPwAA8D6yAgAAAAAAAAFMBgAAZAAAAHSZhH3UqOE/7sh4G6uR6z8AgOs+wgIAAAAAAAABTQYAAGQAAACfj1OXabHhP3TUIMJqj+s/AIDpPsICAAAAAAAAAU4GAABkAAAAGbIqgpC44T/638hoKo3rPwAA3D7hAgAAAAAAAAFPBgAAZAAAAOAACj5JvuE/+t/IaCqN6z8AANY+4QIAAAAAAAABUAYAAGQAAAD2e/HKk8LhP/rfyGgqjes/AADAPuECAAAAAAAAAVEGAABkAAAAWSPhKHDF4T+A63AP6orrPwCAtj7hAgAAAAAAAAFSBgAAZAAAAAv32FfexuE/gOtwD+qK6z8AADU+8QIAAAAAAAABUwYAAGQAAABZI+EocMXhP3TUIMJqj+s/AADGPfECAAAAAAAAAVQGAABkAAAANqE9+vdO5z9oo4LQVuXvPwAAHj4AAAAAAAAAAAFVBgAAZAAAAND5TZwbTOc/dLrSHdbg7z8AAFk+EAAAAAAAAAABVgYAAGQAAAC7fmYP0UfnP3S60h3W4O8/AABmPhAAAAAAAAAAAVcGAABkAAAAu35mD9FH5z/6xXrEld7vPwAAbz4QAAAAAAAAAAFYBgAAZAAAAAqrbuBiRuc/+sV6xJXe7z8AAHQ+EAAAAAAAAAABWQYAAGQAAAAKq27gYkbnP/rFesSV3u8/AAB0Ph8AAAAAAAAAAVoGAABkAAAACqtu4GJG5z+A0SJrVdzvPwAAaz4fAAAAAAAAAAFbBgAAZAAAAAqrbuBiRuc/Bt3KERXa7z8AAGc+HwAAAAAAAAABXAYAAGQAAAAKq27gYkbnPxL0Gl+U1e8/AABcPh8AAAAAAAAAAV0GAABkAAAACqtu4GJG5z+Y/8IFVNPvPwAAVz4fAAAAAAAAAAFeBgAAZAAAALt+Zg/RR+c/HgtrrBPR7z8AAFc+HwAAAAAAAAABXwYAAGQAAABtUl4+P0nnP7AtY6BSyu8/AABXPi8AAAAAAAAAAWAGAABkAAAAu35mD9FH5z+wLWOgUsrvPwAAbT4vAAAAAAAAAAFhBgAAZAAAAG1SXj4/Sec/NjkLRxLI7z8AAHg+LwAAAAAAAAABYgYAAGQAAABtUl4+P0nnP7xEs+3Rxe8/AICIPj8AAAAAAAAAAWMGAABkAAAAHyZWba1K5z9CUFuUkcPvPwAAjj4/AAAAAAAAAAFkBgAAZAAAAB8mVm2tSuc/QlBblJHD7z8AgJg+PwAAAAAAAAABZQYAAGQAAADQ+U2cG0znP0JQW5SRw+8/AACdPj8AAAAAAAAAAWYGAABkAAAANqE9+vdO5z9CUFuUkcPvPwCAoz4/AAAAAAAAAAFnBgAAZAAAAJlILVjUUec/QlBblJHD7z8AAKY+PwAAAAAAAAABaAYAAGQAAACvwxTlHlbnP0JQW5SRw+8/AACtPm4AAAAAAAAAAWkGAABkAAAAdhL0oNdb5z9CUFuUkcPvPwAAsD59AAAAAAAAAAFqBgAAZAAAAPA0y4v+Yuc/Tmer4RC/7z8AgLU+jQAAAAAAAAABawYAAGQAAABqV6J2JWrnP05nq+EQv+8/AAC4Po0AAAAAAAAAAWwGAABkAAAA5Hl5YUxx5z9OZ6vhEL/vPwCAvD6cAAAAAAAAAAFtBgAAZAAAAMFDQKpPe+c/Tmer4RC/7z8AgL4+rAAAAAAAAAABbgYAAGQAAABS4f4hwYbnP05nq+EQv+8/AIDBPsAAAAAAAAAAAW8GAABkAAAAk1K1yKCT5z9OZ6vhEL/vPwAAwz7AAAAAAAAAAAFwBgAAZAAAAIeXY57uoec/1HJTiNC87z8AgMQ+zwAAAAAAAAABcQYAAGQAAAArsAmjqrHnP9RyU4jQvO8/AIDFPs8AAAAAAAAAAXIGAABkAAAA0sivp2bB5z9afvsukLrvPwCAxT7PAAAAAAAAAAFzBgAAZAAAAHbhVawi0ec/Wn77LpC67z8AAMY+3wAAAAAAAAABdAYAAGQAAAAb+vuw3uDnP1p++y6Quu8/AADIPt8AAAAAAAAAAXUGAABkAAAAdOaZ5Ajy5z/giaPVT7jvPwAAyT7vAAAAAAAAAAF2BgAAZAAAABn/P+nEAeg/ZpVLfA+27z8AAMw+7wAAAAAAAAABdwYAAGQAAAC/F+btgBHoP+yg8yLPs+8/AADNPv4AAAAAAAAAAXgGAABkAAAAZDCM8jwh6D/soPMiz7PvPwCAzj7+AAAAAAAAAAF5BgAAZAAAAApJMvf4MOg/cqybyY6x7z8AgM8+DgEAAAAAAAABegYAAGQAAABgNdAqI0LoP/i3Q3BOr+8/AADRPg4BAAAAAAAAAXsGAABkAAAAuCFuXk1T6D9+w+sWDq3vPwCA0T4dAQAAAAAAAAF8BgAAZAAAAMDhA8HlZeg/fsPrFg6t7z8AgNA+HQEAAAAAAAABfQYAAGQAAAB8dZFS7HnoPwTPk73Nqu8/AADQPi0BAAAAAAAAAX4GAABkAAAANwkf5PKN6D8Ez5O9zarvPwAA0T4tAQAAAAAAAAF/BgAAZAAAAPOcrHX5oeg/ito7ZI2o7z8AgNE+LQEAAAAAAAABgAYAAGQAAAD8XELYkbToP4raO2SNqO8/AADTPj0BAAAAAAAAAYEGAABkAAAABh3YOirH6D8Q5uMKTabvPwCA0z49AQAAAAAAAAGCBgAAZAAAAF0Jdm5U2Og/EObjCk2m7z8AgNM+TAEAAAAAAAABgwYAAGQAAAADIhxzEOjoP5bxi7EMpO8/AADUPkwBAAAAAAAAAYQGAABkAAAAqDrCd8z36D+iCNz+i5/vPwCA0j5cAQAAAAAAAAGFBgAAZAAAAJt/cE0aBuk/rh8sTAub7z8AANI+XAEAAAAAAAABhgYAAGQAAABBmBZS1hXpP7o2fJmKlu8/AADSPmwBAAAAAAAAAYcGAABkAAAAmIS0hQAn6T/GTczmCZLvPwAA0j5sAQAAAAAAAAGIBgAAZAAAAO9wUrkqOOk/0mQcNImN7z8AANI+ewEAAAAAAAABiQYAAGQAAABGXfDsVEnpP9JkHDSJje8/AADSPnsBAAAAAAAAAYoGAABkAAAAn0mOIH9a6T/ee2yBCInvPwAA0z6LAQAAAAAAAAGLBgAAZAAAAPY1LFSpa+k/ZIcUKMiG7z8AgNM+iwEAAAAAAAABjAYAAGQAAABNIsqH03zpP3CeZHVHgu8/AADWPpoBAAAAAAAAAY0GAABkAAAApA5ou/2N6T/2qQwcB4DvPwAA1z6aAQAAAAAAAAGOBgAAZAAAAPz6Be8nn+k/AsFcaYZ77z8AANo+qgEAAAAAAAABjwYAAGQAAABU56MiUrDpPw7YrLYFd+8/AADbPqoBAAAAAAAAAZAGAABkAAAA+P9JJw7A6T+U41RdxXTvPwCA3D66AQAAAAAAAAGRBgAAZAAAAFDs51o40ek/Gu/8A4Vy7z8AgN0+ugEAAAAAAAABkgYAAGQAAAD2BI5f9ODpP6D6pKpEcO8/AIDcPskBAAAAAAAAAZMGAABkAAAAmx00ZLDw6T+sEfX3w2vvPwAA3D7JAQAAAAAAAAGUBgAAZAAAAPQJ0pfaAeo/rBH198Nr7z8AANw+yQEAAAAAAAABlQYAAGQAAAD8yWf6chTqPzIdnZ6Dae8/AADcPtkBAAAAAAAAAZYGAABkAAAAtl31i3ko6j8+NO3rAmXvPwAA3D7ZAQAAAAAAAAGXBgAAZAAAACTFekzuPeo/xD+VksJi7z8AANw+6QEAAAAAAAABmAYAAGQAAADgWAje9FHqP0pLPTmCYO8/AADdPukBAAAAAAAAAZkGAABkAAAAmuyVb/tl6j9WYo2GAVzvPwCA3T74AQAAAAAAAAGaBgAAZAAAAKSsK9KTeOo/3G01LcFZ7z8AgNw++AEAAAAAAAABmwYAAGQAAABgQLljmozqP2J53dOAV+8/AADcPggCAAAAAAAAAZwGAABkAAAAagBPxjKf6j/ohIV6QFXvPwAA3T4IAgAAAAAAAAGdBgAAZAAAAHLA5CjLseo/6ISFekBV7z8AgN0+FwIAAAAAAAABngYAAGQAAAB8gHqLY8TqP26QLSEAU+8/AIDdPhcCAAAAAAAAAZ8GAABkAAAAOBQIHWrY6j/0m9XHv1DvPwAA3j4nAgAAAAAAAAGgBgAAZAAAAKR7jd3e7eo/9JvVx79Q7z8AAN4+JwIAAAAAAAABoQYAAGQAAADEtgrNwQTrP/Sb1ce/UO8/AADePjcCAAAAAAAAAaIGAABkAAAAMB6QjTYa6z96p31uf07vPwAA3j43AgAAAAAAAAGjBgAAZAAAAJ6FFU6rL+s/ALMlFT9M7z8AAN4+RgIAAAAAAAABpAYAAGQAAABYGaPfsUPrP4a+zbv+Se8/AADePkYCAAAAAAAAAaUGAABkAAAAYtk4QkpW6z8MynVivkfvPwAA3j5WAgAAAAAAAAGmBgAAZAAAAGqZzqTiaOs/DMp1Yr5H7z8AAN4+VgIAAAAAAAABpwYAAGQAAADChWzYDHrrPwzKdWK+R+8/AADePmYCAAAAAAAAAagGAABkAAAAHHIKDDeL6z8MynVivkfvPwAA3j5mAgAAAAAAAAGpBgAAZAAAAHJeqD9hnOs/DMp1Yr5H7z8AAN4+dQIAAAAAAAABqgYAAGQAAADKSkZzi63rPwzKdWK+R+8/AADfPnUCAAAAAAAAAasGAABkAAAAIDfkprW+6z8MynVivkfvPwCA3z6UAgAAAAAAAAGsBgAAZAAAAMZPiqtxzus/DMp1Yr5H7z8AAOQ+lAIAAAAAAAABrQYAAGQAAAAcPCjfm9/rP4a+zbv+Se8/AADmPqQCAAAAAAAAAa4GAABkAAAA2M+1cKLz6z+Gvs27/knvPwCA6D6kAgAAAAAAAAGvBgAAZAAAAJRjQwKpB+w/hr7Nu/5J7z8AgOk+pAIAAAAAAAABsAYAAGQAAACeI9lkQRrsP4a+zbv+Se8/AIDpPqQCAAAAAAAAAbEGAABkAAAA9A93mGsr7D+Gvs27/knvPwAA6j7CAgAAAAAAAAGyBgAAZAAAAP7PDPsDPuw/hr7Nu/5J7z8AAOs+wgIAAAAAAAABswYAAGQAAACk6LL/v03sP4a+zbv+Se8/AIDrPsICAAAAAAAAAbQGAABkAAAASAFZBHxd7D+Gvs27/knvPwAA7z7CAgAAAAAAAAG1BgAAZAAAAPAZ/wg4bew/DMp1Yr5H7z8AgPA+wgIAAAAAAAABtgYAAGQAAABEBp08Yn7sP5LVHQl+Re8/AIDzPtICAAAAAAAAAbcGAABkAAAAnvI6cIyP7D+S1R0JfkXvPwAA9T7SAgAAAAAAAAG4BgAAZAAAAPTe2KO2oOw/GOHFrz1D7z8AgPY+4gIAAAAAAAABuQYAAGQAAAD+nm4GT7PsPxjhxa89Q+8/AID3PuICAAAAAAAAAboGAABkAAAABl8EaefF7D+e7G1W/UDvPwCA/j7xAgAAAAAAAAG7BgAAZAAAANhteYc43uw/JPgV/bw+7z8AwAA/8QIAAAAAAAABvAYAAGQAAAD4qPZ2G/XsPzAPZko8Ou8/AEACPwEDAAAAAAAAAb0GAABkAAAAGORzZv4L7T8wD2ZKPDrvPwDAAj8BAwAAAAAAAAG+BgAAZAAAANJ3AfgEIO0/thoO8fs37z8AgAM/EAMAAAAAAAABvwYAAGQAAACOC4+JCzTtPzwmtpe7Ne8/AMADPxADAAAAAAAAAcAGAABkAAAAlssk7KNG7T/CMV4+ezPvPwDAAz8gAwAAAAAAAAHBBgAAZAAAAFJfsn2qWu0/zkiui/ou7z8AAAQ/IAMAAAAAAAABwgYAAGQAAAAM8z8PsW7tP85Irov6Lu8/AIAEPzADAAAAAAAAAcMGAABkAAAALC69/pOF7T9UVFYyuizvPwDABD8wAwAAAAAAAAHEBgAAZAAAAJqVQr8Im+0/2l/+2Hkq7z8AgAU/PwMAAAAAAAABxQYAAGQAAAC40L+u67HtP2Brpn85KO8/AMAFPz8DAAAAAAAAAcYGAABkAAAAJjhFb2DH7T9sgvbMuCPvPwBABD9PAwAAAAAAAAHHBgAAZAAAAJSfyi/V3O0/bIL2zLgj7z8AgAM/TwMAAAAAAAAByAYAAGQAAAAAB1DwSfLtP2yC9sy4I+8/AAADP08DAAAAAAAAAckGAABkAAAAvJrdgVAG7j9sgvbMuCPvPwAAAz9uAwAAAAAAAAHKBgAAZAAAAMRac+ToGO4/bIL2zLgj7z8AgAM/bgMAAAAAAAABywYAAGQAAAAcRxEYEyruP2yC9sy4I+8/AMADP24DAAAAAAAAAcwGAABkAAAAdDOvSz077j9sgvbMuCPvPwDAAz9uAwAAAAAAAAHNBgAAZAAAAMwfTX9nTO4/bIL2zLgj7z8AAAQ/fgMAAAAAAAABzgYAAGQAAAAgDOuykV3uP2yC9sy4I+8/AAAEP34DAAAAAAAAAc8GAABkAAAAeviI5rtu7j9ga6Z/OSjvPwAABD+NAwAAAAAAAAHQBgAAZAAAAIK4HklUge4/YGumfzko7z8AQAM/jQMAAAAAAAAB0QYAAGQAAADapLx8fpLuP2Brpn85KO8/AAADP50DAAAAAAAAAdIGAABkAAAA5GRS3xal7j9ga6Z/OSjvPwCAAz+dAwAAAAAAAAHTBgAAZAAAAO4k6EGvt+4/YGumfzko7z8AwAM/rQMAAAAAAAAB1AYAAGQAAACSPY5Ga8fuP2Brpn85KO8/AMADP60DAAAAAAAAAdUGAABkAAAAhoI8HLnV7j9ga6Z/OSjvPwAABD+8AwAAAAAAAAHWBgAAZAAAAHjH6vEG5O4/YGumfzko7z8AAAQ/vAMAAAAAAAAB1wYAAGQAAABuDJnHVPLuP2Brpn85KO8/AAAEP8wDAAAAAAAAAdgGAABkAAAAsH1PbjT/7j9ga6Z/OSjvPwCABD/MAwAAAAAAAAHZBgAAZAAAAPDuBRUUDO8/YGumfzko7z8AwAQ/3AMAAAAAAAAB2gYAAGQAAAAwYLy78xjvP2Brpn85KO8/AMAEP9wDAAAAAAAAAdsGAABkAAAActFyYtMl7z9ga6Z/OSjvPwAABT/rAwAAAAAAAAHcBgAAZAAAAGYWITghNO8/YGumfzko7z8AAAU/6wMAAAAAAAAB3QYAAGQAAABcW88Nb0LvP2Brpn85KO8/AAAFP/sDAAAAAAAAAd4GAABkAAAAAHR1EitS7z/aX/7YeSrvPwAABT/7AwAAAAAAAAHfBgAAZAAAAFhgE0ZVY+8/2l/+2Hkq7z8AAAU/CgQAAAAAAAAB4AYAAGQAAACuTLF5f3TvP9pf/th5Ku8/AIAFPwoEAAAAAAAAAeEGAABkAAAACDlPramF7z/aX/7YeSrvPwDABT8aBAAAAAAAAAHiBgAAZAAAAKpR9bFlle8/2l/+2Hkq7z8AQAU/GgQAAAAAAAAB4wYAAGQAAABQapu2IaXvP9pf/th5Ku8/AAAFPyoEAAAAAAAAAeQGAABkAAAAlNtRXQGy7z/aX/7YeSrvPwAABT8qBAAAAAAAAAHlBgAAZAAAANRMCAThvu8/2l/+2Hkq7z8AAAU/KgQAAAAAAAAB5gYAAGQAAABk6sZ7UsrvP9pf/th5Ku8/AEAEPzkEAAAAAAAAAecGAABkAAAAQLSNxFXU7z/aX/7YeSrvPwAABD85BAAAAAAAAAHoBgAAZAAAAGyqXN7q3O8/2l/+2Hkq7z8AQAI/SQQAAAAAAAAB6QYAAGQAAADozDPJEeTvP9pf/th5Ku8/AIABP0kEAAAAAAAAAeoGAABkAAAA/EcbVlzo7z/aX/7YeSrvPwCA8D5ZBAAAAAAAAAHrBgAAZAAAABTDAuOm7O8/2l/+2Hkq7z8AAOg+WQQAAAAAAAAB7AYAAGQAAAB2avJAg+/vP2Brpn85KO8/AACpPmgEAAAAAAAAAe0GAABkAAAAKD7qb/Hw7z9ga6Z/OSjvPwAAjT5oBAAAAAAAAAHuBgAAZAAAAEh0Iyfu5u8/8o2ec3gh7z8AAHg+eAQAAAAAAAAL"/>
</p:tagLst>
</file>

<file path=ppt/tags/tag12.xml><?xml version="1.0" encoding="utf-8"?>
<p:tagLst xmlns:a="http://schemas.openxmlformats.org/drawingml/2006/main" xmlns:r="http://schemas.openxmlformats.org/officeDocument/2006/relationships" xmlns:p="http://schemas.openxmlformats.org/presentationml/2006/main">
  <p:tag name="ATHENA.MIXSHAPE" val="|streamable=true|audioOnly=true|recordStart=0|recordEnd=5765|recordLength=5805|start=0|end=5765|audioFormat={00001610-0000-0010-8000-00AA00389B71}|audioRate=44100|muted=false|volume=0.8|fadeIn=0|fadeOut=0|videoFormat={34363248-0000-0010-8000-00AA00389B71}|videoRate=15|videoWidth=256|videoHeight=256"/>
</p:tagLst>
</file>

<file path=ppt/tags/tag13.xml><?xml version="1.0" encoding="utf-8"?>
<p:tagLst xmlns:a="http://schemas.openxmlformats.org/drawingml/2006/main" xmlns:r="http://schemas.openxmlformats.org/officeDocument/2006/relationships" xmlns:p="http://schemas.openxmlformats.org/presentationml/2006/main">
  <p:tag name="ATHENA.MIXSHAPE" val="|streamable=true|audioOnly=true|recordStart=0|recordEnd=57483|recordLength=57517|start=0|end=57483|audioFormat={00001610-0000-0010-8000-00AA00389B71}|audioRate=44100|muted=false|volume=0.8|fadeIn=0|fadeOut=0|videoFormat={34363248-0000-0010-8000-00AA00389B71}|videoRate=15|videoWidth=256|videoHeight=256"/>
</p:tagLst>
</file>

<file path=ppt/tags/tag14.xml><?xml version="1.0" encoding="utf-8"?>
<p:tagLst xmlns:a="http://schemas.openxmlformats.org/drawingml/2006/main" xmlns:r="http://schemas.openxmlformats.org/officeDocument/2006/relationships" xmlns:p="http://schemas.openxmlformats.org/presentationml/2006/main">
  <p:tag name="ATHENA.MIXSHAPE" val="AAEAAAD/////AQAAAAAAAAAMAgAAAE9BdXRob3JQUFQsIFZlcnNpb249MC4xLjYyMzYuMCwgQ3VsdHVyZT1uZXV0cmFsLCBQdWJsaWNLZXlUb2tlbj0zMWJmMzg1NmFkMzY0ZTM1BQEAAAALSW5rTWF0dGVyVjEEAAAABVNjYWxlDUxpc3RgMStfaXRlbXMMTGlzdGAxK19zaXplD0xpc3RgMStfdmVyc2lvbgAEAAALF1NoYXJlZC5JbmtpbmcuSW5rQXRvbVtdAgAAAAgIAgAAABC5LT8JAwAAAAUAAAAPAAAABwMAAAAAAQAAAAgAAAAECUlua0F0b21WMQIAAAAJBAAAAAkFAAAACQYAAAAJBwAAAAkIAAAADQMFBAAAAAtQZW5TdHJva2VWMQQAAAAKQXR0cmlidXRlcwVUcmFjZQlTdGFydFRpbWUEVHlwZQQEAAQPUGVuQXR0cmlidXRlc1YxAgAAAApJbmtUcmFjZVYxAgAAABAMQWN0aW9uVHlwZVYxAgAAAAIAAAAJCQAAAAkKAAAABToAAAAAAAAF9f///wxBY3Rpb25UeXBlVjEBAAAAB3ZhbHVlX18ACAIAAAAAAAAAAQUAAAAEAAAACQwAAAAJDQAAAJRdAAAAAAAAAfL////1////AAAAAAEGAAAABAAAAAkPAAAACRAAAABvkAAAAAAAAAHv////9f///wAAAAABBwAAAAQAAAAJEgAAAAkTAAAA3rMAAAAAAAAB7P////X///8AAAAAAQgAAAAEAAAACRUAAAAJFgAAAJO5AAAAAAAAAen////1////AAAAAAUJAAAAD1BlbkF0dHJpYnV0ZXNWMQoAAAAHX2NvbG9yQQdfY29sb3JSB19jb2xvckcHX2NvbG9yQgpGaXRUb0N1cnZlBkhlaWdodA5JZ25vcmVQcmVzc3VyZQ1Jc0hpZ2hsaWdodGVyBVNoYXBlBVdpZHRoAAAAAAAAAAAEAAICAgIBBgEBDEJydXNoU2hhcGVWMQIAAAAGAgAAAP8AAP8AAAAAAAAACEAAAAXo////DEJydXNoU2hhcGVWMQEAAAAHdmFsdWVfXwAIAgAAAAEAAAAAAAAAAAAIQAUKAAAACklua1RyYWNlVjEDAAAADUxpc3RgMStfaXRlbXMMTGlzdGAxK19zaXplD0xpc3RgMStfdmVyc2lvbgQAABhTaGFyZWQuSW5raW5nLklua1BvaW50W10CAAAACAgCAAAACRkAAACLAAAAiwAAAAEMAAAACQAAAP8AAP8AAAAAAAAACEAAAAHm////6P///wEAAAAAAAAAAAAIQAENAAAACgAAAAkbAAAAdwAAAHcAAAABDwAAAAkAAAD/AAD/AAAAAAAAAAhAAAAB5P///+j///8BAAAAAAAAAAAACEABEAAAAAoAAAAJHQAAAJsAAACbAAAAARIAAAAJAAAA/wAA/wAAAAAAAAAIQAAAAeL////o////AQAAAAAAAAAAAAhAARMAAAAKAAAACR8AAABMAAAATAAAAAEVAAAACQAAAP8AAP8AAAAAAAAACEAAAAHg////6P///wEAAAAAAAAAAAAIQAEWAAAACgAAAAkhAAAAXgAAAF4AAAAHGQAAAAABAAAAAAEAAAQKSW5rUG9pbnRWMQIAAAAJIgAAAAkjAAAACSQAAAAJJQAAAAkmAAAACScAAAAJKAAAAAkpAAAACSoAAAAJKwAAAAksAAAACS0AAAAJLgAAAAkvAAAACTAAAAAJMQAAAAkyAAAACTMAAAAJNAAAAAk1AAAACTYAAAAJNwAAAAk4AAAACTkAAAAJOgAAAAk7AAAACTwAAAAJPQAAAAk+AAAACT8AAAAJQAAAAAlBAAAACUIAAAAJQwAAAAlEAAAACUUAAAAJRgAAAAlHAAAACUgAAAAJSQAAAAlKAAAACUsAAAAJTAAAAAlNAAAACU4AAAAJTwAAAAlQAAAACVEAAAAJUgAAAAlTAAAACVQAAAAJVQAAAAlWAAAACVcAAAAJWAAAAAlZAAAACVoAAAAJWwAAAAlcAAAACV0AAAAJXgAAAAlfAAAACWAAAAAJYQAAAAliAAAACWMAAAAJZAAAAAllAAAACWYAAAAJZwAAAAloAAAACWkAAAAJagAAAAlrAAAACWwAAAAJbQAAAAluAAAACW8AAAAJcAAAAAlxAAAACXIAAAAJcwAAAAl0AAAACXUAAAAJdgAAAAl3AAAACXgAAAAJeQAAAAl6AAAACXsAAAAJfAAAAAl9AAAACX4AAAAJfwAAAAmAAAAACYEAAAAJggAAAAmDAAAACYQAAAAJhQAAAAmGAAAACYcAAAAJiAAAAAmJAAAACYoAAAAJiwAAAAmMAAAACY0AAAAJjgAAAAmPAAAACZAAAAAJkQAAAAmSAAAACZMAAAAJlAAAAAmVAAAACZYAAAAJlwAAAAmYAAAACZkAAAAJmgAAAAmbAAAACZwAAAAJnQAAAAmeAAAACZ8AAAAJoAAAAAmhAAAACaIAAAAJowAAAAmkAAAACaUAAAAJpgAAAAmnAAAACagAAAAJqQAAAAmqAAAACasAAAAJrAAAAA11BxsAAAAAAQAAAIAAAAAECklua1BvaW50VjECAAAACa0AAAAJrgAAAAmvAAAACbAAAAAJsQAAAAmyAAAACbMAAAAJtAAAAAm1AAAACbYAAAAJtwAAAAm4AAAACbkAAAAJugAAAAm7AAAACbwAAAAJvQAAAAm+AAAACb8AAAAJwAAAAAnBAAAACcIAAAAJwwAAAAnEAAAACcUAAAAJxgAAAAnHAAAACcgAAAAJyQAAAAnKAAAACcsAAAAJzAAAAAnNAAAACc4AAAAJzwAAAAnQAAAACdEAAAAJ0gAAAAnTAAAACdQAAAAJ1QAAAAnWAAAACdcAAAAJ2AAAAAnZAAAACdoAAAAJ2wAAAAncAAAACd0AAAAJ3gAAAAnfAAAACeAAAAAJ4QAAAAniAAAACeMAAAAJ5AAAAAnlAAAACeYAAAAJ5wAAAAnoAAAACekAAAAJ6gAAAAnrAAAACewAAAAJ7QAAAAnuAAAACe8AAAAJ8AAAAAnxAAAACfIAAAAJ8wAAAAn0AAAACfUAAAAJ9gAAAAn3AAAACfgAAAAJ+QAAAAn6AAAACfsAAAAJ/AAAAAn9AAAACf4AAAAJ/wAAAAkAAQAACQEBAAAJAgEAAAkDAQAACQQBAAAJBQEAAAkGAQAACQcBAAAJCAEAAAkJAQAACQoBAAAJCwEAAAkMAQAACQ0BAAAJDgEAAAkPAQAACRABAAAJEQEAAAkSAQAACRMBAAAJFAEAAAkVAQAACRYBAAAJFwEAAAkYAQAACRkBAAAJGgEAAAkbAQAACRwBAAAJHQEAAAkeAQAACR8BAAAJIAEAAAkhAQAACSIBAAAJIwEAAA0JBx0AAAAAAQAAAAABAAAECklua1BvaW50VjECAAAACSQBAAAJJQEAAAkmAQAACScBAAAJKAEAAAkpAQAACSoBAAAJKwEAAAksAQAACS0BAAAJLgEAAAkvAQAACTABAAAJMQEAAAkyAQAACTMBAAAJNAEAAAk1AQAACTYBAAAJNwEAAAk4AQAACTkBAAAJOgEAAAk7AQAACTwBAAAJPQEAAAk+AQAACT8BAAAJQAEAAAlBAQAACUIBAAAJQwEAAAlEAQAACUUBAAAJRgEAAAlHAQAACUgBAAAJSQEAAAlKAQAACUsBAAAJTAEAAAlNAQAACU4BAAAJTwEAAAlQAQAACVEBAAAJUgEAAAlTAQAACVQBAAAJVQEAAAlWAQAACVcBAAAJWAEAAAlZAQAACVoBAAAJWwEAAAlcAQAACV0BAAAJXgEAAAlfAQAACWABAAAJYQEAAAliAQAACWMBAAAJZAEAAAllAQAACWYBAAAJZwEAAAloAQAACWkBAAAJagEAAAlrAQAACWwBAAAJbQEAAAluAQAACW8BAAAJcAEAAAlxAQAACXIBAAAJcwEAAAl0AQAACXUBAAAJdgEAAAl3AQAACXgBAAAJeQEAAAl6AQAACXsBAAAJfAEAAAl9AQAACX4BAAAJfwEAAAmAAQAACYEBAAAJggEAAAmDAQAACYQBAAAJhQEAAAmGAQAACYcBAAAJiAEAAAmJAQAACYoBAAAJiwEAAAmMAQAACY0BAAAJjgEAAAmPAQAACZABAAAJkQEAAAmSAQAACZMBAAAJlAEAAAmVAQAACZYBAAAJlwEAAAmYAQAACZkBAAAJmgEAAAmbAQAACZwBAAAJnQEAAAmeAQAACZ8BAAAJoAEAAAmhAQAACaIBAAAJowEAAAmkAQAACaUBAAAJpgEAAAmnAQAACagBAAAJqQEAAAmqAQAACasBAAAJrAEAAAmtAQAACa4BAAAJrwEAAAmwAQAACbEBAAAJsgEAAAmzAQAACbQBAAAJtQEAAAm2AQAACbcBAAAJuAEAAAm5AQAACboBAAAJuwEAAAm8AQAACb0BAAAJvgEAAA1lBx8AAAAAAQAAAIAAAAAECklua1BvaW50VjECAAAACb8BAAAJwAEAAAnBAQAACcIBAAAJwwEAAAnEAQAACcUBAAAJxgEAAAnHAQAACcgBAAAJyQEAAAnKAQAACcsBAAAJzAEAAAnNAQAACc4BAAAJzwEAAAnQAQAACdEBAAAJ0gEAAAnTAQAACdQBAAAJ1QEAAAnWAQAACdcBAAAJ2AEAAAnZAQAACdoBAAAJ2wEAAAncAQAACd0BAAAJ3gEAAAnfAQAACeABAAAJ4QEAAAniAQAACeMBAAAJ5AEAAAnlAQAACeYBAAAJ5wEAAAnoAQAACekBAAAJ6gEAAAnrAQAACewBAAAJ7QEAAAnuAQAACe8BAAAJ8AEAAAnxAQAACfIBAAAJ8wEAAAn0AQAACfUBAAAJ9gEAAAn3AQAACfgBAAAJ+QEAAAn6AQAACfsBAAAJ/AEAAAn9AQAACf4BAAAJ/wEAAAkAAgAACQECAAAJAgIAAAkDAgAACQQCAAAJBQIAAAkGAgAACQcCAAAJCAIAAAkJAgAACQoCAAANNAchAAAAAAEAAACAAAAABApJbmtQb2ludFYxAgAAAAkLAgAACQwCAAAJDQIAAAkOAgAACQ8CAAAJEAIAAAkRAgAACRICAAAJEwIAAAkUAgAACRUCAAAJFgIAAAkXAgAACRgCAAAJGQIAAAkaAgAACRsCAAAJHAIAAAkdAgAACR4CAAAJHwIAAAkgAgAACSECAAAJIgIAAAkjAgAACSQCAAAJJQIAAAkmAgAACScCAAAJKAIAAAkpAgAACSoCAAAJKwIAAAksAgAACS0CAAAJLgIAAAkvAgAACTACAAAJMQIAAAkyAgAACTMCAAAJNAIAAAk1AgAACTYCAAAJNwIAAAk4AgAACTkCAAAJOgIAAAk7AgAACTwCAAAJPQIAAAk+AgAACT8CAAAJQAIAAAlBAgAACUICAAAJQwIAAAlEAgAACUUCAAAJRgIAAAlHAgAACUgCAAAJSQIAAAlKAgAACUsCAAAJTAIAAAlNAgAACU4CAAAJTwIAAAlQAgAACVECAAAJUgIAAAlTAgAACVQCAAAJVQIAAAlWAgAACVcCAAAJWAIAAAlZAgAACVoCAAAJWwIAAAlcAgAACV0CAAAJXgIAAAlfAgAACWACAAAJYQIAAAliAgAACWMCAAAJZAIAAAllAgAACWYCAAAJZwIAAAloAgAADSIFIgAAAApJbmtQb2ludFYxBAAAAAFYAVkOUHJlc3N1cmVGYWN0b3IJVGltZVN0YW1wAAAAAAYGCxACAAAAYLVG87nbwj9gxOrz+xmaPwAAxD0AAAAAAAAAAAEjAAAAIgAAAAQq9Xm/1cI/4IH9nK/8mD8AAAc+DwAAAAAAAAABJAAAACIAAAAEKvV5v9XCP+CB/Zyv/Jg/AAAPPg8AAAAAAAAAASUAAAAiAAAApp6jAMXPwj+g4IZxCW6YPwAAFT4PAAAAAAAAAAEmAAAAIgAAAKaeowDFz8I/oOCGcQlumD8AADs+DwAAAAAAAAABJwAAACIAAACmnqMAxc/CP4A/EEZj35c/AABLPh8AAAAAAAAAASgAAAAiAAAApp6jAMXPwj+APxBGY9+XPwAAaj4fAAAAAAAAAAEpAAAAIgAAAKaeowDFz8I/gD8QRmPflz8AAHg+HwAAAAAAAAABKgAAACIAAACmnqMAxc/CP0CemRq9UJc/AICEPh8AAAAAAAAAASsAAAAiAAAATBNSh8rJwj8A/SLvFsKWPwAAiD4vAAAAAAAAAAEsAAAAIgAAAEwTUofKycI/wFusw3Azlj8AAJE+LwAAAAAAAAABLQAAACIAAABME1KHysnCP8BbrMNwM5Y/AACVPi8AAAAAAAAAAS4AAAAiAAAATBNSh8rJwj+AujWYyqSVPwAAnz4vAAAAAAAAAAEvAAAAIgAAAOyHAA7Qw8I/QBm/bCQWlT8AAKM+PgAAAAAAAAABMAAAACIAAADshwAO0MPCPwB4SEF+h5Q/AICqPj4AAAAAAAAAATEAAAAiAAAA7IcADtDDwj8AeEhBfoeUPwAArj4+AAAAAAAAAAEyAAAAIgAAAOyHAA7Qw8I/AHhIQX6HlD8AALk+PgAAAAAAAAABMwAAACIAAADshwAO0MPCPwB4SEF+h5Q/AAC+Pj4AAAAAAAAAATQAAAAiAAAATBNSh8rJwj/A1tEV2PiTPwCAxT4+AAAAAAAAAAE1AAAAIgAAAAQq9Xm/1cI/gDVb6jFqkz8AAMg+TgAAAAAAAAABNgAAACIAAAC+QJhstOHCP0CU5L6L25I/AADOPk4AAAAAAAAAATcAAAAiAAAAdlc7X6ntwj9AlOS+i9uSPwAA0D5tAAAAAAAAAAE4AAAAIgAAAIr5L8uY/8I/IPNtk+VMkj8AANg+fQAAAAAAAAABOQAAACIAAACimyQ3iBHDPyDzbZPlTJI/AIDbPowAAAAAAAAAAToAAAAiAAAAFMlqHHIpwz8g822T5UySPwAA5D6cAAAAAAAAAAE7AAAAIgAAAIb2sAFcQcM/IPNtk+VMkj8AgOc+nAAAAAAAAAABPAAAACIAAABWr0hgQF/DPyDzbZPlTJI/AIDqPqwAAAAAAAAAAT0AAAAiAAAAgPMxOB+Dwz8g822T5UySPwCA6z6sAAAAAAAAAAE+AAAAIgAAAK43GxD+psM/IPNtk+VMkj8AgOs+uwAAAAAAAAABPwAAACIAAAA2B1Zh19DDPyDzbZPlTJI/AADsPssAAAAAAAAAAUAAAAAiAAAAwNaQsrD6wz8g822T5UySPwAA7D7LAAAAAAAAAAFBAAAAIgAAAGBIwG95NsQ/QJTkvovbkj8AAOw+2wAAAAAAAAABQgAAACIAAABEo0w6TWbEP4A1W+oxapM/AADwPtsAAAAAAAAAAUMAAAAiAAAAKP7YBCGWxD/A1tEV2PiTPwAA8j7qAAAAAAAAAAFEAAAAIgAAAAxZZc/0xcQ/AHhIQX6HlD8AgPY+6gAAAAAAAAABRQAAACIAAAD0s/GZyPXEP0AZv2wkFpU/AID4PvoAAAAAAAAAAUYAAAAiAAAA2A5+ZJwlxT9AGb9sJBaVPwCA+z76AAAAAAAAAAFHAAAAIgAAABj1W6hqW8U/QBm/bCQWlT8AAP0+CQEAAAAAAAABSAAAACIAAABc2znsOJHFP0AZv2wkFpU/AIAAPwkBAAAAAAAAAUkAAAAiAAAA/ExpqQHNxT+AujWYyqSVPwBAAT8ZAQAAAAAAAAFKAAAAIgAAAPZJ6t/EDsY/wFusw3Azlj8AQAE/GQEAAAAAAAABSwAAACIAAABO0ryPglbGPwD9Iu8WwpY/AAABPykBAAAAAAAAAUwAAAAiAAAASM89xkWYxj8A/SLvFsKWPwCAAD8pAQAAAAAAAAFNAAAAIgAAAP7iYe/95cY/QJ6ZGr1Qlz8AAAA/OAEAAAAAAAABTgAAACIAAAD43+IlwSfHP4A/EEZj35c/AAAAPzgBAAAAAAAAAU8AAAAiAAAArvMGT3l1xz+APxBGY9+XPwAAAD9IAQAAAAAAAAFQAAAAIgAAAKrwh4U8t8c/gD8QRmPflz8AgAA/SAEAAAAAAAABUQAAACIAAACk7Qi8//jHP4A/EEZj35c/AMAAP1gBAAAAAAAAAVIAAAAiAAAAQl84ecg0yD9AnpkavVCXPwAAAj9YAQAAAAAAAAFTAAAAIgAAAD5cua+Ldsg/AP0i7xbClj8AgAI/ZwEAAAAAAAABVAAAACIAAAA4WTrmTrjIPwD9Iu8WwpY/AEADP2cBAAAAAAAAAVUAAAAiAAAAkOEMlgwAyT/AW6zDcDOWPwDAAz9nAQAAAAAAAAFWAAAAIgAAAEb1ML/ETck/gLo1mMqklT8AQAM/dwEAAAAAAAABVwAAACIAAAD4CFXofJvJP4C6NZjKpJU/AAADP3cBAAAAAAAAAVgAAAAiAAAACqjKii/vyT+AujWYyqSVPwCAAj+GAQAAAAAAAAFZAAAAIgAAAL677rPnPMo/wFusw3Azlj8AAAI/lgEAAAAAAAABWgAAACIAAAB0zxLdn4rKP8BbrMNwM5Y/AIACP6YBAAAAAAAAAVsAAAAiAAAAhm6If1Leyj8A/SLvFsKWPwDAAj+mAQAAAAAAAAFcAAAAIgAAAN72Wi8QJss/AP0i7xbClj8AwAI/pgEAAAAAAAABXQAAACIAAACQCn9YyHPLP0CemRq9UJc/AAADP6YBAAAAAAAAAV4AAAAiAAAA6pJRCIa7yz9AnpkavVCXPwCAAz+1AQAAAAAAAAFfAAAAIgAAAEAbJLhDA8w/QJ6ZGr1Qlz8AwAM/tQEAAAAAAAABYAAAACIAAACao/ZnAUvMPwD9Iu8WwpY/AMADP9UBAAAAAAAAAWEAAAAiAAAATLcakbmYzD/AW6zDcDOWPwAABD/VAQAAAAAAAAFiAAAAIgAAAADLPrpx5sw/gLo1mMqklT8AQAM/1QEAAAAAAAABYwAAACIAAAC23mLjKTTNP4C6NZjKpJU/AAADP9UBAAAAAAAAAWQAAAAiAAAAavKGDOKBzT+AujWYyqSVPwCAAz/kAQAAAAAAAAFlAAAAIgAAACAGqzWaz80/gLo1mMqklT8AwAM/5AEAAAAAAAABZgAAACIAAADUGc9eUh3OP4C6NZjKpJU/AMADP/QBAAAAAAAAAWcAAAAiAAAAiC3zhwprzj/AW6zDcDOWPwAABD/0AQAAAAAAAAFoAAAAIgAAAIQqdL7NrM4/AP0i7xbClj8AAAQ/9AEAAAAAAAABaQAAACIAAAB8J/X0kO7OP0CemRq9UJc/AAAEPxMCAAAAAAAAAWoAAAAiAAAAeCR2K1Qwzz+APxBGY9+XPwAABD8TAgAAAAAAAAFrAAAAIgAAABiWpegcbM8/oOCGcQlumD8AAAQ/EwIAAAAAAAABbAAAACIAAAC2B9Wl5afPP6DghnEJbpg/AAAEPxMCAAAAAAAAAW0AAAAiAAAAVnkEY67jzz+g4IZxCW6YPwAABD8yAgAAAAAAAAFuAAAAIgAAAHn1GZC7D9A/oOCGcQlumD8AgAQ/MgIAAAAAAAABbwAAACIAAABJrrHuny3QP+CB/Zyv/Jg/AMAEPzICAAAAAAAAAXAAAAAiAAAAxyzyiYFO0D/ggf2cr/yYPwDABD8yAgAAAAAAAAFxAAAAIgAAAEWrMiVjb9A/ICN0yFWLmT8AAAU/QgIAAAAAAAABcgAAACIAAABx7xv9QZPQP2DE6vP7GZo/AIAFP0ICAAAAAAAAAXMAAAAiAAAA7m1cmCO00D+gZWEfoqiaPwDABT9SAgAAAAAAAAF0AAAAIgAAAGzsnDMF1dA/4AbYSkg3mz8AgAc/UgIAAAAAAAABdQAAACIAAACXMIYL5PjQPyCoTnbuxZs/AEAIP2ECAAAAAAAAAXYAAAAiAAAAFa/GpsUZ0T+AScWhlFScPwBACD9hAgAAAAAAAAF3AAAAIgAAAELzr36kPdE/wOo7zTrjnD8AAAg/cQIAAAAAAAABeAAAACIAAAC/cfAZhl7RP8DqO80645w/AIAHP3ECAAAAAAAAAXkAAAAiAAAAPfAwtWd/0T/A6jvNOuOcPwAABz+AAgAAAAAAAAF6AAAAIgAAAF3jH9dOmtE/wOo7zTrjnD8AAAg/gAIAAAAAAAABewAAACIAAADbYWByMLvRP8DqO80645w/AIAIP5ACAAAAAAAAAXwAAAAiAAAAqhr40BTZ0T/A6jvNOuOcPwDACD+QAgAAAAAAAAF9AAAAIgAAACeZOGz2+dE/wOo7zTrjnD8AAAk/oAIAAAAAAAABfgAAACIAAAD2UdDK2hfSP8DqO80645w/AAAJP6ACAAAAAAAAAX8AAAAiAAAAdNAQZrw40j/A6jvNOuOcPwAACT+vAgAAAAAAAAGAAAAAIgAAAPJOUQGeWdI/wOo7zTrjnD8AAAk/rwIAAAAAAAABgQAAACIAAABwzZGcf3rSPwCMsvjgcZ0/AAAJP78CAAAAAAAAAYIAAAAiAAAA7UvSN2Gb0j9ALSkkhwCePwAACT+/AgAAAAAAAAGDAAAAIgAAALwEapZFudI/QC0pJIcAnj8AAAk/zwIAAAAAAAABhAAAACIAAACMvQH1KdfSP0AtKSSHAJ4/AIAJP88CAAAAAAAAAYUAAAAiAAAArrDwFhHy0j9ALSkkhwCePwDACT/eAgAAAAAAAAGGAAAAIgAAAHtpiHX1D9M/QC0pJIcAnj8AwAk/3gIAAAAAAAABhwAAACIAAACeXHeX3CrTP0AtKSSHAJ4/AAAKP94CAAAAAAAAAYgAAAAiAAAAEIq9fMZC0z9ALSkkhwCePwCACj/uAgAAAAAAAAGJAAAAIgAAADF9rJ6tXdM/QC0pJIcAnj8AwAo/7gIAAAAAAAABigAAACIAAACkqvKDl3XTPwCMsvjgcZ0/AMAKPw0DAAAAAAAAAYsAAAAiAAAAFtg4aYGN0z/A6jvNOuOcPwAACz8NAwAAAAAAAAGMAAAAIgAAANo/1hFuotM/gEnFoZRUnD8AgAs/DQMAAAAAAAABjQAAACIAAABNbRz3V7rTPyCoTnbuxZs/AMALPx0DAAAAAAAAAY4AAAAiAAAAEdW5n0TP0z/gBthKSDebPwDACz8dAwAAAAAAAAGPAAAAIgAAAOCNUf4o7dM/oGVhH6Komj8AAAw/HQMAAAAAAAABkAAAACIAAAABgUAgEAjUP2DE6vP7GZo/AAAMPywDAAAAAAAAAZEAAAAiAAAAdK6GBfof1D8gI3TIVYuZPwAADD8sAwAAAAAAAAGSAAAAIgAAAOfbzOrjN9Q/4IH9nK/8mD8AgAw/PAMAAAAAAAABkwAAACIAAABaCRPQzU/UP+CB/Zyv/Jg/AMAMPzwDAAAAAAAAAZQAAAAiAAAAHXGweLpk1D+g4IZxCW6YPwCADT9MAwAAAAAAAAGVAAAAIgAAADQTpeSpdtQ/oOCGcQlumD8AwA0/TAMAAAAAAAABlgAAACIAAABKtZlQmYjUP4A/EEZj35c/AIAOP14DAAAAAAAAAZcAAAAiAAAAspHlf4uX1D+APxBGY9+XPwDADj9eAwAAAAAAAAGYAAAAIgAAABhuMa99ptQ/QJ6ZGr1Qlz8AgA8/bgMAAAAAAAABmQAAACIAAAAkvytlda/UP0CemRq9UJc/AMAPP24DAAAAAAAAAZoAAAAiAAAA3dXOV2q71D9AnpkavVCXPwDADz9uAwAAAAAAAAGbAAAAIgAAAJbscUpfx9Q/AP0i7xbClj8AABE/jQMAAAAAAAABnAAAACIAAACgPWwAV9DUPwD9Iu8WwpY/AIARP40DAAAAAAAAAZ0AAAAiAAAAWlQP80vc1D8A/SLvFsKWPwBAEj+NAwAAAAAAAAGeAAAAIgAAALffYGxG4tQ/AP0i7xbClj8AwBI/nQMAAAAAAAABnwAAACIAAADDMFsiPuvUP8BbrMNwM5Y/AAAUP50DAAAAAAAAAaAAAAAiAAAAHrysmzjx1D/AW6zDcDOWPwCAFD+sAwAAAAAAAAGhAAAAIgAAACoNp1Ew+tQ/gLo1mMqklT8AQBU/rAMAAAAAAAABogAAACIAAAAqDadRMPrUP4C6NZjKpJU/AMAVP6wDAAAAAAAAAaMAAAAiAAAAKg2nUTD61D+AujWYyqSVPwDAFD+sAwAAAAAAAAGkAAAAIgAAACoNp1Ew+tQ/gLo1mMqklT8AQBQ/vAMAAAAAAAABpQAAACIAAAAqDadRMPrUP4C6NZjKpJU/AEARP7wDAAAAAAAAAaYAAAAiAAAAKg2nUTD61D+AujWYyqSVPwAAED/MAwAAAAAAAAGnAAAAIgAAACoNp1Ew+tQ/gLo1mMqklT8AgAg/zAMAAAAAAAABqAAAACIAAAAqDadRMPrUP4C6NZjKpJU/AEAFP8wDAAAAAAAAAakAAAAiAAAAfEf+FDP31D/AW6zDcDOWPwCA1T7MAwAAAAAAAAGqAAAAIgAAAB68rJs48dQ/AP0i7xbClj8AAL4+zAMAAAAAAAABqwAAACIAAAAUa7LlQOjUP6DghnEJbpg/AICxPtsDAAAAAAAAAawAAAAiAAAA/si9eVHW1D9gxOrz+xmaPwCArT76AwAAAAAAAAGtAAAAIgAAAKvyg5d1E+c/gDVb6jFqkz8AADY+AAAAAAAAAAABrgAAACIAAACBVdg19BTnP+BR92c/vpE/AAB5PhAAAAAAAAAAAa8AAAAiAAAAq/KDl3UT5z/gUfdnP76RPwAAhD4QAAAAAAAAAAGwAAAAIgAAAIFV2DX0FOc/oLCAPJkvkT8AgIk+EAAAAAAAAAABsQAAACIAAACBVdg19BTnP6CwgDyZL5E/AACOPh8AAAAAAAAAAbIAAAAiAAAAMBuBcvEX5z9gDwoR86CQPwAAjz4fAAAAAAAAAAGzAAAAIgAAAN/gKa/uGuc/YA8KEfOgkD8AgJA+HwAAAAAAAAABtAAAACIAAACMptLr6x3nPyBuk+VMEpA/AICRPh8AAAAAAAAAAbUAAAAiAAAAZAknimof5z/AmTl0TQePPwCAkD4vAAAAAAAAAAG2AAAAIgAAADpseyjpIOc/QFdMHQHqjT8AAJA+LwAAAAAAAAABtwAAACIAAADpMSRl5iPnP8AUX8a0zIw/AACQPi8AAAAAAAAAAbgAAAAiAAAAmPfMoeMm5z/AFF/GtMyMPwAAkD4/AAAAAAAAAAG5AAAAIgAAAB0gynxfK+c/wBRfxrTMjD8AAJA+PwAAAAAAAAABugAAACIAAACiSMdX2y/nP8AUX8a0zIw/AACQPj8AAAAAAAAAAbsAAAAiAAAA/9MY0dU15z/AFF/GtMyMPwAAkz5OAAAAAAAAAAG8AAAAIgAAAFtfakrQO+c/QNJxb2iviz8AgJQ+XgAAAAAAAAABvQAAACIAAAC56rvDykHnP0DScW9or4s/AACZPl4AAAAAAAAAAb4AAAAiAAAAwzu2ecJK5z/Aj4QYHJKKPwCAmj5uAAAAAAAAAAG/AAAAIgAAAKXvBM44Vec/gE2Xwc90iT8AAKE+ggAAAAAAAAABwAAAACIAAABeBqjALWHnP4BNl8HPdIk/AACkPoIAAAAAAAAAAcEAAAAiAAAA8H+fUaFu5z8AC6pqg1eIPwAArD6SAAAAAAAAAAHCAAAAIgAAAFdc64CTfec/AAuqaoNXiD8AgK8+kgAAAAAAAAABwwAAACIAAAC/ODewhYznPwALqmqDV4g/AAC6PqEAAAAAAAAAAcQAAAAiAAAAJhWD33eb5z8AC6pqg1eIPwCAvj6hAAAAAAAAAAHFAAAAIgAAAGVUI63oq+c/gE2Xwc90iT8AgMU+sQAAAAAAAAABxgAAACIAAACjk8N6WbznP4BNl8HPdIk/AADIPrEAAAAAAAAAAccAAAAiAAAAujW45kjO5z+ATZfBz3SJPwCAyz7BAAAAAAAAAAHIAAAAIgAAAM/XrFI44Oc/gE2Xwc90iT8AAM0+wQAAAAAAAAAByQAAACIAAAC93PVcpvPnP4BNl8HPdIk/AIDOPtAAAAAAAAAAAcoAAAAiAAAAgkSTBZMI6D+ATZfBz3SJPwCAzz7QAAAAAAAAAAHLAAAAIgAAAPRx2ep8IOg/AAuqaoNXiD8AgM4+4AAAAAAAAAABzAAAACIAAAAUZcgMZDvoP4DIvBM3Ooc/AADOPuAAAAAAAAAAAc0AAAAiAAAANVi3LktW6D+AyLwTNzqHPwAAzj7gAAAAAAAAAAHOAAAAIgAAAH/oUbKzb+g/gMi8Ezc6hz8AAM4+8AAAAAAAAAABzwAAACIAAACg20DUmoroPwCGz7zqHIY/AADPPvAAAAAAAAAAAdAAAAAiAAAA6mvbVwOk6D8Ahs+86hyGPwCAzz7/AAAAAAAAAAHRAAAAIgAAADT8ddtrveg/gEPiZZ7/hD8AgM4+/wAAAAAAAAAB0gAAACIAAAB+jBBf1NboPwAB9Q5S4oM/AADOPg8BAAAAAAAAAdMAAAAiAAAAxxyr4jzw6D8AfBphuaeBPwAAzj4PAQAAAAAAAAHUAAAAIgAAABGtRWalCek/gDktCm2KgD8AAM4+HgEAAAAAAAAB1QAAACIAAABcPeDpDSPpPwDuf2ZB2n4/AADOPh4BAAAAAAAAAdYAAAAiAAAAfDDPC/U96T8A7n9mQdp+PwAAzj4uAQAAAAAAAAHXAAAAIgAAAMbAaY9dV+k/gGiluKiffD8AAM4+LgEAAAAAAAAB2AAAACIAAADns1ixRHLpP4Bopbion3w/AADOPj4BAAAAAAAAAdkAAAAiAAAAWeGeli6K6T8A7n9mQdp+PwAAzj4+AQAAAAAAAAHaAAAAIgAAAPSrkN2ZoOk/AO5/ZkHafj8AAM4+TQEAAAAAAAAB2wAAACIAAAC5Ey6GhrXpPwDuf2ZB2n4/AADOPk0BAAAAAAAAAdwAAAAiAAAAfXvLLnPK6T+AaKW4qJ98PwAAzj5dAQAAAAAAAAHdAAAAIgAAAELjaNdf3+k/gOPKChBlej8AAM8+XQEAAAAAAAAB3gAAACIAAAAFSwaATPTpP4DjygoQZXo/AIDPPm0BAAAAAAAAAd8AAAAiAAAAyrKjKDkJ6j+A48oKEGV6PwAA0z5tAQAAAAAAAAHgAAAAIgAAALe37DKnHOo/gOPKChBlej8AgNQ+fAEAAAAAAAAB4QAAACIAAACkvDU9FTDqP4DjygoQZXo/AADbPnwBAAAAAAAAAeIAAAAiAAAAul4qqQRC6j+A48oKEGV6PwAA3j6MAQAAAAAAAAHjAAAAIgAAANAAHxX0U+o/gOPKChBlej8AgOA+jAEAAAAAAAAB5AAAACIAAAAPQL/iZGTqP4Bopbion3w/AIDhPqsBAAAAAAAAAeUAAAAiAAAAdxwLEldz6j8A7n9mQdp+PwCA4T6rAQAAAAAAAAHmAAAAIgAAALZbq9/Hg+o/gDktCm2KgD8AAOI+uwEAAAAAAAAB5wAAACIAAADL/Z9Lt5XqP4A5LQptioA/AADiPrsBAAAAAAAAAegAAAAiAAAA4Z+Ut6an6j+AOS0KbYqAPwAA4j67AQAAAAAAAAHpAAAAIgAAAM6k3cEUu+o/gDktCm2KgD8AAOU+ygEAAAAAAAAB6gAAACIAAAC9qSbMgs7qP4A5LQptioA/AIDmPtoBAAAAAAAAAesAAAAiAAAAV3QYE+7k6j+AOS0KbYqAPwCA6D7aAQAAAAAAAAHsAAAAIgAAAPQ+ClpZ++o/gDktCm2KgD8AgOk+2gEAAAAAAAAB7QAAACIAAACNCfygxBHrPwB8GmG5p4E/AIDpPtoBAAAAAAAAAe4AAAAiAAAAKdTt5y8o6z+Avge4BcWCPwAA6j7qAQAAAAAAAAHvAAAAIgAAAO47i5AcPes/AAH1DlLigz8AAOs+6gEAAAAAAAAB8AAAACIAAACKBn3Xh1PrP4BD4mWe/4Q/AIDrPvkBAAAAAAAAAfEAAAAiAAAAdwvG4fVm6z+AQ+Jlnv+EPwAA7T75AQAAAAAAAAHyAAAAIgAAAGMQD+xjeus/gEPiZZ7/hD8AgO0++QEAAAAAAAAB8wAAACIAAAAoeKyUUI/rP4BD4mWe/4Q/AADvPgkCAAAAAAAAAfQAAAAiAAAAxEKe27ul6z+AQ+Jlnv+EPwCA7z4JAgAAAAAAAAH1AAAAIgAAAF8NkCInvOs/gEPiZZ7/hD8AgO8+GAIAAAAAAAAB9gAAACIAAAConSqmj9XrP4BD4mWe/4Q/AADwPhgCAAAAAAAAAfcAAAAiAAAA8i3FKfju6z+AQ+Jlnv+EPwAA8z4oAgAAAAAAAAH4AAAAIgAAABMhtEvfCew/gEPiZZ7/hD8AgPQ+KAIAAAAAAAAB+QAAACIAAACFTvowySHsP4BD4mWe/4Q/AAD7PjgCAAAAAAAAAfoAAAAiAAAA+XtAFrM57D+AQ+Jlnv+EPwAA/j44AgAAAAAAAAH7AAAAIgAAAGuphvucUew/gEPiZZ7/hD8AwAE/RwIAAAAAAAAB/AAAACIAAADf1szghmnsP4BD4mWe/4Q/AAADP0cCAAAAAAAAAf0AAAAiAAAAUQQTxnCB7D8AAfUOUuKDPwDAAz9XAgAAAAAAAAH+AAAAIgAAAHH3AehXnOw/gL4HuAXFgj8AAAQ/VwIAAAAAAAAB/wAAACIAAACT6vAJP7fsPwB8GmG5p4E/AEADP1cCAAAAAAAAAQABAAAiAAAAi0A0yqTT7D8AfBphuaeBPwAAAz92AgAAAAAAAAEBAQAAIgAAAK0zI+yL7uw/AHwaYbmngT8AAAM/dgIAAAAAAAABAgEAACIAAACjiWas8QrtP4C+B7gFxYI/AAADP3YCAAAAAAAAAQMBAAAiAAAA7RkBMFok7T8AfBphuaeBPwAAAz92AgAAAAAAAAEEAQAAIgAAAA8N8FFBP+0/AHwaYbmngT8AAAM/hAIAAAAAAAABBQEAACIAAAAHYzMSp1vtP4A5LQptioA/AIADP4QCAAAAAAAAAQYBAAAiAAAA/bh20gx47T8A7n9mQdp+PwDAAz+TAgAAAAAAAAEHAQAAIgAAAPcOupJylO0/AO5/ZkHafj8AAAU/kwIAAAAAAAABCAEAACIAAADvZP1S2LDtPwDuf2ZB2n4/AIAFP6MCAAAAAAAAAQkBAAAiAAAAD1jsdL/L7T+AOS0KbYqAPwBABj+jAgAAAAAAAAEKAQAAIgAAAIOFMlqp4+0/AHwaYbmngT8AwAY/swIAAAAAAAABCwEAACIAAAAdUCShFPrtP4C+B7gFxYI/AEAGP7MCAAAAAAAAAQwBAAAiAAAA4bfBSQEP7j8AAfUOUuKDPwAABj/CAgAAAAAAAAENAQAAIgAAAM+8ClRvIu4/AAH1DlLigz8AAAc/wgIAAAAAAAABDgEAACIAAAAN/Koh4DLuPwAB9Q5S4oM/AIAHP9ICAAAAAAAAAQ8BAAAiAAAAd9j2UNJB7j8AAfUOUuKDPwDABz/SAgAAAAAAAAEQAQAAIgAAAN20QoDEUO4/AAH1DlLigz8AAAg/4gIAAAAAAAABEQEAACIAAABFkY6vtl/uPwAB9Q5S4oM/AAAIP+ICAAAAAAAAARIBAAAiAAAA1QqGQCpt7j8AAfUOUuKDPwAACD/xAgAAAAAAAAETAQAAIgAAAD3n0W8cfO4/AAH1DlLigz8AAAk/8QIAAAAAAAABFAEAACIAAAClwx2fDovuPwAB9Q5S4oM/AIAJPwEDAAAAAAAAARUBAAAiAAAAXdrAkQOX7j8AAfUOUuKDPwDACT8BAwAAAAAAAAEWAQAAIgAAAGkru0f7n+4/AAH1DlLigz8AAAo/EAMAAAAAAAABFwEAACIAAACdGWFfdKfuPwAB9Q5S4oM/AAAKPxADAAAAAAAAARgBAAAiAAAA+6Sy2G6t7j8AAfUOUuKDPwAACj8gAwAAAAAAAAEZAQAAIgAAAFUwBFJps+4/AAH1DlLigz8AQAk/IAMAAAAAAAABGgEAACIAAADbWAEt5bfuPwAB9Q5S4oM/AAAJPzADAAAAAAAAARsBAAAiAAAAix6qaeK67j8AAfUOUuKDPwAACT8wAwAAAAAAAAEcAQAAIgAAADnkUqbfve4/gEPiZZ7/hD8AAAk/PwMAAAAAAAABHQEAACIAAAA55FKm373uP4BD4mWe/4Q/AMAGPz8DAAAAAAAAAR4BAAAiAAAAOeRSpt+97j+AQ+Jlnv+EPwDABT8/AwAAAAAAAAEfAQAAIgAAADnkUqbfve4/gEPiZZ7/hD8AAP8+PwMAAAAAAAABIAEAACIAAAA55FKm373uP4BD4mWe/4Q/AAD6Pj8DAAAAAAAAASEBAAAiAAAAOeRSpt+97j+AQ+Jlnv+EPwCA3T4/AwAAAAAAAAEiAQAAIgAAADnkUqbfve4/gEPiZZ7/hD8AANE+XwMAAAAAAAABIwEAACIAAAA55FKm373uP4BD4mWe/4Q/AADLPl8DAAAAAAAAASQBAAAiAAAAQK7jv6c0Zz+w6m5KhqXUPwAAMD4AAAAAAAAAAAElAQAAIgAAAAAAHhdrN2Q/dKxIIseK1D8AAHI+DwAAAAAAAAABJgEAACIAAAAAAB4XazdkP3SsSCLHitQ/AACAPg8AAAAAAAAAAScBAAAiAAAAAAAeF2s3ZD9M2Nlc8njUPwCAhT4PAAAAAAAAAAEoAQAAIgAAAAAAHhdrN2Q/TNjZXPJ41D8AAJQ+DwAAAAAAAAABKQEAACIAAAAAAB4XazdkP0zY2VzyeNQ/AICZPg8AAAAAAAAAASoBAAAiAAAAAAAeF2s3ZD84biL6B3DUPwAAnj4fAAAAAAAAAAErAQAAIgAAAAAAHhdrN2Q/JARrlx1n1D8AgJ8+HwAAAAAAAAABLAEAACIAAAAAAB4XazdkPxSaszQzXtQ/AICePh8AAAAAAAAAAS0BAAAiAAAAAAAeF2s3ZD8UmrM0M17UPwAAnj4fAAAAAAAAAAEuAQAAIgAAAAAAHhdrN2Q/ADD80UhV1D8AAJ4+LwAAAAAAAAABLwEAACIAAAAAAB4XazdkPwAw/NFIVdQ/AACePi8AAAAAAAAAATABAAAiAAAAAAAeF2s3ZD8AMPzRSFXUPwAAnj4vAAAAAAAAAAExAQAAIgAAAAAAHhdrN2Q/ADD80UhV1D8AAJ4+LwAAAAAAAAABMgEAACIAAAAAAB4XazdkPwAw/NFIVdQ/AACgPj4AAAAAAAAAATMBAAAiAAAAAAAeF2s3ZD8AMPzRSFXUPwAAoT4+AAAAAAAAAAE0AQAAIgAAAAAAHhdrN2Q/ADD80UhV1D8AAKc+PgAAAAAAAAABNQEAACIAAABAruO/pzRnPwAw/NFIVdQ/AACqPj4AAAAAAAAAATYBAAAiAAAAwFypaOQxaj8AMPzRSFXUPwCArj4+AAAAAAAAAAE3AQAAIgAAAAALbxEhL20/FJqzNDNe1D8AgLA+PgAAAAAAAAABOAEAACIAAABAyEsHftVwPxSaszQzXtQ/AICyPm0AAAAAAAAAATkBAAAiAAAA4ArghWsTcz8kBGuXHWfUPwCAsz5tAAAAAAAAAAE6AQAAIgAAAOAk11j3z3Y/OG4i+gdw1D8AALc+fQAAAAAAAAABOwEAACIAAACgZ2vX5A15P0zY2VzyeNQ/AIC4PowAAAAAAAAAATwBAAAiAAAAoIFiqnDKfD9gQpG/3IHUPwCAuz6MAAAAAAAAAAE9AQAAIgAAAMDNrD5+Q4A/dKxIIseK1D8AAL0+nAAAAAAAAAABPgEAACIAAACgWigoxCGCP5yAt+ebnNQ/AIC7PpwAAAAAAAAAAT8BAAAiAAAAcJ28prFfhD/EVCatcK7UPwCAuj6sAAAAAAAAAAFAAQAAIgAAAACWabpG/YY/7CiVckXA1D8AALw+vwAAAAAAAAABQQEAACIAAACAjhbO25qJPwCTTNUvydQ/AAC9Pr8AAAAAAAAAAUIBAAAiAAAAAIfD4XA4jD8kZ7uaBNvUPwCAvj7PAAAAAAAAAAFDAQAAIgAAAIB/cPUF1o4/ONFy/e7j1D8AgL8+zwAAAAAAAAABRAEAACIAAAAIvI6EzbmQP0w7KmDZ7NQ/AADBPt8AAAAAAAAAAUUBAAAiAAAAOJPx2Gs4kj9gpeHCw/XUPwCAwT7fAAAAAAAAAAFGAQAAIgAAAEjF4Pfd5pM/dA+ZJa7+1D8AgMA+7gAAAAAAAAABRwEAACIAAABwnENMfGWVP4h5UIiYB9U/AADAPu4AAAAAAAAAAUgBAAAiAAAAeM4ya+4Tlz+c4wfrghDVPwAAwD7+AAAAAAAAAAFJAQAAIgAAAKillb+Mkpg/sE2/TW0Z1T8AAMA+/gAAAAAAAAABSgEAACIAAADQfPgTKxGaP8S3drBXItU/AADAPv4AAAAAAAAAAUsBAAAiAAAAyAl0/XDvmz/YIS4TQivVPwAAwD4NAQAAAAAAAAFMAQAAIgAAALiW7+a2zZ0/6IvldSw01T8AAME+DQEAAAAAAAABTQEAACIAAACYfvea0NufPwT2nNgWPdU/AIDBPh0BAAAAAAAAAU4BAAAiAAAAqODFDN8MoT8YYFQ7AUbVPwCAwT4dAQAAAAAAAAFPAQAAIgAAAIAvVrG/Q6I/LMoLnutO1T8AAMI+LQEAAAAAAAABUAEAACIAAABQfuZVoHqjPyzKC57rTtU/AADDPi0BAAAAAAAAAVEBAAAiAAAAIM12+oCxpD8sygue607VPwCAwz48AQAAAAAAAAFSAQAAIgAAAIDuwLl30KU/QDTDANZX1T8AgMI+PAEAAAAAAAABUwEAACIAAABs4sSThNemP0A0wwDWV9U/AADCPkwBAAAAAAAAAVQBAAAiAAAAWNbIbZHepz9ANMMA1lfVPwAAwj5MAQAAAAAAAAFVAQAAIgAAANSchmK0zag/QDTDANZX1T8AAMI+XAEAAAAAAAABVgEAACIAAABQY0RX17ypP0A0wwDWV9U/AADDPlwBAAAAAAAAAVcBAAAiAAAAUPy7ZhCUqj9ANMMA1lfVPwCAwz5rAQAAAAAAAAFYAQAAIgAAAMzCeVszg6s/QDTDANZX1T8AgMM+awEAAAAAAAABWQEAACIAAABQiTdQVnKsP0A0wwDWV9U/AADEPnsBAAAAAAAAAVoBAAAiAAAAOH07KmN5rT9ANMMA1lfVPwAAxT57AQAAAAAAAAFbAQAAIgAAAJSehelZmK4/QDTDANZX1T8AgMU+igEAAAAAAAABXAEAACIAAABs7RWOOs+vP0A0wwDWV9U/AIDEPooBAAAAAAAAAV0BAAAiAAAAHh5TmQ2DsD9ANMMA1lfVPwAAxD6aAQAAAAAAAAFeAQAAIgAAADxcPt5yKrE/VJ56Y8Bg1T8AAMQ+mgEAAAAAAAABXwEAACIAAADybOM97rmxP2gIMsaqadU/AADEPqoBAAAAAAAAAWABAAAiAAAAoH2InWlJsj98cukolXLVPwAAxD6qAQAAAAAAAAFhAQAAIgAAAFKOLf3k2LI/kNygi3971T8AAMQ+uQEAAAAAAAABYgEAACIAAABGiC9qa1yzP6RGWO5phNU/AADEPrkBAAAAAAAAAWMBAAAiAAAAgGuO5PzTsz+4sA9RVI3VPwAAxD7JAQAAAAAAAAFkAQAAIgAAAAY4SmyZP7Q/zBrHsz6W1T8AAMQ+yQEAAAAAAAABZQEAACIAAABEG6nmKre0P8wax7M+ltU/AADEPtkBAAAAAAAAAWYBAAAiAAAAfv4HYbwutT/MGsezPpbVPwAAxT7ZAQAAAAAAAAFnAQAAIgAAAHr4Cc5CsrU/zBrHsz6W1T8AgMU+6AEAAAAAAAABaAEAACIAAABu8gs7yTW2P7iwD1FUjdU/AIDFPugBAAAAAAAAAWkBAAAiAAAAHAOxmkTFtj+kRljuaYTVPwAAxj7oAQAAAAAAAAFqAQAAIgAAAMoTVvq/VLc/kNygi3971T8AAMY++AEAAAAAAAABawEAACIAAAA2O55MMPC3P3xy6SiVctU/AADGPvgBAAAAAAAAAWwBAAAiAAAA5EtDrKt/uD9oCDLGqmnVPwAAxj4XAgAAAAAAAAFtAQAAIgAAAJZc6AsnD7k/aAgyxqpp1T8AAMY+FwIAAAAAAAABbgEAACIAAACOVup4rZK5P2gIMsaqadU/AADGPhcCAAAAAAAAAW8BAAAiAAAAglDs5TMWuj9oCDLGqmnVPwAAxj4XAgAAAAAAAAFwAQAAIgAAAHpK7lK6mbo/aAgyxqpp1T8AAMc+JwIAAAAAAAABcQEAACIAAABuRPC/QB27P2gIMsaqadU/AIDHPicCAAAAAAAAAXIBAAAiAAAArCdPOtKUuz9UnnpjwGDVPwCAxj42AgAAAAAAAAFzAQAAIgAAAKIhUadYGLw/QDTDANZX1T8AAMY+NgIAAAAAAAABdAEAACIAAABQMvYG1Ke8PyzKC57rTtU/AADHPkYCAAAAAAAAAXUBAAAiAAAAvFk+WURDvT8YYFQ7AUbVPwCAxz5GAgAAAAAAAAF2AQAAIgAAACaBhqu03r0/BPac2BY91T8AAMk+VgIAAAAAAAABdwEAACIAAABEv3HwGYa+P+iL5XUsNNU/AIDJPlYCAAAAAAAAAXgBAAAiAAAAZv1cNX8tvz/YIS4TQivVPwAAyz5lAgAAAAAAAAF5AQAAIgAAANIkpYfvyL8/xLd2sFci1T8AgMs+ZQIAAAAAAAABegEAACIAAADAGqVzNSzAP5zjB+uCENU/AADQPnUCAAAAAAAAAXsBAAAiAAAAGqN3I/NzwD+IeVCImAfVPwAA0j51AgAAAAAAAAF8AQAAIgAAABSg+Fm2tcA/dA+ZJa7+1D8AgNY+dQIAAAAAAAABfQEAACIAAAAOnXmQeffAP2Cl4cLD9dQ/AIDYPoQCAAAAAAAAAX4BAAAiAAAACpr6xjw5wT9MOypg2ezUPwCA2j6EAgAAAAAAAAF/AQAAIgAAAGIizXb6gME/ONFy/e7j1D8AgNs+lAIAAAAAAAABgAEAACIAAAAWNvGfss7BPyRnu5oE29Q/AIDbPpQCAAAAAAAAAYEBAAAiAAAAzEkVyWocwj8U/QM4GtLUPwAA3D6kAgAAAAAAAAGCAQAAIgAAADp03OQXdsI/7CiVckXA1D8AgNo+pAIAAAAAAAABgwEAACIAAACmnqMAxc/CP8RUJq1wrtQ/AADaPrMCAAAAAAAAAYQBAAAiAAAAFMlqHHIpwz+cgLfnm5zUPwAA2j6zAgAAAAAAAAGFAQAAIgAAAIDzMTgfg8M/dKxIIseK1D8AANo+wQIAAAAAAAABhgEAACIAAAA2B1Zh19DDP0zY2VzyeNQ/AADbPsECAAAAAAAAAYcBAAAiAAAASKbLA4okxD84biL6B3DUPwCA2z7RAgAAAAAAAAGIAQAAIgAAAJ4unrNHbMQ/JARrlx1n1D8AAN4+0QIAAAAAAAABiQEAACIAAACaKx/qCq7EPxSaszQzXtQ/AADfPuACAAAAAAAAAYoBAAAiAAAAlCigIM7vxD8UmrM0M17UPwAA5D7gAgAAAAAAAAGLAQAAIgAAAJQlIVeRMcU/ADD80UhV1D8AAOY+8AIAAAAAAAABjAEAACIAAACOIqKNVHPFP+zFRG9eTNQ/AIDpPvACAAAAAAAAAY0BAAAiAAAA5Kp0PRK7xT/YW40MdEPUPwAA6z7/AgAAAAAAAAGOAQAAIgAAADwzR+3PAsY/xPHVqYk61D8AAO4+/wIAAAAAAAABjwEAACIAAADwRmsWiFDGP7CHHkefMdQ/AADvPg8DAAAAAAAAAZABAAAiAAAA7EPsTEuSxj+cHWfktCjUPwCA7j4PAwAAAAAAAAGRAQAAIgAAAETMvvwI2sY/nB1n5LQo1D8AAO4+HwMAAAAAAAABkgEAACIAAAD43+IlwSfHP4izr4HKH9Q/AADuPh8DAAAAAAAAAZMBAAAiAAAArvMGT3l1xz+Is6+Byh/UPwAA7j4uAwAAAAAAAAGUAQAAIgAAAPDZ5JJHq8c/iLOvgcof1D8AAO8+LgMAAAAAAAABlQEAACIAAACk7Qi8//jHP4izr4HKH9Q/AIDvPk4DAAAAAAAAAZYBAAAiAAAA+nXba71AyD90Sfge4BbUPwCA7z5OAwAAAAAAAAGXAQAAIgAAAJrnCimGfMg/YN9AvPUN1D8AAPE+TgMAAAAAAAABmAEAACIAAAA4WTrmTrjIPzgL0vYg/NM/AIDxPl0DAAAAAAAAAZkBAAAiAAAAej8YKh3uyD8IN2MxTOrTPwCA8T5dAwAAAAAAAAGaAQAAIgAAABixR+flKck/+MyrzmHh0z8AAPI+bQMAAAAAAAABmwEAACIAAAAUrsgdqWvJP9D4PAmNz9M/AADzPm0DAAAAAAAAAZwBAAAiAAAAtB/42nGnyT/AjoWmosbTPwCA8z5tAwAAAAAAAAGdAQAAIgAAAFKRJ5g648k/mLoW4c200z8AAPY+jAMAAAAAAAABngEAACIAAADyAldVAx/KP4RQX37jq9M/AAD3PowDAAAAAAAAAZ8BAAAiAAAAjnSGEsxayj9w5qcb+aLTPwCA9z6MAwAAAAAAAAGgAQAAIgAAACzmtc+Ulso/XHzwuA6a0z8AAPg+jAMAAAAAAAABoQEAACIAAADMV+WMXdLKP0gSOVYkkdM/AAD6PpwDAAAAAAAAAaIBAAAiAAAAaskUSiYOyz80qIHzOYjTPwAA+z6cAwAAAAAAAAGjAQAAIgAAAKqv8o30Q8s/ID7KkE9/0z8AgPo+qwMAAAAAAAABpAEAACIAAADuldDRwnnLPyA+ypBPf9M/AAD6PqsDAAAAAAAAAaUBAAAiAAAALnyuFZGvyz8M1BIuZXbTPwAA+z7LAwAAAAAAAAGmAQAAIgAAABbXOuBk38s/+Glby3pt0z8AgPs+ywMAAAAAAAABpwEAACIAAAD6MceqOA/MP+T/o2iQZNM/AAD9PtoDAAAAAAAAAagBAAAiAAAAPBil7gZFzD/QlewFplvTPwCA/T7aAwAAAAAAAAGpAQAAIgAAACRzMbnadMw/vCs1o7tS0z8AgP0+2gMAAAAAAAABqgEAACIAAAAIzr2DrqTMP6jBfUDRSdM/AAD+PtoDAAAAAAAAAasBAAAiAAAA7ChKToLUzD+UV8bd5kDTPwAA/z7qAwAAAAAAAAGsAQAAIgAAANKD1hhWBM0/lFfG3eZA0z8AgP8+6gMAAAAAAAABrQEAACIAAAAUarRcJDrNP5RXxt3mQNM/AID/PvkDAAAAAAAAAa4BAAAiAAAAVFCSoPJvzT+UV8bd5kDTPwAAAD/5AwAAAAAAAAGvAQAAIgAAADqrHmvGn80/lFfG3eZA0z8AAAE/CQQAAAAAAAABsAEAACIAAAAgBqs1ms/NP5RXxt3mQNM/AIABPwkEAAAAAAAAAbEBAAAiAAAABGE3AG7/zT+UV8bd5kDTPwDAAT8JBAAAAAAAAAGyAQAAIgAAAOi7w8pBL84/qMF9QNFJ0z8AAAI/GQQAAAAAAAABswEAACIAAAAuoqEOEGXOP6jBfUDRSdM/AEABPxkEAAAAAAAAAbQBAAAiAAAAEv0t2eOUzj+owX1A0UnTPwAAAT84BAAAAAAAAAG1AQAAIgAAAJjMaCq9vs4/qMF9QNFJ0z8AgAE/OAQAAAAAAAABtgEAACIAAAAinKN7lujOP6jBfUDRSdM/AMABPzgEAAAAAAAAAbcBAAAiAAAArGvezG8Szz+owX1A0UnTPwDAAT84BAAAAAAAAAG4AQAAIgAAANqvx6RONs8/qMF9QNFJ0z8AAAI/SAQAAAAAAAABuQEAACIAAACmaF8DM1TPP6jBfUDRSdM/AEABP0gEAAAAAAAAAboBAAAiAAAAdCH3YRdyzz+owX1A0UnTPwAAAT9XBAAAAAAAAAG7AQAAIgAAAIzD680GhM8/qMF9QNFJ0z8AAPY+VwQAAAAAAAABvAEAACIAAACiZeA59pXPP6jBfUDRSdM/AADwPnYEAAAAAAAAAb0BAAAiAAAAXHyDLOuhzz+owX1A0UnTPwAAjD52BAAAAAAAAAG+AQAAIgAAAOZOPUcBis8/0JXsBaZb0z8AAD4+dgQAAAAAAAABvwEAACIAAAA0L0Vsj+LlPw4iD1xFO+s/AABDPgAAAAAAAAAAAcABAAAiAAAA4vTtqIzl5T/cmERl+yTrPwCAhT4QAAAAAAAAAAHBAQAAIgAAALpXQkcL5+U/0uPoM4Yg6z8AgI0+EAAAAAAAAAABwgEAACIAAABAgD8ih+vlP755MdGbF+s/AACTPhAAAAAAAAAAAcMBAAAiAAAA7kXoXoTu5T++eTHRmxfrPwAAoj4QAAAAAAAAAAHEAQAAIgAAAHNu5TkA8+U/vnkx0ZsX6z8AgKc+IAAAAAAAAAABxQEAACIAAADR+Taz+vjlP7TE1Z8mE+s/AACvPiAAAAAAAAAAAcYBAAAiAAAABejcynMA5j+0xNWfJhPrPwAAsj4gAAAAAAAAAAHHAQAAIgAAAA8514BrCeY/tMTVnyYT6z8AgLM+LwAAAAAAAAAByAEAACIAAADw7CXV4RPmP7TE1Z8mE+s/AAC0Pi8AAAAAAAAAAckBAAAiAAAA06B0KVge5j+0xNWfJhPrPwAAtD4/AAAAAAAAAAHKAQAAIgAAAI23FxxNKuY/qg96brEO6z8AALQ+PwAAAAAAAAABywEAACIAAAAdMQ+twDfmP6BaHj08Cus/AICyPj8AAAAAAAAAAcwBAAAiAAAAhQ1b3LJG5j+O8GbaUQHrPwAAsj5OAAAAAAAAAAHNAQAAIgAAAMRM+6kjV+Y/hDsLqdz86j8AgLY+TgAAAAAAAAABzgEAACIAAACxUUS0kWrmP3DRU0by8+o/AAC4Pl4AAAAAAAAAAc8BAAAiAAAAdLnhXH5/5j9mHPgUfe/qPwAAwj5eAAAAAAAAAAHQAQAAIgAAAOjmJ0Jol+Y/XGec4wfr6j8AgMY+bgAAAAAAAAAB0QEAACIAAACCsRmJ063mP1KyQLKS5uo/AIDMPn0AAAAAAAAAAdIBAAAiAAAA9d5fbr3F5j9I/eSAHeLqPwCAzj59AAAAAAAAAAHTAQAAIgAAAGgMplOn3eY/PkiJT6jd6j8AANU+fQAAAAAAAAAB1AEAACIAAACJ/5R1jvjmPz5IiU+o3eo/AADYPo0AAAAAAAAAAdUBAAAiAAAAq/KDl3UT5z80ky0eM9nqPwAA3z6NAAAAAAAAAAHWAQAAIgAAAHqrG/ZZMec/NJMtHjPZ6j8AAOI+nQAAAAAAAAAB1wEAACIAAAAgxwfzvFDnPzSTLR4z2eo/AIDnPp0AAAAAAAAAAdgBAAAiAAAAxuLz7x9w5z8+SIlPqN3qPwAA6j6sAAAAAAAAAAHZAQAAIgAAAERhNIsBkec/SP3kgB3i6j8AgOs+rAAAAAAAAAAB2gEAACIAAADC33Qm47HnP1KyQLKS5uo/AADsPrwAAAAAAAAAAdsBAAAiAAAAFsEJYEPU5z9SskCykubqPwAA7j68AAAAAAAAAAHcAQAAIgAAABloR9ag+ec/UrJAspLm6j8AAO8+ywAAAAAAAAAB3QEAACIAAADM1C2J+yHoP1KyQLKS5uo/AIDwPssAAAAAAAAAAd4BAAAiAAAAUqRo2tRL6D9cZ5zjB+vqPwCA8T7bAAAAAAAAAAHfAQAAIgAAANxzoyuudeg/XGec4wfr6j8AgPE+2wAAAAAAAAAB4AEAACIAAAA8pjIbBqHoP1KyQLKS5uo/AADyPusAAAAAAAAAAeEBAAAiAAAASp5qR1vP6D8+SIlPqN3qPwAA8z7rAAAAAAAAAAHiAQAAIgAAAN6+n04sAuk/NJMtHjPZ6j8AgPM++gAAAAAAAAAB4wEAACIAAADDGSwZADLpPyre0ey91Oo/AAD1PvoAAAAAAAAAAeQBAAAiAAAAp3S449Nh6T8SdBqK08vqPwCA9T4KAQAAAAAAAAHlAQAAIgAAABL4QYkjluk/AApjJ+nC6j8AAPk+CgEAAAAAAAAB5gEAACIAAAB9e8suc8rpP+yfq8T+ueo/AID6PhoBAAAAAAAAAecBAAAiAAAAEZwANkT96T/i6k+TibXqPwCAAD8aAQAAAAAAAAHoAQAAIgAAAM1Z4Z6WLuo/2DX0YRSx6j8AAAI/GgEAAAAAAAAB6QEAACIAAABiehamZ2HqP8TLPP8pqOo/AEAEPykBAAAAAAAAAeoBAAAiAAAAo2D06TWX6j+6FuHNtKPqPwBABT8pAQAAAAAAAAHrAQAAIgAAAL2pJsyCzuo/uhbhzbSj6j8AwAY/OQEAAAAAAAAB7AEAACIAAAAmLbBx0gLrP7oW4c20o+o/AIAHPzkBAAAAAAAAAe0BAAAiAAAAkbA5FyI36z+wYYWcP5/qPwDABz9IAQAAAAAAAAHuAQAAIgAAANKWF1vwbOs/pqwpa8qa6j8AAAg/SAEAAAAAAAAB7wEAACIAAADs30k9PaTrP6asKWvKmuo/AIAJP1gBAAAAAAAAAfABAAAiAAAALcYngQva6z+mrClryprqPwBACj9YAQAAAAAAAAHxAQAAIgAAAFNgVBlQGuw/nPfNOVWW6j8AwAo/aAEAAAAAAAAB8gEAACIAAACflywTFlnsP5JCcgjgkeo/AAALP2gBAAAAAAAAAfMBAAAiAAAAPQlc0N6U7D+SQnII4JHqPwCACz93AQAAAAAAAAH0AQAAIgAAAFdSjrIrzOw/pqwpa8qa6j8AwAs/dwEAAAAAAAAB9QEAACIAAADB1RdYewDtP6asKWvKmuo/AIANP4cBAAAAAAAAAfYBAAAiAAAAA7z1m0k27T+c9805VZbqPwBADj+HAQAAAAAAAAH3AQAAIgAAAB0FKH6Wbe0/nPfNOVWW6j8AwA4/lwEAAAAAAAAB+AEAACIAAACHiLEj5qHtP5z3zTlVluo/AAAPP5cBAAAAAAAAAfkBAAAiAAAAbeM97rnR7T+mrClryprqPwCADz+mAQAAAAAAAAH6AQAAIgAAAHvbdRoPAO4/pqwpa8qa6j8AwA8/pgEAAAAAAAAB+wEAACIAAAA3mVaDYTHuP6asKWvKmuo/AMAPP6YBAAAAAAAAAfwBAAAiAAAA81Y37LNi7j+mrClryprqPwAAED+2AQAAAAAAAAH9AQAAIgAAALEUGFUGlO4/pqwpa8qa6j8AABA/tgEAAAAAAAAB/gEAACIAAAAPR6dEXr/uP7BhhZw/n+o/AAAQP8UBAAAAAAAAAf8BAAAiAAAAwbON97jn7j+6FuHNtKPqPwAAED/FAQAAAAAAAAEAAgAAIgAAAHMgdKoTEO8/uhbhzbSj6j8AABA/1QEAAAAAAAABAQIAACIAAABNKga/7zbvP7oW4c20o+o/AAAQP9UBAAAAAAAAAQICAAAiAAAAd27vls5a7z+6FuHNtKPqPwAAED/0AQAAAAAAAAEDAgAAIgAAAM1PhNAufe8/zoCYMJ+s6j8AABA/9AEAAAAAAAABBAIAACIAAACdCBwvE5vvP+LqT5OJteo/AAAQP/QBAAAAAAAAAQUCAAAiAAAA5Zi2snu07z/2VAf2c77qPwAADD/0AQAAAAAAAAEGAgAAIgAAAIFjqPnmyu8/EnQaitPL6j8AQAo/BAIAAAAAAAABBwIAACIAAABvaPEDVd7vPzSTLR4z2eo/AADXPgQCAAAAAAAAAQgCAAAiAAAA/+HolMjr7z9cZ5zjB+vqPwCAuz4UAgAAAAAAAAEJAgAAIgAAAIUK5m9E8O8/lqXCC8cF6z8AAKs+FAIAAAAAAAABCgIAACIAAABRHEBYy+jvP7TE1Z8mE+s/AACmPjYCAAAAAAAAAQsCAAAiAAAAsGV5InoZiz86aurfNcvvPwAAYj4AAAAAAAAAAAEMAgAAIgAAALDY/Tg0O4k/EpZ7GmG57z8AgJo+EAAAAAAAAAABDQIAACIAAADgIuWjjNuIP/4rxLd2sO8/AACkPhAAAAAAAAAAAQ4CAAAiAAAA4CLlo4zbiD8I4R/p67TvPwCAqj4QAAAAAAAAAAEPAgAAIgAAAOAi5aOM24g/COEf6eu07z8AgLc+EAAAAAAAAAABEAIAACIAAADgIuWjjNuIPwjhH+nrtO8/AAC8Ph8AAAAAAAAAARECAAAiAAAAsNj9ODQ7iT/+K8S3drDvPwAAwD4fAAAAAAAAAAESAgAAIgAAAEBEL2OD+ok/9HZohgGs7z8AgME+HwAAAAAAAAABEwIAACIAAACwZXkiehmLP+rBDFWMp+8/AADDPh8AAAAAAAAAARQCAAAiAAAA0DzcdhiYjD/WV1XyoZ7vPwCAwz4vAAAAAAAAAAEVAgAAIgAAAIB/cPUF1o4/wu2dj7eV7z8AAMc+PwAAAAAAAAABFgIAACIAAADwFhtPoemQP7CD5izNjO8/AIDIPj8AAAAAAAAAARcCAAAiAAAA4KOWOOfHkj+cGS/K4oPvPwAAzj4/AAAAAAAAAAEYAgAAIgAAAMiLnuwA1pQ/iK93Z/h67z8AANA+XgAAAAAAAAABGQIAACIAAABoKb81wkOXP3RFwAQOcu8/AIDUPl4AAAAAAAAAARoCAAAiAAAAuNeE3v5Amj9WJq1wrmTvPwCA1j5eAAAAAAAAAAEbAgAAIgAAAKDxe7GK/Z0/Qrz1DcRb7z8AgNk+XgAAAAAAAAABHAIAACIAAACo4MUM3wyhPy5SPqvZUu8/AADbPoIAAAAAAAAAAR0CAAAiAAAA2FCgcLZioz8a6IZI70nvPwCA2z6CAAAAAAAAAAEeAgAAIgAAAJyTNO+joKU/Bn7P5QRB7z8AANw+ggAAAAAAAAABHwIAACIAAACwXpsdTyaoP/QTGIMaOO8/AADcPoIAAAAAAAAAASACAAAiAAAAmN8a4aELqz/qXrxRpTPvPwAA3D6SAAAAAAAAAAEhAgAAIgAAAMjobFSyOK4/1vQE77oq7z8AAN0+kgAAAAAAAAABIgIAACIAAAAEed9j4bKwP8w/qb1FJu8/AIDdPqEAAAAAAAAAASMCAAAiAAAAysFxdUhtsj+41fFaWx3vPwCA3T6hAAAAAAAAAAEkAgAAIgAAADJ8M0R4Y7Q/pGs6+HAU7z8AAN4+sQAAAAAAAAABJQIAACIAAAAoCa8tvkG2P5ABg5WGC+8/AADePrEAAAAAAAAAASYCAAAiAAAA0KzNCfkruD9u4m8BJ/7uPwAA3j7BAAAAAAAAAAEnAgAAIgAAALCU1b0SOro/UsNcbcfw7j8AAN4+wQAAAAAAAAABKAIAACIAAACIfN1xLEi8PzSkSdln4+4/AADePtAAAAAAAAAAASkCAAAiAAAA7jafQFw+vj8WhTZFCNbuPwAA3j7QAAAAAAAAAAEqAgAAIgAAAKx4sAdGGsA/+GUjsajI7j8AAN4+4AAAAAAAAAABKwIAACIAAADeVRHvXRXBP9pGEB1Ju+4/AADfPuAAAAAAAAAAASwCAAAiAAAAtqcgXXsKwj/QkbTr07buPwCA3z7vAAAAAAAAAAEtAgAAIgAAAHZXO1+p7cI/xtxYul6y7j8AgN4+7wAAAAAAAAABLgIAACIAAAA2B1Zh19DDP7wn/Yjpre4/AADePv8AAAAAAAAAAS8CAAAiAAAA+LZwYwW0xD+ycqFXdKnuPwAA3z7/AAAAAAAAAAEwAgAAIgAAAKLElvlDhcU/snKhV3Sp7j8AgN8+DwEAAAAAAAABMQIAACIAAAA2MMgjk0TGP7wn/Yjpre4/AIDfPg8BAAAAAAAAATICAAAiAAAAWG6zaPjrxj/G3Fi6XrLuPwAA4D4eAQAAAAAAAAEzAgAAIgAAAGYKqkFugcc/0JG069O27j8AAOA+HgEAAAAAAAABNAIAACIAAAC6j/0n7wrIP9pGEB1Ju+4/AADgPj4BAAAAAAAAATUCAAAiAAAAPly5r4t2yD/k+2tOvr/uPwAA4T4+AQAAAAAAAAE2AgAAIgAAAMIodTco4sg/7rDHfzPE7j8AgOE+TQEAAAAAAAABNwIAACIAAACM3o3Mz0HJP+6wx38zxO4/AIDhPk0BAAAAAAAAATgCAAAiAAAAQvKx9YePyT/usMd/M8TuPwAA4j5NAQAAAAAAAAE5AgAAIgAAAOBj4bJQy8k/7rDHfzPE7j8AAOU+TQEAAAAAAAABOgIAACIAAABoMxwEKvXJP+6wx38zxO4/AIDmPl0BAAAAAAAAATsCAAAiAAAANuyzYg4Tyj/k+2tOvr/uPwAA7D5dAQAAAAAAAAE8AgAAIgAAAEyOqM79JMo/0JG069O27j8AAO4+bAEAAAAAAAABPQIAACIAAABMjqjO/STKP7JyoVd0qe4/AIDwPmwBAAAAAAAAAT4CAAAiAAAAkncF3AgZyj+WU47DFJzuPwCA8T5sAQAAAAAAAAE/AgAAIgAAAAqoyoov78k/bn8f/j+K7j8AgPA+fAEAAAAAAAABQAIAACIAAADKwexGYbnJP1BgDGrgfO4/AADwPnwBAAAAAAAAAUECAAAiAAAAcDkal6NxyT8yQfnVgG/uPwAA8D6bAQAAAAAAAAFCAgAAIgAAAAIPU3v2F8k/FCLmQSFi7j8AAPA+mwEAAAAAAAABQwIAACIAAADazehsVLLIP+xNd3xMUO4/AIDuPpsBAAAAAAAAAUQCAAAiAAAAQl84ecg0yD/QLmTo7ELuPwAA7j6bAQAAAAAAAAFFAgAAIgAAANg38CZYmcc/sg9RVI017j8AAO8+qwEAAAAAAAABRgIAACIAAAC2+QTi8vHGP6ha9SIYMe4/AIDvPqsBAAAAAAAAAUcCAAAiAAAA3KR2qpg+xj+epZnxoizuPwCA7z67AQAAAAAAAAFIAgAAIgAAAEY5RYBJf8U/ijvijrgj7j8AAPA+uwEAAAAAAAABSQIAACIAAACaKx/qCq7EP4CGhl1DH+4/AADwPsoBAAAAAAAAAUoCAAAiAAAAlJKn2tHWwz+AhoZdQx/uPwAA8D7KAQAAAAAAAAFLAgAAIgAAAKKbJDeIEcM/dtEqLM4a7j8AAPE+6QEAAAAAAAABTAIAACIAAACwpKGTPkzCP2wcz/pYFu4/AIDxPukBAAAAAAAAAU0CAAAiAAAABJd7/f96wT9YsheYbg3uPwAA9D7pAQAAAAAAAAFOAgAAIgAAAFqJVWfBqcA/WLIXmG4N7j8AAPU+6QEAAAAAAAABTwIAACIAAAAYDgKV+ry/P1iyF5huDe4/AAD4PukBAAAAAAAAAVACAAAiAAAA7jafQFw+vj9YsheYbg3uPwAA+T75AQAAAAAAAAFRAgAAIgAAAFAy9gbUp7w/WLIXmG4N7j8AgPg++QEAAAAAAAABUgIAACIAAAD4FqraVgW7P1iyF5huDe4/AAD4PgkCAAAAAAAAAVMCAAAiAAAAYBIBoc5uuT9iZ3PJ4xHuPwAA+D4JAgAAAAAAAAFUAgAAIgAAADY7nkww8Lc/dtEqLM4a7j8AAPg+GAIAAAAAAAABVQIAACIAAADCet7qhn22P3bRKizOGu4/AAD4PhgCAAAAAAAAAVYCAAAiAAAAKnY1sf7mtD+AhoZdQx/uPwAA+D4oAgAAAAAAAAFXAgAAIgAAANJa6YSBRLM/gIaGXUMf7j8AgPY+KAIAAAAAAAABWAIAACIAAADybOM97rmxP5TwPcAtKO4/AAD2PjgCAAAAAAAAAVkCAAAiAAAAfqwj3ERHsD+oWvUiGDHuPwAA9j44AgAAAAAAAAFaAgAAIgAAABjYx/Q2qa0/sg9RVI017j8AAPY+RwIAAAAAAAABWwIAACIAAADEKQJM+quqP7zErIUCOu4/AAD2PkcCAAAAAAAAAVwCAAAiAAAAdHs8o72upz/QLmTo7ELuPwAA9j5XAgAAAAAAAAFdAgAAIgAAAHhVSao++aQ/4pgbS9dL7j8AgPI+VwIAAAAAAAABXgIAACIAAAAIAhDM1SuiP+xNd3xMUO4/AADxPmYCAAAAAAAAAV8CAAAiAAAAsCNr0Pyrnz/2AtOtwVTuPwAA7T5mAgAAAAAAAAFgAgAAIgAAADieQtMhMJs/9gLTrcFU7j8AAOs+dgIAAAAAAAABYQIAACIAAACwGBrWRrSWP+xNd3xMUO4/AIDjPnYCAAAAAAAAAWICAAAiAAAACEkKbhOYkj/imBtL10vuPwAA4D6TAgAAAAAAAAFjAgAAIgAAADBeJjYPt40/2uO/GWJH7j8AgNY+kwIAAAAAAAABZAIAACIAAAAAlmm6Rv2GP9rjvxliR+4/AIDSPqMCAAAAAAAAAWUCAAAiAAAA4KQPkxzCgT/imBtL10vuPwCAmT6jAgAAAAAAAAFmAgAAIgAAAAD8Oa2VTng/7E13fExQ7j8AAIA+owIAAAAAAAABZwIAACIAAACgXBrdLhZwPwptihCsXe4/AABiPqMCAAAAAAAAAWgCAAAiAAAAgPTqMyB3Xz8e10FzlmbuPwAAWD7CAgAAAAAAAAs="/>
</p:tagLst>
</file>

<file path=ppt/tags/tag15.xml><?xml version="1.0" encoding="utf-8"?>
<p:tagLst xmlns:a="http://schemas.openxmlformats.org/drawingml/2006/main" xmlns:r="http://schemas.openxmlformats.org/officeDocument/2006/relationships" xmlns:p="http://schemas.openxmlformats.org/presentationml/2006/main">
  <p:tag name="ATHENA.MIXSHAPE" val="|streamable=true|audioOnly=true|recordStart=0|recordEnd=35325|recordLength=35341|start=0|end=35325|audioFormat={00001610-0000-0010-8000-00AA00389B71}|audioRate=44100|muted=false|volume=0.8|fadeIn=0|fadeOut=0|videoFormat={34363248-0000-0010-8000-00AA00389B71}|videoRate=15|videoWidth=256|videoHeight=256"/>
</p:tagLst>
</file>

<file path=ppt/tags/tag16.xml><?xml version="1.0" encoding="utf-8"?>
<p:tagLst xmlns:a="http://schemas.openxmlformats.org/drawingml/2006/main" xmlns:r="http://schemas.openxmlformats.org/officeDocument/2006/relationships" xmlns:p="http://schemas.openxmlformats.org/presentationml/2006/main">
  <p:tag name="ATHENA.MIXSHAPE" val="AAEAAAD/////AQAAAAAAAAAMAgAAAE9BdXRob3JQUFQsIFZlcnNpb249MC4xLjYyMzYuMCwgQ3VsdHVyZT1uZXV0cmFsLCBQdWJsaWNLZXlUb2tlbj0zMWJmMzg1NmFkMzY0ZTM1BQEAAAALSW5rTWF0dGVyVjEEAAAABVNjYWxlDUxpc3RgMStfaXRlbXMMTGlzdGAxK19zaXplD0xpc3RgMStfdmVyc2lvbgAEAAALF1NoYXJlZC5JbmtpbmcuSW5rQXRvbVtdAgAAAAgIAgAAABC5LT8JAwAAAAMAAAAIAAAABwMAAAAAAQAAAAQAAAAECUlua0F0b21WMQIAAAAJBAAAAAkFAAAACQYAAAAKBQQAAAALUGVuU3Ryb2tlVjEEAAAACkF0dHJpYnV0ZXMFVHJhY2UJU3RhcnRUaW1lBFR5cGUEBAAED1BlbkF0dHJpYnV0ZXNWMQIAAAAKSW5rVHJhY2VWMQIAAAAQDEFjdGlvblR5cGVWMQIAAAACAAAACQcAAAAJCAAAAHwpAAAAAAAABff///8MQWN0aW9uVHlwZVYxAQAAAAd2YWx1ZV9fAAgCAAAAAAAAAAEFAAAABAAAAAkKAAAACQsAAADDRAAAAAAAAAH0////9////wAAAAABBgAAAAQAAAAJDQAAAAkOAAAAVoEAAAAAAAAB8f////f///8AAAAABQcAAAAPUGVuQXR0cmlidXRlc1YxCgAAAAdfY29sb3JBB19jb2xvclIHX2NvbG9yRwdfY29sb3JCCkZpdFRvQ3VydmUGSGVpZ2h0Dklnbm9yZVByZXNzdXJlDUlzSGlnaGxpZ2h0ZXIFU2hhcGUFV2lkdGgAAAAAAAAAAAQAAgICAgEGAQEMQnJ1c2hTaGFwZVYxAgAAAAYCAAAA/wAA/wAAAAAAAAAIQAAABfD///8MQnJ1c2hTaGFwZVYxAQAAAAd2YWx1ZV9fAAgCAAAAAQAAAAAAAAAAAAhABQgAAAAKSW5rVHJhY2VWMQMAAAANTGlzdGAxK19pdGVtcwxMaXN0YDErX3NpemUPTGlzdGAxK192ZXJzaW9uBAAAGFNoYXJlZC5JbmtpbmcuSW5rUG9pbnRbXQIAAAAICAIAAAAJEQAAAFIAAABSAAAAAQoAAAAHAAAA/wAA/wAAAAAAAAAIQAAAAe7////w////AQAAAAAAAAAAAAhAAQsAAAAIAAAACRMAAACtAAAArQAAAAENAAAABwAAAP8AAP8AAAAAAAAACEAAAAHs////8P///wEAAAAAAAAAAAAIQAEOAAAACAAAAAkVAAAAMQAAADEAAAAHEQAAAAABAAAAgAAAAAQKSW5rUG9pbnRWMQIAAAAJFgAAAAkXAAAACRgAAAAJGQAAAAkaAAAACRsAAAAJHAAAAAkdAAAACR4AAAAJHwAAAAkgAAAACSEAAAAJIgAAAAkjAAAACSQAAAAJJQAAAAkmAAAACScAAAAJKAAAAAkpAAAACSoAAAAJKwAAAAksAAAACS0AAAAJLgAAAAkvAAAACTAAAAAJMQAAAAkyAAAACTMAAAAJNAAAAAk1AAAACTYAAAAJNwAAAAk4AAAACTkAAAAJOgAAAAk7AAAACTwAAAAJPQAAAAk+AAAACT8AAAAJQAAAAAlBAAAACUIAAAAJQwAAAAlEAAAACUUAAAAJRgAAAAlHAAAACUgAAAAJSQAAAAlKAAAACUsAAAAJTAAAAAlNAAAACU4AAAAJTwAAAAlQAAAACVEAAAAJUgAAAAlTAAAACVQAAAAJVQAAAAlWAAAACVcAAAAJWAAAAAlZAAAACVoAAAAJWwAAAAlcAAAACV0AAAAJXgAAAAlfAAAACWAAAAAJYQAAAAliAAAACWMAAAAJZAAAAAllAAAACWYAAAAJZwAAAA0uBxMAAAAAAQAAAAABAAAECklua1BvaW50VjECAAAACWgAAAAJaQAAAAlqAAAACWsAAAAJbAAAAAltAAAACW4AAAAJbwAAAAlwAAAACXEAAAAJcgAAAAlzAAAACXQAAAAJdQAAAAl2AAAACXcAAAAJeAAAAAl5AAAACXoAAAAJewAAAAl8AAAACX0AAAAJfgAAAAl/AAAACYAAAAAJgQAAAAmCAAAACYMAAAAJhAAAAAmFAAAACYYAAAAJhwAAAAmIAAAACYkAAAAJigAAAAmLAAAACYwAAAAJjQAAAAmOAAAACY8AAAAJkAAAAAmRAAAACZIAAAAJkwAAAAmUAAAACZUAAAAJlgAAAAmXAAAACZgAAAAJmQAAAAmaAAAACZsAAAAJnAAAAAmdAAAACZ4AAAAJnwAAAAmgAAAACaEAAAAJogAAAAmjAAAACaQAAAAJpQAAAAmmAAAACacAAAAJqAAAAAmpAAAACaoAAAAJqwAAAAmsAAAACa0AAAAJrgAAAAmvAAAACbAAAAAJsQAAAAmyAAAACbMAAAAJtAAAAAm1AAAACbYAAAAJtwAAAAm4AAAACbkAAAAJugAAAAm7AAAACbwAAAAJvQAAAAm+AAAACb8AAAAJwAAAAAnBAAAACcIAAAAJwwAAAAnEAAAACcUAAAAJxgAAAAnHAAAACcgAAAAJyQAAAAnKAAAACcsAAAAJzAAAAAnNAAAACc4AAAAJzwAAAAnQAAAACdEAAAAJ0gAAAAnTAAAACdQAAAAJ1QAAAAnWAAAACdcAAAAJ2AAAAAnZAAAACdoAAAAJ2wAAAAncAAAACd0AAAAJ3gAAAAnfAAAACeAAAAAJ4QAAAAniAAAACeMAAAAJ5AAAAAnlAAAACeYAAAAJ5wAAAAnoAAAACekAAAAJ6gAAAAnrAAAACewAAAAJ7QAAAAnuAAAACe8AAAAJ8AAAAAnxAAAACfIAAAAJ8wAAAAn0AAAACfUAAAAJ9gAAAAn3AAAACfgAAAAJ+QAAAAn6AAAACfsAAAAJ/AAAAAn9AAAACf4AAAAJ/wAAAAkAAQAACQEBAAAJAgEAAAkDAQAACQQBAAAJBQEAAAkGAQAACQcBAAAJCAEAAAkJAQAACQoBAAAJCwEAAAkMAQAACQ0BAAAJDgEAAAkPAQAACRABAAAJEQEAAAkSAQAACRMBAAAJFAEAAA1TBxUAAAAAAQAAAEAAAAAECklua1BvaW50VjECAAAACRUBAAAJFgEAAAkXAQAACRgBAAAJGQEAAAkaAQAACRsBAAAJHAEAAAkdAQAACR4BAAAJHwEAAAkgAQAACSEBAAAJIgEAAAkjAQAACSQBAAAJJQEAAAkmAQAACScBAAAJKAEAAAkpAQAACSoBAAAJKwEAAAksAQAACS0BAAAJLgEAAAkvAQAACTABAAAJMQEAAAkyAQAACTMBAAAJNAEAAAk1AQAACTYBAAAJNwEAAAk4AQAACTkBAAAJOgEAAAk7AQAACTwBAAAJPQEAAAk+AQAACT8BAAAJQAEAAAlBAQAACUIBAAAJQwEAAAlEAQAACUUBAAANDwUWAAAACklua1BvaW50VjEEAAAAAVgBWQ5QcmVzc3VyZUZhY3RvcglUaW1lU3RhbXAAAAAABgYLEAIAAADA9VC9MeGkP4A2CSBPCo0/AAB8PgAAAAAAAAAAARcAAAAWAAAAwPEnodl2pD8AVKTyeGuLPwCArD4QAAAAAAAAAAEYAAAAFgAAAMDxJ6HZdqQ/AOPx2w2cij8AALc+EAAAAAAAAAABGQAAABYAAADA9VC9MeGkP8BxP8WizIk/AIC+PhAAAAAAAAAAARoAAAAWAAAAwHdly10WpT/AcT/FosyJPwCAwD4QAAAAAAAAAAEbAAAAFgAAAMB7jue1gKU/wHE/xaLMiT8AAMA+IAAAAAAAAAABHAAAABYAAAAAAswROiCmP8BxP8WizIk/AADBPiAAAAAAAAAAAR0AAAAWAAAAQAoeSur0pj/AAI2uN/2IPwCAwT4vAAAAAAAAAAEeAAAAFgAAAICYraweaag/gI/al8wtiD8AgME+LwAAAAAAAAABHwAAABYAAADArHo513yqP0AeKIFhXoc/AADCPj8AAAAAAAAAASAAAAAWAAAAYENc1LvFrD9ArXVq9o6GPwAAwz4/AAAAAAAAAAEhAAAAFgAAAADeZov4eK8/QK11avaOhj8AgMM+PwAAAAAAAAABIgAAABYAAABAPk2vRkuxP0CtdWr2joY/AADFPk8AAAAAAAAAASMAAAAWAAAAsE7xH6f0sj9ArXVq9o6GPwCAxT5PAAAAAAAAAAEkAAAAFgAAAABflZAHnrQ/QB4ogWFehz8AAMg+XgAAAAAAAAABJQAAABYAAACAMlgWKpe2P4CP2pfMLYg/AADJPl4AAAAAAAAAASYAAAAWAAAA4EYlo+KquD/AAI2uN/2IPwAAzj5uAAAAAAAAAAEnAAAAFgAAAHAeEUVdDrs/AOPx2w2cij8AANA+fQAAAAAAAAABKAAAABYAAADg9fzm13G9P0DFVgnkOow/AIDTPn0AAAAAAAAAASkAAAAWAAAAcM3oiFLVvz+Ap7s2utmNPwAA1T59AAAAAAAAAAEqAAAAFgAAAHARYI7QAcE/wBhuTSWpjj8AgNQ+jQAAAAAAAAABKwAAABYAAAAovEvY9xjCP4B9ab39I5A/AADUPo0AAAAAAAAAASwAAAAWAAAAYAWoFz4Iwz8AtsJIs4uQPwAA1D6NAAAAAAAAAAEtAAAAFgAAAJhOBFeE98M/QCd1Xx5bkT8AANQ+rAAAAAAAAAABLgAAABYAAADAVlaPNMzEP8BfzurTwpE/AADVPqwAAAAAAAAAAS8AAAAWAAAA6B2ewE6GxT9gmCd2iSqSPwCA1T6sAAAAAAAAAAEwAAAAFgAAAAik2+rSJcY/4NCAAT+Skj8AgNQ+rAAAAAAAAAABMQAAABYAAACYyIkKdp3GP4AJ2oz0+ZI/AADUPrwAAAAAAAAAATIAAAAWAAAAOKwtI4P6xj+ACdqM9PmSPwAA1D68AAAAAAAAAAEzAAAAFgAAAMhOxzT6PMc/IEIzGKphkz8AANQ+2wAAAAAAAAABNAAAABYAAABIsFY/22THPyBCMxiqYZM/AADVPtsAAAAAAAAAATUAAAAWAAAA0NDbQiZyxz8gQjMYqmGTPwCA1T7bAAAAAAAAAAE2AAAAFgAAAMiP0TuQV8c/gAnajPT5kj8AgNU+2wAAAAAAAAABNwAAABYAAAC4zLImzgfHP+DQgAE/kpI/AADWPusAAAAAAAAAATgAAAAWAAAAmMiJCnadxj/AX87q08KRPwAA1z7rAAAAAAAAAAE5AAAAFgAAAIiDVueHGMY/oO4b1GjzkD8AgNc++gAAAAAAAAABOgAAABYAAADoHZ7ATobFP4B9ab39I5A/AADbPvoAAAAAAAAAATsAAAAWAAAAwJdglsrmxD+Ap7s2utmNPwCA3D4KAQAAAAAAAAE8AAAAFgAAABiwk2FlH8Q/AFSk8nhriz8AgN4+CgEAAAAAAAABPQAAABYAAABoh7wlaj3DP8AAja43/Yg/AIDfPhoBAAAAAAAAAT4AAAAWAAAAOP1V340zwj9ArXVq9o6GPwAA5D4aAQAAAAAAAAE/AAAAFgAAAHARYI7QAcE/gMoQPSDwhD8AAOY+KQEAAAAAAAABQAAAABYAAABgjN6BvLq/P0Doqw9KUYM/AADkPikBAAAAAAAAAUEAAAAWAAAA8DYH7m2MvT8ABkfic7KBPwAA4z45AQAAAAAAAAFCAAAAFgAAAHCgJVOJQ7s/wCPitJ0TgD8AAOI+OQEAAAAAAAABQwAAABYAAAAACkS4pPq4PwCD+g6P6Xw/AADiPkkBAAAAAAAAAUQAAAAWAAAAgDJYFiqXtj+AoJXhuEp7PwCA4D5JAQAAAAAAAAFFAAAAFgAAAAAaYm0ZGbQ/gL4wtOKreT8AAOA+WAEAAAAAAAABRgAAABYAAACAg4DSNNCxP4C+MLTiq3k/AADhPlgBAAAAAAAAAUcAAAAWAAAA4FtSfcxDrz+AvjC04qt5PwCA4T5oAQAAAAAAAAFIAAAAFgAAAEA34X+zhqs/gL4wtOKreT8AgOE+aAEAAAAAAAABSQAAABYAAACAlISQxv6nP4CgleG4Sns/AADiPmgBAAAAAAAAAUoAAAAWAAAAwHdly10WpT+AoJXhuEp7PwAA5T6MAQAAAAAAAAFLAAAAFgAAAGBfbyJNmKI/gKCV4bhKez8AgOY+jAEAAAAAAAABTAAAABYAAADASqKVlISgPwCD+g6P6Xw/AIDpPowBAAAAAAAAAU0AAAAWAAAAwHglZsAgnj8AZV88ZYh+PwAA6z6MAQAAAAAAAAFOAAAAFgAAAIBgL72vops/AGVfPGWIfj8AgOw+qwEAAAAAAAABTwAAABYAAAAAUItMT/mZP8Aj4rSdE4A/AIDtPqsBAAAAAAAAAVAAAAAWAAAAQEg5FJ8kmT8ABkfic7KBPwAA7z6rAQAAAAAAAAFRAAAAFgAAAEBIORSfJJk/QOirD0pRgz8AgO8+qwEAAAAAAAABUgAAABYAAAAAVLRop2OaP4DKED0g8IQ/AAD0PrsBAAAAAAAAAVMAAAAWAAAAgGyqEbjhnD9ArXVq9o6GPwAA9j67AQAAAAAAAAFUAAAAFgAAAKBGeXk8GqA/gI/al8wtiD8AAP4+ywEAAAAAAAABVQAAABYAAAAA3VoUIWOiP8BxP8WizIk/AMAAP8sBAAAAAAAAAVYAAAAWAAAAwHuO57WApT8A4/HbDZyKPwDAAj/aAQAAAAAAAAFXAAAAFgAAAMAiFPP6cqk/AFSk8nhriz8AgAM/2gEAAAAAAAABWAAAABYAAACgzcIamM+tPwBUpPJ4a4s/AIAGP+oBAAAAAAAAAVkAAAAWAAAAQD5Nr0ZLsT8AVKTyeGuLPwAACD/qAQAAAAAAAAFaAAAAFgAAANAVOVHBrrM/AOPx2w2cij8AQAk/+QEAAAAAAAABWwAAABYAAABgsEMI/mG2P8AAja43/Yg/AMAJP/kBAAAAAAAAAVwAAAAWAAAAEM1izWZKuT9ArXVq9o6GPwDACT8JAgAAAAAAAAFdAAAAFgAAAJCod4s5GLw/gFleJrUghD8AAAo/CQIAAAAAAAABXgAAABYAAABAQ4JCdsu+PwAGR+JzsoE/AAAKPxkCAAAAAAAAAV8AAAAWAAAAaE5BeQ6ywD/AI+K0nROAPwAACj8ZAgAAAAAAAAFgAAAAFgAAADB7QdFh/sE/gKCV4bhKez8AwAg/GQIAAAAAAAABYQAAABYAAADwp0EptUrDPwDcy4YMDXg/AEAIPygCAAAAAAAAAWIAAAAWAAAAuNRBgQiXxD+AFwIsYM90PwCAAT8oAgAAAAAAAAFjAAAAFgAAAPjgvNUQ1sU/ADWd/okwcz8AgPw+OAIAAAAAAAABZAAAABYAAAA4rC0jg/rGPwA1nf6JMHM/AAC4PjgCAAAAAAAAAWUAAAAWAAAA8BUPZhT3xz8ANZ3+iTBzPwCAmT5nAgAAAAAAAAFmAAAAFgAAAChfa6Va5sg/ADWd/okwcz8AgIc+ZwIAAAAAAAABZwAAABYAAADIRjjav63JPwA1nf6JMHM/AACCPmcCAAAAAAAAAWgAAAAWAAAAAO/ZUKZ9cT9q1jCHU/nZPwAACT4AAAAAAAAAAAFpAAAAFgAAAAD/fcEGJ3M/Vq/F1Vzs2T8AADw+DwAAAAAAAAABagAAABYAAAAADyIyZ9B0P84bEH3h5dk/AABIPg8AAAAAAAAAAWsAAAAWAAAAAEAOhIjMeT++9KTL6tjZPwAAUD4PAAAAAAAAAAFsAAAAFgAAAABPsvTodXs/vvSky+rY2T8AAHI+DwAAAAAAAAABbQAAABYAAAAAYFZlSR99PzJh73Jv0tk/AACAPh8AAAAAAAAAAW4AAAAWAAAAgEBPIwU5gD+qzTka9MvZPwAAjD4fAAAAAAAAAAFvAAAAFgAAAIBR85Nl4oE/qs05GvTL2T8AAJE+HwAAAAAAAAABcAAAABYAAAAAWUXMFbeCPyI6hMF4xdk/AICWPh8AAAAAAAAAAXEAAAAWAAAAgGGXBMaLgz+Wps5o/b7ZPwCAmD4vAAAAAAAAAAFyAAAAFgAAAABp6Tx2YIQ/lqbOaP2+2T8AgJg+LwAAAAAAAAABcwAAABYAAACAeo2t1gmGPw4TGRCCuNk/AACYPi8AAAAAAAAAAXQAAAAWAAAAAILf5Ybehj+Gf2O3BrLZPwAAmD4vAAAAAAAAAAF1AAAAFgAAAACa1Y6XXIk//uutXour2T8AgJ0+PgAAAAAAAAABdgAAABYAAACAux1wWK+MP3JY+AUQpdk/AACgPk4AAAAAAAAAAXcAAAAWAAAAwO2yqAwBkD/qxEKtlJ7ZPwAAqT5eAAAAAAAAAAF4AAAAFgAAAMACgDXFFJI/YjGNVBmY2T8AAK0+XgAAAAAAAAABeQAAABYAAADAFk3CfSiUP9ad1/udkdk/AAC3Pm0AAAAAAAAAAXoAAAAWAAAAQCsaTzY8lj9OCiKjIovZPwAAuz5tAAAAAAAAAAF7AAAAFgAAAMA/59vuT5g/xnZsSqeE2T8AgMM+fQAAAAAAAAABfAAAABYAAAAAWN2E/82aP8Z2bEqnhNk/AIDHPn0AAAAAAAAAAX0AAAAWAAAAwHDTLRBMnT/GdmxKp4TZPwCAzj6MAAAAAAAAAAF+AAAAFgAAAKBGeXk8GqA/xnZsSqeE2T8AANI+nAAAAAAAAAABfwAAABYAAAAgVx3qnMOhP8Z2bEqnhNk/AIDUPpwAAAAAAAAAAYAAAAAWAAAAgGvqdlXXoz/GdmxKp4TZPwCA1T6sAAAAAAAAAAGBAAAAFgAAACCE4B9mVaY/OuO28St+2T8AANc+rAAAAAAAAAABggAAABYAAADgoP/kzj2pP7JPAZmwd9k/AIDXPrsAAAAAAAAAAYMAAAAWAAAAYENc1LvFrD8qvEtANXHZPwCA1z67AAAAAAAAAAGEAAAAFgAAABBz3GHUJrA/oiiW57lq2T8AANg+ywAAAAAAAAABhQAAABYAAACABZXgYAWyPxaV4I4+ZNk/AADYPssAAAAAAAAAAYYAAAAWAAAA4FZDWFfJsz+OASs2w13ZPwAA2D7fAAAAAAAAAAGHAAAAFgAAAEDp+9bjp7U/etq/hMxQ2T8AANg+3wAAAAAAAAABiAAAABYAAACwe7RVcIa3P/JGCixRStk/AADYPu4AAAAAAAAAAYkAAAAWAAAAEE9325J/uT9qs1TT1UPZPwAA2D7uAAAAAAAAAAGKAAAAFgAAAJBjRGhLk7s/arNU09VD2T8AANg+/gAAAAAAAAABiwAAABYAAAAAeBH1A6e9P/JGCixRStk/AADYPv4AAAAAAAAAAYwAAAAWAAAAYIzegby6vz962r+EzFDZPwAA2D4NAQAAAAAAAAGNAAAAFgAAAOCv0IPv2cA/Bm513UdX2T8AANk+DQEAAAAAAAABjgAAABYAAACoGbLGgNbBP44BKzbDXdk/AIDZPh0BAAAAAAAAAY8AAAAWAAAASEKJAny4wj+iKJbnuWrZPwCA2D4dAQAAAAAAAAGQAAAAFgAAAICL5UHCp8M/KrxLQDVx2T8AANg+LQEAAAAAAAABkQAAABYAAAA49caEU6TEP7JPAZmwd9k/AADYPi0BAAAAAAAAAZIAAAAWAAAA6F6ox+SgxT+yTwGZsHfZPwAA2D4tAQAAAAAAAAGTAAAAFgAAACDpDg7BqsY/sk8BmbB32T8AANg+PAEAAAAAAAABlAAAABYAAADYUvBQUqfHPzrjtvErftk/AADYPjwBAAAAAAAAAZUAAAAWAAAAEJxMkJiWyD8647bxK37ZPwAA2D5MAQAAAAAAAAGWAAAAFgAAADjlqM/ehck/OuO28St+2T8AANg+TAEAAAAAAAABlwAAABYAAABw7foHj1rKPzrjtvErftk/AADYPlwBAAAAAAAAAZgAAAAWAAAAmPVMQD8vyz8647bxK37ZPwAA2D5cAQAAAAAAAAGZAAAAFgAAAND9nnjvA8w/OuO28St+2T8AANo+awEAAAAAAAABmgAAABYAAAD4BfGwn9jMPzrjtvErftk/AADbPmsBAAAAAAAAAZsAAAAWAAAAME9N8OXHzT8647bxK37ZPwAA3j57AQAAAAAAAAGcAAAAFgAAAOB3JCzhqc4/OuO28St+2T8AAN8+ewEAAAAAAAABnQAAABYAAACQoPtn3IvPPzrjtvErftk/AADkPooBAAAAAAAAAZ4AAAAWAAAAXNQmUEYw0D8647bxK37ZPwAA5j6KAQAAAAAAAAGfAAAAFgAAAHDYT2yemtA/OuO28St+2T8AgOc+mgEAAAAAAAABoAAAABYAAABITLYGUf7QP7JPAZmwd9k/AADoPpoBAAAAAAAAAaEAAAAWAAAAHMAcoQNi0T8qvEtANXHZPwAA6T6qAQAAAAAAAAGiAAAAFgAAADTERb1bzNE/FpXgjj5k2T8AgOk+qgEAAAAAAAABowAAABYAAACMWDFbWT3SP44BKzbDXdk/AIDpPrkBAAAAAAAAAaQAAAAWAAAAJH3fevy00j8GbnXdR1fZPwAA6j65AQAAAAAAAAGlAAAAFgAAALyhjZqfLNM/etq/hMxQ2T8AAOs+yQEAAAAAAAABpgAAABYAAABcxju6QqTTP/JGCixRStk/AIDrPskBAAAAAAAAAacAAAAWAAAAtFonWEAV1D9qs1TT1UPZPwCA6z7JAQAAAAAAAAGoAAAAFgAAAER/1XfjjNQ/arNU09VD2T8AAOw+2QEAAAAAAAABqQAAABYAAABkg/6TO/fUP2qzVNPVQ9k/AADtPtkBAAAAAAAAAaoAAAAWAAAAdIcnsJNh1T9qs1TT1UPZPwCA7T7oAQAAAAAAAAGrAAAAFgAAAIyLUMzry9U/arNU09VD2T8AAO8+6AEAAAAAAAABrAAAABYAAADsHzxq6TzWP2qzVNPVQ9k/AIDvPvgBAAAAAAAAAa0AAAAWAAAAfETqiYy01j9qs1TT1UPZPwCA7z74AQAAAAAAAAGuAAAAFgAAAFz5WivVMtc/arNU09VD2T8AAPA+BwIAAAAAAAABrwAAABYAAAA8rsvMHbHXP2qzVNPVQ9k/AADwPgcCAAAAAAAAAbAAAAAWAAAAFGM8bmYv2D/yRgosUUrZPwAA8D4XAgAAAAAAAAGxAAAAFgAAAKSH6o0Jp9g/8kYKLFFK2T8AAPA+FwIAAAAAAAABsgAAABYAAAAEHNYrBxjZP/JGCixRStk/AADwPicCAAAAAAAAAbMAAAAWAAAAXLDByQSJ2T/yRgosUUrZPwAA8T4nAgAAAAAAAAG0AAAAFgAAADRlMmtNB9o/arNU09VD2T8AgPE+NgIAAAAAAAABtQAAABYAAADMieCK8H7aP+Ifn3paPdk/AADzPjYCAAAAAAAAAbYAAAAWAAAArD5RLDn92j/iH596Wj3ZPwCA8z5GAgAAAAAAAAG3AAAAFgAAAITzwc2Be9s/4h+felo92T8AgPM+RgIAAAAAAAABuAAAABYAAAAcGHDtJPPbP+Ifn3paPdk/AAD0PlYCAAAAAAAAAbkAAAAWAAAANByZCX1d3D/iH596Wj3ZPwAA9D5WAgAAAAAAAAG6AAAAFgAAAIywhKd6ztw/arNU09VD2T8AAPQ+ZQIAAAAAAAABuwAAABYAAACktK3D0jjdP2qzVNPVQ9k/AIDyPmUCAAAAAAAAAbwAAAAWAAAAvLjW3yqj3T9qs1TT1UPZPwAA8j51AgAAAAAAAAG9AAAAFgAAABRNwn0oFN4/arNU09VD2T8AAPI+dQIAAAAAAAABvgAAABYAAACscXCdy4veP2qzVNPVQ9k/AADyPoQCAAAAAAAAAb8AAAAWAAAARJYevW4D3z9qs1TT1UPZPwAA8z6EAgAAAAAAAAHAAAAAFgAAABxLj163gd8/arNU09VD2T8AgPM+lAIAAAAAAAABwQAAABYAAAD0///////fP2qzVNPVQ9k/AIDzPpQCAAAAAAAAAcIAAAAWAAAAShLXj9E74D9qs1TT1UPZPwAA9D6kAgAAAAAAAAHDAAAAFgAAAFaU6539cOA/4h+felo92T8AgPI+pAIAAAAAAAABxAAAABYAAACCXuFsfKngP1aM6SHfNtk/AADyPqQCAAAAAAAAAcUAAAAWAAAAjuD1eqje4D/O+DPJYzDZPwAA8j6zAgAAAAAAAAHGAAAAFgAAALqq60knF+E/QmV+cOgp2T8AAPI+swIAAAAAAAABxwAAABYAAADmdOEYpk/hP0JlfnDoKdk/AADzPsMCAAAAAAAAAcgAAAAWAAAAMoe4qHeL4T9CZX5w6CnZPwCA8z7DAgAAAAAAAAHJAAAAFgAAAF5Rrnf2w+E/QmV+cOgp2T8AgPM+0wIAAAAAAAABygAAABYAAACKG6RGdfzhP874M8ljMNk/AAD0PtMCAAAAAAAAAcsAAAAWAAAAlp24VKEx4j9WjOkh3zbZPwAA9T7hAgAAAAAAAAHMAAAAFgAAAKIfzWLNZuI/4h+felo92T8AgPU+4QIAAAAAAAABzQAAABYAAADuMaTynqLiP+Ifn3paPdk/AIDzPvECAAAAAAAAAc4AAAAWAAAA+rO4AMvX4j/iH596Wj3ZPwCA8j7xAgAAAAAAAAHPAAAAFgAAAAY2zQ73DOM/4h+felo92T8AAPI+AAMAAAAAAAAB0AAAABYAAAAOuOEcI0LjP+Ifn3paPdk/AADyPgADAAAAAAAAAdEAAAAWAAAAOoLX66F64z/iH596Wj3ZPwAA8z4QAwAAAAAAAAHSAAAAFgAAAGZMzbogs+M/4h+felo92T8AgPM+EAMAAAAAAAAB0wAAABYAAAByzuHITOjjP+Ifn3paPdk/AAD1PiADAAAAAAAAAdQAAAAWAAAAnpjXl8sg5D9qs1TT1UPZPwCA9T4gAwAAAAAAAAHVAAAAFgAAAKYa7KX3VeQ/arNU09VD2T8AAPk+LwMAAAAAAAAB1gAAABYAAACSVB/z0IfkP2qzVNPVQ9k/AID6Pi8DAAAAAAAAAdcAAAAWAAAAXkZxf1e25D9qs1TT1UPZPwCA/D4/AwAAAAAAAAHYAAAAFgAAAEaApMww6OQ/arNU09VD2T8AgP0+PwMAAAAAAAAB2QAAABYAAABWArnaXB3lP+Ifn3paPdk/AID9Pk8DAAAAAAAAAdoAAAAWAAAAwlxxK4Fc5T9WjOkh3zbZPwAA/j5PAwAAAAAAAAHbAAAAFgAAAFL/Cj34nuU/zvgzyWMw2T8AAAA/TwMAAAAAAAAB3AAAABYAAADeoaROb+HlP874M8ljMNk/AIAAP14DAAAAAAAAAd0AAAAWAAAATvxcn5Mg5j/O+DPJYzDZPwCA/z5eAwAAAAAAAAHeAAAAFgAAALpWFfC3X+Y/QmV+cOgp2T8AgP4+bgMAAAAAAAAB3wAAABYAAAAGaex/iZvmP7rRyBdtI9k/AAD+Pm4DAAAAAAAAAeAAAAAWAAAAcsOk0K3a5j+mql1mdhbZPwAA/j59AwAAAAAAAAHhAAAAFgAAAN4dXSHSGec/loPytH8J2T8AgPw+fQMAAAAAAAAB4gAAABYAAACOCNjzm1/nPwrwPFwEA9k/AAD8Po0DAAAAAAAAAeMAAAAWAAAAHqtxBROi5z+CXIcDifzYPwAA/T6NAwAAAAAAAAHkAAAAFgAAAK5NCxeK5Oc/glyHA4n82D8AgP0+nQMAAAAAAAAB5QAAABYAAAA68KQoASfoP4JchwOJ/Ng/AID9Pp0DAAAAAAAAAeYAAAAWAAAAxpI+Onhp6D+CXIcDifzYPwAA/j6sAwAAAAAAAAHnAAAAFgAAABalFcpJpeg/+sjRqg322D8AAP8+rAMAAAAAAAAB6AAAABYAAABit+xZG+HoP+ahZvkW6dg/AID/PrwDAAAAAAAAAekAAAAWAAAAzhGlqj8g6T9eDrGgm+LYPwCA/z68AwAAAAAAAAHqAAAAFgAAAF60Pry2Yuk/1nr7RyDc2D8AAAA/zAMAAAAAAAAB6wAAABYAAADqVtjNLaXpP0rnRe+k1dg/AAAAP8wDAAAAAAAAAewAAAAWAAAAWrGQHlLk6T/CU5CWKc/YPwAAAD/bAwAAAAAAAAHtAAAAFgAAAKbDZ64jIOo/OsDaPa7I2D8AgP4+2wMAAAAAAAAB7gAAABYAAADOjV19oljqP64sJeUywtg/AAD+PusDAAAAAAAAAe8AAAAWAAAAuseQynuK6j8mmW+Mt7vYPwAA/z7rAwAAAAAAAAHwAAAAFgAAAIa54lYCueo/ngW6Mzy12D8AgP8++gMAAAAAAAAB8QAAABYAAABSqzTjiOfqPxJyBNvArtg/AID/PvoDAAAAAAAAAfIAAAAWAAAANuVnMGIZ6z+K3k6CRajYPwAAAD8KBAAAAAAAAAHzAAAAFgAAACIfm307S+s/erfj0E6b2D8AAAA/CgQAAAAAAAAB9AAAABYAAADyEO0JwnnrP+4jLnjTlNg/AAAAPxoEAAAAAAAAAfUAAAAWAAAAugI/lkio6z9mkHgfWI7YPwAAAD8aBAAAAAAAAAH2AAAAFgAAAMKEU6R03es/ZpB4H1iO2D8AAAA/GgQAAAAAAAAB9wAAABYAAACSdqUw+wvsP2aQeB9Yjtg/AAAAPzkEAAAAAAAAAfgAAAAWAAAANiAW/C437D/e/MLG3IfYPwAAAD85BAAAAAAAAAH5AAAAFgAAAOLJhsdiYuw/UmkNbmGB2D8AgP4+OQQAAAAAAAAB+gAAABYAAACKc/eSlo3sP1JpDW5hgdg/AAD+PjkEAAAAAAAAAfsAAAAWAAAAEtWGnXe17D/K1VcV5nrYPwAA/j5JBAAAAAAAAAH8AAAAFgAAAJ42FqhY3ew/ytVXFeZ62D8AAP4+SQQAAAAAAAAB/QAAABYAAAAmmKWyOQXtP0JCorxqdNg/AAD/PlgEAAAAAAAAAf4AAAAWAAAAqvk0vRot7T+6ruxj723YPwCA/z5YBAAAAAAAAAH/AAAAFgAAADJbxMf7VO0/Lhs3C3Rn2D8AgP8+aAQAAAAAAAABAAEAABYAAADaBDWTL4DtPy4bNwt0Z9g/AAAAP2gEAAAAAAAAAQEBAAAWAAAAhq6lXmOr7T8uGzcLdGfYPwCA/j53BAAAAAAAAAECAQAAFgAAADJYFiqX1u0/Lhs3C3Rn2D8AAP4+dwQAAAAAAAABAwEAABYAAADaAYf1ygHuP7qu7GPvbdg/AAD+PocEAAAAAAAAAQQBAAAWAAAAgqv3wP4s7j9CQqK8anTYPwAA/j6HBAAAAAAAAAEFAQAAFgAAAAoNh8vfVO4/ytVXFeZ62D8AAP4+lwQAAAAAAAABBgEAABYAAACSbhbWwHzuP978wsbch9g/AAD+PpcEAAAAAAAAAQcBAAAWAAAA2j/jXvyd7j9mkHgfWI7YPwCA+j6mBAAAAAAAAAEIAQAAFgAAAALJziblu+4/7iMueNOU2D8AAPk+pgQAAAAAAAABCQEAABYAAAAqUrruzdnuP3q349BOm9g/AAD3PrYEAAAAAAAAAQoBAAAWAAAAKpPE9WP07j96t+PQTpvYPwAA9j62BAAAAAAAAAELAQAAFgAAADLUzvz5Du8/erfj0E6b2D8AAPY+xgQAAAAAAAABDAEAABYAAAA2FdkDkCnvP3q349BOm9g/AAD2PsYEAAAAAAAAAQ0BAAAWAAAAPlbjCiZE7z8CS5kpyqHYPwCA8j7GBAAAAAAAAAEOAQAAFgAAAEaX7RG8Xu8/it5OgkWo2D8AAPE+1QQAAAAAAAABDwEAABYAAABK2PcYUnnvPxJyBNvArtg/AIDgPtUEAAAAAAAAARABAAAWAAAAUhkCIOiT7z8mmW+Mt7vYPwCA2T7lBAAAAAAAAAERAQAAFgAAAFJaDCd+ru8/OsDaPa7I2D8AAI8+5QQAAAAAAAABEgEAABYAAAA2UzVtwcXvP9Z6+0cg3Ng/AABbPvgEAAAAAAAAARMBAAAWAAAA3rubMV/W7z/6yNGqDfbYPwAAMj74BAAAAAAAAAEUAQAAFgAAACJMXrME3e8/HheoDfsP2T8AACQ+GAUAAAAAAAABFQEAABYAAACkOPXwbwDcP/Umou7QOu8/AICSPgAAAAAAAAAAARYBAAAWAAAApDj18G8A3D/1JqLu0DrvPwAAyT4PAAAAAAAAAAEXAQAAFgAAACRZevS6Ddw/fbpXR0xB7z8AANU+DwAAAAAAAAABGAEAABYAAADkCcJ5qyHcP326V0dMQe8/AADePg8AAAAAAAAAARkBAAAWAAAA7ErMgEE83D9DhLLziUTvPwCA3z4PAAAAAAAAAAEaAQAAFgAAADQcmQl9Xdw/B04NoMdH7z8AgN4+DwAAAAAAAAABGwEAABYAAAC8fSgUXoXcP8sXaEwFS+8/AADePh8AAAAAAAAAARwBAAAWAAAAhG96oOSz3D+R4cL4Qk7vPwAA3j4fAAAAAAAAAAEdAQAAFgAAAAzRCavF29w/VasdpYBR7z8AAN4+PgAAAAAAAAABHgEAABYAAAAclCjAhyvdP1WrHaWAUe8/AADfPj4AAAAAAAAAAR8BAAAWAAAALFdH1Ul73T9Vqx2lgFHvPwCA3z4+AAAAAAAAAAEgAQAAFgAAAISqKGyx0d0/keHC+EJO7z8AgN4+PgAAAAAAAAABIQEAABYAAAAUjsyEvi7eP8sXaEwFS+8/AADePk4AAAAAAAAAASIBAAAWAAAA7AEzH3GS3j/LF2hMBUvvPwAA3T5OAAAAAAAAAAEjAQAAFgAAAESWHr1uA98/yxdoTAVL7z8AANw+XgAAAAAAAAABJAEAABYAAACcKgpbbHTfP8sXaEwFS+8/AIDgPl4AAAAAAAAAASUBAAAWAAAAPE+4eg/s3z9Vqx2lgFHvPwAA4j5tAAAAAAAAAAEmAQAAFgAAAAqCFA4sNeA/3z7T/ftX7z8AgOY+fQAAAAAAAAABJwEAABYAAAB23MxeUHTgP2fSiFZ3Xu8/AIDoPn0AAAAAAAAAASgBAAAWAAAAIsdHMRq64D/xZT6v8mTvPwAA7T59AAAAAAAAAAEpAQAAFgAAADaKZkbcCeE/efnzB25r7z8AgO4+fQAAAAAAAAABKgEAABYAAACK3UfdQ2DhPwONqWDpce8/AIDxPowAAAAAAAAAASsBAAAWAAAA/ngKNf654T9R6rllonvvPwAA8z6MAAAAAAAAAAEsAQAAFgAAAG4UzYy4E+I/FbQUEuB+7z8AAPg+nAAAAAAAAAABLQEAABYAAAAiQFJmGHTiPxW0FBLgfu8/AAD6PpwAAAAAAAAAAS4BAAAWAAAAOkR7gnDe4j8VtBQS4H7vPwAAAD+7AAAAAAAAAAEvAQAAFgAAAG6QhV8bTOM/FbQUEuB+7z8AAAE/uwAAAAAAAAABMAEAABYAAACq3I88xrnjPxW0FBLgfu8/AMACP7sAAAAAAAAAATEBAAAWAAAA3iiaGXEn5D9R6rllonvvPwCAAz+7AAAAAAAAAAEyAQAAFgAAAFoFZ3jBm+Q/iyBfuWR47z8AQAQ/2wAAAAAAAAABMwEAABYAAAAScvZYtxblP8dWBA0nde8/AMAEP9sAAAAAAAAAATQBAAAWAAAAzt6FOa2R5T8Djalg6XHvPwDABD/bAAAAAAAAAAE1AQAAFgAAAEa7Upj9BeY/P8NOtKtu7z8AAAU/2wAAAAAAAAABNgEAABYAAADe3wC4oH3mPz/DTrSrbu8/AIAFP+oAAAAAAAAAATcBAAAWAAAAupRxWen75j8/w060q27vPwDABT/qAAAAAAAAAAE4AQAAFgAAADJxPrg5cOc/A42pYOlx7z8AQAU/+gAAAAAAAAABOQEAABYAAACuTQsXiuTnP8dWBA0nde8/AAAFP/oAAAAAAAAAAToBAAAWAAAAZrqa939f6D+LIF+5ZHjvPwCABT8JAQAAAAAAAAE7AQAAFgAAAEJvC5nI3eg/FbQUEuB+7z8AwAU/CQEAAAAAAAABPAEAABYAAAAaJHw6EVzpP2MRJReZiO8/AMAFPxkBAAAAAAAAAT0BAAAWAAAAtkgqWrTT6T+xbjUcUpLvPwAABj8ZAQAAAAAAAAE+AQAAFgAAAHK1uTqqTuo/+8tFIQuc7z8AwAM/KQEAAAAAAAABPwEAABYAAABOairc8szqP0kpVibEpe8/AMACPykBAAAAAAAAAUABAAAWAAAABte5vOhH6z+dhmYrfa/vPwCA+z44AQAAAAAAAAFBAQAAFgAAAH6zhhs5vOs/6+N2MDa57z8AAPc+OAEAAAAAAAABQgEAABYAAAAS2DQ73DPsP3N3LImxv+8/AIDcPjgBAAAAAAAAAUMBAAAWAAAAEtWGnXe17D/9CuLhLMbvPwCA0D5nAQAAAAAAAAFEAQAAFgAAAC4ausBlOu0/S2jy5uXP7z8AAMo+ZwEAAAAAAAABRQEAABYAAABOX+3jU7/tP5nFAuye2e8/AADIPmcBAAAAAAAACw=="/>
</p:tagLst>
</file>

<file path=ppt/tags/tag17.xml><?xml version="1.0" encoding="utf-8"?>
<p:tagLst xmlns:a="http://schemas.openxmlformats.org/drawingml/2006/main" xmlns:r="http://schemas.openxmlformats.org/officeDocument/2006/relationships" xmlns:p="http://schemas.openxmlformats.org/presentationml/2006/main">
  <p:tag name="ATHENA.MIXSHAPE" val="|streamable=true|audioOnly=true|recordStart=0|recordEnd=21939|recordLength=21966|start=0|end=21939|audioFormat={00001610-0000-0010-8000-00AA00389B71}|audioRate=44100|muted=false|volume=0.8|fadeIn=0|fadeOut=0|videoFormat={34363248-0000-0010-8000-00AA00389B71}|videoRate=15|videoWidth=256|videoHeight=256"/>
</p:tagLst>
</file>

<file path=ppt/tags/tag18.xml><?xml version="1.0" encoding="utf-8"?>
<p:tagLst xmlns:a="http://schemas.openxmlformats.org/drawingml/2006/main" xmlns:r="http://schemas.openxmlformats.org/officeDocument/2006/relationships" xmlns:p="http://schemas.openxmlformats.org/presentationml/2006/main">
  <p:tag name="ATHENA.MIXSHAPE" val="AAEAAAD/////AQAAAAAAAAAMAgAAAE9BdXRob3JQUFQsIFZlcnNpb249MC4xLjYyMzYuMCwgQ3VsdHVyZT1uZXV0cmFsLCBQdWJsaWNLZXlUb2tlbj0zMWJmMzg1NmFkMzY0ZTM1BQEAAAALSW5rTWF0dGVyVjEEAAAABVNjYWxlDUxpc3RgMStfaXRlbXMMTGlzdGAxK19zaXplD0xpc3RgMStfdmVyc2lvbgAEAAALF1NoYXJlZC5JbmtpbmcuSW5rQXRvbVtdAgAAAAgIAgAAABC5LT8JAwAAAAEAAAAGAAAABwMAAAAAAQAAAAQAAAAECUlua0F0b21WMQIAAAAJBAAAAA0DBQQAAAALUGVuU3Ryb2tlVjEEAAAACkF0dHJpYnV0ZXMFVHJhY2UJU3RhcnRUaW1lBFR5cGUEBAAED1BlbkF0dHJpYnV0ZXNWMQIAAAAKSW5rVHJhY2VWMQIAAAAQDEFjdGlvblR5cGVWMQIAAAACAAAACQUAAAAJBgAAAJM5AAAAAAAABfn///8MQWN0aW9uVHlwZVYxAQAAAAd2YWx1ZV9fAAgCAAAAAAAAAAUFAAAAD1BlbkF0dHJpYnV0ZXNWMQoAAAAHX2NvbG9yQQdfY29sb3JSB19jb2xvckcHX2NvbG9yQgpGaXRUb0N1cnZlBkhlaWdodA5JZ25vcmVQcmVzc3VyZQ1Jc0hpZ2hsaWdodGVyBVNoYXBlBVdpZHRoAAAAAAAAAAAEAAICAgIBBgEBDEJydXNoU2hhcGVWMQIAAAAGAgAAAP8AAP8AAAAAAAAACEAAAAX4////DEJydXNoU2hhcGVWMQEAAAAHdmFsdWVfXwAIAgAAAAEAAAAAAAAAAAAIQAUGAAAACklua1RyYWNlVjEDAAAADUxpc3RgMStfaXRlbXMMTGlzdGAxK19zaXplD0xpc3RgMStfdmVyc2lvbgQAABhTaGFyZWQuSW5raW5nLklua1BvaW50W10CAAAACAgCAAAACQkAAABsAAAAbAAAAAcJAAAAAAEAAACAAAAABApJbmtQb2ludFYxAgAAAAkKAAAACQsAAAAJDAAAAAkNAAAACQ4AAAAJDwAAAAkQAAAACREAAAAJEgAAAAkTAAAACRQAAAAJFQAAAAkWAAAACRcAAAAJGAAAAAkZAAAACRoAAAAJGwAAAAkcAAAACR0AAAAJHgAAAAkfAAAACSAAAAAJIQAAAAkiAAAACSMAAAAJJAAAAAklAAAACSYAAAAJJwAAAAkoAAAACSkAAAAJKgAAAAkrAAAACSwAAAAJLQAAAAkuAAAACS8AAAAJMAAAAAkxAAAACTIAAAAJMwAAAAk0AAAACTUAAAAJNgAAAAk3AAAACTgAAAAJOQAAAAk6AAAACTsAAAAJPAAAAAk9AAAACT4AAAAJPwAAAAlAAAAACUEAAAAJQgAAAAlDAAAACUQAAAAJRQAAAAlGAAAACUcAAAAJSAAAAAlJAAAACUoAAAAJSwAAAAlMAAAACU0AAAAJTgAAAAlPAAAACVAAAAAJUQAAAAlSAAAACVMAAAAJVAAAAAlVAAAACVYAAAAJVwAAAAlYAAAACVkAAAAJWgAAAAlbAAAACVwAAAAJXQAAAAleAAAACV8AAAAJYAAAAAlhAAAACWIAAAAJYwAAAAlkAAAACWUAAAAJZgAAAAlnAAAACWgAAAAJaQAAAAlqAAAACWsAAAAJbAAAAAltAAAACW4AAAAJbwAAAAlwAAAACXEAAAAJcgAAAAlzAAAACXQAAAAJdQAAAA0UBQoAAAAKSW5rUG9pbnRWMQQAAAABWAFZDlByZXNzdXJlRmFjdG9yCVRpbWVTdGFtcAAAAAAGBgsQAgAAAJeOcZyF4Ls/IESKzDUZ5z8AADA+AAAAAAAAAAABCwAAAAoAAACtp3yFCGe6PyDou3UzyuY/AAByPg8AAAAAAAAAAQwAAAAKAAAAOzd4Wwf+uj8gjO0eMXvmPwAAgD4PAAAAAAAAAAENAAAACgAAADs3eFsH/ro/IDAfyC4s5j8AgIU+DwAAAAAAAAABDgAAAAoAAAA7N3hbB/66PyDUUHEs3eU/AICRPh8AAAAAAAAAAQ8AAAAKAAAACf91xoZJuz8geIIaKo7lPwAAlj4fAAAAAAAAAAEQAAAACgAAAGdWbwcFLLw/IGQXFiOh5D8AAJo+LgAAAAAAAAABEQAAAAoAAACDdWazAlq9P/BPrBEctOM/AICbPi4AAAAAAAAAARIAAAAKAAAAbVxbyn/Tvj8AhKRfECniPwAAnj4+AAAAAAAAAAETAAAACgAAAMQ9Kbu+AMA/ABRrBAft4D8AAJ8+PgAAAAAAAAABFAAAAAoAAAAYlSL8POPAP+CPxqT2w94/AAClPk4AAAAAAAAAARUAAAAKAAAAVNCa8nrrwT/gr1Pu40vcPwAAqD5OAAAAAAAAAAEWAAAACgAAAHjvkZ54GcM/4M/gN9HT2T8AALA+TgAAAAAAAAABFwAAAAoAAABY1oa19ZLEP+DvbYG+W9c/AICzPl0AAAAAAAAAARgAAAAKAAAAJKH6gTIyxj/gx5d4sIHVPwCAuD5dAAAAAAAAAAEZAAAACgAAAJoX626uQsg/4J/Bb6Kn0z8AgLo+XQAAAAAAAAABGgAAAAoAAAD4cVoR6njKP6B362aUzdE/AIC9Pm0AAAAAAAAAARsAAAAKAAAAFpTHHqX6zD+gB7ILi5HQPwAAvz59AAAAAAAAAAEcAAAACgAAADy2NCxgfM8/QJ8qvAznzz8AgMA+fQAAAAAAAAABHQAAAAoAAAAt7NCcDf/QP0Av8WADq84/AIDBPn0AAAAAAAAAAR4AAAAKAAAAI2EG2apl0j9Av7cF+m7NPwAAxD6MAAAAAAAAAAEfAAAACgAAAO0reqXnBNQ/QL+3BfpuzT8AAMU+jAAAAAAAAAABIAAAAAoAAACd2mwn5MnVP0BPfqrwMsw/AIDEPpwAAAAAAAAAASEAAAAKAAAAPvsehMCh1z9Av7cF+m7NPwAAxD6cAAAAAAAAAAEiAAAACgAAAM+NkLt8jNk/QC/xYAOrzj8AAMU+qwAAAAAAAAABIwAAAAoAAABvrkIYWWTbP6C/TrmPL9E/AIDFPqsAAAAAAAAAASQAAAAKAAAAA0G0TxVP3T/g5yTCnQnTPwCAxT67AAAAAAAAAAElAAAACgAAAHW3pDyRX98/4A/7yqvj1D8AAMY+uwAAAAAAAAABJgAAAAoAAAD93Wqnlq7gP+DvbYG+W9c/AADGPssAAAAAAAAAAScAAAAKAAAAOBnjndS24T/gPxqT2g/bPwAAxj7LAAAAAAAAAAEoAAAACgAAAILim7kyrOI/4I/GpPbD3j8AAMg+2gAAAAAAAAABKQAAAAoAAADEZLTCAKvjPwBwOVsJPOE/AADJPtoAAAAAAAAAASoAAAAKAAAADC5t3l6g5D8A4HK2EnjiPwAAzD7qAAAAAAAAAAErAAAACgAAAEEiRcIMsuU/8E+sERy04z8AAM0+6gAAAAAAAAABLAAAAAoAAACEpF3L2rDmPyDA5Wwl8OQ/AIDNPvoAAAAAAAAAAS0AAAAKAAAAvd/VwRi55z8gMB/ILizmPwAAzj76AAAAAAAAAAEuAAAACgAAAAepjt12rug/IESKzDUZ5z8AAM8+CQEAAAAAAAABLwAAAAoAAABYuecLZZrpPyBY9dA8Bug/AIDPPgkBAAAAAAAAATAAAAAKAAAArhDhTON86j8gEJJ+QaToPwCAzz4ZAQAAAAAAAAExAAAACgAAAAZo2o1hX+s/IGxg1UPz6D8AANA+GQEAAAAAAAABMgAAAAoAAABrTRT0/y7sPyDILixGQuk/AADRPhkBAAAAAAAAATMAAAAKAAAA13nubC717D8gJP2CSJHpPwCA0T4oAQAAAAAAAAE0AAAACgAAAFl7qR0Nn+0/INyZME0v6j8AgNE+KAEAAAAAAAABNQAAAAoAAADvUUUGnCzuPyA4aIdPfuo/AADSPjgBAAAAAAAAATYAAAAKAAAAm/3BJtud7j8gOGiHT37qPwAA0z44AQAAAAAAAAE3AAAACgAAAFU3f2w6/O4/IDhoh09+6j8AgNM+SAEAAAAAAAABOAAAAAoAAAAb/3zXuUfvPyA4aIdPfuo/AADWPkgBAAAAAAAAATkAAAAKAAAA+Ztbeul27z8gOGiHT37qPwAA1z5XAQAAAAAAAAE6AAAACgAAAN1/2i+pnO8/IIDL2Urg6T8AAN0+VwEAAAAAAAABOwAAAAoAAADdf9ovqZzvPyAk/YJIkek/AADgPmcBAAAAAAAAATwAAAAKAAAA6Q0bVcmJ7z8gbGDVQ/PoPwCA4T5nAQAAAAAAAAE9AAAACgAAABe43MQpUe8/ILTDJz9V6D8AAOI+dwEAAAAAAAABPgAAAAoAAABVN39sOvzuPyD8Jno6t+c/AIDePncBAAAAAAAAAT8AAAAKAAAAtxlDcRt47j8goFgjOGjnPwAA3T6GAQAAAAAAAAFAAAAACgAAAC3R562s1+0/IESKzDUZ5z8AgN4+hgEAAAAAAAABQQAAAAoAAADBpA01fhHtPyBEisw1Gec/AADfPpYBAAAAAAAAAUIAAAAKAAAAXb/Tzt9B7D8gRIrMNRnnPwCA3z6WAQAAAAAAAAFDAAAACgAAABo9u8URQ+s/IPwmejq35z8AAOA+pQEAAAAAAAABRAAAAAoAAADtj4P08yfqPyC0wyc/Veg/AIDePqUBAAAAAAAAAUUAAAAKAAAAznCMSPb56D8gyC4sRkLpPwAA3j61AQAAAAAAAAFGAAAACgAAAK9RlZz4y+c/IIDL2Urg6T8AAN0+tQEAAAAAAAABRwAAAAoAAACnB38oq4HmPyA4aIdPfuo/AADcPtMBAAAAAAAAAUgAAAAKAAAAspJJ7A0b5T8g8AQ1VBzrPwAA3T7TAQAAAAAAAAFJAAAACgAAALbWc53gveM/EKih4li66z8AgN0+4gEAAAAAAAABSgAAAAoAAACz0/07I2riPxBgPpBdWOw/AADgPuIBAAAAAAAAAUsAAAAKAAAAtxco7fUM4T8QYD6QXVjsPwAA4T7yAQAAAAAAAAFMAAAACgAAAIVF5WGxTN8/EGA+kF1Y7D8AgOo+8gEAAAAAAAABTQAAAAoAAABlI3hU9srcPxBgPpBdWOw/AIDuPgICAAAAAAAAAU4AAAAKAAAAQwELRztJ2j8QBHA5WwnsPwCA9j4CAgAAAAAAAAFPAAAACgAAACHfnTmAx9c/IEzTi1Zr6z8AAPo+AgIAAAAAAAABUAAAAAoAAADvLvAGpVjVPyA4aIdPfuo/AID/PiECAAAAAAAAAVEAAAAKAAAAsPABr6n80j8gyC4sRkLpPwAAAT8hAgAAAAAAAAFSAAAACgAAAFaWkgxuxtA/IPwmejq35z8AwAE/IQIAAAAAAAABUwAAAAoAAADeW8WJJEbNPyDUUHEs3eU/AAACPyECAAAAAAAAAVQAAAAKAAAAvDbiGqxwyT/wq3poHgPkPwDAAD8wAgAAAAAAAAFVAAAACgAAAFzZ/Baz5sU/AISkXxAp4j8AQAA/MAIAAAAAAAABVgAAAAoAAAAamJhd+jbCPwAAAAAAAOA/AMACP0ACAAAAAAAAAVcAAAAKAAAAEQViiQHxvT/g97ZA363bPwAABD9AAgAAAAAAAAFYAAAACgAAAHlpji0NC7g/4O9tgb5b1z8AgAk/UAIAAAAAAAABWQAAAAoAAABvXbanF7yyP+DnJMKdCdM/AAAMP1ACAAAAAAAAAVoAAAAKAAAAXlGvxUCfrD9AL/FgA6vOPwDADz9fAgAAAAAAAAFbAAAACgAAALqW5L1Oi6U/QG8L9N26yT8AABE/XwIAAAAAAAABXAAAAAoAAAAs9iHEtEqfP0CvJYe4ysQ/AEARP28CAAAAAAAAAV0AAAAKAAAAFN5xuMmslD9AX3l1nBbBPwAAET9vAgAAAAAAAAFeAAAACgAAAOiEPLmqjY0/gP4MfhM9vT8AAA0/fwIAAAAAAAABXwAAAAoAAABoCGAJtNWIP4D+DH4TPb0/AEALP38CAAAAAAAAAWAAAAAKAAAAaAhgCbTViD+A/gx+Ez29PwAACD+OAgAAAAAAAAFhAAAACgAAANy+egzMfpM/QF95dZwWwT8AwAY/jgIAAAAAAAABYgAAAAoAAAD0tzNsue6cP0A/7CuvjsM/AIAEP54CAAAAAAAAAWMAAAAKAAAA1rXbaUy5pj9AH1/iwQbGPwCAAz+eAgAAAAAAAAFkAAAACgAAACcfyE8cYLA/QP/RmNR+yD8AgAI/ngIAAAAAAAABZQAAAAoAAAC9upurEEa2P0BPfqrwMsw/AAACP60CAAAAAAAAAWYAAAAKAAAAEQViiQHxvT9Anyq8DOfPPwAAAj+tAgAAAAAAAAFnAAAACgAAABybDr+3isM/oHfrZpTN0T8AAAI/vQIAAAAAAAABaAAAAAoAAAAOi2X6bP/IP+AviBSZa9I/AAACP70CAAAAAAAAAWkAAAAKAAAAyEK6oKG/zj/g5yTCnQnTPwAAAj/NAgAAAAAAAAFqAAAACgAAAN6awx4KxNI/4J/Bb6Kn0z8AQAE/zQIAAAAAAAABawAAAAoAAABTFCptQyjWP+BXXh2nRdQ/AAABP9wCAAAAAAAAAWwAAAAKAAAAicdNAdzq2T/gV14dp0XUPwAAAT/cAgAAAAAAAAFtAAAACgAAAHO0LtvTC94/4A/7yqvj1D8AAAE/7AIAAAAAAAABbgAAAAoAAAC9Xsj/hQPhP+BXXh2nRdQ/AAABP+wCAAAAAAAAAW8AAAAKAAAALI4Y2nEd4z/gV14dp0XUPwAAAT/8AgAAAAAAAAFwAAAACgAAAKQECcftLeU/4J/Bb6Kn0z8AgP0+/AIAAAAAAAABcQAAAAoAAAATNFmh2UfnP+DnJMKdCdM/AID7PgsDAAAAAAAAAXIAAAAKAAAAgWOpe8Vh6T/gL4gUmWvSPwCA5z4LAwAAAAAAAAFzAAAACgAAAAyveqDxVes/oHfrZpTN0T8AgN4+GwMAAAAAAAABdAAAAAoAAACRs6uyjVPtP6AHsguLkdA/AIDZPhsDAAAAAAAAAXUAAAAKAAAAP2KeNIoY7z9AT36q8DLMPwAA2D46AwAAAAAAAAs="/>
</p:tagLst>
</file>

<file path=ppt/tags/tag19.xml><?xml version="1.0" encoding="utf-8"?>
<p:tagLst xmlns:a="http://schemas.openxmlformats.org/drawingml/2006/main" xmlns:r="http://schemas.openxmlformats.org/officeDocument/2006/relationships" xmlns:p="http://schemas.openxmlformats.org/presentationml/2006/main">
  <p:tag name="ATHENA.MIXSHAPE" val="|streamable=true|audioOnly=true|recordStart=0|recordEnd=91942|recordLength=91976|start=0|end=91942|audioFormat={00001610-0000-0010-8000-00AA00389B71}|audioRate=44100|muted=false|volume=0.8|fadeIn=0|fadeOut=0|videoFormat={34363248-0000-0010-8000-00AA00389B71}|videoRate=15|videoWidth=256|videoHeight=256"/>
</p:tagLst>
</file>

<file path=ppt/tags/tag2.xml><?xml version="1.0" encoding="utf-8"?>
<p:tagLst xmlns:a="http://schemas.openxmlformats.org/drawingml/2006/main" xmlns:r="http://schemas.openxmlformats.org/officeDocument/2006/relationships" xmlns:p="http://schemas.openxmlformats.org/presentationml/2006/main">
  <p:tag name="ATHENA.MIXSHAPE" val="|streamable=true|audioOnly=true|recordStart=0|recordEnd=15740|recordLength=15835|start=0|end=15740|audioFormat={00001610-0000-0010-8000-00AA00389B71}|audioRate=44100|muted=false|volume=0.8|fadeIn=0|fadeOut=0|videoFormat={34363248-0000-0010-8000-00AA00389B71}|videoRate=15|videoWidth=256|videoHeight=256"/>
</p:tagLst>
</file>

<file path=ppt/tags/tag20.xml><?xml version="1.0" encoding="utf-8"?>
<p:tagLst xmlns:a="http://schemas.openxmlformats.org/drawingml/2006/main" xmlns:r="http://schemas.openxmlformats.org/officeDocument/2006/relationships" xmlns:p="http://schemas.openxmlformats.org/presentationml/2006/main">
  <p:tag name="ATHENA.MIXSHAPE" val="AAEAAAD/////AQAAAAAAAAAMAgAAAE9BdXRob3JQUFQsIFZlcnNpb249MC4xLjYyMzYuMCwgQ3VsdHVyZT1uZXV0cmFsLCBQdWJsaWNLZXlUb2tlbj0zMWJmMzg1NmFkMzY0ZTM1BQEAAAALSW5rTWF0dGVyVjEEAAAABVNjYWxlDUxpc3RgMStfaXRlbXMMTGlzdGAxK19zaXplD0xpc3RgMStfdmVyc2lvbgAEAAALF1NoYXJlZC5JbmtpbmcuSW5rQXRvbVtdAgAAAAgIAgAAAB2kLT8JAwAAACgAAAArAAAABwMAAAAAAQAAAEAAAAAECUlua0F0b21WMQIAAAAJBAAAAAkFAAAACQYAAAAJBwAAAAkIAAAACQkAAAAJCgAAAAkLAAAACQwAAAAJDQAAAAkOAAAACQ8AAAAJEAAAAAkRAAAACRIAAAAJEwAAAAkUAAAACRUAAAAJFgAAAAkXAAAACRgAAAAJGQAAAAkaAAAACRsAAAAJHAAAAAkdAAAACR4AAAAJHwAAAAkgAAAACSEAAAAJIgAAAAkjAAAACSQAAAAJJQAAAAkmAAAACScAAAAJKAAAAAkpAAAACSoAAAAJKwAAAA0YBQQAAAALUGVuU3Ryb2tlVjEEAAAACkF0dHJpYnV0ZXMFVHJhY2UJU3RhcnRUaW1lBFR5cGUEBAAED1BlbkF0dHJpYnV0ZXNWMQIAAAAKSW5rVHJhY2VWMQIAAAAQDEFjdGlvblR5cGVWMQIAAAACAAAACSwAAAAJLQAAAEUoAAAAAAAABdL///8MQWN0aW9uVHlwZVYxAQAAAAd2YWx1ZV9fAAgCAAAAAAAAAAEFAAAABAAAAAkvAAAACTAAAADwKQAAAAAAAAHP////0v///wAAAAABBgAAAAQAAAAJMgAAAAkzAAAAjDkAAAAAAAABzP///9L///8AAAAAAQcAAAAEAAAACTUAAAAJNgAAAJxSAAAAAAAAAcn////S////AAAAAAEIAAAABAAAAAk4AAAACTkAAABGVAAAAAAAAAHG////0v///wAAAAABCQAAAAQAAAAJOwAAAAk8AAAAeVkAAAAAAAABw////9L///8AAAAAAQoAAAAEAAAACT4AAAAJPwAAAH5lAAAAAAAAAcD////S////AAAAAAELAAAABAAAAAlBAAAACUIAAAA5ewAAAAAAAAG9////0v///wAAAAABDAAAAAQAAAAJRAAAAAlFAAAA6qgAAAAAAAABuv///9L///8AAAAAAQ0AAAAEAAAACUcAAAAJSAAAADDDAAAAAAAAAbf////S////AAAAAAEOAAAABAAAAAlKAAAACUsAAABb2wAAAAAAAAG0////0v///wAAAAABDwAAAAQAAAAJTQAAAAlOAAAAA98AAAAAAAABsf///9L///8AAAAAARAAAAAEAAAACVAAAAAJUQAAAOXhAAAAAAAAAa7////S////AAAAAAERAAAABAAAAAlTAAAACVQAAACY5AAAAAAAAAGr////0v///wAAAAABEgAAAAQAAAAJVgAAAAlXAAAABOYAAAAAAAABqP///9L///8AAAAAARMAAAAEAAAACVkAAAAJWgAAANjnAAAAAAAAAaX////S////AAAAAAEUAAAABAAAAAlcAAAACV0AAABy6QAAAAAAAAGi////0v///wAAAAABFQAAAAQAAAAJXwAAAAlgAAAA6eoAAAAAAAABn////9L///8AAAAAARYAAAAEAAAACWIAAAAJYwAAAGDsAAAAAAAAAZz////S////AAAAAAEXAAAABAAAAAllAAAACWYAAADa7QAAAAAAAAGZ////0v///wAAAAABGAAAAAQAAAAJaAAAAAlpAAAAUvIAAAAAAAABlv///9L///8AAAAAARkAAAAEAAAACWsAAAAJbAAAABz0AAAAAAAAAZP////S////AAAAAAEaAAAABAAAAAluAAAACW8AAADQ+QAAAAAAAAGQ////0v///wAAAAABGwAAAAQAAAAJcQAAAAlyAAAAYgIBAAAAAAABjf///9L///8AAAAAARwAAAAEAAAACXQAAAAJdQAAAHEPAQAAAAAAAYr////S////AAAAAAEdAAAABAAAAAl3AAAACXgAAACBEwEAAAAAAAGH////0v///wAAAAABHgAAAAQAAAAJegAAAAl7AAAAIBYBAAAAAAABhP///9L///8AAAAAAR8AAAAEAAAACX0AAAAJfgAAAEcYAQAAAAAAAYH////S////AAAAAAEgAAAABAAAAAmAAAAACYEAAADAGgEAAAAAAAF+////0v///wAAAAABIQAAAAQAAAAJgwAAAAmEAAAAdRwBAAAAAAABe////9L///8AAAAAASIAAAAEAAAACYYAAAAJhwAAAOseAQAAAAAAAXj////S////AAAAAAEjAAAABAAAAAmJAAAACYoAAADyIAEAAAAAAAF1////0v///wAAAAABJAAAAAQAAAAJjAAAAAmNAAAAOiIBAAAAAAABcv///9L///8AAAAAASUAAAAEAAAACY8AAAAJkAAAAHIjAQAAAAAAAW/////S////AAAAAAEmAAAABAAAAAmSAAAACZMAAABtJwEAAAAAAAFs////0v///wAAAAABJwAAAAQAAAAJlQAAAAmWAAAAhSkBAAAAAAABaf///9L///8AAAAAASgAAAAEAAAACZgAAAAJmQAAAJ5JAQAAAAAAAWb////S////AAAAAAEpAAAABAAAAAmbAAAACZwAAABzSwEAAAAAAAFj////0v///wAAAAABKgAAAAQAAAAJngAAAAmfAAAAz08BAAAAAAABYP///9L///8AAAAAASsAAAAEAAAACaEAAAAJogAAADdRAQAAAAAAAV3////S////AAAAAAUsAAAAD1BlbkF0dHJpYnV0ZXNWMQoAAAAHX2NvbG9yQQdfY29sb3JSB19jb2xvckcHX2NvbG9yQgpGaXRUb0N1cnZlBkhlaWdodA5JZ25vcmVQcmVzc3VyZQ1Jc0hpZ2hsaWdodGVyBVNoYXBlBVdpZHRoAAAAAAAAAAAEAAICAgIBBgEBDEJydXNoU2hhcGVWMQIAAAAGAgAAAP8AAP8AAAAAAAAACEAAAAVc////DEJydXNoU2hhcGVWMQEAAAAHdmFsdWVfXwAIAgAAAAEAAAAAAAAAAAAIQAUtAAAACklua1RyYWNlVjEDAAAADUxpc3RgMStfaXRlbXMMTGlzdGAxK19zaXplD0xpc3RgMStfdmVyc2lvbgQAABhTaGFyZWQuSW5raW5nLklua1BvaW50W10CAAAACAgCAAAACaUAAAAoAAAAKAAAAAEvAAAALAAAAP8AAP8AAAAAAAAACEAAAAFa////XP///wEAAAAAAAAAAAAIQAEwAAAALQAAAAmnAAAAMwAAADMAAAABMgAAACwAAAD/AAD/AAAAAAAAAAhAAAABWP///1z///8BAAAAAAAAAAAACEABMwAAAC0AAAAJqQAAAG0AAABtAAAAATUAAAAsAAAA/wAA/wAAAAAAAAAIQAAAAVb///9c////AQAAAAAAAAAAAAhAATYAAAAtAAAACasAAAAfAAAAHwAAAAE4AAAALAAAAP8AAP8AAAAAAAAACEAAAAFU////XP///wEAAAAAAAAAAAAIQAE5AAAALQAAAAmtAAAAHgAAAB4AAAABOwAAACwAAAD/AAD/AAAAAAAAAAhAAAABUv///1z///8BAAAAAAAAAAAACEABPAAAAC0AAAAJrwAAADMAAAAzAAAAAT4AAAAsAAAA/wAA/wAAAAAAAAAIQAAAAVD///9c////AQAAAAAAAAAAAAhAAT8AAAAtAAAACbEAAABOAAAATgAAAAFBAAAALAAAAP8AAP8AAAAAAAAACEAAAAFO////XP///wEAAAAAAAAAAAAIQAFCAAAALQAAAAmzAAAAxAAAAMQAAAABRAAAACwAAAD/AAD/AAAAAAAAAAhAAAABTP///1z///8BAAAAAAAAAAAACEABRQAAAC0AAAAJtQAAAGkAAABpAAAAAUcAAAAsAAAA/wAA/wAAAAAAAAAIQAAAAUr///9c////AQAAAAAAAAAAAAhAAUgAAAAtAAAACbcAAAAkAQAAJAEAAAFKAAAALAAAAP8AAP8AAAAAAAAACEAAAAFI////XP///wEAAAAAAAAAAAAIQAFLAAAALQAAAAm5AAAAGQAAABkAAAABTQAAACwAAAD/AAD/AAAAAAAAAAhAAAABRv///1z///8BAAAAAAAAAAAACEABTgAAAC0AAAAJuwAAAB4AAAAeAAAAAVAAAAAsAAAA/wAA/wAAAAAAAAAIQAAAAUT///9c////AQAAAAAAAAAAAAhAAVEAAAAtAAAACb0AAAAgAAAAIAAAAAFTAAAALAAAAP8AAP8AAAAAAAAACEAAAAFC////XP///wEAAAAAAAAAAAAIQAFUAAAALQAAAAm/AAAAEgAAABIAAAABVgAAACwAAAD/AAD/AAAAAAAAAAhAAAABQP///1z///8BAAAAAAAAAAAACEABVwAAAC0AAAAJwQAAABYAAAAWAAAAAVkAAAAsAAAA/wAA/wAAAAAAAAAIQAAAAT7///9c////AQAAAAAAAAAAAAhAAVoAAAAtAAAACcMAAAAUAAAAFAAAAAFcAAAALAAAAP8AAP8AAAAAAAAACEAAAAE8////XP///wEAAAAAAAAAAAAIQAFdAAAALQAAAAnFAAAAEwAAABMAAAABXwAAACwAAAD/AAD/AAAAAAAAAAhAAAABOv///1z///8BAAAAAAAAAAAACEABYAAAAC0AAAAJxwAAABMAAAATAAAAAWIAAAAsAAAA/wAA/wAAAAAAAAAIQAAAATj///9c////AQAAAAAAAAAAAAhAAWMAAAAtAAAACckAAAANAAAADQAAAAFlAAAALAAAAP8AAP8AAAAAAAAACEAAAAE2////XP///wEAAAAAAAAAAAAIQAFmAAAALQAAAAnLAAAACQAAAAkAAAABaAAAACwAAAD/AAD/AAAAAAAAAAhAAAABNP///1z///8BAAAAAAAAAAAACEABaQAAAC0AAAAJzQAAABwAAAAcAAAAAWsAAAAsAAAA/wAA/wAAAAAAAAAIQAAAATL///9c////AQAAAAAAAAAAAAhAAWwAAAAtAAAACc8AAAAqAAAAKgAAAAFuAAAALAAAAP8AAP8AAAAAAAAACEAAAAEw////XP///wEAAAAAAAAAAAAIQAFvAAAALQAAAAnRAAAAVgAAAFYAAAABcQAAACwAAAD/AAD/AAAAAAAAAAhAAAABLv///1z///8BAAAAAAAAAAAACEABcgAAAC0AAAAJ0wAAADoBAAA6AQAAAXQAAAAsAAAA/wAA/wAAAAAAAAAIQAAAASz///9c////AQAAAAAAAAAAAAhAAXUAAAAtAAAACdUAAAAzAAAAMwAAAAF3AAAALAAAAP8AAP8AAAAAAAAACEAAAAEq////XP///wEAAAAAAAAAAAAIQAF4AAAALQAAAAnXAAAAFgAAABYAAAABegAAACwAAAD/AAD/AAAAAAAAAAhAAAABKP///1z///8BAAAAAAAAAAAACEABewAAAC0AAAAJ2QAAABcAAAAXAAAAAX0AAAAsAAAA/wAA/wAAAAAAAAAIQAAAASb///9c////AQAAAAAAAAAAAAhAAX4AAAAtAAAACdsAAAAWAAAAFgAAAAGAAAAALAAAAP8AAP8AAAAAAAAACEAAAAEk////XP///wEAAAAAAAAAAAAIQAGBAAAALQAAAAndAAAAEwAAABMAAAABgwAAACwAAAD/AAD/AAAAAAAAAAhAAAABIv///1z///8BAAAAAAAAAAAACEABhAAAAC0AAAAJ3wAAABEAAAARAAAAAYYAAAAsAAAA/wAA/wAAAAAAAAAIQAAAASD///9c////AQAAAAAAAAAAAAhAAYcAAAAtAAAACeEAAAAgAAAAIAAAAAGJAAAALAAAAP8AAP8AAAAAAAAACEAAAAEe////XP///wEAAAAAAAAAAAAIQAGKAAAALQAAAAnjAAAAEgAAABIAAAABjAAAACwAAAD/AAD/AAAAAAAAAAhAAAABHP///1z///8BAAAAAAAAAAAACEABjQAAAC0AAAAJ5QAAABMAAAATAAAAAY8AAAAsAAAA/wAA/wAAAAAAAAAIQAAAARr///9c////AQAAAAAAAAAAAAhAAZAAAAAtAAAACecAAAAMAAAADAAAAAGSAAAALAAAAP8AAP8AAAAAAAAACEAAAAEY////XP///wEAAAAAAAAAAAAIQAGTAAAALQAAAAnpAAAAIwAAACMAAAABlQAAACwAAAD/AAD/AAAAAAAAAAhAAAABFv///1z///8BAAAAAAAAAAAACEABlgAAAC0AAAAJ6wAAADoAAAA6AAAAAZgAAAAsAAAA/wAA/wAAAAAAAAAIQAAAART///9c////AQAAAAAAAAAAAAhAAZkAAAAtAAAACe0AAAAsAAAALAAAAAGbAAAALAAAAP8AAP8AAAAAAAAACEAAAAES////XP///wEAAAAAAAAAAAAIQAGcAAAALQAAAAnvAAAAKAAAACgAAAABngAAACwAAAD/AAD/AAAAAAAAAAhAAAABEP///1z///8BAAAAAAAAAAAACEABnwAAAC0AAAAJ8QAAABkAAAAZAAAAAaEAAAAsAAAA/wAA/wAAAAAAAAAIQAAAAQ7///9c////AQAAAAAAAAAAAAhAAaIAAAAtAAAACfMAAAAsAAAALAAAAAelAAAAAAEAAABAAAAABApJbmtQb2ludFYxAgAAAAn0AAAACfUAAAAJ9gAAAAn3AAAACfgAAAAJ+QAAAAn6AAAACfsAAAAJ/AAAAAn9AAAACf4AAAAJ/wAAAAkAAQAACQEBAAAJAgEAAAkDAQAACQQBAAAJBQEAAAkGAQAACQcBAAAJCAEAAAkJAQAACQoBAAAJCwEAAAkMAQAACQ0BAAAJDgEAAAkPAQAACRABAAAJEQEAAAkSAQAACRMBAAAJFAEAAAkVAQAACRYBAAAJFwEAAAkYAQAACRkBAAAJGgEAAAkbAQAADRgHpwAAAAABAAAAQAAAAAQKSW5rUG9pbnRWMQIAAAAJHAEAAAkdAQAACR4BAAAJHwEAAAkgAQAACSEBAAAJIgEAAAkjAQAACSQBAAAJJQEAAAkmAQAACScBAAAJKAEAAAkpAQAACSoBAAAJKwEAAAksAQAACS0BAAAJLgEAAAkvAQAACTABAAAJMQEAAAkyAQAACTMBAAAJNAEAAAk1AQAACTYBAAAJNwEAAAk4AQAACTkBAAAJOgEAAAk7AQAACTwBAAAJPQEAAAk+AQAACT8BAAAJQAEAAAlBAQAACUIBAAAJQwEAAAlEAQAACUUBAAAJRgEAAAlHAQAACUgBAAAJSQEAAAlKAQAACUsBAAAJTAEAAAlNAQAACU4BAAANDQepAAAAAAEAAACAAAAABApJbmtQb2ludFYxAgAAAAlPAQAACVABAAAJUQEAAAlSAQAACVMBAAAJVAEAAAlVAQAACVYBAAAJVwEAAAlYAQAACVkBAAAJWgEAAAlbAQAACVwBAAAJXQEAAAleAQAACV8BAAAJYAEAAAlhAQAACWIBAAAJYwEAAAlkAQAACWUBAAAJZgEAAAlnAQAACWgBAAAJaQEAAAlqAQAACWsBAAAJbAEAAAltAQAACW4BAAAJbwEAAAlwAQAACXEBAAAJcgEAAAlzAQAACXQBAAAJdQEAAAl2AQAACXcBAAAJeAEAAAl5AQAACXoBAAAJewEAAAl8AQAACX0BAAAJfgEAAAl/AQAACYABAAAJgQEAAAmCAQAACYMBAAAJhAEAAAmFAQAACYYBAAAJhwEAAAmIAQAACYkBAAAJigEAAAmLAQAACYwBAAAJjQEAAAmOAQAACY8BAAAJkAEAAAmRAQAACZIBAAAJkwEAAAmUAQAACZUBAAAJlgEAAAmXAQAACZgBAAAJmQEAAAmaAQAACZsBAAAJnAEAAAmdAQAACZ4BAAAJnwEAAAmgAQAACaEBAAAJogEAAAmjAQAACaQBAAAJpQEAAAmmAQAACacBAAAJqAEAAAmpAQAACaoBAAAJqwEAAAmsAQAACa0BAAAJrgEAAAmvAQAACbABAAAJsQEAAAmyAQAACbMBAAAJtAEAAAm1AQAACbYBAAAJtwEAAAm4AQAACbkBAAAJugEAAAm7AQAADRMHqwAAAAABAAAAIAAAAAQKSW5rUG9pbnRWMQIAAAAJvAEAAAm9AQAACb4BAAAJvwEAAAnAAQAACcEBAAAJwgEAAAnDAQAACcQBAAAJxQEAAAnGAQAACccBAAAJyAEAAAnJAQAACcoBAAAJywEAAAnMAQAACc0BAAAJzgEAAAnPAQAACdABAAAJ0QEAAAnSAQAACdMBAAAJ1AEAAAnVAQAACdYBAAAJ1wEAAAnYAQAACdkBAAAJ2gEAAAoHrQAAAAABAAAAIAAAAAQKSW5rUG9pbnRWMQIAAAAJ2wEAAAncAQAACd0BAAAJ3gEAAAnfAQAACeABAAAJ4QEAAAniAQAACeMBAAAJ5AEAAAnlAQAACeYBAAAJ5wEAAAnoAQAACekBAAAJ6gEAAAnrAQAACewBAAAJ7QEAAAnuAQAACe8BAAAJ8AEAAAnxAQAACfIBAAAJ8wEAAAn0AQAACfUBAAAJ9gEAAAn3AQAACfgBAAANAgevAAAAAAEAAABAAAAABApJbmtQb2ludFYxAgAAAAn5AQAACfoBAAAJ+wEAAAn8AQAACf0BAAAJ/gEAAAn/AQAACQACAAAJAQIAAAkCAgAACQMCAAAJBAIAAAkFAgAACQYCAAAJBwIAAAkIAgAACQkCAAAJCgIAAAkLAgAACQwCAAAJDQIAAAkOAgAACQ8CAAAJEAIAAAkRAgAACRICAAAJEwIAAAkUAgAACRUCAAAJFgIAAAkXAgAACRgCAAAJGQIAAAkaAgAACRsCAAAJHAIAAAkdAgAACR4CAAAJHwIAAAkgAgAACSECAAAJIgIAAAkjAgAACSQCAAAJJQIAAAkmAgAACScCAAAJKAIAAAkpAgAACSoCAAAJKwIAAA0NB7EAAAAAAQAAAIAAAAAECklua1BvaW50VjECAAAACSwCAAAJLQIAAAkuAgAACS8CAAAJMAIAAAkxAgAACTICAAAJMwIAAAk0AgAACTUCAAAJNgIAAAk3AgAACTgCAAAJOQIAAAk6AgAACTsCAAAJPAIAAAk9AgAACT4CAAAJPwIAAAlAAgAACUECAAAJQgIAAAlDAgAACUQCAAAJRQIAAAlGAgAACUcCAAAJSAIAAAlJAgAACUoCAAAJSwIAAAlMAgAACU0CAAAJTgIAAAlPAgAACVACAAAJUQIAAAlSAgAACVMCAAAJVAIAAAlVAgAACVYCAAAJVwIAAAlYAgAACVkCAAAJWgIAAAlbAgAACVwCAAAJXQIAAAleAgAACV8CAAAJYAIAAAlhAgAACWICAAAJYwIAAAlkAgAACWUCAAAJZgIAAAlnAgAACWgCAAAJaQIAAAlqAgAACWsCAAAJbAIAAAltAgAACW4CAAAJbwIAAAlwAgAACXECAAAJcgIAAAlzAgAACXQCAAAJdQIAAAl2AgAACXcCAAAJeAIAAAl5AgAADTIHswAAAAABAAAAAAEAAAQKSW5rUG9pbnRWMQIAAAAJegIAAAl7AgAACXwCAAAJfQIAAAl+AgAACX8CAAAJgAIAAAmBAgAACYICAAAJgwIAAAmEAgAACYUCAAAJhgIAAAmHAgAACYgCAAAJiQIAAAmKAgAACYsCAAAJjAIAAAmNAgAACY4CAAAJjwIAAAmQAgAACZECAAAJkgIAAAmTAgAACZQCAAAJlQIAAAmWAgAACZcCAAAJmAIAAAmZAgAACZoCAAAJmwIAAAmcAgAACZ0CAAAJngIAAAmfAgAACaACAAAJoQIAAAmiAgAACaMCAAAJpAIAAAmlAgAACaYCAAAJpwIAAAmoAgAACakCAAAJqgIAAAmrAgAACawCAAAJrQIAAAmuAgAACa8CAAAJsAIAAAmxAgAACbICAAAJswIAAAm0AgAACbUCAAAJtgIAAAm3AgAACbgCAAAJuQIAAAm6AgAACbsCAAAJvAIAAAm9AgAACb4CAAAJvwIAAAnAAgAACcECAAAJwgIAAAnDAgAACcQCAAAJxQIAAAnGAgAACccCAAAJyAIAAAnJAgAACcoCAAAJywIAAAnMAgAACc0CAAAJzgIAAAnPAgAACdACAAAJ0QIAAAnSAgAACdMCAAAJ1AIAAAnVAgAACdYCAAAJ1wIAAAnYAgAACdkCAAAJ2gIAAAnbAgAACdwCAAAJ3QIAAAneAgAACd8CAAAJ4AIAAAnhAgAACeICAAAJ4wIAAAnkAgAACeUCAAAJ5gIAAAnnAgAACegCAAAJ6QIAAAnqAgAACesCAAAJ7AIAAAntAgAACe4CAAAJ7wIAAAnwAgAACfECAAAJ8gIAAAnzAgAACfQCAAAJ9QIAAAn2AgAACfcCAAAJ+AIAAAn5AgAACfoCAAAJ+wIAAAn8AgAACf0CAAAJ/gIAAAn/AgAACQADAAAJAQMAAAkCAwAACQMDAAAJBAMAAAkFAwAACQYDAAAJBwMAAAkIAwAACQkDAAAJCgMAAAkLAwAACQwDAAAJDQMAAAkOAwAACQ8DAAAJEAMAAAkRAwAACRIDAAAJEwMAAAkUAwAACRUDAAAJFgMAAAkXAwAACRgDAAAJGQMAAAkaAwAACRsDAAAJHAMAAAkdAwAACR4DAAAJHwMAAAkgAwAACSEDAAAJIgMAAAkjAwAACSQDAAAJJQMAAAkmAwAACScDAAAJKAMAAAkpAwAACSoDAAAJKwMAAAksAwAACS0DAAAJLgMAAAkvAwAACTADAAAJMQMAAAkyAwAACTMDAAAJNAMAAAk1AwAACTYDAAAJNwMAAAk4AwAACTkDAAAJOgMAAAk7AwAACTwDAAAJPQMAAA08B7UAAAAAAQAAAIAAAAAECklua1BvaW50VjECAAAACT4DAAAJPwMAAAlAAwAACUEDAAAJQgMAAAlDAwAACUQDAAAJRQMAAAlGAwAACUcDAAAJSAMAAAlJAwAACUoDAAAJSwMAAAlMAwAACU0DAAAJTgMAAAlPAwAACVADAAAJUQMAAAlSAwAACVMDAAAJVAMAAAlVAwAACVYDAAAJVwMAAAlYAwAACVkDAAAJWgMAAAlbAwAACVwDAAAJXQMAAAleAwAACV8DAAAJYAMAAAlhAwAACWIDAAAJYwMAAAlkAwAACWUDAAAJZgMAAAlnAwAACWgDAAAJaQMAAAlqAwAACWsDAAAJbAMAAAltAwAACW4DAAAJbwMAAAlwAwAACXEDAAAJcgMAAAlzAwAACXQDAAAJdQMAAAl2AwAACXcDAAAJeAMAAAl5AwAACXoDAAAJewMAAAl8AwAACX0DAAAJfgMAAAl/AwAACYADAAAJgQMAAAmCAwAACYMDAAAJhAMAAAmFAwAACYYDAAAJhwMAAAmIAwAACYkDAAAJigMAAAmLAwAACYwDAAAJjQMAAAmOAwAACY8DAAAJkAMAAAmRAwAACZIDAAAJkwMAAAmUAwAACZUDAAAJlgMAAAmXAwAACZgDAAAJmQMAAAmaAwAACZsDAAAJnAMAAAmdAwAACZ4DAAAJnwMAAAmgAwAACaEDAAAJogMAAAmjAwAACaQDAAAJpQMAAAmmAwAADRcHtwAAAAABAAAAAAIAAAQKSW5rUG9pbnRWMQIAAAAJpwMAAAmoAwAACakDAAAJqgMAAAmrAwAACawDAAAJrQMAAAmuAwAACa8DAAAJsAMAAAmxAwAACbIDAAAJswMAAAm0AwAACbUDAAAJtgMAAAm3AwAACbgDAAAJuQMAAAm6AwAACbsDAAAJvAMAAAm9AwAACb4DAAAJvwMAAAnAAwAACcEDAAAJwgMAAAnDAwAACcQDAAAJxQMAAAnGAwAACccDAAAJyAMAAAnJAwAACcoDAAAJywMAAAnMAwAACc0DAAAJzgMAAAnPAwAACdADAAAJ0QMAAAnSAwAACdMDAAAJ1AMAAAnVAwAACdYDAAAJ1wMAAAnYAwAACdkDAAAJ2gMAAAnbAwAACdwDAAAJ3QMAAAneAwAACd8DAAAJ4AMAAAnhAwAACeIDAAAJ4wMAAAnkAwAACeUDAAAJ5gMAAAnnAwAACegDAAAJ6QMAAAnqAwAACesDAAAJ7AMAAAntAwAACe4DAAAJ7wMAAAnwAwAACfEDAAAJ8gMAAAnzAwAACfQDAAAJ9QMAAAn2AwAACfcDAAAJ+AMAAAn5AwAACfoDAAAJ+wMAAAn8AwAACf0DAAAJ/gMAAAn/AwAACQAEAAAJAQQAAAkCBAAACQMEAAAJBAQAAAkFBAAACQYEAAAJBwQAAAkIBAAACQkEAAAJCgQAAAkLBAAACQwEAAAJDQQAAAkOBAAACQ8EAAAJEAQAAAkRBAAACRIEAAAJEwQAAAkUBAAACRUEAAAJFgQAAAkXBAAACRgEAAAJGQQAAAkaBAAACRsEAAAJHAQAAAkdBAAACR4EAAAJHwQAAAkgBAAACSEEAAAJIgQAAAkjBAAACSQEAAAJJQQAAAkmBAAACScEAAAJKAQAAAkpBAAACSoEAAAJKwQAAAksBAAACS0EAAAJLgQAAAkvBAAACTAEAAAJMQQAAAkyBAAACTMEAAAJNAQAAAk1BAAACTYEAAAJNwQAAAk4BAAACTkEAAAJOgQAAAk7BAAACTwEAAAJPQQAAAk+BAAACT8EAAAJQAQAAAlBBAAACUIEAAAJQwQAAAlEBAAACUUEAAAJRgQAAAlHBAAACUgEAAAJSQQAAAlKBAAACUsEAAAJTAQAAAlNBAAACU4EAAAJTwQAAAlQBAAACVEEAAAJUgQAAAlTBAAACVQEAAAJVQQAAAlWBAAACVcEAAAJWAQAAAlZBAAACVoEAAAJWwQAAAlcBAAACV0EAAAJXgQAAAlfBAAACWAEAAAJYQQAAAliBAAACWMEAAAJZAQAAAllBAAACWYEAAAJZwQAAAloBAAACWkEAAAJagQAAAlrBAAACWwEAAAJbQQAAAluBAAACW8EAAAJcAQAAAlxBAAACXIEAAAJcwQAAAl0BAAACXUEAAAJdgQAAAl3BAAACXgEAAAJeQQAAAl6BAAACXsEAAAJfAQAAAl9BAAACX4EAAAJfwQAAAmABAAACYEEAAAJggQAAAmDBAAACYQEAAAJhQQAAAmGBAAACYcEAAAJiAQAAAmJBAAACYoEAAAJiwQAAAmMBAAACY0EAAAJjgQAAAmPBAAACZAEAAAJkQQAAAmSBAAACZMEAAAJlAQAAAmVBAAACZYEAAAJlwQAAAmYBAAACZkEAAAJmgQAAAmbBAAACZwEAAAJnQQAAAmeBAAACZ8EAAAJoAQAAAmhBAAACaIEAAAJowQAAAmkBAAACaUEAAAJpgQAAAmnBAAACagEAAAJqQQAAAmqBAAACasEAAAJrAQAAAmtBAAACa4EAAAJrwQAAAmwBAAACbEEAAAJsgQAAAmzBAAACbQEAAAJtQQAAAm2BAAACbcEAAAJuAQAAAm5BAAACboEAAAJuwQAAAm8BAAACb0EAAAJvgQAAAm/BAAACcAEAAAJwQQAAAnCBAAACcMEAAAJxAQAAAnFBAAACcYEAAAJxwQAAAnIBAAACckEAAAJygQAAA3cB7kAAAAAAQAAACAAAAAECklua1BvaW50VjECAAAACcsEAAAJzAQAAAnNBAAACc4EAAAJzwQAAAnQBAAACdEEAAAJ0gQAAAnTBAAACdQEAAAJ1QQAAAnWBAAACdcEAAAJ2AQAAAnZBAAACdoEAAAJ2wQAAAncBAAACd0EAAAJ3gQAAAnfBAAACeAEAAAJ4QQAAAniBAAACeMEAAANBwe7AAAAAAEAAAAgAAAABApJbmtQb2ludFYxAgAAAAnkBAAACeUEAAAJ5gQAAAnnBAAACegEAAAJ6QQAAAnqBAAACesEAAAJ7AQAAAntBAAACe4EAAAJ7wQAAAnwBAAACfEEAAAJ8gQAAAnzBAAACfQEAAAJ9QQAAAn2BAAACfcEAAAJ+AQAAAn5BAAACfoEAAAJ+wQAAAn8BAAACf0EAAAJ/gQAAAn/BAAACQAFAAAJAQUAAA0CB70AAAAAAQAAACAAAAAECklua1BvaW50VjECAAAACQIFAAAJAwUAAAkEBQAACQUFAAAJBgUAAAkHBQAACQgFAAAJCQUAAAkKBQAACQsFAAAJDAUAAAkNBQAACQ4FAAAJDwUAAAkQBQAACREFAAAJEgUAAAkTBQAACRQFAAAJFQUAAAkWBQAACRcFAAAJGAUAAAkZBQAACRoFAAAJGwUAAAkcBQAACR0FAAAJHgUAAAkfBQAACSAFAAAJIQUAAAe/AAAAAAEAAAAgAAAABApJbmtQb2ludFYxAgAAAAkiBQAACSMFAAAJJAUAAAklBQAACSYFAAAJJwUAAAkoBQAACSkFAAAJKgUAAAkrBQAACSwFAAAJLQUAAAkuBQAACS8FAAAJMAUAAAkxBQAACTIFAAAJMwUAAA0OB8EAAAAAAQAAACAAAAAECklua1BvaW50VjECAAAACTQFAAAJNQUAAAk2BQAACTcFAAAJOAUAAAk5BQAACToFAAAJOwUAAAk8BQAACT0FAAAJPgUAAAk/BQAACUAFAAAJQQUAAAlCBQAACUMFAAAJRAUAAAlFBQAACUYFAAAJRwUAAAlIBQAACUkFAAANCgfDAAAAAAEAAAAgAAAABApJbmtQb2ludFYxAgAAAAlKBQAACUsFAAAJTAUAAAlNBQAACU4FAAAJTwUAAAlQBQAACVEFAAAJUgUAAAlTBQAACVQFAAAJVQUAAAlWBQAACVcFAAAJWAUAAAlZBQAACVoFAAAJWwUAAAlcBQAACV0FAAANDAfFAAAAAAEAAAAgAAAABApJbmtQb2ludFYxAgAAAAleBQAACV8FAAAJYAUAAAlhBQAACWIFAAAJYwUAAAlkBQAACWUFAAAJZgUAAAlnBQAACWgFAAAJaQUAAAlqBQAACWsFAAAJbAUAAAltBQAACW4FAAAJbwUAAAlwBQAADQ0HxwAAAAABAAAAIAAAAAQKSW5rUG9pbnRWMQIAAAAJcQUAAAlyBQAACXMFAAAJdAUAAAl1BQAACXYFAAAJdwUAAAl4BQAACXkFAAAJegUAAAl7BQAACXwFAAAJfQUAAAl+BQAACX8FAAAJgAUAAAmBBQAACYIFAAAJgwUAAA0NB8kAAAAAAQAAABAAAAAECklua1BvaW50VjECAAAACYQFAAAJhQUAAAmGBQAACYcFAAAJiAUAAAmJBQAACYoFAAAJiwUAAAmMBQAACY0FAAAJjgUAAAmPBQAACZAFAAANAwfLAAAAAAEAAAAQAAAABApJbmtQb2ludFYxAgAAAAmRBQAACZIFAAAJkwUAAAmUBQAACZUFAAAJlgUAAAmXBQAACZgFAAAJmQUAAA0HB80AAAAAAQAAACAAAAAECklua1BvaW50VjECAAAACZoFAAAJmwUAAAmcBQAACZ0FAAAJngUAAAmfBQAACaAFAAAJoQUAAAmiBQAACaMFAAAJpAUAAAmlBQAACaYFAAAJpwUAAAmoBQAACakFAAAJqgUAAAmrBQAACawFAAAJrQUAAAmuBQAACa8FAAAJsAUAAAmxBQAACbIFAAAJswUAAAm0BQAACbUFAAANBAfPAAAAAAEAAABAAAAABApJbmtQb2ludFYxAgAAAAm2BQAACbcFAAAJuAUAAAm5BQAACboFAAAJuwUAAAm8BQAACb0FAAAJvgUAAAm/BQAACcAFAAAJwQUAAAnCBQAACcMFAAAJxAUAAAnFBQAACcYFAAAJxwUAAAnIBQAACckFAAAJygUAAAnLBQAACcwFAAAJzQUAAAnOBQAACc8FAAAJ0AUAAAnRBQAACdIFAAAJ0wUAAAnUBQAACdUFAAAJ1gUAAAnXBQAACdgFAAAJ2QUAAAnaBQAACdsFAAAJ3AUAAAndBQAACd4FAAAJ3wUAAA0WB9EAAAAAAQAAAIAAAAAECklua1BvaW50VjECAAAACeAFAAAJ4QUAAAniBQAACeMFAAAJ5AUAAAnlBQAACeYFAAAJ5wUAAAnoBQAACekFAAAJ6gUAAAnrBQAACewFAAAJ7QUAAAnuBQAACe8FAAAJ8AUAAAnxBQAACfIFAAAJ8wUAAAn0BQAACfUFAAAJ9gUAAAn3BQAACfgFAAAJ+QUAAAn6BQAACfsFAAAJ/AUAAAn9BQAACf4FAAAJ/wUAAAkABgAACQEGAAAJAgYAAAkDBgAACQQGAAAJBQYAAAkGBgAACQcGAAAJCAYAAAkJBgAACQoGAAAJCwYAAAkMBgAACQ0GAAAJDgYAAAkPBgAACRAGAAAJEQYAAAkSBgAACRMGAAAJFAYAAAkVBgAACRYGAAAJFwYAAAkYBgAACRkGAAAJGgYAAAkbBgAACRwGAAAJHQYAAAkeBgAACR8GAAAJIAYAAAkhBgAACSIGAAAJIwYAAAkkBgAACSUGAAAJJgYAAAknBgAACSgGAAAJKQYAAAkqBgAACSsGAAAJLAYAAAktBgAACS4GAAAJLwYAAAkwBgAACTEGAAAJMgYAAAkzBgAACTQGAAAJNQYAAA0qB9MAAAAAAQAAAAACAAAECklua1BvaW50VjECAAAACTYGAAAJNwYAAAk4BgAACTkGAAAJOgYAAAk7BgAACTwGAAAJPQYAAAk+BgAACT8GAAAJQAYAAAlBBgAACUIGAAAJQwYAAAlEBgAACUUGAAAJRgYAAAlHBgAACUgGAAAJSQYAAAlKBgAACUsGAAAJTAYAAAlNBgAACU4GAAAJTwYAAAlQBgAACVEGAAAJUgYAAAlTBgAACVQGAAAJVQYAAAlWBgAACVcGAAAJWAYAAAlZBgAACVoGAAAJWwYAAAlcBgAACV0GAAAJXgYAAAlfBgAACWAGAAAJYQYAAAliBgAACWMGAAAJZAYAAAllBgAACWYGAAAJZwYAAAloBgAACWkGAAAJagYAAAlrBgAACWwGAAAJbQYAAAluBgAACW8GAAAJcAYAAAlxBgAACXIGAAAJcwYAAAl0BgAACXUGAAAJdgYAAAl3BgAACXgGAAAJeQYAAAl6BgAACXsGAAAJfAYAAAl9BgAACX4GAAAJfwYAAAmABgAACYEGAAAJggYAAAmDBgAACYQGAAAJhQYAAAmGBgAACYcGAAAJiAYAAAmJBgAACYoGAAAJiwYAAAmMBgAACY0GAAAJjgYAAAmPBgAACZAGAAAJkQYAAAmSBgAACZMGAAAJlAYAAAmVBgAACZYGAAAJlwYAAAmYBgAACZkGAAAJmgYAAAmbBgAACZwGAAAJnQYAAAmeBgAACZ8GAAAJoAYAAAmhBgAACaIGAAAJowYAAAmkBgAACaUGAAAJpgYAAAmnBgAACagGAAAJqQYAAAmqBgAACasGAAAJrAYAAAmtBgAACa4GAAAJrwYAAAmwBgAACbEGAAAJsgYAAAmzBgAACbQGAAAJtQYAAAm2BgAACbcGAAAJuAYAAAm5BgAACboGAAAJuwYAAAm8BgAACb0GAAAJvgYAAAm/BgAACcAGAAAJwQYAAAnCBgAACcMGAAAJxAYAAAnFBgAACcYGAAAJxwYAAAnIBgAACckGAAAJygYAAAnLBgAACcwGAAAJzQYAAAnOBgAACc8GAAAJ0AYAAAnRBgAACdIGAAAJ0wYAAAnUBgAACdUGAAAJ1gYAAAnXBgAACdgGAAAJ2QYAAAnaBgAACdsGAAAJ3AYAAAndBgAACd4GAAAJ3wYAAAngBgAACeEGAAAJ4gYAAAnjBgAACeQGAAAJ5QYAAAnmBgAACecGAAAJ6AYAAAnpBgAACeoGAAAJ6wYAAAnsBgAACe0GAAAJ7gYAAAnvBgAACfAGAAAJ8QYAAAnyBgAACfMGAAAJ9AYAAAn1BgAACfYGAAAJ9wYAAAn4BgAACfkGAAAJ+gYAAAn7BgAACfwGAAAJ/QYAAAn+BgAACf8GAAAJAAcAAAkBBwAACQIHAAAJAwcAAAkEBwAACQUHAAAJBgcAAAkHBwAACQgHAAAJCQcAAAkKBwAACQsHAAAJDAcAAAkNBwAACQ4HAAAJDwcAAAkQBwAACREHAAAJEgcAAAkTBwAACRQHAAAJFQcAAAkWBwAACRcHAAAJGAcAAAkZBwAACRoHAAAJGwcAAAkcBwAACR0HAAAJHgcAAAkfBwAACSAHAAAJIQcAAAkiBwAACSMHAAAJJAcAAAklBwAACSYHAAAJJwcAAAkoBwAACSkHAAAJKgcAAAkrBwAACSwHAAAJLQcAAAkuBwAACS8HAAAJMAcAAAkxBwAACTIHAAAJMwcAAAk0BwAACTUHAAAJNgcAAAk3BwAACTgHAAAJOQcAAAk6BwAACTsHAAAJPAcAAAk9BwAACT4HAAAJPwcAAAlABwAACUEHAAAJQgcAAAlDBwAACUQHAAAJRQcAAAlGBwAACUcHAAAJSAcAAAlJBwAACUoHAAAJSwcAAAlMBwAACU0HAAAJTgcAAAlPBwAACVAHAAAJUQcAAAlSBwAACVMHAAAJVAcAAAlVBwAACVYHAAAJVwcAAAlYBwAACVkHAAAJWgcAAAlbBwAACVwHAAAJXQcAAAleBwAACV8HAAAJYAcAAAlhBwAACWIHAAAJYwcAAAlkBwAACWUHAAAJZgcAAAlnBwAACWgHAAAJaQcAAAlqBwAACWsHAAAJbAcAAAltBwAACW4HAAAJbwcAAA3GB9UAAAAAAQAAAEAAAAAECklua1BvaW50VjECAAAACXAHAAAJcQcAAAlyBwAACXMHAAAJdAcAAAl1BwAACXYHAAAJdwcAAAl4BwAACXkHAAAJegcAAAl7BwAACXwHAAAJfQcAAAl+BwAACX8HAAAJgAcAAAmBBwAACYIHAAAJgwcAAAmEBwAACYUHAAAJhgcAAAmHBwAACYgHAAAJiQcAAAmKBwAACYsHAAAJjAcAAAmNBwAACY4HAAAJjwcAAAmQBwAACZEHAAAJkgcAAAmTBwAACZQHAAAJlQcAAAmWBwAACZcHAAAJmAcAAAmZBwAACZoHAAAJmwcAAAmcBwAACZ0HAAAJngcAAAmfBwAACaAHAAAJoQcAAAmiBwAADQ0H1wAAAAABAAAAIAAAAAQKSW5rUG9pbnRWMQIAAAAJowcAAAmkBwAACaUHAAAJpgcAAAmnBwAACagHAAAJqQcAAAmqBwAACasHAAAJrAcAAAmtBwAACa4HAAAJrwcAAAmwBwAACbEHAAAJsgcAAAmzBwAACbQHAAAJtQcAAAm2BwAACbcHAAAJuAcAAA0KB9kAAAAAAQAAACAAAAAECklua1BvaW50VjECAAAACbkHAAAJugcAAAm7BwAACbwHAAAJvQcAAAm+BwAACb8HAAAJwAcAAAnBBwAACcIHAAAJwwcAAAnEBwAACcUHAAAJxgcAAAnHBwAACcgHAAAJyQcAAAnKBwAACcsHAAAJzAcAAAnNBwAACc4HAAAJzwcAAA0JB9sAAAAAAQAAACAAAAAECklua1BvaW50VjECAAAACdAHAAAJ0QcAAAnSBwAACdMHAAAJ1AcAAAnVBwAACdYHAAAJ1wcAAAnYBwAACdkHAAAJ2gcAAAnbBwAACdwHAAAJ3QcAAAneBwAACd8HAAAJ4AcAAAnhBwAACeIHAAAJ4wcAAAnkBwAACeUHAAANCgfdAAAAAAEAAAAgAAAABApJbmtQb2ludFYxAgAAAAnmBwAACecHAAAJ6AcAAAnpBwAACeoHAAAJ6wcAAAnsBwAACe0HAAAJ7gcAAAnvBwAACfAHAAAJ8QcAAAnyBwAACfMHAAAJ9AcAAAn1BwAACfYHAAAJ9wcAAAn4BwAADQ0H3wAAAAABAAAAIAAAAAQKSW5rUG9pbnRWMQIAAAAJ+QcAAAn6BwAACfsHAAAJ/AcAAAn9BwAACf4HAAAJ/wcAAAkACAAACQEIAAAJAggAAAkDCAAACQQIAAAJBQgAAAkGCAAACQcIAAAJCAgAAAkJCAAADQ8H4QAAAAABAAAAIAAAAAQKSW5rUG9pbnRWMQIAAAAJCggAAAkLCAAACQwIAAAJDQgAAAkOCAAACQ8IAAAJEAgAAAkRCAAACRIIAAAJEwgAAAkUCAAACRUIAAAJFggAAAkXCAAACRgIAAAJGQgAAAkaCAAACRsIAAAJHAgAAAkdCAAACR4IAAAJHwgAAAkgCAAACSEIAAAJIggAAAkjCAAACSQIAAAJJQgAAAkmCAAACScIAAAJKAgAAAkpCAAAB+MAAAAAAQAAACAAAAAECklua1BvaW50VjECAAAACSoIAAAJKwgAAAksCAAACS0IAAAJLggAAAkvCAAACTAIAAAJMQgAAAkyCAAACTMIAAAJNAgAAAk1CAAACTYIAAAJNwgAAAk4CAAACTkIAAAJOggAAAk7CAAADQ4H5QAAAAABAAAAIAAAAAQKSW5rUG9pbnRWMQIAAAAJPAgAAAk9CAAACT4IAAAJPwgAAAlACAAACUEIAAAJQggAAAlDCAAACUQIAAAJRQgAAAlGCAAACUcIAAAJSAgAAAlJCAAACUoIAAAJSwgAAAlMCAAACU0IAAAJTggAAA0NB+cAAAAAAQAAABAAAAAECklua1BvaW50VjECAAAACU8IAAAJUAgAAAlRCAAACVIIAAAJUwgAAAlUCAAACVUIAAAJVggAAAlXCAAACVgIAAAJWQgAAAlaCAAADQQH6QAAAAABAAAAQAAAAAQKSW5rUG9pbnRWMQIAAAAJWwgAAAlcCAAACV0IAAAJXggAAAlfCAAACWAIAAAJYQgAAAliCAAACWMIAAAJZAgAAAllCAAACWYIAAAJZwgAAAloCAAACWkIAAAJaggAAAlrCAAACWwIAAAJbQgAAAluCAAACW8IAAAJcAgAAAlxCAAACXIIAAAJcwgAAAl0CAAACXUIAAAJdggAAAl3CAAACXgIAAAJeQgAAAl6CAAACXsIAAAJfAgAAAl9CAAADR0H6wAAAAABAAAAQAAAAAQKSW5rUG9pbnRWMQIAAAAJfggAAAl/CAAACYAIAAAJgQgAAAmCCAAACYMIAAAJhAgAAAmFCAAACYYIAAAJhwgAAAmICAAACYkIAAAJiggAAAmLCAAACYwIAAAJjQgAAAmOCAAACY8IAAAJkAgAAAmRCAAACZIIAAAJkwgAAAmUCAAACZUIAAAJlggAAAmXCAAACZgIAAAJmQgAAAmaCAAACZsIAAAJnAgAAAmdCAAACZ4IAAAJnwgAAAmgCAAACaEIAAAJoggAAAmjCAAACaQIAAAJpQgAAAmmCAAACacIAAAJqAgAAAmpCAAACaoIAAAJqwgAAAmsCAAACa0IAAAJrggAAAmvCAAACbAIAAAJsQgAAAmyCAAACbMIAAAJtAgAAAm1CAAACbYIAAAJtwgAAA0GB+0AAAAAAQAAAEAAAAAECklua1BvaW50VjECAAAACbgIAAAJuQgAAAm6CAAACbsIAAAJvAgAAAm9CAAACb4IAAAJvwgAAAnACAAACcEIAAAJwggAAAnDCAAACcQIAAAJxQgAAAnGCAAACccIAAAJyAgAAAnJCAAACcoIAAAJywgAAAnMCAAACc0IAAAJzggAAAnPCAAACdAIAAAJ0QgAAAnSCAAACdMIAAAJ1AgAAAnVCAAACdYIAAAJ1wgAAAnYCAAACdkIAAAJ2ggAAAnbCAAACdwIAAAJ3QgAAAneCAAACd8IAAAJ4AgAAAnhCAAACeIIAAAJ4wgAAA0UB+8AAAAAAQAAAEAAAAAECklua1BvaW50VjECAAAACeQIAAAJ5QgAAAnmCAAACecIAAAJ6AgAAAnpCAAACeoIAAAJ6wgAAAnsCAAACe0IAAAJ7ggAAAnvCAAACfAIAAAJ8QgAAAnyCAAACfMIAAAJ9AgAAAn1CAAACfYIAAAJ9wgAAAn4CAAACfkIAAAJ+ggAAAn7CAAACfwIAAAJ/QgAAAn+CAAACf8IAAAJAAkAAAkBCQAACQIJAAAJAwkAAAkECQAACQUJAAAJBgkAAAkHCQAACQgJAAAJCQkAAAkKCQAACQsJAAANGAfxAAAAAAEAAAAgAAAABApJbmtQb2ludFYxAgAAAAkMCQAACQ0JAAAJDgkAAAkPCQAACRAJAAAJEQkAAAkSCQAACRMJAAAJFAkAAAkVCQAACRYJAAAJFwkAAAkYCQAACRkJAAAJGgkAAAkbCQAACRwJAAAJHQkAAAkeCQAACR8JAAAJIAkAAAkhCQAACSIJAAAJIwkAAAkkCQAADQcH8wAAAAABAAAAQAAAAAQKSW5rUG9pbnRWMQIAAAAJJQkAAAkmCQAACScJAAAJKAkAAAkpCQAACSoJAAAJKwkAAAksCQAACS0JAAAJLgkAAAkvCQAACTAJAAAJMQkAAAkyCQAACTMJAAAJNAkAAAk1CQAACTYJAAAJNwkAAAk4CQAACTkJAAAJOgkAAAk7CQAACTwJAAAJPQkAAAk+CQAACT8JAAAJQAkAAAlBCQAACUIJAAAJQwkAAAlECQAACUUJAAAJRgkAAAlHCQAACUgJAAAJSQkAAAlKCQAACUsJAAAJTAkAAAlNCQAACU4JAAAJTwkAAAlQCQAADRQF9AAAAApJbmtQb2ludFYxBAAAAAFYAVkOUHJlc3N1cmVGYWN0b3IJVGltZVN0YW1wAAAAAAYGCxACAAAAJ45Ql4O07j/I3c+W9EVwPwAAZD4AAAAAAAAAAAH1AAAA9AAAAJcE88rNtu4/EHgYIJsYaT8AgJw+EAAAAAAAAAAB9gAAAPQAAADOP8Tk8rfuP4DbRRXDImM/AACmPhAAAAAAAAAAAfcAAAD0AAAABHuV/he57j+A20UVwyJjPwCArD4QAAAAAAAAAAH4AAAA9AAAAD22Zhg9uu4/YDSREk2lYT8AgLc+EAAAAAAAAAAB+QAAAPQAAAA9tmYYPbruP2A0kRJNpWE/AAC7Ph8AAAAAAAAAAfoAAAD0AAAAqiwJTIe87j9gNJESTaVhPwAAvj4fAAAAAAAAAAH7AAAA9AAAAKosCUyHvO4/YDSREk2lYT8AgL8+HwAAAAAAAAAB/AAAAPQAAACqLAlMh7zuP2A0kRJNpWE/AIC8Ph8AAAAAAAAAAf0AAAD0AAAAdPE3MmK77j+QgvoXOaBkPwAAvT4vAAAAAAAAAAH+AAAA9AAAAAR7lf4Xue4/EHgYIJsYaT8AgL0+LwAAAAAAAAAB/wAAAPQAAAAnjlCXg7TuP3BtNij9kG0/AIC9Pj8AAAAAAAAAAQABAAD0AAAA3Cpp/KSt7j9w2N6aJYJyPwAAvj5OAAAAAAAAAAEBAQAA9AAAACFR3y18pO4/+M38oof6dj8AAMI+TgAAAAAAAAABAgEAAPQAAADCxeER5JfuP2Bqz61f8Hw/AADEPl4AAAAAAAAAAQMBAAD0AAAAYDrk9UuL7j/wVqvd1jGCPwCAxz5eAAAAAAAAAAEEAQAA9AAAAAGv5tmzfu4/zPhu5H3rhT8AAMk+bgAAAAAAAAABBQEAAPQAAABq6Bek9nDuPzTujOzfY4o/AADNPm4AAAAAAAAAAQYBAAD0AAAAmuZ3VBRi7j/cYLJ2WvqPPwCAzj59AAAAAAAAAAEHAQAA9AAAAJSpBusMUu4/rn7CQBn4kj8AANQ+fQAAAAAAAAABCAEAAPQAAAAf9vJNuz/uP+7MK0YF85U/AADWPo0AAAAAAAAAAQkBAAD0AAAAPcw8fR8r7j8SsOsLoB2ZPwCA2D6NAAAAAAAAAAEKAQAA9AAAAJDdV8aoF+4/Vv5UEYwYnD8AgNk+nAAAAAAAAAABCwEAAPQAAACts6H1DAPuP7K3Z1bJ454/AADbPpwAAAAAAAAAAQwBAAD0AAAAOACOWLvw7T8X7pHtq7+gPwCA2z6xAAAAAAAAAAENAQAA9AAAAPuHS9WO3+0/TQDwL3MNoj8AAN4+sQAAAAAAAAABDgEAAPQAAAD2Stprh8/tP6l997GLK6M/AADfPsEAAAAAAAAAAQ8BAAD0AAAAJ0k6HKXA7T+RsNPTzDGkPwCA3z7BAAAAAAAAAAEQAQAA9AAAAMa9PAANtO0/AZmElTYgpT8AAOA+0AAAAAAAAAABEQEAAPQAAACebRD+majtPwc3CvfI9qU/AADhPtAAAAAAAAAAARIBAAD0AAAAdR3k+yad7T+TimT4g7WmPwCA4T7gAAAAAAAAAAETAQAA9AAAAPN+K0cjle0/PUloOZBEpz8AgOE+4AAAAAAAAAABFAEAAPQAAACmG0SsRI7tP3u9QBrFu6c/AADiPvAAAAAAAAAAARUBAAD0AAAAkfMtK4uI7T9D5+2aIhuoPwCA3T7wAAAAAAAAAAEWAQAA9AAAALQG6cP2g+0/l8Zvu6hiqD8AgNs+/wAAAAAAAAABFwEAAPQAAAAPVXV2h4DtPwkRmxuAeqg/AIDIPv8AAAAAAAAAARgBAAD0AAAAaaMBKRh97T8JEZsbgHqoPwAAwD7/AAAAAAAAAAEZAQAA9AAAAPksX/XNeu0/JXxEW9FKqD8AADo+DwEAAAAAAAABGgEAAPQAAACMtrzBg3jtP19Sl9pz66c/AADAPQ8BAAAAAAAAARsBAAD0AAAAHUAajjl27T+TKOpZFoynPwAAPD0eAQAAAAAAAAEcAQAA9AAAAG7gcpIfje0/vjLkiYf/lz8AAJg+AAAAAAAAAAABHQEAAPQAAADILv9EsIntP1613Adv4ZY/AADQPhAAAAAAAAAAAR4BAAD0AAAAN6WhePqL7T9etdwHb+GWPwCA3D4QAAAAAAAAAAEfAQAA9AAAAKYbRKxEju0/TkozyB0Rlz8AgOU+EAAAAAAAAAABIAEAAPQAAADdVhXGaY/tPzLfiYjMQJc/AADsPhAAAAAAAAAAASEBAAD0AAAATM23+bOR7T/anY3J2M+XPwAA7T4fAAAAAAAAAAEiAQAA9AAAALpDWi3+k+0/vjLkiYf/lz8AgO0+HwAAAAAAAAABIwEAAPQAAABf9c16bZftP2rx58qTjpg/AADuPh8AAAAAAAAAASQBAAD0AAAABadByNya7T/2RELMTk2ZPwAA7j4fAAAAAAAAAAElAQAA9AAAAHUd5Psmne0/TsJJTmdrmj8AAO4+PwAAAAAAAAABJgEAAPQAAAAbz1dJlqDtP6o/UdB/iZs/AIDsPj8AAAAAAAAAAScBAAD0AAAAwYDLlgWk7T/iUa8SR9ecPwAA7D4/AAAAAAAAAAEoAQAA9AAAAGcyP+R0p+0/CvljFb1Unj8AgOU+TgAAAAAAAAABKQEAAPQAAADTqOEXv6ntPyagGBgz0p8/AADiPk4AAAAAAAAAASoBAAD0AAAA06jhF7+p7T8X7pHtq7+gPwAA3j5OAAAAAAAAAAErAQAA9AAAAJ5tEP6ZqO0/idZCrxWuoT8AgNw+XgAAAAAAAAABLAEAAPQAAAD4u5ywKqXtP/++83B/nKI/AADePl4AAAAAAAAAAS0BAAD0AAAAwYDLlgWk7T/f8c+SwKKjPwAA3z5tAAAAAAAAAAEuAQAA9AAAABvPV0mWoO0/yySstAGppD8AgOA+bQAAAAAAAAABLwEAAPQAAAB1HeT7Jp3tP4/s3pbx3qU/AIDhPo0AAAAAAAAAATABAAD0AAAAzmtwrreZ7T/paeYYCv2mPwCA4T6NAAAAAAAAAAExAQAA9AAAACi6/GBIlu0/Q+ftmiIbqD8AAOI+nAAAAAAAAAABMgEAAPQAAABMzbf5s5HtPwmvIH0SUak/AADlPpwAAAAAAAAAATMBAAD0AAAAbuBykh+N7T9jLCj/Km+qPwCA5j6cAAAAAAAAAAE0AQAA9AAAAMgu/0Swie0/2RTZwJRdqz8AgOc+rAAAAAAAAAABNQEAAPQAAAAhfYv3QIbtP0v9iYL+S6w/AADoPqwAAAAAAAAAATYBAAD0AAAAtAbpw/aD7T9rBrkj4vKsPwAA6T7LAAAAAAAAAAE3AQAA9AAAAEaQRpCsge0/F8W8ZO6BrT8AgOs+ywAAAAAAAAABOAEAAPQAAADYGaRcYn/tP005lUUj+a0/AADtPssAAAAAAAAAATkBAAD0AAAAn97SQj1+7T8VY0LGgFiuPwCA9T7LAAAAAAAAAAE6AQAA9AAAANgZpFxif+0/9/eYhi+Irj8AAPk+ywAAAAAAAAABOwEAAPQAAABGkEaQrIHtP3FCxOYGoK4/AAADP9sAAAAAAAAAATwBAAD0AAAAtAbpw/aD7T9xQsTmBqCuPwAABj/bAAAAAAAAAAE9AQAA9AAAAMgu/0Swie0/ha1tJlhwrj8AAAk/6gAAAAAAAAABPgEAAPQAAAAUkubfjpDtPzHO6wXSKK4/AEAKP+oAAAAAAAAAAT8BAAD0AAAAmDCflJKY7T/3WRMlnbGtPwDACz8KAQAAAAAAAAFAAQAA9AAAABvPV0mWoO0/weU6RGg6rT8AgAw/CgEAAAAAAAABQQEAAPQAAAAN5LIx5KrtPw8nNwNcq6w/AMAMPwoBAAAAAAAAAUIBAAD0AAAA/vgNGjK17T8TibGhydSrPwAADT8KAQAAAAAAAAFDAQAA9AAAAO4NaQKAv+0/9X+CAOYtqz8AAA0/GQEAAAAAAAABRAEAAPQAAAAZXpUE88rtP9V2U18Ch6o/AAANPxkBAAAAAAAAAUUBAAD0AAAAQa7BBmbW7T8ruE8e9vepPwAADT8pAQAAAAAAAAFGAQAA9AAAAKE5vyL+4u0/f/lL3eloqT8AAA0/KQEAAAAAAAABRwEAAPQAAAACxbw+lu/tP0OFc/y08ag/AMALPzkBAAAAAAAAAUgBAAD0AAAAYFC6Wi787T97W8Z7V5KoPwBACz85AQAAAAAAAAFJAQAA9AAAAIug5lyhB+4/JXxEW9FKqD8AAAY/SAEAAAAAAAABSgEAAPQAAADqK+R4ORTuP9GcwjpLA6g/AMADP0gBAAAAAAAAAUsBAAD0AAAAE3wQe6wf7j/tB2x6nNOnPwAA6T5YAQAAAAAAAAFMAQAA9AAAAAWRa2P6Ke4/e71AGsW7pz8AANw+WAEAAAAAAAABTQEAAPQAAAAu4ZdlbTXuPwVzFbrto6c/AIDUPmcBAAAAAAAAAU4BAAD0AAAAj2yVgQVC7j8FcxW67aOnPwAA0j5nAQAAAAAAAAFPAQAA9AAAAHC+TPtfl+M/4SV03BTY2z8AABk+AAAAAAAAAAABUAEAAPQAAAA4g3vhOpbjP/fpYxgkz9s/AABSPhAAAAAAAAAAAVEBAAD0AAAAOIN74TqW4z9FU2kEH9LbPwAAXj4QAAAAAAAAAAFSAQAA9AAAAAFIqscVleM/qIBeLCnM2z8AAGc+EAAAAAAAAAABUwEAAPQAAAABSKrHFZXjP1oXWUAuyds/AAB/Ph8AAAAAAAAAAVQBAAD0AAAAAUiqxxWV4z8MrlNUM8bbPwAAhD4fAAAAAAAAAAFVAQAA9AAAAAFIqscVleM/u0ROaDjD2z8AgI8+LwAAAAAAAAABVgEAAPQAAAABSKrHFZXjP7tETmg4w9s/AICUPi8AAAAAAAAAAVcBAAD0AAAAygzZrfCT4z8fckOQQr3bPwCAmj4vAAAAAAAAAAFYAQAA9AAAAMoM2a3wk+M/0Qg+pEe62z8AgJw+LwAAAAAAAAABWQEAAPQAAACS0QeUy5LjPzQ2M8xRtNs/AACiPj8AAAAAAAAAAVoBAAD0AAAAktEHlMuS4z/nzC3gVrHbPwAApD4/AAAAAAAAAAFbAQAA9AAAAFuWNnqmkeM/mWMo9Fuu2z8AAKs+TgAAAAAAAAABXAEAAPQAAABbljZ6ppHjP5ljKPRbrts/AACuPk4AAAAAAAAAAV0BAAD0AAAAW5Y2eqaR4z9L+iIIYavbPwAAtj5OAAAAAAAAAAFeAQAA9AAAAFuWNnqmkeM/S/oiCGGr2z8AgLk+TgAAAAAAAAABXwEAAPQAAABbljZ6ppHjP0v6Ighhq9s/AIDAPk4AAAAAAAAAAWABAAD0AAAAktEHlMuS4z9L+iIIYavbPwAAxD5OAAAAAAAAAAFhAQAA9AAAAJLRB5TLkuM/S/oiCGGr2z8AAM0+XgAAAAAAAAABYgEAAPQAAAABSKrHFZXjP0v6Ighhq9s/AADRPl4AAAAAAAAAAWMBAAD0AAAAcL5M+1+X4z9L+iIIYavbPwAA3j5eAAAAAAAAAAFkAQAA9AAAABZwwEjPmuM/mWMo9Fuu2z8AAOQ+fQAAAAAAAAABZQEAAPQAAAC8ITSWPp7jP0v6Ighhq9s/AIDtPo0AAAAAAAAAAWYBAAD0AAAAmQ55/dKi4z9L+iIIYavbPwCA8T6cAAAAAAAAAAFnAQAA9AAAAK02j36MqOM/S/oiCGGr2z8AgPc+nAAAAAAAAAABaAEAAPQAAAD5mXYZa6/jP0v6Ighhq9s/AAD6PqwAAAAAAAAAAWkBAAD0AAAAfTgvzm634z/9kB0cZqjbPwCA/j68AAAAAAAAAAFqAQAA9AAAADYSuZyXwOM/S/oiCGGr2z8AQAA/vAAAAAAAAAABawEAAPQAAADx60JrwMnjP/2QHRxmqNs/AEABP8sAAAAAAAAAAWwBAAD0AAAAGTxvbTPV4z9L+iIIYavbPwDAAT/LAAAAAAAAAAFtAQAA9AAAAEKMm2+m4OM//ZAdHGao2z8AgAI/2wAAAAAAAAABbgEAAPQAAAARjju/iO/jP/2QHRxmqNs/AMACP9sAAAAAAAAAAW8BAAD0AAAA4I/bDmv+4z+uJxgwa6XbPwCAAz/qAAAAAAAAAAFwAQAA9AAAAObMTHhyDuQ/ricYMGul2z8AwAM/6gAAAAAAAAABcQEAAPQAAABbgGAVxCDkP2C+EkRwots/AIAEP/oAAAAAAAAAAXIBAAD0AAAABm9FzDo05D9gvhJEcKLbPwDABD/6AAAAAAAAAAFzAQAA9AAAALJdKoOxR+Q/ElUNWHWf2z8AAAY/+gAAAAAAAAABdAEAAPQAAABeTA86KFvkPxJVDVh1n9s/AIAGPxkBAAAAAAAAAXUBAAD0AAAACjv08J5u5D/E6wdsepzbPwBABz8ZAQAAAAAAAAF2AQAA9AAAAO5kqsE6g+Q/xOsHbHqc2z8AwAc/GQEAAAAAAAABdwEAAPQAAAAr3exEZ5TkP3WCAoB/mds/AAAJPykBAAAAAAAAAXgBAAD0AAAAMRperm6k5D8nGf2ThJbbPwCACT8pAQAAAAAAAAF5AQAA9AAAADdXzxd2tOQ/2a/3p4mT2z8AwAk/KQEAAAAAAAABegEAAPQAAAAGWW9nWMPkP9mv96eJk9s/AAAKPzkBAAAAAAAAAXsBAAD0AAAAnh8+nRXR5D+LRvK7jpDbPwAACj85AQAAAAAAAAF8AQAA9AAAADbmDNPS3uQ/Pd3sz5ON2z8AAAo/SAEAAAAAAAABfQEAAPQAAABeNjnVRerkP+5z5+OYits/AEAJP0gBAAAAAAAAAX4BAAD0AAAAGBDDo27z5D+gCuL3nYfbPwAACT9YAQAAAAAAAAF/AQAA9AAAAGVzqj5N+uQ/UqHcC6OE2z8AgAk/WAEAAAAAAAABgAEAAPQAAAB4m8C/BgDlPwQ41x+ogds/AMAJP2cBAAAAAAAAAYEBAAD0AAAAHk00DXYD5T+1ztEzrX7bPwCACj9nAQAAAAAAAAGCAQAA9AAAAI7D1kDABeU/Z2XMR7J72z8AwAo/ZwEAAAAAAAABgwEAAPQAAADE/qda5QblP8uSwW+8dds/AIALP3cBAAAAAAAAAYQBAAD0AAAAxP6nWuUG5T8uwLaXxm/bPwDACz93AQAAAAAAAAGFAQAA9AAAAFaIBSebBOU/ku2rv9Bp2z8AQAs/hwEAAAAAAAABhgEAAPQAAACw1pHZKwHlP/UaoefaY9s/AAALP4cBAAAAAAAAAYcBAAD0AAAA0ulMcpf85D+9dYs371fbPwAACz+WAQAAAAAAAAGIAQAA9AAAAL7BNvHd9uQ/0Tl7c/5O2z8AAAs/lgEAAAAAAAABiQEAAPQAAAByXk9W/+/kP5iUZcMSQ9s/AAALP6YBAAAAAAAAAYoBAAD0AAAA77+Wofvn5D+tWFX/ITrbPwAACz+2AQAAAAAAAAGLAQAA9AAAADbmDNPS3uQ/wxxFOzEx2z8AAAs/tgEAAAAAAAABjAEAAPQAAACyR1Qez9bkP9jgNHdAKNs/AAALP8UBAAAAAAAAAY0BAAD0AAAAwTL5NYHM5D+fOx/HVBzbPwAACz/FAQAAAAAAAAGOAQAA9AAAAAZZb2dYw+Q/ZpYJF2kQ2z8AAAs/ygEAAAAAAAABjwEAAPQAAACEurayVLvkP3ta+VJ4B9s/AAALP8oBAAAAAAAAAZABAAD0AAAAABz+/VCz5D+RHumOh/7aPwCACz/pAQAAAAAAAAGRAQAA9AAAALS4FmNyrOQ/puLYypb12j8AwAs/6QEAAAAAAAABkgEAAPQAAADYy9H73afkPwoQzvKg79o/AMALP+kBAAAAAAAAAZMBAAD0AAAA+t6MlEmj5D9tPcMaq+naPwCADD/5AQAAAAAAAAGUAQAA9AAAAIto6mD/oOQ/HtS9LrDm2j8AwAw/+QEAAAAAAAABlQEAAPQAAAAd8kcttZ7kP9BquEK149o/AMALP/kBAAAAAAAAAZYBAAD0AAAAHfJHLbWe5D/QarhCtePaPwDACj8IAgAAAAAAAAGXAQAA9AAAAMOju3okouQ/HtS9LrDm2j8AQAo/CAIAAAAAAAABmAEAAPQAAACgkADiuKbkP209wxqr6do/AAAKPwgCAAAAAAAAAZkBAAD0AAAAtLgWY3Ks5D8KEM7yoO/aPwAACj8oAgAAAAAAAAGaAQAA9AAAAAAc/v1Qs+Q/puLYypb12j8AwAg/KAIAAAAAAAABmwEAAPQAAACEurayVLvkP0O146KM+9o/AEAIPzcCAAAAAAAAAZwBAAD0AAAAzx2eTTPC5D/fh+56ggHbPwCACD9HAgAAAAAAAAGdAQAA9AAAAONFtM7sx+Q/e1r5UngH2z8AwAg/RwIAAAAAAAABngEAAPQAAAD4bcpPps3kPxgtBCtuDds/AMAIP1YCAAAAAAAAAZ8BAAD0AAAAC5bg0F/T5D8DaRTvXhbbPwAACT9WAgAAAAAAAAGgAQAA9AAAAOmCJTj01+Q/nzsfx1Qc2z8AAAk/ZgIAAAAAAAABoQEAAPQAAACPNJmFY9vkPzsOKp9KIts/AAAJP2YCAAAAAAAAAaIBAAD0AAAANuYM09Le5D/Y4DR3QCjbPwDABz9mAgAAAAAAAAGjAQAA9AAAAGwh3uz33+Q/wxxFOzEx2z8AQAc/dgIAAAAAAAABpAEAAPQAAABsId7s99/kP1/vTxMnN9s/AIAHP3YCAAAAAAAAAaUBAAD0AAAANuYM09Le5D9KK2DXF0DbPwDABz92AgAAAAAAAAGmAQAA9AAAAI80mYVj2+Q/NGdwmwhJ2z8AgAg/hQIAAAAAAAABpwEAAPQAAAAhvvZRGdnkP20Mhkv0VNs/AMAIP4UCAAAAAAAAAagBAAD0AAAAewyDBKrV5D+nsZv732DbPwDACD+VAgAAAAAAAAGpAQAA9AAAAJ4fPp0V0eQ/LsC2l8Zv2z8AAAk/lQIAAAAAAAABqgEAAPQAAADBMvk1gczkP7XO0TOtfts/AIAJP6UCAAAAAAAAAasBAAD0AAAArArjtMfG5D893ezPk43bPwDACT+lAgAAAAAAAAGsAQAA9AAAAJfizDMOweQ/xOsHbHqc2z8AwAk/tAIAAAAAAAABrQEAAPQAAAC79YfMebzkP5ljKPRbrts/AAAKP7QCAAAAAAAAAa4BAAD0AAAA3QhDZeW35D9t20h8PcDbPwAACj/EAgAAAAAAAAGvAQAA9AAAAAAc/v1Qs+Q/RVNpBB/S2z8AAAo/xAIAAAAAAAABsAEAAPQAAAAjL7mWvK7kP8xhhKAF4ds/AEAJP9MCAAAAAAAAAbEBAAD0AAAAtLgWY3Ks5D9TcJ887O/bPwAACT/TAgAAAAAAAAGyAQAA9AAAAA8HoxUDqeQ/2n662NL+2z8AgAg/4wIAAAAAAAABswEAAPQAAABpVS/Ik6XkPxIk0Ii+Ctw/AAAIP+MCAAAAAAAAAbQBAAD0AAAA+t6MlEmj5D/8X+BMrxPcPwBABj/zAgAAAAAAAAG1AQAA9AAAAIto6mD/oOQ/55vwEKAc3D8AgAU/8wIAAAAAAAABtgEAAPQAAABVLRlH2p/kP9LXANWQJdw/AAD/PgIDAAAAAAAAAbcBAAD0AAAAHfJHLbWe5D+8ExGZgS7cPwAA+j4CAwAAAAAAAAG4AQAA9AAAAOW2dhOQneQ/WeYbcXc03D8AAKs+EgMAAAAAAAABuQEAAPQAAADltnYTkJ3kP/i4JkltOtw/AICHPhIDAAAAAAAAAboBAAD0AAAA5bZ2E5Cd5D/4uCZJbTrcPwAAZT4iAwAAAAAAAAG7AQAA9AAAAB3yRy21nuQ/qU8hXXI33D8AAFg+IgMAAAAAAAABvAEAAPQAAADQxlyOeP7tP97c/wabHbo/AADEPQAAAAAAAAAAAb0BAAD0AAAAmYuLdFP97T/e3P8Gmx26PwAABz4QAAAAAAAAAAG+AQAA9AAAAJmLi3RT/e0/3tz/Bpsduj8AAA8+EAAAAAAAAAABvwEAAPQAAACZi4t0U/3tP6Y36lavEbo/AAAVPhAAAAAAAAAAAcABAAD0AAAAmYuLdFP97T+mN+pWrxG6PwAAKT4fAAAAAAAAAAHBAQAA9AAAAJmLi3RT/e0/pjfqVq8Ruj8AADE+HwAAAAAAAAABwgEAAPQAAABgULpaLvztP6Y36lavEbo/AABFPh8AAAAAAAAAAcMBAAD0AAAAKxXpQAn77T+mN+pWrxG6PwAATj4fAAAAAAAAAAHEAQAA9AAAACsV6UAJ++0/pjfqVq8Ruj8AAFc+LwAAAAAAAAABxQEAAPQAAAArFelACfvtP6Y36lavEbo/AABaPi8AAAAAAAAAAcYBAAD0AAAAKxXpQAn77T+mN+pWrxG6PwAAYD4+AAAAAAAAAAHHAQAA9AAAACsV6UAJ++0/pjfqVq8Ruj8AAGI+PgAAAAAAAAAByAEAAPQAAACZi4t0U/3tP6Y36lavEbo/AABuPk4AAAAAAAAAAckBAAD0AAAAPz3/wcIA7j+mN+pWrxG6PwAAdD5OAAAAAAAAAAHKAQAA9AAAAFNlFUN8Bu4/pjfqVq8Ruj8AAHs+XgAAAAAAAAABywEAAPQAAADYA873fw7uP6Y36lavEbo/AAB+Pm0AAAAAAAAAAcwBAAD0AAAAWqKGrIMW7j/e3P8Gmx26PwAAgz5tAAAAAAAAAAHNAQAA9AAAABN8EHusH+4/GIIVt4Ypuj8AgIQ+fQAAAAAAAAABzgEAAPQAAAAFkWtj+inuP1AnK2dyNbo/AACMPn0AAAAAAAAAAc8BAAD0AAAALuGXZW017j/CcVbHSU26PwCAjz6NAAAAAAAAAAHQAQAA9AAAAFgxxGfgQO4/+hZsdzVZuj8AgJQ+nAAAAAAAAAAB0QEAAPQAAAC3vMGDeE3uP/oWbHc1Wbo/AICWPpwAAAAAAAAAAdIBAAD0AAAAGEi/nxBa7j/6Fmx3NVm6PwAAmz6cAAAAAAAAAAHTAQAA9AAAALAOjtXNZ+4/+hZsdzVZuj8AgJw+rAAAAAAAAAAB1AEAAPQAAAAQmovxZXTuP/oWbHc1Wbo/AACaPqwAAAAAAAAAAdUBAAD0AAAAcSWJDf6A7j80vIEnIWW6PwAAmT67AAAAAAAAAAHWAQAA9AAAAJl1tQ9xjO4/NLyBJyFluj8AAI0+uwAAAAAAAAAB1wEAAPQAAABSTz/emZXuP2phl9cMcbo/AACIPssAAAAAAAAAAdgBAAD0AAAA1+33kp2d7j9qYZfXDHG6PwAAFz7LAAAAAAAAAAHZAQAA9AAAACFR3y18pO4/amGX1wxxuj8AAMI92wAAAAAAAAAB2gEAAPQAAAD/PSSVEKnuP2phl9cMcbo/AACIPdsAAAAAAAAAAdsBAAD0AAAAKxXpQAn77T8yTzmVRSO5PwAABz4AAAAAAAAAAAHcAQAA9AAAACsV6UAJ++0/iF/4hIL/uD8AADk+DwAAAAAAAAAB3QEAAPQAAABgULpaLvztP0664tSW87g/AABEPg8AAAAAAAAAAd4BAAD0AAAAmYuLdFP97T9OuuLUlvO4PwAATD4PAAAAAAAAAAHfAQAA9AAAAJmLi3RT/e0/Trri1JbzuD8AAF0+HwAAAAAAAAAB4AEAAPQAAACZi4t0U/3tP0664tSW87g/AABjPh8AAAAAAAAAAeEBAAD0AAAAmYuLdFP97T9OuuLUlvO4PwAAaT4fAAAAAAAAAAHiAQAA9AAAANDGXI54/u0/iF/4hIL/uD8AAGs+HwAAAAAAAAAB4wEAAPQAAAAHAi6onf/tP8AEDjVuC7k/AABpPi8AAAAAAAAAAeQBAAD0AAAABwIuqJ3/7T8yTzmVRSO5PwAAaD4vAAAAAAAAAAHlAQAA9AAAANDGXI54/u0/pJlk9Rw7uT8AAGo+LwAAAAAAAAAB5gEAAPQAAABgULpaLvztP06JpQXgXrk/AABrPj4AAAAAAAAAAecBAAD0AAAAhWN185n37T8yHvzFjo65PwAAcD5OAAAAAAAAAAHoAQAA9AAAADgAjli78O0/UFhoNinKuT8AAHI+TgAAAAAAAAAB6QEAAPQAAAC1YdWjt+jtP2yS1KbDBbo/AABzPl4AAAAAAAAAAeoBAAD0AAAAav7tCNnh7T+KzEAXXkG6PwAAdD5tAAAAAAAAAAHrAQAA9AAAAB6bBm762u0/pAath/h8uj8AAHQ+bQAAAAAAAAAB7AEAAPQAAAAKc/DsQNXtP8RAGfiSuLo/AAB0Pn0AAAAAAAAAAe0BAAD0AAAALYarhazQ7T+o1W+4Qei6PwAAcT59AAAAAAAAAAHuAQAA9AAAAIbUNzg9ze0/wg/cKNwjuz8AAHA+jAAAAAAAAAAB7wEAAPQAAAAZXpUE88rtP95JSJl2X7s/AAB0PowAAAAAAAAAAfABAAD0AAAA4CLE6s3J7T84Kcq5/Ka7PwAAdj6cAAAAAAAAAAHxAQAA9AAAAOAixOrNye0/xK1him76uz8AAHc+nAAAAAAAAAAB8gEAAPQAAACG1Dc4Pc3tP5DXDgvMWbw/AAB4PqwAAAAAAAAAAfMBAAD0AAAAnPxNufbS7T+OptE7FcW8PwAAdT6sAAAAAAAAAAH0AQAA9AAAAFXW14cf3O0/kHWUbF4wvT8AAHQ+uwAAAAAAAAAB9QEAAPQAAAC1YdWjt+jtP1afQe27j70/AABcPrsAAAAAAAAAAfYBAAD0AAAAu55GDb/47T9WbgQeBfu9PwAAUD7LAAAAAAAAAAH3AQAA9AAAADJSWqoQC+4/6PKb7nZOvj8AAEo+ywAAAAAAAAAB+AEAAPQAAABMt+GU0SDuP8qH8q4lfr4/AABIPuoAAAAAAAAAAfkBAAD0AAAAXD/1uuvN7D+8ExGZgS7cPwAAFj4AAAAAAAAAAAH6AQAA9AAAAFw/9brrzew/vBMRmYEu3D8AAE4+EAAAAAAAAAAB+wEAAPQAAABcP/W6683sP7wTEZmBLtw/AABaPhAAAAAAAAAAAfwBAAD0AAAAk3rG1BDP7D+8ExGZgS7cPwAAYz4QAAAAAAAAAAH9AQAA9AAAAJN6xtQQz+w/vBMRmYEu3D8AAHU+EAAAAAAAAAAB/gEAAPQAAAAC8WgIW9HsP7wTEZmBLtw/AAB7Ph8AAAAAAAAAAf8BAAD0AAAAAvFoCFvR7D+8ExGZgS7cPwCAgj4fAAAAAAAAAAEAAgAA9AAAAALxaAhb0ew/vBMRmYEu3D8AgIQ+HwAAAAAAAAABAQIAAPQAAAAC8WgIW9HsP7wTEZmBLtw/AICFPh8AAAAAAAAAAQICAAD0AAAAAvFoCFvR7D+8ExGZgS7cPwAAhj4vAAAAAAAAAAEDAgAA9AAAADksOiKA0uw/vBMRmYEu3D8AAIY+LwAAAAAAAAABBAIAAPQAAAA5LDoigNLsP7wTEZmBLtw/AACGPi8AAAAAAAAAAQUCAAD0AAAAcmcLPKXT7D+8ExGZgS7cPwAAhj4vAAAAAAAAAAEGAgAA9AAAAHJnCzyl0+w/vBMRmYEu3D8AAIY+PgAAAAAAAAABBwIAAPQAAAByZws8pdPsP7wTEZmBLtw/AACKPj4AAAAAAAAAAQgCAAD0AAAAcmcLPKXT7D+8ExGZgS7cPwAAjD4+AAAAAAAAAAEJAgAA9AAAAHJnCzyl0+w/vBMRmYEu3D8AAJI+PgAAAAAAAAABCgIAAPQAAAByZws8pdPsP7wTEZmBLtw/AACUPj4AAAAAAAAAAQsCAAD0AAAA392tb+/V7D8LfRaFfDHcPwAAnT4+AAAAAAAAAAEMAgAA9AAAABgZf4kU1+w/WeYbcXc03D8AAKE+TgAAAAAAAAABDQIAAPQAAABPVFCjOdjsP6lPIV1yN9w/AACtPk4AAAAAAAAAAQ4CAAD0AAAAhY8hvV7Z7D/4uCZJbTrcPwAAsj5OAAAAAAAAAAEPAgAA9AAAAPUFxPCo2+w/lIsxIWNA3D8AALg+fQAAAAAAAAABEAIAAPQAAABifGYk893sPzFePPlYRtw/AIC6Pn0AAAAAAAAAARECAAD0AAAABy7acWLh7D/NMEfRTkzcPwAAwD6RAAAAAAAAAAESAgAA9AAAAK7fTb/R5Ow/aQNSqURS3D8AAMI+kQAAAAAAAAABEwIAAPQAAABUkcEMQejsPwbWXIE6WNw/AIDEPpEAAAAAAAAAARQCAAD0AAAAabnXjfrt7D+iqGdZMF7cPwCAxT6wAAAAAAAAAAEVAgAA9AAAAH/h7Q608+w/PntyMSZk3D8AgMU+sAAAAAAAAAABFgIAAPQAAACRCQSQbfnsP9pNfQkcatw/AADGPrAAAAAAAAAAARcCAAD0AAAApzEaESf/7D92IIjhEXDcPwAAxj7AAAAAAAAAAAEYAgAA9AAAACrQ0sUqB+0/E/OSuQd23D8AAMY+3wAAAAAAAAABGQIAAPQAAADkqVyUUxDtP6/FnZH9e9w/AADHPt8AAAAAAAAAARoCAAD0AAAA1b63fKEa7T9MmKhp84HcPwCAxz7fAAAAAAAAAAEbAgAA9AAAAP8O5H4UJu0/mgGuVe6E3D8AgMY+3wAAAAAAAAABHAIAAPQAAABemuGarDLtP+hqs0Hph9w/AADGPu8AAAAAAAAAAR0CAAD0AAAA9mCw0GlA7T821Lgt5IrcPwAAxz7vAAAAAAAAAAEeAgAA9AAAAI4nfwYnTu0/NtS4LeSK3D8AgMc+/wAAAAAAAAABHwIAAPQAAAAl7k085FvtP4U9vhnfjdw/AIDHPv8AAAAAAAAAASACAAD0AAAAvLQccqFp7T+FPb4Z343cPwAAyD4OAQAAAAAAAAEhAgAA9AAAAB1AGo45du0/hT2+Gd+N3D8AAMg+DgEAAAAAAAABIgIAAPQAAAB9yxeq0YLtP9OmwwXakNw/AADIPh4BAAAAAAAAASMCAAD0AAAAN6WhePqL7T/TpsMF2pDcPwCAxj4eAQAAAAAAAAEkAgAA9AAAACi6/GBIlu0/IRDJ8dST3D8AAMM+PQEAAAAAAAABJQIAAPQAAADkk4YvcZ/tP295zt3Pltw/AADBPj0BAAAAAAAAASYCAAD0AAAAZzI/5HSn7T++4tPJypncPwCAtz49AQAAAAAAAAEnAgAA9AAAALKVJn9Tru0/DEzZtcWc3D8AALM+TQEAAAAAAAABKAIAAPQAAACPgmvm57LtP1q13qHAn9w/AICbPk0BAAAAAAAAASkCAAD0AAAANTTfM1e27T+oHuSNu6LcPwCAkT5cAQAAAAAAAAEqAgAA9AAAANvlUoHGue0/qB7kjbui3D8AgIs+XAEAAAAAAAABKwIAAPQAAACBl8bONb3tP6ge5I27otw/AACKPlwBAAAAAAAAASwCAAD0AAAAWSucznH+6D8vj3nID9vbPwAAOD4AAAAAAAAAAAEtAgAA9AAAAOm0+Zon/Og/k7xu8BnV2z8AAHw+EAAAAAAAAAABLgIAAPQAAADptPmaJ/zoP5O8bvAZ1ds/AACGPhAAAAAAAAAAAS8CAAD0AAAAIfDKtEz96D+TvG7wGdXbPwCAiz4QAAAAAAAAAAEwAgAA9AAAACHwyrRM/eg/k7xu8BnV2z8AAJI+EAAAAAAAAAABMQIAAPQAAAAh8Mq0TP3oP5O8bvAZ1ds/AACUPh8AAAAAAAAAATICAAD0AAAAWSucznH+6D9FU2kEH9LbPwCAlj4fAAAAAAAAAAEzAgAA9AAAAMehPgK8AOk/RVNpBB/S2z8AgJc+HwAAAAAAAAABNAIAAPQAAAA1GOE1BgPpP/fpYxgkz9s/AACZPh8AAAAAAAAAATUCAAD0AAAA28lUg3UG6T+ogF4sKczbPwCAmT4vAAAAAAAAAAE2AgAA9AAAAIF7yNDkCek/DK5TVDPG2z8AgJk+LwAAAAAAAAABNwIAAPQAAAAnLTweVA3pP7tETmg4w9s/AACaPj8AAAAAAAAAATgCAAD0AAAABRqBhegR6T9t20h8PcDbPwAAnD4/AAAAAAAAAAE5AgAA9AAAABhClwaiF+k/H3JDkEK92z8AAJ0+TgAAAAAAAAABOgIAAPQAAAAtaq2HWx3pP9EIPqRHuts/AACkPk4AAAAAAAAAATsCAAD0AAAAec2UIjok6T/RCD6kR7rbPwCApz5eAAAAAAAAAAE8AgAA9AAAAMQwfL0YK+k/0Qg+pEe62z8AALI+XgAAAAAAAAABPQIAAPQAAAB/CgaMQTTpP9EIPqRHuts/AIC2Pm0AAAAAAAAAAT4CAAD0AAAAcB9hdI8+6T/RCD6kR7rbPwCAvj59AAAAAAAAAAE/AgAA9AAAAGI0vFzdSOk/0Qg+pEe62z8AAMI+fQAAAAAAAAABQAIAAPQAAADCv7l4dVXpPx9yQ5BCvds/AIDGPpwAAAAAAAAAAUECAAD0AAAAIku3lA1i6T8fckOQQr3bPwCAyD6cAAAAAAAAAAFCAgAA9AAAAILWtLClbuk/H3JDkEK92z8AgMk+nAAAAAAAAAABQwIAAPQAAADiYbLMPXvpPx9yQ5BCvds/AADKPpwAAAAAAAAAAUQCAAD0AAAARO2v6NWH6T/RCD6kR7rbPwAAyj6sAAAAAAAAAAFFAgAA9AAAANqzfh6Tlek/gp84uEy32z8AAMo+rAAAAAAAAAABRgIAAPQAAABzek1UUKPpPzQ2M8xRtNs/AADLPqwAAAAAAAAAAUcCAAD0AAAACkEcig2x6T/nzC3gVrHbPwCAyz68AAAAAAAAAAFIAgAA9AAAANhCvNnvv+k/mWMo9Fuu2z8AgMo+vAAAAAAAAAABSQIAAPQAAABwCYsPrc3pP/2QHRxmqNs/AADKPssAAAAAAAAAAUoCAAD0AAAA0ZSIK0Xa6T+uJxgwa6XbPwAAyj7LAAAAAAAAAAFLAgAA9AAAAPnktC245ek/ElUNWHWf2z8AAMo+4AAAAAAAAAABTAIAAPQAAADr+Q8WBvDpP3WCAoB/mds/AADLPuAAAAAAAAAAAU0CAAD0AAAAbZjIygn46T/Zr/eniZPbPwCAyz7/AAAAAAAAAAFOAgAA9AAAAILA3kvD/ek/Pd3sz5ON2z8AgMs+/wAAAAAAAAABTwIAAPQAAABgrSOzVwLqP6AK4vedh9s/AADMPv8AAAAAAAAAAVACAAD0AAAAziPG5qEE6j+1ztEzrX7bPwAAzD7/AAAAAAAAAAFRAgAA9AAAAM4jxuahBOo/y5LBb7x12z8AAMw+DwEAAAAAAAABUgIAAPQAAACX6PTMfAPqP+BWsavLbNs/AADOPg8BAAAAAAAAAVMCAAD0AAAA8TaBfw0A6j+nsZv732DbPwAAzz4eAQAAAAAAAAFUAgAA9AAAAN0Oa/5T+uk/vXWLN+9X2z8AANM+LgEAAAAAAAABVQIAAPQAAACRq4NjdfPpP4PQdYcDTNs/AIDUPj4BAAAAAAAAAVYCAAD0AAAADQ3LrnHr6T+YlGXDEkPbPwCA1z4+AQAAAAAAAAFXAgAA9AAAAIpuEvpt4+k/rVhV/yE62z8AANk+PgEAAAAAAAABWAIAAPQAAADRlIgrRdrpPxGGSicsNNs/AADcPj4BAAAAAAAAAVkCAAD0AAAATfbPdkHS6T90sz9PNi7bPwAA3T5NAQAAAAAAAAFaAgAA9AAAAMtXF8I9yuk/incvi0Ul2z8AAOM+TQEAAAAAAAABWwIAAPQAAAB/9C8nX8PpPzsOKp9KIts/AADmPl0BAAAAAAAAAVwCAAD0AAAAMpFIjIC86T+fOx/HVBzbPwCA6D5dAQAAAAAAAAFdAgAA9AAAAFWkAyXst+k/UdIZ21kZ2z8AgOk+bAEAAAAAAAABXgIAAPQAAACv8o/XfLTpPwNpFO9eFts/AIDoPmwBAAAAAAAAAV8CAAD0AAAAQXztozKy6T8DaRTvXhbbPwAA6D5sAQAAAAAAAAFgAgAA9AAAAApBHIoNsek/UdIZ21kZ2z8AgOQ+fAEAAAAAAAABYQIAAPQAAAB5t769V7PpP587H8dUHNs/AADjPnwBAAAAAAAAAWICAAD0AAAAVaQDJey36T87DiqfSiLbPwAA4D6MAQAAAAAAAAFjAgAA9AAAANhCvNnvv+k/incvi0Ul2z8AgN4+mwEAAAAAAAABZAIAAPQAAABb4XSO88fpPyZKOmM7K9s/AADfPpsBAAAAAAAAAWUCAAD0AAAATfbPdkHS6T90sz9PNi7bPwCA3z6bAQAAAAAAAAFmAgAA9AAAAD8LK1+P3Ok/EYZKJyw02z8AgN8+qwEAAAAAAAABZwIAAPQAAAD55LQtuOXpP1/vTxMnN9s/AADgPqsBAAAAAAAAAWgCAAD0AAAAtL4+/ODu6T/7wVrrHD3bPwAA4D67AQAAAAAAAAFpAgAA9AAAAP8hJpe/9ek/Sitg1xdA2z8AAOA+uwEAAAAAAAABagIAAPQAAAATSjwYefvpP+b9aq8NRts/AADgPtoBAAAAAAAAAWsCAAD0AAAA8TaBfw0A6j+D0HWHA0zbPwAA4D7aAQAAAAAAAAFsAgAA9AAAAGCtI7NXAuo/C9+QI+pa2z8AAOE+2gEAAAAAAAABbQIAAPQAAABgrSOzVwLqP+BWsavLbNs/AIDhPukBAAAAAAAAAW4CAAD0AAAA8TaBfw0A6j+1ztEzrX7bPwCA4T7pAQAAAAAAAAFvAgAA9AAAAEuFDTKe/Ok/i0byu46Q2z8AgN4++QEAAAAAAAABcAIAAPQAAAA2Xfew5PbpP2C+EkRwots/AADdPvkBAAAAAAAAAXECAAD0AAAA6/kPFgbw6T+Cnzi4TLfbPwAA3D4JAgAAAAAAAAFyAgAA9AAAAJ+WKHsn6ek/9+ljGCTP2z8AANw+CQIAAAAAAAABcwIAAPQAAACKbhL6bePpP2g0j3j75ts/AIDZPigCAAAAAAAAAXQCAAD0AAAAd0b8eLTd6T/afrrY0v7bPwCA2D4oAgAAAAAAAAF1AgAA9AAAAJlZtxEg2ek/mTLrJKUZ3D8AgMU+KAIAAAAAAAABdgIAAPQAAADzp0PEsNXpP1nmG3F3NNw/AIC8PigCAAAAAAAAAXcCAAD0AAAAhTGhkGbT6T8bmky9SU/cPwAAUT44AgAAAAAAAAF4AgAA9AAAAIUxoZBm0+k/jOR3HSFn3D8AAAU+OAIAAAAAAAABeQIAAPQAAADzp0PEsNXpPxPzkrkHdtw/AAC4PWYCAAAAAAAAAXoCAAD0AAAA5bZ2E5Cd5D9QGsJUHSjCPwAAqj0AAAAAAAAAAAF7AgAA9AAAAHdA1N9Fm+Q/38+W9EUQwj8AAOo9DwAAAAAAAAABfAIAAPQAAAAIyjGs+5jkP0D9ixxQCsI/AAD4PQ8AAAAAAAAAAX0CAAD0AAAAmVOPeLGW5D9shWuUbvjBPwAAAT4PAAAAAAAAAAF+AgAA9AAAAJlTj3ixluQ/z7JgvHjywT8AABc+HwAAAAAAAAABfwIAAPQAAACZU494sZbkPzPgVeSC7ME/AAAgPh8AAAAAAAAAAYACAAD0AAAAYxi+XoyV5D+WDUsMjebBPwAAMz4fAAAAAAAAAAGBAgAA9AAAACvd7ERnlOQ/Xmg1XKHawT8AADs+HwAAAAAAAAABggIAAPQAAAD1oRsrQpPkPyXDH6y1zsE/AABDPi4AAAAAAAAAAYMCAAD0AAAA9aEbK0KT5D/sHQr8ycLBPwAARj4uAAAAAAAAAAGEAgAA9AAAAL1mShEdkuQ/s3j0S962wT8AAEM+PgAAAAAAAAABhQIAAPQAAAC9ZkoRHZLkPxem6XPosME/AABBPj4AAAAAAAAAAYYCAAD0AAAAvWZKER2S5D96096b8qrBPwAAQD4+AAAAAAAAAAGHAgAA9AAAAPWhGytCk+Q/3gDUw/ykwT8AAEA+TgAAAAAAAAABiAIAAPQAAAD1oRsrQpPkP0EuyesGn8E/AABGPk4AAAAAAAAAAYkCAAD0AAAAK93sRGeU5D+kW74TEZnBPwAAST5OAAAAAAAAAAGKAgAA9AAAACvd7ERnlOQ/B4mzOxuTwT8AAF0+TgAAAAAAAAABiwIAAPQAAAAr3exEZ5TkP2u2qGMljcE/AABlPl0AAAAAAAAAAYwCAAD0AAAAK93sRGeU5D/O452LL4fBPwAAfj5dAAAAAAAAAAGNAgAA9AAAAPWhGytCk+Q/MhGTszmBwT8AAIQ+XQAAAAAAAAABjgIAAPQAAAC9ZkoRHZLkP5U+iNtDe8E/AICPPm0AAAAAAAAAAY8CAAD0AAAAhSt59/eQ5D+VPojbQ3vBPwCAlD5tAAAAAAAAAAGQAgAA9AAAAN95BaqIjeQ/+Wt9A051wT8AgJ0+bQAAAAAAAAABkQIAAPQAAAACjcBC9IjkP/lrfQNOdcE/AIChPpwAAAAAAAAAAZICAAD0AAAAtinZpxWC5D+VPojbQ3vBPwCApj6rAAAAAAAAAAGTAgAA9AAAAPxPT9nseOQ/a7aoYyWNwT8AgKg+qwAAAAAAAAABlAIAAPQAAACdxFG9VGzkP94A1MP8pME/AICpPrsAAAAAAAAAAZUCAAD0AAAAzMKxbXJd5D8lwx+stc7BPwAAqj7LAAAAAAAAAAGWAgAA9AAAAJBKb+pFTOQ/QP2LHFAKwj8AAKs+ywAAAAAAAAABlwIAAPQAAABS0ixnGTvkP5jcDT3WUcI/AICrPtoAAAAAAAAAAZgCAAD0AAAA3h4Zysco5D+Kjpo1Up/CPwCAqz7aAAAAAAAAAAGZAgAA9AAAADIwNBNRFeQ/GhMyBsTywj8AAKw+2gAAAAAAAAABmgIAAPQAAACGQU9c2gHkP6eXydY1RsM/AACsPuoAAAAAAAAAAZsCAAD0AAAA2lJqpWPu4z/T7mt/nZ/DPwAArD7qAAAAAAAAAAGcAgAA9AAAAL/t4rqi2OM//kUOKAX5wz8AAKw++gAAAAAAAAABnQIAAPQAAAAT//0DLMXjP/8U0VhOZMQ/AACsPvoAAAAAAAAAAZ4CAAD0AAAAZxAZTbWx4z/WW7QReeHEPwAArT4JAQAAAAAAAAGfAgAA9AAAACuY1smIoOM/5Ueteo9qxT8AgK0+CQEAAAAAAAABoAIAAPQAAADsH5RGXI/jPy7Zu5OR/8U/AICtPhkBAAAAAAAAAaECAAD0AAAAVVnFEJ+B4z8TPdWEiZrGPwAArj4ZAQAAAAAAAAGiAgAA9AAAAPbNx/QGdeM/IinO7Z8jxz8AAK4+KAEAAAAAAAABowIAAPQAAAADuWwMuWrjP5RCvH7Apsc/AACuPigBAAAAAAAAAaQCAAD0AAAAgBq0V7Vi4z8HXKoP4SnIPwAArj44AQAAAAAAAAGlAgAA9AAAANpoQApGX+M/e3WYoAGtyD8AAK4+OAEAAAAAAAABpgIAAPQAAAA0t8y81lvjP+2OhjEiMMk/AACvPkgBAAAAAAAAAacCAAD0AAAANLfMvNZb4z9hqHTCQrPJPwCArz5IAQAAAAAAAAGoAgAA9AAAAKMtb/AgXuM/1cFiU2M2yj8AgK8+VwEAAAAAAAABqQIAAPQAAACAGrRXtWLjP6kIRgyOs8o/AACwPlcBAAAAAAAAAaoCAAD0AAAAXQf5vkln4z/lfB7twirLPwAAsD5XAQAAAAAAAAGrAgAA9AAAAHIvD0ADbeM/HfH2zfehyz8AALA+ZwEAAAAAAAABrAIAAPQAAACGVyXBvHLjP1llz64sGcw/AICuPmcBAAAAAAAAAa0CAAD0AAAACfbddcB64z8trLJnV5bMPwAArj53AQAAAAAAAAGuAgAA9AAAAMTPZ0Tpg+M/BfOVIIITzT8AAK8+dwEAAAAAAAABrwIAAPQAAAC25MIsN47jP905edmskM0/AICvPoYBAAAAAAAAAbACAAD0AAAAcL5M+1+X4z9520bi6wHOPwCArj6GAQAAAAAAAAGxAgAA9AAAAGLTp+OtoeM/e6oJEzVtzj8AAK4+lgEAAAAAAAABsgIAAPQAAABT6ALM+6vjP0HUtpOSzM4/AACvPpYBAAAAAAAAAbMCAAD0AAAARf1dtEm24z8J/mMU8CvPPwCArz6lAQAAAAAAAAG0AgAA9AAAAP/W54Jyv+M/mYL75GF/zz8AgK8+pQEAAAAAAAABtQIAAPQAAACDdaA3dsfjP8XZnY3J2M8/AACwPrUBAAAAAAAAAbYCAAD0AAAABRRZ7HnP4z94GCCbGBnQPwAAsT61AQAAAAAAAAG3AgAA9AAAABk8b20z1eM/W612W8dI0D8AgLE+xQEAAAAAAAABuAIAAPQAAAC/7eK6otjjPz9CzRt2eNA/AICxPsUBAAAAAAAAAbkCAAD0AAAAv+3iuqLY4z9yQCnIH6vQPwAAsj7UAQAAAAAAAAG6AgAA9AAAAFF3QIdY1uM/VdV/iM7a0D8AALI+1AEAAAAAAAABuwIAAPQAAAAFFFnsec/jP9c84SBzENE/AACyPuQBAAAAAAAAAbwCAAD0AAAAE//9AyzF4z+60TfhIUDRPwAAsj7kAQAAAAAAAAG9AgAA9AAAALJzAOiTuOM/7c+Tjcty0T8AALI+9AEAAAAAAAABvgIAAPQAAADkcWCYsanjP9Fk6k16otE/AACzPvQBAAAAAAAAAb8CAAD0AAAA3jTvLqqZ4z+1+UAOKdLRPwCAsz4DAgAAAAAAAAHAAgAA9AAAAKG8rKt9iOM/mY6XztcB0j8AALY+AwIAAAAAAAABwQIAAPQAAAAsCZkOLHbjPxj2+GZ8N9I/AAC3PhMCAAAAAAAAAcICAAD0AAAAuFWFcdpj4z/nxl/rG3DSPwCAtz4TAgAAAAAAAAHDAgAA9AAAAAxnoLpjUOM/BgHMW7ar0j8AALg+IgIAAAAAAAABxAIAAPQAAABgeLsD7TzjP9PRMuBV5NI/AAC5PiICAAAAAAAAAcUCAAD0AAAAtInWTHYp4z/wC59Q8B/TPwCAuT4yAgAAAAAAAAHGAgAA9AAAAHYRlMlJGOM/cHMA6ZRV0z8AgLg+MgIAAAAAAAABxwIAAPQAAACnD/R5ZwnjP6JxXJU+iNM/AAC4PkICAAAAAAAAAcgCAAD0AAAAR4T2Xc/84j+HBrNV7bfTPwCAvD5CAgAAAAAAAAHJAgAA9AAAAI2qbI+m8+I/uAQPApfq0z8AAL4+QgIAAAAAAAABygIAAPQAAABAR4X0x+ziP+sCa65AHdQ/AIC/PlECAAAAAAAAAcsCAAD0AAAAm5URp1jp4j8dAcda6k/UPwAAwD5RAgAAAAAAAAHMAgAA9AAAAJuVEadY6eI/nmgo846F1D8AAMA+YQIAAAAAAAABzQIAAPQAAAALDLTaouviP9BmhJ84uNQ/AADAPmECAAAAAAAAAc4CAAD0AAAAHjTKW1zx4j9RzuU33e3UPwAAwT5xAgAAAAAAAAHPAgAA9AAAANkNVCqF+uI/0TVH0IEj1T8AgME+cQIAAAAAAAAB0AIAAPQAAADKIq8S0wTjP1KdqGgmWdU/AIDBPoACAAAAAAAAAdECAAD0AAAA83LbFEYQ4z9u1xTZwJTVPwAAwj6AAgAAAAAAAAHSAgAA9AAAAFP+2DDeHOM/jBGBSVvQ1T8AAMI+kAIAAAAAAAAB0wIAAPQAAAC0idZMdinjP0Ue+JHrEdY/AADCPpACAAAAAAAAAdQCAAD0AAAA3dkCT+k04z9NlHTGdlbWPwAAwj6fAgAAAAAAAAHVAgAA9AAAAAUqL1FcQOM/pHP25vyd1j8AAMI+nwIAAAAAAAAB1gIAAPQAAAD3Poo5qkrjP/hSeAeD5dY/AADDPq8CAAAAAAAAAdcCAAD0AAAAsRgUCNNT4z/sBAUA/zLXPwCAwz6vAgAAAAAAAAHYAgAA9AAAADS3zLzWW+M/FlynqGaM1z8AgMM+vwIAAAAAAAAB2QIAAPQAAABK3+I9kGHjPy3vWRW/7tc/AADEPr8CAAAAAAAAAdoCAAD0AAAAJcwnpSRm4z/gVBdaDVfYPwCAwj7OAgAAAAAAAAHbAgAA9AAAAAO5bAy5auM/4SPailbC2D8AAMI+zgIAAAAAAAAB3AIAAPQAAAByLw9AA23jP+LynLufLdk/AADDPs4CAAAAAAAAAd0CAAD0AAAAGOGCjXJw4z9/lGrE3p7ZPwCAwz7eAgAAAAAAAAHeAgAA9AAAAIZXJcG8cuM/z8wy4SIN2j8AAMU+3gIAAAAAAAAB3wIAAPQAAAAsCZkOLHbjPx4F+/1me9o/AIDFPu4CAAAAAAAAAeACAAD0AAAAm387QnZ44z+BAbNWuuDaPwAAyj7uAgAAAAAAAAHhAgAA9AAAAAn23XXAeuM/H6OAX/lR2z8AAMw+/QIAAAAAAAAB4gIAAPQAAACvp1HDL37jP7tETmg4w9s/AADTPv0CAAAAAAAAAeMCAAD0AAAAVVnFEJ+B4z9Z5htxdzTcPwAA1j4NAwAAAAAAAAHkAgAA9AAAAPwKOV4OheM/f5YEFp203D8AgNg+DQMAAAAAAAAB5QIAAPQAAABqgduRWIfjP1Xd587HMd0/AIDZPhwDAAAAAAAAAeYCAAD0AAAAaoHbkViH4z8rJMuH8q7dPwCA2T4cAwAAAAAAAAHnAgAA9AAAANj3fcWiieM/ycWYkDEg3j8AANo+LAMAAAAAAAAB6AIAAPQAAAAQM0/fx4rjP8uUW8F6i94/AADcPiwDAAAAAAAAAekCAAD0AAAAf6nxEhKN4z9FVQNW3efePwAA3T48AwAAAAAAAAHqAgAA9AAAAOwflEZcj+M/09maJk873z8AAOQ+PAMAAAAAAAAB6wIAAPQAAABbljZ6ppHjP2FeMvfAjt8/AIDnPksDAAAAAAAAAewCAAD0AAAAAUiqxxWV4z8/TM+zLeXfPwCA7T5LAwAAAAAAAAHtAgAA9AAAAKf5HRWFmOM/Dx02OM0d4D8AAPA+WwMAAAAAAAAB7gIAAPQAAABNq5Fi9JvjP68qf6oIRuA/AID0PlsDAAAAAAAAAe8CAAD0AAAAK5jWyYig4z+og8WmxmzgPwCA9j5rAwAAAAAAAAHwAgAA9AAAANBJShf4o+M/U3MGt4mQ4D8AAPs+awMAAAAAAAAB8QIAAPQAAAA+wOxKQqbjP03MTLNHt+A/AID8PnoDAAAAAAAAAfICAAD0AAAAdvu9ZGen4z87Q5sRfuLgPwCA/j56AwAAAAAAAAHzAgAA9AAAAHb7vWRnp+M/eCPvW68Q4T8AgP8+igMAAAAAAAAB9AIAAPQAAAAGhRsxHaXjP7UDQ6bgPuE/AID/PooDAAAAAAAAAfUCAAD0AAAAmQ55/dKi4z/y45bwEW3hPwAAAD+ZAwAAAAAAAAH2AgAA9AAAALwhNJY+nuM/1njtsMCc4T8AgAA/mQMAAAAAAAAB9wIAAPQAAAAWcMBIz5rjP64rTNPn0OE/AMAAP5kDAAAAAAAAAfgCAAD0AAAAcL5M+1+X4z+J3qr1DgXiPwAAAj+tAwAAAAAAAAH5AgAA9AAAADiDe+E6luM/utwGorg34j8AgAI/rQMAAAAAAAAB+gIAAPQAAAABSKrHFZXjP59xXWJnZ+I/AAAEP60DAAAAAAAAAfsCAAD0AAAAAUiqxxWV4z/GjcFwiZ7iPwCABD+tAwAAAAAAAAH8AgAA9AAAAAFIqscVleM/PBMra6bY4j8AwAQ/zAMAAAAAAAAB/QIAAPQAAABwvkz7X5fjPwvkke9FEeM/AAAFP8wDAAAAAAAAAf4CAAD0AAAA3jTvLqqZ4z+MS/OH6kbjPwCABT/MAwAAAAAAAAH/AgAA9AAAAITmYnwZneM/DLNUII984z8AwAU/zAMAAAAAAAABAAMAAPQAAAArmNbJiKDjPyntwJApuOM/AEAFP9wDAAAAAAAAAQEDAAD0AAAA0ElKF/ij4z/3vScVyfDjPwAABT/cAwAAAAAAAAECAwAA9AAAAD7A7EpCpuM/INqLI+sn5D8AAAU/6wMAAAAAAAABAwMAAPQAAACtNo9+jKjjP/eM6kUSXOQ/AAAFP+sDAAAAAAAAAQQDAAD0AAAA5HFgmLGp4z969EvetpHkPwAABT/7AwAAAAAAAAEFAwAA9AAAABytMbLWquM/7nm12NPL5D8AAAU/+wMAAAAAAAABBgMAAPQAAAAcrTGy1qrjPxaWGef1AuU/AEAEPwoEAAAAAAAAAQcDAAD0AAAAHK0xstaq4z+W/Xp/mjjlPwAABD8KBAAAAAAAAAEIAwAA9AAAAFPoAsz7q+M/F2XcFz9u5T8AgAQ/GgQAAAAAAAABCQMAAPQAAACKI9TlIK3jP4zqRRJcqOU/AMAEPxoEAAAAAAAAAQoDAAD0AAAA+Zl2GWuv4z+1Bqogft/lPwCABj8qBAAAAAAAAAELAwAA9AAAAJ9L6mbasuM/3CIOL6AW5j8AQAc/KgQAAAAAAAABDAMAAPQAAABF/V20SbbjP2hsZ2XMR+Y/AAALPzkEAAAAAAAAAQ0DAAD0AAAAIuqiG9664z/o08j9cH3mPwDADD85BAAAAAAAAAEOAwAA9AAAAP/W54Jyv+M/Xlky+I235j8AQA4/SQQAAAAAAAABDwMAAPQAAAAT//0DLMXjP9Pem/Kq8eY/AMAOP0kEAAAAAAAAARADAAD0AAAA8etCa8DJ4z9URv2KTyfnPwCADz9JBAAAAAAAAAERAwAA9AAAAM3Yh9JUzuM/ystmhWxh5z8AwA8/WQQAAAAAAAABEgMAAPQAAACrxcw56dLjP+cF0/UGnec/AIARP1kEAAAAAAAAARMDAAD0AAAAv+3iuqLY4z+11jl6ptXnPwBAEj9oBAAAAAAAAAEUAwAA9AAAANQV+Ttc3uM/Nz6bEksL6D8AgBQ/aAQAAAAAAAABFQMAAPQAAAAfeeDWOuXjP8GH9Eh3POg/AEAVP3gEAAAAAAAAARYDAAD0AAAA/WUlPs/p4z//Z0iTqGroPwDAFT94BAAAAAAAAAEXAwAA9AAAANpSaqVj7uM/4vyeU1ea6D8AABY/hwQAAAAAAAABGAMAAPQAAACABN7y0vHjP8aR9RMGyug/AAAXP4cEAAAAAAAAARkDAAD0AAAAJbZRQEL14z9cvUboufboPwCAFz+XBAAAAAAAAAEaAwAA9AAAAMtnxY2x+OM/STSVRvAh6T8AABk/lwQAAAAAAAABGwMAAPQAAABxGTnbIPzjP+xB3rgrSuk/AIAZP6cEAAAAAAAAARwDAAD0AAAAcRk52yD84z+MTycrZ3LpPwDAGT+nBAAAAAAAAAEdAwAA9AAAAKlUCvVF/eM/ecZ1iZ2d6T8AABo/tgQAAAAAAAABHgMAAPQAAACpVAr1Rf3jPxDyxl1Ryuk/AIAaP7YEAAAAAAAAAR8DAAD0AAAAqVQK9UX94z/9aBW8h/XpPwDAGj/GBAAAAAAAAAEgAwAA9AAAAKlUCvVF/eM/699jGr4g6j8AwBo/xgQAAAAAAAABIQMAAPQAAACpVAr1Rf3jP43trIz5SOo/AAAbP9YEAAAAAAAAASIDAAD0AAAAcRk52yD84z8iGf5grXXqPwCAGz/WBAAAAAAAAAEjAwAA9AAAAHEZOdsg/OM/EZBMv+Og6j8AwBs/5QQAAAAAAAABJAMAAPQAAAA63mfB+/rjP6e7nZOXzeo/AMAbP+UEAAAAAAAAASUDAAD0AAAAOt5nwfv64z9HyeYF0/XqPwAAHD/1BAAAAAAAAAEmAwAA9AAAAHEZOdsg/OM/6NYveA4e6z8AwBo/9QQAAAAAAAABJwMAAPQAAAAXy6wokP/jP+EvdnTMROs/AEAaPwQFAAAAAAAAASgDAAD0AAAA9bfxjyQE5D8o8sFchW7rPwCAGj8EBQAAAAAAAAEpAwAA9AAAAAngBxHeCeQ/ZdIVp7ac6z8AwBo/FAUAAAAAAAABKgMAAPQAAADmzEx4cg7kP/v9Zntqyes/AEAZPxQFAAAAAAAAASsDAAD0AAAA+vRi+SsU5D+RKbhPHvbrPwCAGD8kBQAAAAAAAAEsAwAA9AAAAEZYSpQKG+Q/JlUJJNIi7D8AABg/JAUAAAAAAAABLQMAAPQAAACSuzEv6SHkPxbMV4IITuw/AAAYPyQFAAAAAAAAAS4DAAD0AAAA3h4Zysco5D9SrKvMOXzsPwAAGD8zBQAAAAAAAAEvAwAA9AAAAJj4opjwMeQ/joz/Fmuq7D8AABg/MwUAAAAAAAABMAMAAPQAAADCSM+aYz3kPyW4UOse1+w/AAAYP0MFAAAAAAAAATEDAAD0AAAAIdTMtvtJ5D8eEZfn3P3sPwAAGD9DBQAAAAAAAAEyAwAA9AAAALmam+y4V+Q/yADY958h7T8AgBg/UwUAAAAAAAABMwMAAPQAAAC/1wxWwGfkP3/SEKbqQO0/AMAYP1MFAAAAAAAAATQDAAD0AAAA/E9P2ex45D+N70bet17tPwBAGD9iBQAAAAAAAAE1AwAA9AAAADnIkVwZiuQ/TaN3Kop57T8AABg/YgUAAAAAAAABNgMAAPQAAAB3QNTfRZvkP7/toophke0/AIASP3IFAAAAAAAAATcDAAD0AAAAtLgWY3Ks5D/kzsj+PabtPwAAED9yBQAAAAAAAAE4AwAA9AAAAPIwWeaeveQ/uUbphh+47T8AQAY/gQUAAAAAAAABOQMAAPQAAACeHz6dFdHkP5mgAa2Ixe0/AAACP4EFAAAAAAAAAToDAAD0AAAA77+Wofvn5D/cJw/7+8ztPwCAtj6RBQAAAAAAAAE7AwAA9AAAAEFg76Xh/uQ/3CcP+/vM7T8AAJQ+kQUAAAAAAAABPAMAAPQAAAC2EwNDMxHlP46+CQ8Byu0/AICAPqEFAAAAAAAAAT0DAAD0AAAAFp8AX8sd5T+ZoAGtiMXtPwAAdD6hBQAAAAAAAAE+AwAA9AAAABAOrmWCDYk/fTSLRFhq7D8AAAc+AAAAAAAAAAABPwMAAPQAAAD0CCQgIp+HPzmtffbkYuw/AAA5Pg8AAAAAAAAAAUADAAD0AAAAvNZylGjohz+S+HqAZ2HsPwAARD4PAAAAAAAAAAFBAwAA9AAAAPQIJCAin4c/60N4Cupf7D8AAEw+DwAAAAAAAAABQgMAAPQAAAD0CCQgIp+HP0SPdZRsXuw/AABUPg8AAAAAAAAAAUMDAAD0AAAA9AgkICKfhz/2JXCocVvsPwAAVj4fAAAAAAAAAAFEAwAA9AAAAPQIJCAin4c/p7xqvHZY7D8AAF4+HwAAAAAAAAABRQMAAPQAAABQbYY3lQyHP7KeYlr+U+w/AABhPi8AAAAAAAAAAUYDAAD0AAAAeJ83w07Dhj8WzFeCCE7sPwAAbD4vAAAAAAAAAAFHAwAA9AAAAAg2S2Z754U/ePlMqhJI7D8AAHA+PgAAAAAAAAABSAMAAPQAAAAsaPzxNJ6FPzRyP1yfQOw/AICFPj4AAAAAAAAAAUkDAAD0AAAAsP4PlWHChD/mCDpwpD3sPwCAiz4+AAAAAAAAAAFKAwAA9AAAAGzH1MNHnYM/8eoxDiw57D8AAJw+TgAAAAAAAAABSwMAAPQAAADsXehmdMGCP/zMKayzNOw/AACjPk4AAAAAAAAAAUwDAAD0AAAApiatlVqcgT+tYyTAuDHsPwAAqz5dAAAAAAAAAAFNAwAA9AAAAIYhI1D6LYA/Bq8hSjsw7D8AAK4+XQAAAAAAAAABTgMAAPQAAAB81M/9wBF+P1/6HtS9Luw/AICvPm0AAAAAAAAAAU8DAAD0AAAA7GVZW43Hez9f+h7UvS7sPwAAsD5tAAAAAAAAAAFQAwAA9AAAAGT34rhZfXk/X/oe1L0u7D8AALM+fQAAAAAAAAABUQMAAPQAAABoJAr/ssV3P1/6HtS9Luw/AIC0Pn0AAAAAAAAAAVIDAAD0AAAAJBr2c/LodD9f+h7UvS7sPwCAvj6MAAAAAAAAAAFTAwAA9AAAAODiuqLYw3M/X/oe1L0u7D8AgMI+jAAAAAAAAAABVAMAAPQAAADkD+LoMQxyP1/6HtS9Luw/AIDMPowAAAAAAAAAAVUDAAD0AAAAqELXjPyDbz+4RRxeQC3sPwAA0T6cAAAAAAAAAAFWAwAA9AAAALicJRmvFGw/uEUcXkAt7D8AAN8+nAAAAAAAAAABVwMAAPQAAAAoLq92e8ppP7hFHF5ALew/AIDlPpwAAAAAAAAAAVgDAAD0AAAAoL841EeAZz+4RRxeQC3sPwAA7j6sAAAAAAAAAAFZAwAA9AAAAHiI/QIuW2Y/EZEZ6MIr7D8AAPI+rAAAAAAAAAABWgMAAPQAAAAQUcIxFDZlPxGRGejCK+w/AID1PqwAAAAAAAAAAVsDAAD0AAAAEFHCMRQ2ZT8RkRnowivsPwAA9z67AAAAAAAAAAFcAwAA9AAAABBRwjEUNmU/EZEZ6MIr7D8AgPc+uwAAAAAAAAABXQMAAPQAAAB4iP0CLltmP2rcFnJFKuw/AAD4PrsAAAAAAAAAAV4DAAD0AAAAKC6vdnvKaT9q3BZyRSrsPwAA+T7LAAAAAAAAAAFfAwAA9AAAAKhC14z8g28/atwWckUq7D8AgPk+2gAAAAAAAAABYAMAAPQAAADg4rqi2MNzP8MnFPzHKOw/AID4PuoAAAAAAAAAAWEDAAD0AAAAaCQK/7LFdz8ccxGGSifsPwAA+D74AAAAAAAAAAFiAwAA9AAAAOg4MhU0f30/zQkMmk8k7D8AAPg++AAAAAAAAAABYwMAAPQAAACmJq2VWpyBP3+gBq5UIew/AAD4PgcBAAAAAAAAAWQDAAD0AAAALGj88TSehT+Kgv5L3BzsPwAA+D4HAQAAAAAAAAFlAwAA9AAAAPzghh8pxYo/lWT26WMY7D8AAPg+FwEAAAAAAAABZgMAAPQAAADUE7DgsRqQP59G7ofrE+w/AID2PhcBAAAAAAAAAWcDAAD0AAAATOlNvYiJkj+qKOYlcw/sPwAA9j4nAQAAAAAAAAFoAwAA9AAAALYlE9QCHZU/DVbbTX0J7D8AAPc+JwEAAAAAAAABaQMAAPQAAAAeYtjqfLCXP8rOzf8JAuw/AID3PjYBAAAAAAAAAWoDAAD0AAAAcAXFO5pomj8t/MInFPzrPwCA9T42AQAAAAAAAAFrAwAA9AAAANhBilIU/Jw/6nS12aD06z8AgPQ+RgEAAAAAAAABbAMAAPQAAAAs5XajMbSfP/84pRWw6+s/AAD0PkYBAAAAAAAAAW0DAAD0AAAAPcQxeic2oT+8sZfHPOTrPwAA9D5VAQAAAAAAAAFuAwAA9AAAAP2ugOiSbaI/0HWHA0zb6z8AgPI+VQEAAAAAAAABbwMAAPQAAADSMqgcW4CjP4zuebXY0+s/AADyPmUBAAAAAAAAAXADAAD0AAAANAO8s9GApD/wG2/d4s3rPwAA9D5lAQAAAAAAAAFxAwAA9AAAAMUFgdYBOKU/U0lkBe3H6z8AAPU+ZQEAAAAAAAABcgMAAPQAAABnoR6/jsqlP14rXKN0w+s/AID0PnUBAAAAAAAAAXMDAAD0AAAAJ9aUbXg4pj9pDVRB/L7rPwAA9D51AQAAAAAAAAF0AwAA9AAAAPmj4+G+gaY/c+9L34O66z8AAPY+lAEAAAAAAAABdQMAAPQAAABTvh65s7imP37RQ30Ltus/AAD3PpQBAAAAAAAAAXYDAAD0AAAAaVf3fhCUpj/i/jilFbDrPwCA9j6UAQAAAAAAAAF3AwAA9AAAAJmJqArKSqY/RSwuzR+q6z8AgPc+pAEAAAAAAAABeAMAAPQAAADdVDJc4NylP1AOJmunpes/AID3PqQBAAAAAAAAAXkDAAD0AAAAN7mUc1NKpT8CpSB/rKLrPwAA+T6zAQAAAAAAAAF6AwAA9AAAAKq2z1Ajk6Q/szsbk7Gf6z8AgPk+swEAAAAAAAABewMAAPQAAAAatAou89ujP2XSFae2nOs/AAD8PsMBAAAAAAAAAXwDAAD0AAAAdxhtRWZJoz++HRMxOZvrPwAA/T7DAQAAAAAAAAF9AwAA9AAAAOcVqCI2kqI/F2kQu7uZ6z8AgP4+0gEAAAAAAAABfgMAAPQAAAC2LR7X+hGiP3C0DUU+mOs/AID/PtIBAAAAAAAAAX8DAAD0AAAAhEWUi7+RoT9wtA1FPpjrPwCAAD/iAQAAAAAAAAGAAwAA9AAAAMoQHt3VI6E/cLQNRT6Y6z8AwAA/4gEAAAAAAAABgQMAAPQAAAD4Qs9oj9qgP3C0DUU+mOs/AEAAP/IBAAAAAAAAAYIDAAD0AAAAmSiUkZqjoD9wtA1FPpjrPwAAAD/yAQAAAAAAAAGDAwAA9AAAALDBbFf3fqA/F2kQu7uZ6z8AgPo+8gEAAAAAAAABhAMAAPQAAAA6Dlm6pWygPxdpELu7mes/AAD4PgECAAAAAAAAAYUDAAD0AAAAOg5ZuqVsoD8XaRC7u5nrPwAA9D4BAgAAAAAAAAGGAwAA9AAAACN1gPRIkaA/vh0TMTmb6z8AgPI+AQIAAAAAAAABhwMAAPQAAAD4Qs9oj9qgP74dEzE5m+s/AADyPgECAAAAAAAAAYgDAAD0AAAAyhAe3dUjoT9l0hWntpzrPwAA8j4RAgAAAAAAAAGJAwAA9AAAAPv4pygRpKE/DIcYHTSe6z8AgPA+IQIAAAAAAAABigMAAPQAAAAVSFmu70iiP7M7G5Oxn+s/AADwPjACAAAAAAAAAYsDAAD0AAAARjDj+SrJoj9b8B0JL6HrPwAA8D4wAgAAAAAAAAGMAwAA9AAAANIyqBxbgKM/AqUgf6yi6z8AAPA+QAIAAAAAAAABjQMAAPQAAAB6zkUF6BKkP6lZI/UppOs/AADwPkACAAAAAAAAAY4DAAD0AAAAqrbPUCOTpD9QDiZrp6XrPwAA8D5PAgAAAAAAAAGPAwAA9AAAANueWZxeE6U/nncrV6Ko6z8AAPA+TwIAAAAAAAABkAMAAPQAAAAJh+PnmZOlP+zgMEOdq+s/AADwPl8CAAAAAAAAAZEDAAD0AAAA3VQyXODcpT/i/jilFbDrPwCA7D5fAgAAAAAAAAGSAwAA9AAAAK8igdAmJqY/1xxBB4606z8AAOs+bwIAAAAAAAABkwMAAPQAAACB8M9EbW+mP8w6SWkGues/AADqPm8CAAAAAAAAAZQDAAD0AAAAgfDPRG1vpj9pDVRB/L7rPwAA6j5vAgAAAAAAAAGVAwAA9AAAAPmj4+G+gaY/rJRhj2/G6z8AAOs+fgIAAAAAAAABlgMAAPQAAAD5o+PhvoGmP5fQcVNgz+s/AIDrPn4CAAAAAAAAAZcDAAD0AAAAgfDPRG1vpj8pwYSNztnrPwCA6z6OAgAAAAAAAAGYAwAA9AAAACfWlG14OKY/Chudszfn6z8AAOw+ngIAAAAAAAABmQMAAPQAAABRCEb5Me+lP+p0tdmg9Os/AADuPp4CAAAAAAAAAZoDAAD0AAAACYfj55mTpT/Kzs3/CQLsPwAA7z6tAgAAAAAAAAGbAwAA9AAAAMUFgdYBOKU/Ud3om/AQ7D8AgO4+rQIAAAAAAAABnAMAAPQAAAAH0QooGMqkPzE3AcJZHuw/AADuPr0CAAAAAAAAAZ0DAAD0AAAANAO8s9GApD9q3BZyRSrsPwAA7z69AgAAAAAAAAGeAwAA9AAAAHrORQXoEqQ/o4EsIjE27D8AgO8+zAIAAAAAAAABnwMAAPQAAAAxTePzT7ejPzRyP1yfQOw/AADnPswCAAAAAAAAAaADAAD0AAAA6suA4rdboz9tF1UMi0zsPwAA4z7cAgAAAAAAAAGhAwAA9AAAAKFKHtEfAKM/AAhoRvlW7D8AANo+3AIAAAAAAAABogMAAPQAAABdybu/h6SiP+tDeArqX+w/AADWPtwCAAAAAAAAAaMDAAD0AAAAh/tsS0Fboj99NItEWGrsPwAAxT77AgAAAAAAAAGkAwAA9AAAACzhMXRMJKI/Z3CbCElz7D8AgL0++wIAAAAAAAABpQMAAPQAAAC2LR7X+hGiP1Ksq8w5fOw/AIC6PvsCAAAAAAAAAaYDAAD0AAAAti0e1/oRoj896LuQKoXsPwCAuT77AgAAAAAAAAGnAwAA9AAAAIBrGgVx2+4/UFhoNinKuT8AABw+AAAAAAAAAAABqAMAAPQAAAA0CDNqktTuPxbkj1X0Urk/AABVPhAAAAAAAAAAAakDAAD0AAAA/sxhUG3T7j8yTzmVRSO5PwAAYj4QAAAAAAAAAAGqAwAA9AAAAI5Wvxwj0e4/Trri1JbzuD8AAGs+EAAAAAAAAAABqwMAAPQAAABXG+4C/s/uP9xvt3S/27g/AAB0Ph8AAAAAAAAAAawDAAD0AAAA6KRLz7PN7j/22mC0EKy4PwAAdj4fAAAAAAAAAAGtAwAA9AAAAELz14FEyu4/2qD0Q3ZwuD8AAHw+LwAAAAAAAAABrgMAAPQAAABmBpMasMXuP0wcXXMEHbg/AAB+Pi8AAAAAAAAAAa8DAAD0AAAAUd58mfa/7j+C8q/ypr23PwCAgD4/AAAAAAAAAAGwAwAA9AAAAAR7lf4Xue4/giPtwV1Stz8AgIE+PwAAAAAAAAABsQMAAPQAAAC4F65jObLuP0ivFOEo27Y/AACDPk4AAAAAAAAAAbIDAAD0AAAANnn1rjWq7j/WlSZQCFi2PwCAgz5OAAAAAAAAAAGzAwAA9AAAAERkmsbnn+4/KtciD/zItT8AAIY+TgAAAAAAAAABtAMAAPQAAADCxeER5JfuP3wYH87vObU/AACHPl4AAAAAAAAAAbUDAAD0AAAABuxXQ7uO7j8K/zA9z7a0PwAAiz5eAAAAAAAAAAG2AwAA9AAAABXX/FpthO4/luVCrK4ztD8AgIw+bQAAAAAAAAABtwMAAPQAAABb/XKMRHvuPybMVBuOsLM/AACSPm0AAAAAAAAAAbgDAAD0AAAAaugXpPZw7j/qV3w6WTmzPwAAlD59AAAAAAAAAAG5AwAA9AAAAEGY66GDZe4/ruOjWSTCsj8AgJg+fQAAAAAAAAABugMAAPQAAADgDO6F61juPz7KtcgDP7I/AICaPo0AAAAAAAAAAbsDAAD0AAAAEgtONglK7j8CVt3nzsexPwAAnz6NAAAAAAAAAAG8AwAA9AAAAAzO3MwBOu4/kDzvVq5EsT8AgKA+nAAAAAAAAAABvQMAAPQAAACXGskvsCfuPxwjAcaNwbA/AICjPpwAAAAAAAAAAb4DAAD0AAAA6ivkeDkU7j/krijlWEqwPwAApT6sAAAAAAAAAAG/AwAA9AAAAD89/8HCAO4/UXWgCEimrz8AAKk+rAAAAAAAAAABwAMAAPQAAACSThoLTO3tP1PXGqe1z64/AICqPrwAAAAAAAAAAcEDAAD0AAAAsCRkOrDY7T+/g8Cl+hCuPwCAqz68AAAAAAAAAAHCAwAA9AAAAM36rWkUxO0/MzBmpD9SrT8AAKw+ywAAAAAAAAABwwMAAPQAAADp0PeYeK/tPw8nNwNcq6w/AACvPssAAAAAAAAAAcQDAAD0AAAAmDCflJKY7T/Zsl4iJzSsPwCAsD7LAAAAAAAAAAHFAwAA9AAAAEaQRpCsge0/E4mxocnUqz8AgLI+2wAAAAAAAAABxgMAAPQAAAD07+2LxmrtP6E+hkHyvKs/AICzPtsAAAAAAAAAAccDAAD0AAAA2opmoQVV7T8TibGhydSrPwAAtT7qAAAAAAAAAAHIAwAA9AAAAL8l37ZEP+0/2bJeIic0rD8AgLU+6gAAAAAAAAAByQMAAPQAAAClwFfMgyntPw8nNwNcq6w/AIC1PgoBAAAAAAAAAcoDAAD0AAAAUiD/x50S7T+lepEEF2qtPwAAtj4KAQAAAAAAAAHLAwAA9AAAAMhE1amS+uw/FWNCxoBYrj8AALY+GQEAAAAAAAABzAMAAPQAAADS8ghYPeDsP23gSUiZdq8/AAC2PhkBAAAAAAAAAc0DAAD0AAAA2qA8BujF7D/krijlWEqwPwAAtj4ZAQAAAAAAAAHOAwAA9AAAAFHFEujcrew/ALhXhjzxsD8AALY+GQEAAAAAAAABzwMAAPQAAADH6ejJ0ZXsP5ALsof3r7E/AIC0PikBAAAAAAAAAdADAAD0AAAA5b8y+TWB7D8E9GJJYZ6yPwAAtD4pAQAAAAAAAAHRAwAA9AAAAAGWfCiabOw/JsxUG46wsz8AALU+OQEAAAAAAAAB0gMAAPQAAACN4miLSFrsP+6Th/195rQ/AIC1PjkBAAAAAAAAAdMDAAD0AAAAGC9V7vZH7D9+tqQvghC2PwAAtz5WAQAAAAAAAAHUAwAA9AAAAKJ7QVGlNew/giPtwV1Stz8AgLc+VgEAAAAAAAAB1QMAAPQAAAAuyC20UyPsP2gljBTow7g/AAC5PlYBAAAAAAAAAdYDAAD0AAAA8E/rMCcS7D9qYZfXDHG6PwCAuT5mAQAAAAAAAAHXAwAA9AAAAOoSescfAuw/NviM6kUSvD8AgLk+ZgEAAAAAAAAB2AMAAPQAAAAcEdp3PfPrP5BEV52nm70/AAC6PnUBAAAAAAAAAdkDAAD0AAAAFdRoDjbj6z+wus7QZoS/PwAAuz51AQAAAAAAAAHaAwAA9AAAAIANmth41es/Best2oi8wD8AgLs+lQEAAAAAAAAB2wMAAPQAAABVvW3WBcrrPxem6XPosME/AAC9PpUBAAAAAAAAAdwDAAD0AAAAY6gS7re/6z9S6YSFZpPCPwCAvT6VAQAAAAAAAAHdAwAA9AAAAKnOiB+Ptus/trT/DgNkwz8AAMI+lQEAAAAAAAAB3gMAAPQAAAAoMNBqi67rP1UlkEiLQMQ/AADEPqQBAAAAAAAAAd8DAAD0AAAA28zoz6yn6z+QaCtaCSPFPwCAyD6kAQAAAAAAAAHgAwAA9AAAAI9pATXOoOs/oCPn82gXxj8AgMo+tAEAAAAAAAAB4QMAAPQAAAB7QeuzFJvrP6LBbFX77cY/AADPPrQBAAAAAAAAAeIDAAD0AAAAnlSmTICW6z/dBAhnedDHPwCA0D7TAQAAAAAAAAHjAwAA9AAAAPiiMv8Qk+s/F0ijePeyyD8AgNI+0wEAAAAAAAAB5AMAAPQAAADAZ2Hl65HrP4swVDphock/AIDTPtMBAAAAAAAAAeUDAAD0AAAAwGdh5euR6z+Nztmb83fKPwAA1T7TAQAAAAAAAAHmAwAA9AAAAMBnYeXrkes/85lUJZBIyz8AgNU+4wEAAAAAAAAB5wMAAPQAAACJLJDLxpDrP1llz64sGcw/AADYPuMBAAAAAAAAAegDAAD0AAAAUfG+saGP6z/31V/otPXMPwAA2T7yAQAAAAAAAAHpAwAA9AAAABq27Zd8jus/lUbwIT3SzT8AgNk+8gEAAAAAAAAB6gMAAPQAAACrP0tkMozrP/sRa6vZos4/AADaPgICAAAAAAAAAesDAAD0AAAABY7XFsOI6z9h3eU0dnPPPwAA2j4CAgAAAAAAAAHsAwAA9AAAAJgXNeN4hus/nPlFD/Ut0D8AANo+EgIAAAAAAAAB7QMAAPQAAAC6KvB75IHrPzmbExg0n9A/AADdPhICAAAAAAAAAe4DAAD0AAAA3T2rFFB96z+I09s0eA3RPwCA3j4hAgAAAAAAAAHvAwAA9AAAAG/HCOEFe+s/n2aOodBv0T8AAOc+IQIAAAAAAAAB8AMAAPQAAAD/UGatu3jrP1LMS+Ye2NE/AADrPjECAAAAAAAAAfEDAAD0AAAAyRWVk5Z36z8FMgkrbUDSPwAA9j4xAgAAAAAAAAHyAwAA9AAAAMkVlZOWd+s/tZfGb7uo0j8AgPo+MQIAAAAAAAAB8wMAAPQAAADJFZWTlnfrP33Bc/AYCNM/AEAAP1ACAAAAAAAAAfQDAAD0AAAAkdrDeXF26z+pGBaZgGHTPwBAAT9QAgAAAAAAAAH1AwAA9AAAAFmf8l9Mdes/1W+4Qei60z8AQAI/UAIAAAAAAAAB9gMAAPQAAAAjZCFGJ3TrP52ZZcJFGtQ/AMACP1ACAAAAAAAAAfcDAAD0AAAA7ChQLAJz6z9lwxJDo3nUPwCAAz9gAgAAAAAAAAH4AwAA9AAAALTtfhLdces/Le2/wwDZ1D8AwAM/YAIAAAAAAAAB+QMAAPQAAABGd9zekm/rPwrbXIBtL9U/AIAEP28CAAAAAAAAAfoDAAD0AAAA1wA6q0ht6z/nyPk82oXVPwDABD9vAgAAAAAAAAH7AwAA9AAAAGmKl3f+aus/EyCc5UHf1T8AAAc/fwIAAAAAAAAB/AMAAPQAAAD5E/VDtGjrP9tJSWafPtY/AAAIP38CAAAAAAAAAf0DAAD0AAAAw9gjKo9n6z9VCvH6AZvWPwAACz+eAgAAAAAAAAH+AwAA9AAAAMPYIyqPZ+s/f2GTo2n01j8AAAw/ngIAAAAAAAAB/wMAAPQAAADD2CMqj2frPw7mKnTbR9c/AMANP54CAAAAAAAAAQAEAAD0AAAA+RP1Q7Ro6z9PAb1YUpjXPwCADj+eAgAAAAAAAAEBBAAA9AAAAPkT9UO0aOs/Le9ZFb/u1z8AwA4/rgIAAAAAAAABAgQAAPQAAAD5E/VDtGjrP6avAaohS9g/AAAPP64CAAAAAAAAAQMEAAD0AAAAMU/GXdlp6z+DnZ5mjqHYPwCADz++AgAAAAAAAAEEBAAA9AAAAGmKl3f+aus/YYs7I/v32D8AwA8/vgIAAAAAAAABBQQAAPQAAACfxWiRI2zrP6KmzQdySNk/AMAPP80CAAAAAAAAAQYEAAD0AAAAn8VokSNs6z9/lGrE3p7ZPwAAED/NAgAAAAAAAAEHBAAA9AAAAJ/FaJEjbOs/Rr4XRTz+2T8AABE/3QIAAAAAAAABCAQAAPQAAACfxWiRI2zrPw/oxMWZXdo/AIARP90CAAAAAAAAAQkEAAD0AAAA1wA6q0ht6z86P2duAbfaPwBAEj/sAgAAAAAAAAEKBAAA9AAAAA48C8Vtbus/tP8OA2QT2z8AwBI/7AIAAAAAAAABCwQAAPQAAABGd9zekm/rP+BWsavLbNs/AMASP/wCAAAAAAAAAQwEAAD0AAAAtO1+Et1x6z/36WMYJM/bPwAAEz/8AgAAAAAAAAENBAAA9AAAAOwoUCwCc+s/WeYbcXc03D8AABM//AIAAAAAAAABDgQAAPQAAADsKFAsAnPrPyEQyfHUk9w/AAATPwwDAAAAAAAAAQ8EAAD0AAAAI2QhRid06z9NZ2uaPO3cPwAAFD8MAwAAAAAAAAEQBAAA9AAAAFmf8l9Mdes/eb4NQ6RG3T8AgBQ/GwMAAAAAAAABEQQAAPQAAACR2sN5cXbrP/N+tdcGo90/AMAUPxsDAAAAAAAAARIEAAD0AAAAyRWVk5Z36z8JEmhEXwXePwAAFT87AwAAAAAAAAETBAAA9AAAAP9QZq27eOs/0TsVxbxk3j8AABY/OwMAAAAAAAABFAQAAPQAAABvxwjhBXvrPzU4zR0Qyt4/AIAWPzsDAAAAAAAAARUEAAD0AAAAFHl8LnV+6z+v+HSycibfPwCAGD9KAwAAAAAAAAEWBAAA9AAAALoq8Hvkges/xYsnH8uI3z8AQBk/SgMAAAAAAAABFwQAAPQAAABg3GPJU4XrP3nx5GMZ8d8/AMAZP0oDAAAAAAAAARgEAAD0AAAABY7XFsOI6z+WK1HUsyzgPwAAGj9aAwAAAAAAAAEZBAAA9AAAAKs/S2QyjOs/yCmtgF1f4D8AABo/WgMAAAAAAAABGgQAAPQAAABR8b6xoY/rP1NzBreJkOA/AAAaP24DAAAAAAAAARsEAAD0AAAA+KIy/xCT6z/T2mdPLsbgPwCAGj9uAwAAAAAAAAEcBAAA9AAAAGYZ1TJbles//PbLXVD94D8AwBo/fgMAAAAAAAABHQQAAPQAAABEBhqa75nrPyMTMGxyNOE/AMAaP34DAAAAAAAAAR4EAAD0AAAA6beN516d6z/9xY6OmWjhPwAAGz+OAwAAAAAAAAEfBAAA9AAAAI9pATXOoOs/1njtsMCc4T8AABs/jgMAAAAAAAABIAQAAPQAAAD836NoGKPrP/2UUb/i0+E/AAAbP50DAAAAAAAAASEEAAD0AAAAo5EXtoem6z9+/LJXhwniPwAAGz+dAwAAAAAAAAEiBAAA9AAAAElDiwP3qes//mMU8Cs/4j8AABs/rQMAAAAAAAABIwQAAPQAAACBflwdHKvrP4qtbSZYcOI/AIAbP60DAAAAAAAAASQEAAD0AAAAuLktN0Gs6z9iYMxIf6TiPwDAGz+9AwAAAAAAAAElBAAA9AAAAO/0/lBmres/i3wwV6Hb4j8AwBs/vQMAAAAAAAABJgQAAPQAAABea6GEsK/rP7KYlGXDEuM/AAAcP70DAAAAAAAAAScEAAD0AAAAlKZyntWw6z+MS/OH6kbjPwAAHD/cAwAAAAAAAAEoBAAA9AAAAM7hQ7j6ses/vklPNJR54z8AABw/3AMAAAAAAAABKQQAAPQAAABzk7cFarXrPz+xsMw4r+M/AEAbP9wDAAAAAAAAASoEAAD0AAAA4AlaObS36z8NghdR2OfjPwAAGz/cAwAAAAAAAAErBAAA9AAAAFCA/Gz+ues/5zR2c/8b5D8AgBs/6wMAAAAAAAABLAQAAPQAAACGu82GI7vrP3F+z6krTeQ/AMAbP+sDAAAAAAAAAS0EAAD0AAAAvfaeoEi86z+tXiP0XHvkPwDAGz/7AwAAAAAAAAEuBAAA9AAAAPYxcLptves/4Fx/oAau5D8AABw/+wMAAAAAAAABLwQAAPQAAAAsbUHUkr7rP7kP3sIt4uQ/AIAcPxoEAAAAAAAAATAEAAD0AAAAY6gS7re/6z/rDTpv1xTlPwDAHD8aBAAAAAAAAAExBAAA9AAAAJzj4wfdwOs/z6KQL4ZE5T8AwBw/KgQAAAAAAAABMgQAAPQAAADTHrUhAsLrP7Q35+80dOU/AAAdPyoEAAAAAAAAATMEAAD0AAAA0x61IQLC6z8+gUAmYaXlPwCAHT8qBAAAAAAAAAE0BAAA9AAAAAlahjsnw+s/GDSfSIjZ5T8AwB0/KgQAAAAAAAABNQQAAPQAAABClVdVTMTrP0oy+/QxDOY/AEAdPzoEAAAAAAAAATYEAAD0AAAAQpVXVUzE6z8vx1G14DvmPwAAHT86BAAAAAAAAAE3BAAA9AAAAEKVV1VMxOs/xPKiiZRo5j8AgB0/SQQAAAAAAAABOAQAAPQAAABClVdVTMTrP6iH+UlDmOY/AMAdP0kEAAAAAAAAATkEAAD0AAAArgv6iJbG6z/ahVX27MrmPwDAHT9ZBAAAAAAAAAE6BAAA9AAAAOdGy6K7x+s/Zc+uLBn85j8AAB4/WQQAAAAAAAABOwQAAPQAAACN+D7wKsvrP0pkBe3HK+c/AAAeP3gEAAAAAAAAATwEAAD0AAAAM6qyPZrO6z8421NL/lbnPwAAHj94BAAAAAAAAAE9BAAA9AAAAKEgVXHk0Os/dLunlS+F5z8AAB4/eAQAAAAAAAABPgQAAPQAAABH0si+U9TrP6e5A0LZt+c/AAAeP3gEAAAAAAAAAT8EAAD0AAAA7YM8DMPX6z+LTloCiOfnPwAAHj94BAAAAAAAAAFABAAA9AAAAJI1sFky2+s/b+OwwjYX6D8AAB4/iAQAAAAAAAABQQQAAPQAAAA45yOnod7rP6zDBA1oReg/AAAeP4gEAAAAAAAAAUIEAAD0AAAA3piX9BDi6z/po1hXmXPoPwAAHj+XBAAAAAAAAAFDBAAA9AAAAIVKC0KA5es/dO2xjcWk6D8AAB4/lwQAAAAAAAABRAQAAPQAAABhN1CpFOrrPwA3C8Tx1eg/AAAeP7cEAAAAAAAAAUUEAAD0AAAAPySVEKnu6z/jy2GEoAXpPwCAHj+3BAAAAAAAAAFGBAAA9AAAAFNMq5Fi9Os/H6y1ztEz6T8AwB4/xgQAAAAAAAABRwQAAPQAAACfr5IsQfvrP2huAbeKXek/AEAeP8YEAAAAAAAAAUgEAAD0AAAA6hJ6xx8C7D/8mVKLPorpPwAAHj/GBAAAAAAAAAFJBAAA9AAAADd2YWL+COw/4i6pS+256T8AAB4/xgQAAAAAAAABSgQAAPQAAACD2Uj93A/sPx0P/ZUe6Ok/AAAeP9YEAAAAAAAAAUsEAAD0AAAAzjwwmLsW7D+zOk5q0hTqPwAAHj/WBAAAAAAAAAFMBAAA9AAAAOJkRhl1HOw/+/yZUos+6j8AAB4/5QQAAAAAAAABTQQAAPQAAAD3jFyaLiLsP+lz6LDBaeo/AIAeP+UEAAAAAAAAAU4EAAD0AAAAQ/BDNQ0p7D/OCD9xcJnqPwDAHj/1BAAAAAAAAAFPBAAA9AAAAFYYWrbGLuw/YzSQRSTG6j8AQB4/9QQAAAAAAAABUAQAAPQAAAA1BZ8dWzPsP6r22y3d7+o/AAAePwUFAAAAAAAAAVEEAAD0AAAASC21nhQ57D+ZbSqMExvrPwCAHT8FBQAAAAAAAAFSBAAA9AAAAF5Vyx/OPuw/OXtz/k5D6z8AAB0/FAUAAAAAAAABUwQAAPQAAAA6QhCHYkPsPzLUufoMaus/AIAcPxQFAAAAAAAAAVQEAAD0AAAAGC9V7vZH7D8sLQD3ypDrPwAAHD8kBQAAAAAAAAFVBAAA9AAAAPUbmlWLTOw/zDpJaQa56z8AABw/JAUAAAAAAAABVgQAAPQAAADSCN+8H1HsP21IkttB4es/AAAcP0MFAAAAAAAAAVcEAAD0AAAArvUjJLRV7D+/7NVhggbsPwAAHD9DBQAAAAAAAAFYBAAA9AAAAI3iaItIWuw/atwWckUq7D8AABw/QwUAAAAAAAABWQQAAPQAAAAzlNzYt13sP20XVQyLTOw/AAAcP0MFAAAAAAAAAVoEAAD0AAAA2UVQJidh7D9yUpOm0G7sPwAAHD9DBQAAAAAAAAFbBAAA9AAAALYylY27Zew/HULUtpOS7D8AABw/UwUAAAAAAAABXAQAAPQAAACSH9r0T2rsP27mFz3Ut+w/AAAcP1MFAAAAAAAAAV0EAAD0AAAAp0fwdQlw7D9zIVbXGdrsPwAAHD9iBQAAAAAAAAFeBAAA9AAAAPSq1xDoduw/0KeR++H67D8AABw/YgUAAAAAAAABXwQAAPQAAAA/Dr+rxn3sP5Bbwke0Fe0/AAAcP3IFAAAAAAAAAWAEAAD0AAAAwqx3YMqF7D9RD/OThjDtPwAAHD9yBQAAAAAAAAFhBAAA9AAAAHqGAS/zjuw/wlke9F1I7T8AgB0/kQUAAAAAAAABYgQAAPQAAAA2YIv9G5jsP43vRt63Xu0/AEAeP5EFAAAAAAAAAWMEAAD0AAAAKHXm5Wmi7D8KHGrcFnLtPwBAHz+RBQAAAAAAAAFkBAAA9AAAAIcA5AECr+w/35OKZPiD7T8AwB8/kQUAAAAAAAABZQQAAPQAAADoi+EdmrvsP1vArWJXl+0/AIAgP6EFAAAAAAAAAWYEAAD0AAAASBffOTLI7D8yOM7qOKntPwDAID+hBQAAAAAAAAFnBAAA9AAAAKmi3FXK1Ow/YPvr/Jy57T8AwCA/sQUAAAAAAAABaAQAAPQAAABAaauLh+LsP+cJB5mDyO0/AAAhP7EFAAAAAAAAAWkEAAD0AAAA2S96wUTw7D8grxxJb9TtPwAAIj/ABQAAAAAAAAFqBAAA9AAAAKcxGhEn/+w/sp8vg93e7T8AgCI/wAUAAAAAAAABawQAAPQAAADkqVyUUxDtP/UmPdFQ5u0/AAAkP9AFAAAAAAAAAWwEAAD0AAAAkJhBS8oj7T9EkEK9S+ntPwCAJD/QBQAAAAAAAAFtBAAA9AAAAHPC9xtmOO0/RJBCvUvp7T8AwCQ/7wUAAAAAAAABbgQAAPQAAABV7K3sAU3tP5zbP0fO5+0/AAAlP+8FAAAAAAAAAW8EAAD0AAAAAtuSo3hg7T9Ocjpb0+TtPwAAJj/vBQAAAAAAAAFwBAAA9AAAAHaOpkDKcu0/sp8vg93e7T8AgCY/7wUAAAAAAAABcQQAAPQAAAAhfYv3QIbtP8djH7/s1e0/AAApP+8FAAAAAAAAAXIEAAD0AAAAX/XNem2X7T+OvgkPAcrtPwAAKj//BQAAAAAAAAFzBAAA9AAAAA3ksjHkqu0/B7Duchq77T8AAC0//wUAAAAAAAABdAQAAPQAAADuDWkCgL/tP4Ch09YzrO0/AAAuPw4GAAAAAAAAAXUEAAD0AAAAeOmSIIvX7T9bwK1iV5ftPwDALz8OBgAAAAAAAAF2BAAA9AAAADgAjli78O0/mwx9FoV87T8AgDA/HgYAAAAAAAABdwQAAPQAAAD5FomQ6wnuPzSkSVQ1YO0/AEAxPx4GAAAAAAAAAXgEAAD0AAAATLfhlNEg7j87SwNYdzntPwDAMT8uBgAAAAAAAAF5BAAA9AAAAGccaX+SNu4/TNS0+UAO7T8AwDE/LgYAAAAAAAABegQAAPQAAABKRh9QLkvuP6zGa4cF5uw/AAAyPz0GAAAAAAAAAXsEAAD0AAAALHDVIMpf7j9lBCCfTLzsPwAAMj89BgAAAAAAAAF8BAAA9AAAAEbVXAuLde4/2brGaCCL7D8AADI/TQYAAAAAAAABfQQAAPQAAABgOuT1S4vuPwvqX+SAUuw/AEAxP00GAAAAAAAAAX4EAAD0AAAA6hUOFFej7j/tr/Nz5hbsPwAAMT9cBgAAAAAAAAF/BAAA9AAAAAR7lf4Xue4/ggyCF1HY6z8AADE/XAYAAAAAAAABgAQAAPQAAACxaXq1jszuPywtAPfKkOs/AAAxP2wGAAAAAAAAAYEEAAD0AAAAJh2OUuDe7j8vmXtgx0frPwBAMD9sBgAAAAAAAAGCBAAA9AAAAJrQoe8x8e4/45vx3cj76j8AADA/fAYAAAAAAAABgwQAAPQAAACgDRNZOQHvP0o1Ym/PrOo/AAAwP3wGAAAAAAAAAYQEAAD0AAAAN9ThjvYO7z8JGtCKWFzqPwAAMD+LBgAAAAAAAAGFBAAA9AAAAM+asMSzHO8/b7NAHF8N6j8AADA/iwYAAAAAAAABhgQAAPQAAABmYX/6cCrvP+0Qoel0tek/AAAwP5sGAAAAAAAAAYcEAAD0AAAAxux8Fgk37z8PIwQtCF/pPwAAMD+bBgAAAAAAAAGIBAAA9AAAAPA8qRh8Qu8/48thhKAF6T8AADA/qwYAAAAAAAABiQQAAPQAAABQyKY0FE/vP3TtsY3FpOg/AAAxP6sGAAAAAAAAAYoEAAD0AAAAeBjTNoda7z/6LAr5YkjoPwCAMT+6BgAAAAAAAAGLBAAA9AAAAKJo/zj6Ze8/PeVUFo3k5z8AgDM/ugYAAAAAAAABjAQAAPQAAACUfVohSHDvP3+dnzO3gOc/AEA0P7oGAAAAAAAAAY0EAAD0AAAAhJK1CZZ67z8coefaYxvnPwDANT/KBgAAAAAAAAGOBAAA9AAAAHanEPLjhO8/GtIkqhqw5j8AgDY/ygYAAAAAAAABjwQAAPQAAAAygZrADI7vPw8hattJSeY/AMA2P9kGAAAAAAAAAZAEAAD0AAAAtB9TdRCW7z9xf5zSCtjlPwAANz/ZBgAAAAAAAAGRBAAA9AAAANxvf3eDoe8/yfvWK0Rr5T8AQDY/+QYAAAAAAAABkgQAAPQAAACYSQlGrKrvP5CH/koP9OQ/AAA2P/kGAAAAAAAAAZMEAAD0AAAAUCOTFNWz7z9LMS7MUoHkPwCANT8IBwAAAAAAAAGUBAAA9AAAAAz9HOP9vO8/aAhTdaAI5D8AADU/CAcAAAAAAAABlQQAAPQAAADG1qaxJsbvPyWygvbjleM/AAA1PwgHAAAAAAAAAZYEAAD0AAAAEjqOTAXN7z9EiaefMR3jPwAANT8IBwAAAAAAAAGXBAAA9AAAAM4TGBsu1u8/TZzcDHCt4j8AADU/GAcAAAAAAAABmAQAAPQAAAAYd/+1DN3vP7rcBqK4N+I/AAA1PxgHAAAAAAAAAZkEAAD0AAAALJ8VN8bi7z8dOzmZecbhPwAANT8oBwAAAAAAAAGaBAAA9AAAAAqMWp5a5+8/MTBmpD9S4T8AADU/KAcAAAAAAAABmwQAAPQAAADmeJ8F7+vvP0Ulk68F3uA/AAA1PzcHAAAAAAAAAZwEAAD0AAAAxGXkbIPw7z+og8WmxmzgPwAANT83BwAAAAAAAAGdBAAA9AAAADLchqDN8u8/KYjfdx7u3z8AwDM/VgcAAAAAAAABngQAAPQAAABqF1i68vPvP9mAVCqRFN8/AEAzP1YHAAAAAAAAAZ8EAAD0AAAAahdYuvLz7z9R1LMsGC/ePwAAMz9WBwAAAAAAAAGgBAAA9AAAADLchqDN8u8/TTYuy4VY3T8AADM/VgcAAAAAAAABoQQAAPQAAADEZeRsg/DvP5oBrlXuhNw/AIAzP2YHAAAAAAAAAaIEAAD0AAAAVu9BOTnu7z/nzC3gVrHbPwDAMz9mBwAAAAAAAAGjBAAA9AAAAOZ4nwXv6+8/HtS9LrDm2j8AgDQ/dgcAAAAAAAABpAQAAPQAAABCxyu4f+jvP8/MMuEiDdo/AMA0P3YHAAAAAAAAAaUEAAD0AAAAnBW4ahDl7z8F1MIvfELZPwDAND92BwAAAAAAAAGmBAAA9AAAAL4ocwN84O8/PNtSftV32D8AADU/iAcAAAAAAAABpwQAAPQAAAAYd/+1DN3vP10e85Afttc/AIA1P4gHAAAAAAAAAagEAAD0AAAAPIq6TnjY7z/NypiPZPfWPwDANT+oBwAAAAAAAAGpBAAA9AAAAJbYRgEJ1e8/8Q05oq411j8AgDc/qAcAAAAAAAABqgQAAPQAAADwJtOzmdHvP/2M6XjpfNU/AEA4P6gHAAAAAAAAAasEAAD0AAAAEjqOTAXN7z8JDJpPJMTUPwBAOT+oBwAAAAAAAAGsBAAA9AAAAKTD6xi7yu8/ebg/TmkF1D8AwDk/twcAAAAAAAABrQQAAPQAAACkw+sYu8rvP77cBdWPWNM/AMA5P7cHAAAAAAAAAa4EAAD0AAAApMPrGLvK7z8ZxbuXxaLSPwAAOj/HBwAAAAAAAAGvBAAA9AAAAKTD6xi7yu8/wxZ3Rvbv0T8AgDo/xwcAAAAAAAABsAQAAPQAAADa/rwy4MvvP1ekQrkXRtE/AMA6P+YHAAAAAAAAAbEEAAD0AAAAEjqOTAXN7z/rMQ4sOZzQPwDAOj/mBwAAAAAAAAGyBAAA9AAAABI6jkwFze8/xdmdjcnYzz8AADs/5gcAAAAAAAABswQAAPQAAACAsDCAT8/vP/sRa6vZos4/AIA8P+YHAAAAAAAAAbQEAAD0AAAAgLAwgE/P7z+Tdy3x82bNPwBAPT/2BwAAAAAAAAG1BAAA9AAAAICwMIBPz+8/WWXPriwZzD8AQD0/9gcAAAAAAAABtgQAAPQAAACAsDCAT8/vP/HKkfRG3co/AAA9PwUIAAAAAAAAAbcEAAD0AAAAgLAwgE/P7z/9en+aOLnJPwAAPT8FCAAAAAAAAAG4BAAA9AAAABI6jkwFze8/NbNMuEiDyD8AAD0/JQgAAAAAAAABuQQAAPQAAABsiBr/lcnvP0BjOl46X8c/AIA9PyUIAAAAAAAAAboEAAD0AAAAjpvVlwHF7z+EuD20F0fGPwDAPT8lCAAAAAAAAAG7BAAA9AAAALKukDBtwO8/ArNWuuA6xT8AwDw/JQgAAAAAAAABvAQAAPQAAABmS6mVjrnvP0UIWhC+IsQ/AEA8PzQIAAAAAAAAAb0EAAD0AAAAUCOTFNWz7z/8p4jGciLDPwAAPD80CAAAAAAAAAG+BAAA9AAAAJhJCUasqu8/tEe3fCciwj8AADw/RAgAAAAAAAABvwQAAPQAAACmNK5dXqDvP6OM++LHLcE/AEA7P0QIAAAAAAAAAcAEAAD0AAAADm7fJ6GS7z+9WR/BhifAPwAAOz9jCAAAAAAAAAHBBAAA9AAAAEBsP9i+g+8/6PKb7nZOvj8AgDs/YwgAAAAAAAABwgQAAPQAAAAC9PxUknLvPzjHTxuPfbw/AMA7P2MIAAAAAAAAAcMEAAD0AAAAVgUYnhtf7z/+5S6ofsS6PwBAOj9jCAAAAAAAAAHEBAAA9AAAAHPbYc1/Su8/FhXNJKvnuD8AgDk/YwgAAAAAAAABxQQAAPQAAACQsav84zXvP9gzrLGaLrc/AEA2P3MIAAAAAAAAAcYEAAD0AAAAPhFT+P0e7z9+5+H+OKW1PwAANT9zCAAAAAAAAAHHBAAA9AAAAOtw+vMXCO8/CDBuDIZLtD8AwCM/gggAAAAAAAAByAQAAPQAAAC+41yInezuPwbDJXqqCbM/AAAcP4IIAAAAAAAAAckEAAD0AAAAVxvuAv7P7j88+/KXutOxPwCAmj7BCAAAAAAAAAHKBAAA9AAAAPFSf31es+4/Oo6qBd+RsD8AACg+wQgAAAAAAAABywQAAPQAAAC0BunD9oPtP7blPN65+MI/AADaPQAAAAAAAAAAAcwEAAD0AAAAD1V1doeA7T9CmxF+4uDCPwAAFT4QAAAAAAAAAAHNBAAA9AAAANgZpFxif+0/psgGpuzawj8AAB4+EAAAAAAAAAABzgQAAPQAAACf3tJCPX7tP20j8fUAz8I/AAAlPhAAAAAAAAAAAc8EAAD0AAAAn97SQj1+7T/QUOYdC8nCPwAAQD4fAAAAAAAAAAHQBAAA9AAAAJ/e0kI9fu0/NH7bRRXDwj8AAEs+HwAAAAAAAAAB0QQAAPQAAADYGaRcYn/tP/vYxZUpt8I/AABYPh8AAAAAAAAAAdIEAAD0AAAAD1V1doeA7T9gBru9M7HCPwAAXT4fAAAAAAAAAAHTBAAA9AAAAH3LF6rRgu0/J2GlDUilwj8AAGg+LwAAAAAAAAAB1AQAAPQAAADrQbrdG4XtP+67j11cmcI/AAB3Pi8AAAAAAAAAAdUEAAD0AAAAWrhcEWaH7T+1FnqtcI3CPwAAfz5OAAAAAAAAAAHWBAAA9AAAAMgu/0Swie0/GURv1XqHwj8AAIs+TgAAAAAAAAAB1wQAAPQAAAA3paF4+ovtP3xxZP2EgcI/AACQPk4AAAAAAAAAAdgEAAD0AAAAphtErESO7T/enlklj3vCPwCAlz5OAAAAAAAAAAHZBAAA9AAAAEzNt/mzke0/3p5ZJY97wj8AAJo+XgAAAAAAAAAB2gQAAPQAAADzfitHI5XtP3xxZP2EgcI/AICaPl4AAAAAAAAAAdsEAAD0AAAAmDCflJKY7T8ZRG/VeofCPwAAmj5tAAAAAAAAAAHcBAAA9AAAAHUd5Psmne0/UumEhWaTwj8AgJ4+fQAAAAAAAAAB3QQAAPQAAABRCilju6HtP+67j11cmcI/AACgPn0AAAAAAAAAAd4EAAD0AAAAnm0Q/pmo7T8nYaUNSKXCPwCAoz59AAAAAAAAAAHfBAAA9AAAAOnQ95h4r+0/wzOw5T2rwj8AAKU+jQAAAAAAAAAB4AQAAPQAAABsb7BNfLftP/vYxZUpt8I/AICXPpwAAAAAAAAAAeEEAAD0AAAAJ0k6HKXA7T80fttFFcPCPwAAkT6sAAAAAAAAAAHiBAAA9AAAABlelQTzyu0/0FDmHQvJwj8AAI0+rAAAAAAAAAAB4wQAAPQAAAAKc/DsQNXtP9BQ5h0LycI/AACMPqwAAAAAAAAAAeQEAAD0AAAABadByNya7T+D0HWHA0zbPwAAUD4AAAAAAAAAAAHlBAAA9AAAAF/1zXptl+0/NGdwmwhJ2z8AgI4+EAAAAAAAAAAB5gQAAPQAAADzfitHI5XtP5iUZcMSQ9s/AACXPhAAAAAAAAAAAecEAAD0AAAAgwiJE9mS7T9KK2DXF0DbPwAAnT4QAAAAAAAAAAHoBAAA9AAAAIMIiRPZku0/Sitg1xdA2z8AgLI+EAAAAAAAAAAB6QQAAPQAAACDCIkT2ZLtP0orYNcXQNs/AAC7PiQAAAAAAAAAAeoEAAD0AAAAgwiJE9mS7T9KK2DXF0DbPwCAxj4kAAAAAAAAAAHrBAAA9AAAAIMIiRPZku0/Sitg1xdA2z8AgMs+JAAAAAAAAAAB7AQAAPQAAACDCIkT2ZLtP0orYNcXQNs/AIDPPiQAAAAAAAAAAe0EAAD0AAAAgwiJE9mS7T9KK2DXF0DbPwAA0T4zAAAAAAAAAAHuBAAA9AAAAIMIiRPZku0/Sitg1xdA2z8AANQ+MwAAAAAAAAAB7wQAAPQAAACDCIkT2ZLtP0orYNcXQNs/AADVPkMAAAAAAAAAAfAEAAD0AAAAgwiJE9mS7T9KK2DXF0DbPwAA2T5DAAAAAAAAAAHxBAAA9AAAAIMIiRPZku0/Sitg1xdA2z8AgNo+QwAAAAAAAAAB8gQAAPQAAACDCIkT2ZLtP0orYNcXQNs/AADjPkMAAAAAAAAAAfMEAAD0AAAA834rRyOV7T9KK2DXF0DbPwAA5z5DAAAAAAAAAAH0BAAA9AAAAJgwn5SSmO0/mJRlwxJD2z8AgO4+QwAAAAAAAAAB9QQAAPQAAAB1HeT7Jp3tP+b9aq8NRts/AADyPnIAAAAAAAAAAfYEAAD0AAAAUQopY7uh7T/m/WqvDUbbPwCA9z5yAAAAAAAAAAH3BAAA9AAAANOo4Re/qe0/NGdwmwhJ2z8AAPo+gQAAAAAAAAAB+AQAAPQAAADp0PeYeK/tP+b9aq8NRts/AID9PoEAAAAAAAAAAfkEAAD0AAAAbG+wTXy37T/m/WqvDUbbPwAA/z6RAAAAAAAAAAH6BAAA9AAAAO4NaQKAv+0/mJRlwxJD2z8AgP8+oQAAAAAAAAAB+wQAAPQAAADgIsTqzcntP5iUZcMSQ9s/AAAAP6EAAAAAAAAAAfwEAAD0AAAA0jcf0xvU7T+YlGXDEkPbPwAA9j6hAAAAAAAAAAH9BAAA9AAAAPuHS9WO3+0/mJRlwxJD2z8AgPE+sAAAAAAAAAAB/gQAAPQAAAAl2HfXAevtP5iUZcMSQ9s/AIDXPrAAAAAAAAAAAf8EAAD0AAAAhWN185n37T/m/WqvDUbbPwAAzD7AAAAAAAAAAAEABQAA9AAAAOXucg8yBO4/NGdwmwhJ2z8AAMY+wAAAAAAAAAABAQUAAPQAAADYA873fw7uPx+jgF/5Uds/AADEPt8AAAAAAAAAAQIFAAD0AAAAvLQccqFp7T9Bt330ShHePwAAUD4AAAAAAAAAAAEDBQAA9AAAABgDqSQyZu0/CRJoRF8F3j8AgI4+DwAAAAAAAAABBAUAAPQAAADfx9cKDWXtP20/XWxp/90/AACXPg8AAAAAAAAAAQUFAAD0AAAAqIwG8edj7T/RbFKUc/ndPwAAnT4PAAAAAAAAAAEGBQAA9AAAAKiMBvHnY+0/gQNNqHj23T8AAK8+DwAAAAAAAAABBwUAAPQAAADfx9cKDWXtPzOaR7x9890/AAC2Ph8AAAAAAAAAAQgFAAD0AAAAGAOpJDJm7T+Xxzzkh+3dPwAAwD4fAAAAAAAAAAEJBQAA9AAAAE4+ej5XZ+0/R143+Izq3T8AAMQ+LwAAAAAAAAABCgUAAPQAAACFeUtYfGjtP/n0MQyS590/AADDPi8AAAAAAAAAAQsFAAD0AAAAvLQccqFp7T+riywgl+TdPwCAwj4vAAAAAAAAAAEMBQAA9AAAACsrv6Xra+0/D7khSKHe3T8AgMU+LwAAAAAAAAABDQUAAPQAAADQ3DLzWm/tP8FPHFym290/AIDGPj4AAAAAAAAAAQ4FAAD0AAAAdo6mQMpy7T9z5hZwq9jdPwAA2j4+AAAAAAAAAAEPBQAA9AAAAFN766ded+0/JX0RhLDV3T8AAOM+TgAAAAAAAAABEAUAAPQAAABpowEpGH3tPyV9EYSw1d0/AID4Pk4AAAAAAAAAAREFAAD0AAAAtAbpw/aD7T8lfRGEsNXdPwAAAT9eAAAAAAAAAAESBQAA9AAAADeloXj6i+0/JX0RhLDV3T8AAAg/bQAAAAAAAAABEwUAAPQAAADzfitHI5XtPyV9EYSw1d0/AAALP20AAAAAAAAAARQFAAD0AAAAq1i1FUye7T8lfRGEsNXdPwCADT99AAAAAAAAAAEVBQAA9AAAAA3ksjHkqu0/1xMMmLXS3T8AgA4/jAAAAAAAAAABFgUAAPQAAAA1NN8zV7btP4eqBqy6z90/AMAOP4wAAAAAAAAAARcFAAD0AAAAlL/cT+/C7T+Hqgasus/dPwAADz+MAAAAAAAAAAEYBQAA9AAAAPZK2muHz+0/h6oGrLrP3T8AQA4/nAAAAAAAAAABGQUAAPQAAADETHq7ad7tP9cTDJi10t0/AAAOP5wAAAAAAAAAARoFAAD0AAAAWxNJ8Sbs7T/XEwyYtdLdPwCACT+sAAAAAAAAAAEbBQAA9AAAAPTZFyfk+e0/JX0RhLDV3T8AgAc/rAAAAAAAAAABHAUAAPQAAACLoOZcoQfuP8FPHFym290/AID1PqwAAAAAAAAAAR0FAAD0AAAA6ivkeDkU7j9dIic0nOHdPwAA6j67AAAAAAAAAAEeBQAA9AAAAEy34ZTRIO4/R143+Izq3T8AAJg+uwAAAAAAAAABHwUAAPQAAAB0Bw6XRCzuPzOaR7x9890/AABnPssAAAAAAAAAASAFAAD0AAAAnVc6mbc37j8f1leAbvzdPwAAPT7LAAAAAAAAAAEhBQAA9AAAAMWnZpsqQ+4/CRJoRF8F3j8AADA+6gAAAAAAAAABIgUAAPQAAABiZpC/EG3tP1KlEK8fsOE/AICsPgAAAAAAAAAAASMFAAD0AAAAYmaQvxBt7T8EPAvDJK3hPwCA7D4QAAAAAAAAAAEkBQAA9AAAAPTv7YvGau0/XYcITaer4T8AAPs+EAAAAAAAAAABJQUAAPQAAAD07+2LxmrtP7bSBdcpquE/AIACPxAAAAAAAAAAASYFAAD0AAAA9O/ti8Zq7T+20gXXKarhPwDACD8fAAAAAAAAAAEnBQAA9AAAAGJmkL8Qbe0/ttIF1ymq4T8AgAo/HwAAAAAAAAABKAUAAPQAAAAHGAQNgHDtPw8eA2GsqOE/AIALPx8AAAAAAAAAASkFAAD0AAAAHUAajjl27T9naQDrLqfhPwAADD8vAAAAAAAAAAEqBQAA9AAAAGmjASkYfe0/wLT9dLGl4T8AAAg/LwAAAAAAAAABKwUAAPQAAAAhfYv3QIbtPxkA+/4zpOE/AEAGPz4AAAAAAAAAASwFAAD0AAAAFJLm346Q7T9yS/iItqLhPwAA+j4+AAAAAAAAAAEtBQAA9AAAAD7iEuIBnO0/y5b1Ejmh4T8AAPI+PgAAAAAAAAABLgUAAPQAAACebRD+majtPyTi8py7n+E/AADTPk4AAAAAAAAAAS8FAAD0AAAANTTfM1e27T8k4vKcu5/hPwCAxT5OAAAAAAAAAAEwBQAA9AAAAM36rWkUxO0/JOLynLuf4T8AAJ0+XgAAAAAAAAABMQUAAPQAAACc/E259tLtP8uW9RI5oeE/AACMPl4AAAAAAAAAATIFAAD0AAAAM8Mc77Pg7T9yS/iItqLhPwAAgz5tAAAAAAAAAAEzBQAA9AAAAMuJ6yRx7u0/Z2kA6y6n4T8AAIA+bQAAAAAAAAABNAUAAPQAAAAesdzS3EvtP0f1Igku1OI/AICePgAAAAAAAAAAATUFAAD0AAAAeP9ohW1I7T+gQCCTsNLiPwAA2T4QAAAAAAAAAAE2BQAA9AAAALE6Op+SSe0/oEAgk7DS4j8AAOY+EAAAAAAAAAABNwUAAPQAAAAesdzS3EvtP+6pJX+r1eI/AIDvPhAAAAAAAAAAATgFAAD0AAAAjid/BidO7T/uqSV/q9XiPwAA9T4gAAAAAAAAAAE5BQAA9AAAADTZ8lOWUe0/7qklf6vV4j8AgPU+IAAAAAAAAAABOgUAAPQAAAARxje7KlbtP+6pJX+r1eI/AAD3Pi8AAAAAAAAAATsFAAD0AAAAk2Twby5e7T+VXij1KNfiPwCA9z4vAAAAAAAAAAE8BQAA9AAAAE4+ej5XZ+0/lV4o9SjX4j8AAPE+PwAAAAAAAAABPQUAAPQAAAAHGAQNgHDtP5VeKPUo1+I/AADuPj8AAAAAAAAAAT4FAAD0AAAA+Sxf9c167T+VXij1KNfiPwCA4T4/AAAAAAAAAAE/BQAA9AAAACF9i/dAhu0/7qklf6vV4j8AANw+PwAAAAAAAAABQAUAAPQAAABMzbf5s5HtP0f1Igku1OI/AADSPk4AAAAAAAAAAUEFAAD0AAAAPuIS4gGc7T+gQCCTsNLiPwAAzj5OAAAAAAAAAAFCBQAA9AAAAGcyP+R0p+0/+YsdHTPR4j8AgMs+XgAAAAAAAAABQwUAAPQAAACPgmvm57LtP1LXGqe1z+I/AADKPl4AAAAAAAAAAUQFAAD0AAAA7g1pAoC/7T+rIhgxOM7iPwAAwj5uAAAAAAAAAAFFBQAA9AAAAFCZZh4YzO0/qyIYMTjO4j8AgL4+bgAAAAAAAAABRgUAAPQAAADnXzVU1dntP6siGDE4zuI/AICDPn0AAAAAAAAAAUcFAAD0AAAAtWHVo7fo7T+rIhgxOM7iPwAAUT59AAAAAAAAAAFIBQAA9AAAAIVjdfOZ9+0/Utcap7XP4j8AADA+jQAAAAAAAAABSQUAAPQAAADl7nIPMgTuP0f1Igku1OI/AAAkPo0AAAAAAAAAAUoFAAD0AAAA0031N/5E7T9p1xWm6XPkPwAAVT4AAAAAAAAAAAFLBQAA9AAAAAyJxlEjRu0/adcVpulz5D8AAJI+EAAAAAAAAAABTAUAAPQAAABBxJdrSEftPxtuELrucOQ/AICaPhAAAAAAAAAAAU0FAAD0AAAAHrHc0txL7T8mUAhYdmzkPwAAoT4QAAAAAAAAAAFOBQAA9AAAAMRiUCBMT+0/f5sF4vhq5D8AAKg+EAAAAAAAAAABTwUAAPQAAAChT5WH4FPtPzAyAPb9Z+Q/AACqPh8AAAAAAAAAAVAFAAD0AAAAt3erCJpZ7T/iyPoJA2XkPwAAqT4fAAAAAAAAAAFRBQAA9AAAAMufwYlTX+0/7aryp4pg5D8AgKg+LwAAAAAAAAABUgUAAPQAAAAYA6kkMmbtP59B7buPXeQ/AACmPi8AAAAAAAAAAVMFAAD0AAAAm6Fh2TVu7T+pI+VZF1nkPwCApD4/AAAAAAAAAAFUBQAA9AAAAB1AGo45du0/tAXd955U5D8AAKQ+PwAAAAAAAAABVQUAAPQAAADYGaRcYn/tP7/n1JUmUOQ/AACkPj8AAAAAAAAAAVYFAAD0AAAAkfMtK4uI7T9xfs+pK03kPwAApz5OAAAAAAAAAAFXBQAA9AAAAIMIiRPZku0/IxXKvTBK5D8AgKg+TgAAAAAAAAABWAUAAPQAAAA+4hLiAZztP9WrxNE1R+Q/AICqPl4AAAAAAAAAAVkFAAD0AAAA+LucsCql7T+HQr/lOkTkPwCAqz5eAAAAAAAAAAFaBQAA9AAAACAMybKdsO0/4I28b71C5D8AAKI+bQAAAAAAAAABWwUAAPQAAABLXPW0ELztP+CNvG+9QuQ/AICdPm0AAAAAAAAAAVwFAAD0AAAAc6wht4PH7T/gjbxvvULkPwAADj59AAAAAAAAAAFdBQAA9AAAAJz8Tbn20u0/LvfBW7hF5D8AAIA9rAAAAAAAAAABXgUAAPQAAAARxje7KlbtP9BxU2DPr+U/AICaPgAAAAAAAAAAAV8FAAD0AAAA2opmoQVV7T+CCE501KzlPwCA0z4QAAAAAAAAAAFgBQAA9AAAAEcBCdVPV+0/gghOdNSs5T8AgOA+EAAAAAAAAAABYQUAAPQAAAC3d6sImlntP9tTS/5Wq+U/AIDpPhAAAAAAAAAAAWIFAAD0AAAAJe5NPORb7T/bU0v+VqvlPwCA6z4QAAAAAAAAAAFjBQAA9AAAAALbkqN4YO0/NJ9IiNmp5T8AgOo+IAAAAAAAAAABZAUAAPQAAABOPno+V2ftP+U1Q5zepuU/AADdPiAAAAAAAAAAAWUFAAD0AAAA0Nwy81pv7T/wFzs6ZqLlPwCA1j4vAAAAAAAAAAFmBQAA9AAAAMPxjduoee0/+/ky2O2d5T8AAMY+LwAAAAAAAAABZwUAAPQAAAC0BunD9oPtP14nKAD4l+U/AIC+Pj8AAAAAAAAAAWgFAAD0AAAA3VYVxmmP7T9pCSCef5PlPwCAtD4/AAAAAAAAAAFpBQAA9AAAAM5rcK63me0/zDYVxomN5T8AALA+PwAAAAAAAAABagUAAPQAAADBgMuWBaTtP37ND9qOiuU/AICtPk4AAAAAAAAAAWsFAAD0AAAAIAzJsp2w7T8wZAruk4flPwAArD5OAAAAAAAAAAFsBQAA9AAAAIGXxs41ve0/ia8HeBaG5T8AgKc+XgAAAAAAAAABbQUAAPQAAAAZXpUE88rtP4mvB3gWhuU/AIClPl4AAAAAAAAAAW4FAAD0AAAAsCRkOrDY7T+Jrwd4FoblPwAAXz59AAAAAAAAAAFvBQAA9AAAAIAmBIqS5+0/MGQK7pOH5T8AAC4+fQAAAAAAAAABcAUAAPQAAABOKKTZdPbtP37ND9qOiuU/AAAPPo0AAAAAAAAAAXEFAAD0AAAAh+oNnR8+7T/Qo11YZc/mPwAAnD4AAAAAAAAAAAFyBQAA9AAAAKr9yDWLOe0/0KNdWGXP5j8AgNU+EAAAAAAAAAABcwUAAPQAAABzwvcbZjjtP9CjXVhlz+Y/AIDiPhAAAAAAAAAAAXQFAAD0AAAAqv3INYs57T/Qo11YZc/mPwCA6z4QAAAAAAAAAAF1BQAA9AAAAKr9yDWLOe0/0KNdWGXP5j8AAPI+EAAAAAAAAAABdgUAAPQAAAAZdGtp1TvtP9CjXVhlz+Y/AADzPiAAAAAAAAAAAXcFAAD0AAAA9mCw0GlA7T/Qo11YZc/mPwAA7z4gAAAAAAAAAAF4BQAA9AAAAEHEl2tIR+0/0KNdWGXP5j8AgO0+LwAAAAAAAAABeQUAAPQAAAD7nSE6cVDtPynvWuLnzeY/AADgPi8AAAAAAAAAAXoFAAD0AAAAJe5NPORb7T+COlhsaszmPwAA2j4/AAAAAAAAAAF7BQAA9AAAAIV5S1h8aO0/2oVV9uzK5j8AgMk+PwAAAAAAAAABfAUAAPQAAABTe+unXnftP4wcUAryx+Y/AIDCPj8AAAAAAAAAAX0FAAD0AAAAIX2L90CG7T+X/keoecPmPwCAtz5OAAAAAAAAAAF+BQAA9AAAAPN+K0cjle0/SZVCvH7A5j8AgLI+TgAAAAAAAAABfwUAAPQAAAD4u5ywKqXtP1N3OloGvOY/AICkPl4AAAAAAAAAAYAFAAD0AAAAbG+wTXy37T8FDjVuC7nmPwAAnj5eAAAAAAAAAAGBBQAA9AAAAOAixOrNye0/Xlky+I235j8AAFM+bgAAAAAAAAABggUAAPQAAABV1teHH9ztP15ZMviNt+Y/AAAkPn0AAAAAAAAAAYMFAAD0AAAAAsW8Ppbv7T8FDjVuC7nmPwAACz59AAAAAAAAAAGEBQAA9AAAAPudITpxUO0/Xlr/IG1C6D8AgLw+AAAAAAAAAAABhQUAAPQAAADodQu5t0rtP15a/yBtQug/AAABPxAAAAAAAAAAAYYFAAD0AAAAHrHc0txL7T9eWv8gbULoPwDACD8QAAAAAAAAAAGHBQAA9AAAAMRiUCBMT+0/Xlr/IG1C6D8AQA4/EAAAAAAAAAABiAUAAPQAAABrFMRtu1LtP7el/KrvQOg/AMAOPxAAAAAAAAAAAYkFAAD0AAAAt3erCJpZ7T8P8fk0cj/oPwDADT8gAAAAAAAAAAGKBQAA9AAAAKiMBvHnY+0/wYf0SHc86D8AgAc/IAAAAAAAAAABiwUAAPQAAABAU9UmpXHtPyW16XCBNug/AAAFPy8AAAAAAAAAAYwFAAD0AAAARpBGkKyB7T86edmskC3oPwAA6D4vAAAAAAAAAAGNBQAA9AAAALpDWi3+k+0/9/HLXh0m6D8AANk+PwAAAAAAAAABjgUAAPQAAAAN5LIx5KrtP1ofwYYnIOg/AICCPj8AAAAAAAAAAY8FAAD0AAAAXYQLNsrB7T++TLauMRroPwAAOD5OAAAAAAAAAAGQBQAA9AAAAB6bBm762u0/yC6uTLkV6D8AAA4+TgAAAAAAAAABkQUAAPQAAACAPNrudFjtP9Z97nwcU+k/AICiPgAAAAAAAAAAAZIFAAD0AAAAJe5NPORb7T/Wfe58HFPpPwCA3j4QAAAAAAAAAAGTBQAA9AAAAHFRNdfCYu0/L8nrBp9R6T8AAOw+EAAAAAAAAAABlAUAAPQAAAB2jqZAynLtP+Ff5hqkTuk/AID1PhAAAAAAAAAAAZUFAAD0AAAA+Sxf9c167T/hX+YapE7pPwCA+D4gAAAAAAAAAAGWBQAA9AAAAJHzLSuLiO0/OqvjpCZN6T8AAPg+IAAAAAAAAAABlwUAAPQAAADOa3Cut5ntP5P24C6pS+k/AADXPiAAAAAAAAAAAZgFAAD0AAAAj4Jr5uey7T/sQd64K0rpPwAAyD4vAAAAAAAAAAGZBQAA9AAAAC2Gq4Ws0O0/ndjYzDBH6T8AAMA+LwAAAAAAAAABmgUAAPQAAAAB6imbHY/gP0PAsmMj8+s/AICEPgAAAAAAAAAAAZsFAAD0AAAAWji2Ta6L4D/1Vq13KPDrPwCAtT4QAAAAAAAAAAGcBQAA9AAAAFo4tk2ui+A/TaKqAavu6z8AgMA+EAAAAAAAAAABnQUAAPQAAABaOLZNrovgP6btp4st7es/AADIPhAAAAAAAAAAAZ4FAAD0AAAAWji2Ta6L4D+m7aeLLe3rPwAAzT4QAAAAAAAAAAGfBQAA9AAAAMmuWIH4jeA//zilFbDr6z8AgM0+HwAAAAAAAAABoAUAAPQAAAA3Jfu0QpDgP1iEop8y6us/AIDMPh8AAAAAAAAAAaEFAAD0AAAAFBJAHNeU4D8KG52zN+frPwAAzD4fAAAAAAAAAAGiBQAA9AAAALrDs2lGmOA/Ff2UUb/i6z8AAM4+LwAAAAAAAAABowUAAPQAAADP68nq/53gP8aTj2XE3+s/AADPPi8AAAAAAAAAAaQFAAD0AAAA4hPga7mj4D/QdYcDTNvrPwAA1D4+AAAAAAAAAAGlBQAA9AAAAC93xwaYquA/21d/odPW6z8AANY+PgAAAAAAAAABpgUAAPQAAACzFYC7m7LgP4zuebXY0+s/AADdPk4AAAAAAAAAAacFAAD0AAAAbO8JisS74D+X0HFTYM/rPwAA4D5OAAAAAAAAAAGoBQAA9AAAAM16B6ZcyOA/SWdsZ2XM6z8AAOc+XgAAAAAAAAABqQUAAPQAAACbfKf1PtfgP/v9Zntqyes/AADqPl4AAAAAAAAAAaoFAAD0AAAA2fTpeGvo4D8F4F4Z8sTrPwCA7j5tAAAAAAAAAAGrBQAA9AAAAIXjzi/i++A/t3ZZLffB6z8AgPA+bQAAAAAAAAABrAUAAPQAAAAx0rPmWA/hPxDCVrd5wOs/AIDyPn0AAAAAAAAAAa0FAAD0AAAA3MCYnc8i4T9pDVRB/L7rPwCA8z59AAAAAAAAAAGuBQAA9AAAAIivfVRGNuE/G6ROVQG86z8AgO8+jQAAAAAAAAABrwUAAPQAAAA0nmILvUnhP3PvS9+Duus/AIDtPo0AAAAAAAAAAbAFAAD0AAAA4IxHwjNd4T/MOklpBrnrPwCA2j6cAAAAAAAAAAGxBQAA9AAAAIx7LHmqcOE/JYZG84i36z8AANI+nAAAAAAAAAABsgUAAPQAAADK82781oHhPyWGRvOIt+s/AAC0PqwAAAAAAAAAAbMFAAD0AAAA0TDgZd6R4T8lhkbziLfrPwAApz6sAAAAAAAAAAG0BQAA9AAAAGf3rpubn+E/JYZG84i36z8AAKE+2wAAAAAAAAABtQUAAPQAAACQR9udDqvhP8w6SWkGues/AICfPtsAAAAAAAAAAbYFAAD0AAAAXwRlchLG4D8Z1YskuFDrPwAASj4AAAAAAAAAAAG3BQAA9AAAAO+Nwj7Iw+A/tqeW/K1W6z8AgIo+DwAAAAAAAAABuAUAAPQAAADvjcI+yMPgP11cmXIrWOs/AACTPg8AAAAAAAAAAbkFAAD0AAAAXwRlchLG4D9dXJlyK1jrPwAAmT4PAAAAAAAAAAG6BQAA9AAAAF8EZXISxuA/XVyZcitY6z8AAKk+DwAAAAAAAAABuwUAAPQAAABfBGVyEsbgP11cmXIrWOs/AACvPh8AAAAAAAAAAbwFAAD0AAAAXwRlchLG4D9dXJlyK1jrPwAAuD4fAAAAAAAAAAG9BQAA9AAAAF8EZXISxuA/q8WeXiZb6z8AAL4+HwAAAAAAAAABvgUAAPQAAABfBGVyEsbgP/kupEohXus/AIDAPh8AAAAAAAAAAb8FAAD0AAAAXwRlchLG4D+WAa8iF2TrPwCAwT4vAAAAAAAAAAHABQAA9AAAAF8EZXISxuA/2Yi8cIpr6z8AAMI+PgAAAAAAAAABwQUAAPQAAAAnyZNY7cTgPx4Qyr79cus/AIDKPj4AAAAAAAAAAcIFAAD0AAAAuFLxJKPC4D9il9cMcXrrPwCAzj5OAAAAAAAAAAHDBQAA9AAAABKhfdczv+A/pR7lWuSB6z8AgNY+TgAAAAAAAAABxAUAAPQAAABs7wmKxLvgP5Ba9R7Vius/AADaPk4AAAAAAAAAAcUFAAD0AAAAjgLFIjC34D8iSwhZQ5XrPwCA3D5dAAAAAAAAAAHGBQAA9AAAAHvarqF2seA/W/AdCS+h6z8AgN0+bQAAAAAAAAABxwUAAPQAAAAvd8cGmKrgPztKNi+Yrus/AIDcPm0AAAAAAAAAAcgFAAD0AAAArdgOUpSi4D9pDVRB/L7rPwAA3D59AAAAAAAAAAHJBQAA9AAAAPL+hINrmeA/PoV0yd3Q6z8AgNk+jAAAAAAAAAABygUAAPQAAAAB6imbHY/gP7yxl8c85Os/AIDYPowAAAAAAAAAAcsFAAD0AAAADtXOss+E4D843rrFm/frPwAA2D6MAAAAAAAAAAHMBQAA9AAAABzAc8qBeuA/tQrew/oK7D8AANg+rAAAAAAAAAABzQUAAPQAAABi5un7WHHgP4qC/kvcHOw/AIDWPqwAAAAAAAAAAc4FAAD0AAAAFoMCYXpq4D8RkRnowivsPwAA1j6sAAAAAAAAAAHPBQAA9AAAAAJb7N/AZOA/8eoxDiw57D8AANg+rAAAAAAAAAAB0AUAAPQAAABcqXiSUWHgPyqQR74XRew/AADZPrsAAAAAAAAAAdEFAAD0AAAAJW6neCxg4D+9gFr4hU/sPwAA3T67AAAAAAAAAAHSBQAA9AAAAFypeJJRYeA/T3FtMvRZ7D8AgN4+ywAAAAAAAAAB0wUAAPQAAADMHxvGm2PgP5L4eoBnYew/AIDePssAAAAAAAAAAdQFAAD0AAAApwxgLTBo4D/Wf4jO2mjsPwAA3j7aAAAAAAAAAAHVBQAA9AAAACurGOIzcOA/GQeWHE5w7D8AAN8+2gAAAAAAAAAB1gUAAPQAAAAcwHPKgXrgP7bZoPRDduw/AIDfPuoAAAAAAAAAAdcFAAD0AAAARhCgzPSF4D9djqNqwXfsPwAA4T7qAAAAAAAAAAHYBQAA9AAAAKabneiMkuA/XY6jasF37D8AgOE++gAAAAAAAAAB2QUAAPQAAAA9YmweSqDgP12Oo2rBd+w/AIDePvoAAAAAAAAAAdoFAAD0AAAAQ5/dh1Gw4D9djqNqwXfsPwAA3T4JAQAAAAAAAAHbBQAA9AAAALhS8SSjwuA/DiWefsZ07D8AgMs+CQEAAAAAAAAB3AUAAPQAAABkQdbbGdbgPxkHlhxOcOw/AADEPhkBAAAAAAAAAd0FAAD0AAAAEDC7kpDp4D/LnZAwU23sPwAATz4ZAQAAAAAAAAHeBQAA9AAAALweoEkH/eA/1n+Iztpo7D8AAPg9KQEAAAAAAAAB3wUAAPQAAAD5luLMMw7hP5L4eoBnYew/AACSPSkBAAAAAAAAAeAFAAD0AAAAAPdzpWGlaD8Bp7rQarjuPwAAjD4AAAAAAAAAAAHhBQAA9AAAAPAZh2D6EGQ/vR+tgvew7j8AAMA+DwAAAAAAAAAB4gUAAPQAAAD4c9XsrKFgP8kBpSB/rO4/AIDLPg8AAAAAAAAAAeMFAAD0AAAA0Aq+lPKuXD95mJ80hKnuPwAA1D4PAAAAAAAAAAHkBQAA9AAAAACcR/K+ZFo/Ky+aSImm7j8AgN0+DwAAAAAAAAAB5QUAAPQAAAAAnEfyvmRaP4V6l9ILpe4/AADgPh8AAAAAAAAAAeYFAAD0AAAAsC3RT4saWD83EZLmEKLuPwCA5D4fAAAAAAAAAAHnBQAA9AAAALAt0U+LGlg/6aeM+hWf7j8AgOY+HwAAAAAAAAAB6AUAAPQAAACwLdFPixpYP5s+hw4bnO4/AIDpPh8AAAAAAAAAAekFAAD0AAAAsC3RT4saWD+lIH+sopfuPwAA6z4vAAAAAAAAAAHqBQAA9AAAALAt0U+LGlg/V7d5wKeU7j8AgPU+LwAAAAAAAAAB6wUAAPQAAAAAnEfyvmRaP2OZcV4vkO4/AAD6Pj4AAAAAAAAAAewFAAD0AAAA0Aq+lPKuXD+75G7osY7uPwDAAT8+AAAAAAAAAAHtBQAA9AAAABirEL7GxmE/bXtp/LaL7j8AwAM/PgAAAAAAAAAB7gUAAPQAAAAQUcIxFDZlPx8SZBC8iO4/AEAGP04AAAAAAAAAAe8FAAD0AAAAKC6vdnvKaT/RqF4kwYXuPwBABz9eAAAAAAAAAAHwBQAA9AAAAAw9CS+LVHA/gz9ZOMaC7j8AwAc/XgAAAAAAAAAB8QUAAPQAAADg4rqi2MNzPzPWU0zLf+4/AAAIP20AAAAAAAAAAfIFAAD0AAAAaCQK/7LFdz+NIVHWTX7uPwCACD99AAAAAAAAAAHzBQAA9AAAAOxlWVuNx3s/P7hL6lJ77j8AwAg/fQAAAAAAAAAB9AUAAPQAAACGISNQ+i2AP0eaQ4jadu4/AMAIP4wAAAAAAAAAAfUFAAD0AAAA7F3oZnTBgj+f5UASXXXuPwAACT+MAAAAAAAAAAH2BQAA9AAAACxo/PE0noU/Unw7JmJy7j8AgAk/nAAAAAAAAAAB9wUAAPQAAAAQDq5lgg2JPwMTNjpnb+4/AMAJP5wAAAAAAAAAAfgFAAD0AAAA5LNf2c98jD+1qTBObGzuPwCACj+sAAAAAAAAAAH5BQAA9AAAACi+c2SQWY8/wIso7PNn7j8AwAo/rAAAAAAAAAAB+gUAAPQAAAAYS+uxyz+RP8ttIIp7Y+4/AMAKP6wAAAAAAAAAAfsFAAD0AAAAOlB19yuukj8umxWyhV3uPwAACz/LAAAAAAAAAAH8BQAA9AAAAICHsMhF05M/OX0NUA1Z7j8AgAw/ywAAAAAAAAAB/QUAAPQAAADkV8RfvNOUP0NfBe6UVO4/AEANP8sAAAAAAAAAAf4FAAD0AAAAYMGwvI+vlT9OQf2LHFDuPwBADj/LAAAAAAAAAAH/BQAA9AAAAOrDdd+/ZpY/WSP1KaRL7j8AwA4/2wAAAAAAAAABAAYAAPQAAACUXxPITPmWP2UF7ccrR+4/AIAPP9sAAAAAAAAAAQEGAAD0AAAASpSJdjZnlz9v5+Rls0LuPwDADz/qAAAAAAAAAAECBgAA9AAAAB5i2Op8sJc/esncAzs+7j8AABE/6gAAAAAAAAABAwYAAPQAAAAeYtjqfLCXP9720StFOO4/AIARP+oAAAAAAAAAAQQGAAD0AAAAOPuwsNmLlz+ab8Td0TDuPwBAET/6AAAAAAAAAAEFBgAA9AAAAGQtYjyTQpc/Vui2j14p7j8AABE/+gAAAAAAAAABBgYAAPQAAACUXxPITPmWP2HKri3mJO4/AIARPwkBAAAAAAAAAQcGAAD0AAAA1iqdGWOLlj8eQ6Hfch3uPwDAET8JAQAAAAAAAAEIBgAA9AAAADKP/zDW+JU/gXCWB30X7j8AgBI/GQEAAAAAAAABCQYAAPQAAAByWomC7IqVP+Wdiy+HEe4/AMASPxkBAAAAAAAAAQoGAAD0AAAA5FfEX7zTlD9Iy4BXkQvuPwBAEj8pAQAAAAAAAAELBgAA9AAAAD68JncvQZQ/Ua149RgH7j8AABI/KQEAAAAAAAABDAYAAPQAAACcIImOoq6TP7TabR0jAe4/AAASPzgBAAAAAAAAAQ0GAAD0AAAA8oTrpRUckz8NJmunpf/tPwAAEj84AQAAAAAAAAEOBgAA9AAAAEzpTb2IiZI/v7xlu6r87T8AgBI/WAEAAAAAAAABDwYAAPQAAACWtNcOnxuSP3FTYM+v+e0/AMASP1gBAAAAAAAAARAGAAD0AAAAvuaImljSkT/Jnl1ZMvjtPwDAET9nAQAAAAAAAAERBgAA9AAAAOwYOiYSiZE/Iupa47T27T8AQBE/ZwEAAAAAAAABEgYAAPQAAAAIshLsbmSRPyLqWuO09u0/AAAQP2cBAAAAAAAAARMGAAD0AAAACLIS7G5kkT8i6lrjtPbtPwBADz9nAQAAAAAAAAEUBgAA9AAAANh/YWC1rZE/yZ5dWTL47T8AgA4/ZwEAAAAAAAABFQYAAPQAAAB8G/9IQkCSP3FTYM+v+e0/AAAOP2cBAAAAAAAAARYGAAD0AAAA8oTrpRUckz9xU2DPr/ntPwAADj+GAQAAAAAAAAEXBgAA9AAAAG7u1wLp95M/ZnFoMSj+7T8AAA4/hgEAAAAAAAABGAYAAPQAAAC2JRPUAh2VP7TabR0jAe4/AAAOP5YBAAAAAAAAARkGAAD0AAAA1iqdGWOLlj8CRHMJHgTuPwAADj+mAQAAAAAAAAEaBgAA9AAAAO4vJ1/D+Zc/Ua149RgH7j8AAA4/pgEAAAAAAAABGwYAAPQAAAAQNbGkI2iZP/hhe2uWCO4/AAAOP8UBAAAAAAAAARwGAAD0AAAAMDo76oPWmj/vf4PNDg3uPwAADj/FAQAAAAAAAAEdBgAA9AAAAGTYnfVAIJw/5Z2LL4cR7j8AAA4/xQEAAAAAAAABHgYAAPQAAACqD9nGWkWdP9q7k5H/Fe4/AIAOP8UBAAAAAAAAAR8GAAD0AAAADODsXdFFnj8oJZl9+hjuPwDADj/FAQAAAAAAAAEgBgAA9AAAAG6wAPVHRp8/HkOh33Id7j8AQA4/1QEAAAAAAAABIQYAAPQAAAASTJ7d1NifPxNhqUHrIe4/AAAOP9UBAAAAAAAAASIGAAD0AAAA3/Md47A1oD9hyq4t5iTuPwCADT/kAQAAAAAAAAEjBgAA9AAAADoOWbqlbKA/rzO0GeEn7j8AAA0/5AEAAAAAAAABJAYAAPQAAAAjdYD0SJGgP6VRvHtZLO4/AEARP/QBAAAAAAAAASUGAAD0AAAAI3WA9EiRoD+ab8Td0TDuPwBAEz/0AQAAAAAAAAEmBgAA9AAAACN1gPRIkaA/3vbRK0U47j8AQBY/AwIAAAAAAAABJwYAAPQAAAA6Dlm6pWygPyF+33m4P+4/AEAXPwMCAAAAAAAAASgGAAD0AAAA3/Md47A1oD8Muu89qUjuPwDAFz8TAgAAAAAAAAEpBgAA9AAAAP6yxRd4/Z8/9fX/AZpR7j8AABg/EwIAAAAAAAABKgYAAPQAAABusAD1R0afP9VPGCgDX+4/AEAXPyMCAAAAAAAAASsGAAD0AAAADODsXdFFnj+1qTBObGzuPwAAFz8jAgAAAAAAAAEsBgAA9AAAAKoP2cZaRZ0/R5pDiNp27j8AgBI/MgIAAAAAAAABLQYAAPQAAABIP8Uv5EScP9GoXiTBhe4/AIAQPzICAAAAAAAAAS4GAAD0AAAA5m6xmG1Emz+xAndKKpPuPwCACz8yAgAAAAAAAAEvBgAA9AAAAHAFxTuaaJo/6aeM+hWf7j8AQAk/UgIAAAAAAAABMAYAAPQAAAAQNbGkI2iZP2+2p5b8re4/AIAAP1ICAAAAAAAAATEGAAD0AAAAmMvER1CMmD9PEMC8ZbvuPwCA+T5SAgAAAAAAAAEyBgAA9AAAANyWTplmHpg/ibXVbFHH7j8AAJ0+UgIAAAAAAAABMwYAAPQAAADclk6ZZh6YP8Fa6xw90+4/AABoPmECAAAAAAAAATQGAAD0AAAArGSdDa1nmD8F4vhqsNruPwAAOD5hAgAAAAAAAAE1BgAA9AAAAJjLxEdQjJg/q5b74C3c7j8AACg+YQIAAAAAAAABNgYAAPQAAAD4n56y2fHoP0YRj3+WBLY/AADoPQAAAAAAAAAAATcGAAD0AAAA+J+estnx6D/wMQ1fEL21PwAAID4QAAAAAAAAAAE4BgAA9AAAAGYWQeYj9Og/RkLMTk2ZtT8AACk+EAAAAAAAAAABOQYAAPQAAADVjOMZbvboP5pSiz6KdbU/AAAwPhAAAAAAAAAAAToGAAD0AAAADMi0M5P36D9irXWOnmm1PwAAOD4gAAAAAAAAAAE7BgAA9AAAAEQDhk24+Og/Kghg3rJdtT8AADo+IAAAAAAAAAABPAYAAPQAAAB7Pldn3fnoP7a9NH7bRbU/AAA9PiAAAAAAAAAAAT0GAAD0AAAAs3kogQL76D98GB/O7zm1PwAAPz4gAAAAAAAAAAE+BgAA9AAAALN5KIEC++g/fBgfzu85tT8AAD0+LwAAAAAAAAABPwYAAPQAAACzeSiBAvvoP3wYH87vObU/AAA8Pi8AAAAAAAAAAUAGAAD0AAAAez5XZ9356D98GB/O7zm1PwAAQD4vAAAAAAAAAAFBBgAA9AAAAEQDhk24+Og/fBgfzu85tT8AAEI+LwAAAAAAAAABQgYAAPQAAAAMyLQzk/foP3wYH87vObU/AABTPj8AAAAAAAAAAUMGAAD0AAAA1YzjGW726D+2vTR+20W1PwAAWj4/AAAAAAAAAAFEBgAA9AAAANWM4xlu9ug/Yq11jp5ptT8AAGs+PwAAAAAAAAABRQYAAPQAAACeURIASfXoP0ZCzE5NmbU/AABzPl4AAAAAAAAAAUYGAAD0AAAAnlESAEn16D8q1yIP/Mi1PwAAhD5uAAAAAAAAAAFHBgAA9AAAAJ5REgBJ9eg/uFu6320ctj8AgIg+bgAAAAAAAAABSAYAAPQAAACeURIASfXoP0jgUbDfb7Y/AICSPn0AAAAAAAAAAUkGAAD0AAAA1YzjGW726D+AVCqRFOe2PwAAlz59AAAAAAAAAAFKBgAA9AAAAAzItDOT9+g/vMgCckletz8AgJ0+nQAAAAAAAAABSwYAAPQAAABEA4ZNuPjoPyzi8AJq4bc/AACgPp0AAAAAAAAAAUwGAAD0AAAAs3kogQL76D9oVsnjnli4PwCAoj6dAAAAAAAAAAFNBgAA9AAAACHwyrRM/eg/3G+3dL/buD8AgKM+nQAAAAAAAAABTgYAAPQAAACPZm3olv/oP8DT0GW3drk/AICjPqwAAAAAAAAAAU8GAAD0AAAA/9wPHOEB6T/e3P8Gmx26PwAApD6sAAAAAAAAAAFQBgAA9AAAAGxTsk8rBOk/bjBaCFbcuj8AAKU+vAAAAAAAAAABUQYAAPQAAADbyVSDdQbpPzgpyrn8prs/AIClPrwAAAAAAAAAAVIGAAD0AAAASUD3tr8I6T84x08bj328PwAAqj7LAAAAAAAAAAFTBgAA9AAAALm2meoJC+k/dArrLA1gvT8AAKw+ywAAAAAAAAABVAYAAPQAAABfaA04eQ7pP3aocI6fNr4/AAC1PtsAAAAAAAAAAVUGAAD0AAAABRqBhegR6T94RvbvMQ2/PwAAuT7bAAAAAAAAAAFWBgAA9AAAAKvL9NJXFek/euR7UcTjvz8AgL4+6wAAAAAAAAABVwYAAPQAAABPfWggxxjpPxM5oeEMb8A/AIDAPusAAAAAAAAAAVgGAAD0AAAA9S7cbTYc6T+GUo9yLfLAPwCAwD76AAAAAAAAAAFZBgAA9AAAAJvgT7ulH+k/MhGTszmBwT8AAMA++gAAAAAAAAABWgYAAPQAAAALV/Lu7yHpP3uiocw7FsI/AADBPgoBAAAAAAAAAVsGAAD0AAAAec2UIjok6T+Kjpo1Up/CPwCAwT4KAQAAAAAAAAFcBgAA9AAAALAIZjxfJek//KeIxnIiwz8AAMM+CgEAAAAAAAABXQYAAPQAAACwCGY8XyXpPwuUgS+Jq8M/AIDDPhoBAAAAAAAAAV4GAAD0AAAAsAhmPF8l6T+4UoVwlTrEPwCAwz4aAQAAAAAAAAFfBgAA9AAAALAIZjxfJek/nbaeYY3VxD8AAMQ+KQEAAAAAAAABYAYAAPQAAACwCGY8XyXpP+VHrXqPasU/AADEPikBAAAAAAAAAWEGAAD0AAAA6EM3VoQm6T/Lq8ZrhwXGPwAAxD45AQAAAAAAAAFiBgAA9AAAAOhDN1aEJuk/d2rKrJOUxj8AAMU+OQEAAAAAAAABYwYAAPQAAAAffwhwqSfpP7/72MWVKcc/AIDFPkgBAAAAAAAAAWQGAAD0AAAAH38IcKkn6T+lX/K2jcTHPwCAxT5IAQAAAAAAAAFlBgAA9AAAAB9/CHCpJ+k/YDssMGdxyD8AAMY+WAEAAAAAAAABZgYAAPQAAAAffwhwqSfpP1C8e1ksKsk/AADHPlgBAAAAAAAAAWcGAAD0AAAAH38IcKkn6T+nasCq+9zJPwCAxz5oAQAAAAAAAAFoBgAA9AAAAB9/CHCpJ+k/x3PvS9+Dyj8AgMc+aAEAAAAAAAABaQYAAPQAAAAffwhwqSfpP+V8Hu3CKss/AADIPncBAAAAAAAAAWoGAAD0AAAAH38IcKkn6T/Z/W0WiOPLPwAAyD53AQAAAAAAAAFrBgAA9AAAAOhDN1aEJuk/ZVHIF0OizD8AAMg+hwEAAAAAAAABbAYAAPQAAACwCGY8XyXpP1nSF0EIW80/AADIPocBAAAAAAAAAW0GAAD0AAAAec2UIjok6T+xgFyS1w3OPwAAyD6LAQAAAAAAAAFuBgAA9AAAAAtX8u7vIek/0YmLM7u0zj8AAMk+iwEAAAAAAAABbwYAAPQAAACb4E+7pR/pPyc40ISKZ88/AIDJPpoBAAAAAAAAAXAGAAD0AAAA9S7cbTYc6T+M3A/XJxDQPwCAyD6aAQAAAAAAAAFxBgAA9AAAAIe4OTrsGek/o2/CQ4By0D8AAMg+qgEAAAAAAAABcgYAAPQAAADhBsbsfBbpPx0watjiztA/AADJPqoBAAAAAAAAAXMGAAD0AAAAPFVSnw0T6T9IhwyBSijRPwCAyT65AQAAAAAAAAF0BgAA9AAAAJWj3lGeD+k/JnWpPbd+0T8AAMs+uQEAAAAAAAABdQYAAPQAAAC5tpnqCQvpP6A1UdIZ29E/AIDLPskBAAAAAAAAAXYGAAD0AAAAEgUmnZoH6T9mX/5SdzrSPwCAyz7JAQAAAAAAAAF3BgAA9AAAADUY4TUGA+k/Lomr09SZ0j8AAMw+2QEAAAAAAAABeAYAAPQAAACPZm3olv/oP1rgTXw889I/AADPPtkBAAAAAAAAAXkGAAD0AAAA6bT5mif86D/pZOVMrkbTPwCA0D7oAQAAAAAAAAF6BgAA9AAAAEQDhk24+Og/FbyH9RWg0z8AgNM+6AEAAAAAAAABewYAAPQAAACeURIASfXoP93lNHZz/9M/AADVPvgBAAAAAAAAAXwGAAD0AAAA+J+estnx6D+kD+L20F7UPwCA1j74AQAAAAAAAAF9BgAA9AAAAFLuKmVq7ug/bDmPdy6+1D8AgNc++AEAAAAAAAABfgYAAPQAAAB1Aeb91enoP5iQMSCWF9U/AIDXPggCAAAAAAAAAX8GAAD0AAAAz09ysGbm6D92fs7cAm7VPwAA2D4IAgAAAAAAAAGABgAA9AAAAPJiLUnS4eg/Pqh7XWDN1T8AANo+JwIAAAAAAAABgQYAAPQAAAAUdujhPd3oPwbSKN69LNY/AADbPicCAAAAAAAAAYIGAAD0AAAAAU7SYITX6D/M+9VeG4zWPwCA2j4nAgAAAAAAAAGDBgAA9AAAAOwlvN/K0eg/qelyG4ji1j8AANo+JwIAAAAAAAABhAYAAPQAAAAOOXd4Ns3oPzluCuz5Ndc/AADaPjYCAAAAAAAAAYUGAAD0AAAAMUwyEaLI6D9lxayUYY/XPwAA2j42AgAAAAAAAAGGBgAA9AAAAB0kHJDowug/Le9ZFb/u1z8AAN0+RgIAAAAAAAABhwYAAPQAAABAN9coVL7oP0OCDIIXUdg/AIDePkYCAAAAAAAAAYgGAAD0AAAAYkqSwb+56D9YFb/ub7PYPwCA4D5WAgAAAAAAAAGJBgAA9AAAAIVdTVorteg/0tVmg9IP2T8AgOE+VgIAAAAAAAABigYAAPQAAADfq9kMvLHoPzfSHtwlddk/AADjPmUCAAAAAAAAAYsGAAD0AAAAOvplv0yu6D84oeEMb+DZPwCA4z5lAgAAAAAAAAGMBgAA9AAAAJRI8nHdqug/1kKvFa5R2j8AAOc+dQIAAAAAAAABjQYAAPQAAAC2W60KSaboP6yJks7Yzto/AIDoPoUCAAAAAAAAAY4GAAD0AAAAojOXiY+g6D9KK2DXF0DbPwCA6D6UAgAAAAAAAAGPBgAA9AAAAPyBIzwgneg/58wt4Fax2z8AAOg+lAIAAAAAAAABkAYAAPQAAAAgld7Ui5joPyBBBsGLKNw/AIDlPpQCAAAAAAAAAZEGAAD0AAAAeuNqhxyV6D9vec7dz5bcPwCA5D6kAgAAAAAAAAGSBgAA9AAAAJz2JSCIkOg/qe2mvgQO3T8AAOM+pAIAAAAAAAABkwYAAPQAAAD2RLLSGI3oP4E0incvi90/AADiPqQCAAAAAAAAAZQGAAD0AAAAh84Pn86K6D9Xe20wWgjePwAA5T6zAgAAAAAAAAGVBgAA9AAAABpYbWuEiOg/LcJQ6YSF3j8AgOY+swIAAAAAAAABlgYAAPQAAADiHJxRX4foP8tjHvLD9t4/AIDoPsMCAAAAAAAAAZcGAAD0AAAAq+HKNzqG6D9TQfy+83DfPwCA6T7DAgAAAAAAAAGYBgAA9AAAAHSm+R0Vheg/efHkYxnx3z8AAOs+0wIAAAAAAAABmQYAAPQAAAB0pvkdFYXoP4FnYZikNeA/AIDrPtMCAAAAAAAAAZoGAAD0AAAAPGsoBPCD6D/27MqSwW/gPwCA6z7TAgAAAAAAAAGbBgAA9AAAAM70hdClgeg/CEU/ZdSv4D8AAOw+4gIAAAAAAAABnAYAAPQAAACWubS2gIDoP8NRtq1k8eA/AADsPuICAAAAAAAAAZ0GAAD0AAAAX37jnFt/6D8t9ScK+i/hPwAA7D7yAgAAAAAAAAGeBgAA9AAAACdDEoM2fug/pHqRBBdq4T8AAOw+8gIAAAAAAAABnwYAAPQAAADwB0FpEX3oPwQ8C8MkreE/AADsPgIDAAAAAAAAAaAGAAD0AAAA8AdBaRF96D8XlH+VN+3hPwAA7T4CAwAAAAAAAAGhBgAA9AAAAPAHQWkRfeg/KOzzZ0ot4j8AgO0+EQMAAAAAAAABogYAAPQAAAAnQxKDNn7oP+3aYk5iauI/AIDtPhEDAAAAAAAAAaMGAAD0AAAAX37jnFt/6D/0UN+C7a7iPwAA7j4hAwAAAAAAAAGkBgAA9AAAAJa5tLaAgOg/VRJZQfvx4j8AAO4+IQMAAAAAAAABpQYAAPQAAADO9IXQpYHoP2dqzRMOMuM/AADuPjADAAAAAAAAAaYGAAD0AAAABTBX6sqC6D/TDT9wo3DjPwAA7z4wAwAAAAAAAAGnBgAA9AAAAAUwV+rKgug/Ke3AkCm44z8AgO8+QAMAAAAAAAABqAYAAPQAAAAFMFfqyoLoPy9jPcW0/OM/AADxPkADAAAAAAAAAakGAAD0AAAABTBX6sqC6D+cBq8hSjvkPwCA8T5QAwAAAAAAAAGqBgAA9AAAAAUwV+rKgug/VBMmatp85D8AAPM+UAMAAAAAAAABqwYAAPQAAAAFMFfqyoLoP6ryp4pgxOQ/AIDzPl8DAAAAAAAAAawGAAD0AAAABTBX6sqC6D9aHSc1aQrlPwCA8z5fAwAAAAAAAAGtBgAA9AAAAAUwV+rKgug/a3WbB3xK5T8AAPQ+bwMAAAAAAAABrgYAAPQAAAA8aygE8IPoPxugGrKEkOU/AAD1Pm8DAAAAAAAAAa8GAAD0AAAAdKb5HRWF6D9xf5zSCtjlPwCA9T5vAwAAAAAAAAGwBgAA9AAAAOIcnFFfh+g/KowTG5sZ5j8AgPU+fwMAAAAAAAABsQYAAPQAAABPkz6FqYnoPz3kh+2tWeY/AAD2Pn8DAAAAAAAAAbIGAAD0AAAAvwnhuPOL6D+dpQGsu5zmPwAA+D6OAwAAAAAAAAGzBgAA9AAAAGW7VAZjj+g//mZ7asnf5j8AAPk+jgMAAAAAAAABtAYAAPQAAAALbchT0pLoP8NV6lDhHOc/AID4PqMDAAAAAAAAAbUGAAD0AAAAsR48oUGW6D+GRFk3+VnnPwAA+D6jAwAAAAAAAAG2BgAA9AAAAI4LgQjWmug/5wXT9Qad5z8AAPg+wgMAAAAAAAABtwYAAPQAAACiM5eJj6DoP6ASSj6X3uc/AAD4PsIDAAAAAAAAAbgGAAD0AAAAtlutCkmm6D9lAbkkrxvoPwAA+T7CAwAAAAAAAAG5BgAA9AAAAMyDw4sCrOg/gTsllUlX6D8AgPk+wgMAAAAAAAABugYAAPQAAACpcAjzlrDoP0YqlHthlOg/AID5PtIDAAAAAAAAAbsGAAD0AAAAhV1NWiu16D9hZADs+8/oPwAA+j7SAwAAAAAAAAG8BgAA9AAAAGJKksG/ueg/i4Bk+h0H6T8AAPo+4QMAAAAAAAABvQYAAPQAAABAN9coVL7oP2IzwxxFO+k/AAD6PuEDAAAAAAAAAb4GAAD0AAAA5uhKdsPB6D+WMR/J7m3pPwAA+j7xAwAAAAAAAAG/BgAA9AAAAMLVj91Xxug/FZmAYZOj6T8AAPo+8QMAAAAAAAABwAYAAPQAAABohwMrx8noP0iX3A091uk/AAD7PgEEAAAAAAAAAcEGAAD0AAAAfa8ZrIDP6D96lTi65gjqPwCA+z4BBAAAAAAAAAHCBgAA9AAAACNhjfnv0ug/XiqPepU46j8AAP0+EAQAAAAAAAABwwYAAPQAAADJEgFHX9boP5sK48TGZuo/AID9PhAEAAAAAAAAAcQGAAD0AAAAbsR0lM7Z6D8nVDz78pfqPwAA/z4gBAAAAAAAAAHFBgAA9AAAAEyxufti3ug/CumSu6HH6j8AgP8+IAQAAAAAAAABxgYAAPQAAADyYi1J0uHoP+596XtQ9+o/AID+PiAEAAAAAAAAAccGAAD0AAAAmBShlkHl6D+EqTpQBCTrPwAA/j4vBAAAAAAAAAHIBgAA9AAAAHUB5v3V6eg/y2uGOL1N6z8AAP4+LwQAAAAAAAAByQYAAPQAAAAbs1lLRe3oPxMu0iB2d+s/AAD+Pk8EAAAAAAAAAcoGAAD0AAAAwGTNmLTw6D+pWSP1KaTrPwAA/j5PBAAAAAAAAAHLBgAA9AAAAJ5REgBJ9eg/PoV0yd3Q6z8AAP4+TwQAAAAAAAABzAYAAPQAAACzeSiBAvvoPy38wicU/Os/AID7Pk8EAAAAAAAAAc0GAAD0AAAAx6E+ArwA6T91vg4QzSXsPwCA+j5eBAAAAAAAAAHOBgAA9AAAABIFJp2aB+k/xmJSlg1L7D8AAPo+XgQAAAAAAAABzwYAAPQAAADN3q9rwxDpPxkHlhxOcOw/AAD6Pn4EAAAAAAAAAdAGAAD0AAAAvvMKVBEb6T8HfuR6hJvsPwCA+D5+BAAAAAAAAAHRBgAA9AAAAB9/CHCpJ+k/nqk1TzjI7D8AAPg+fgQAAAAAAAAB0gYAAPQAAAB/CgaMQTTpP/BNedV47ew/AAD5Pn4EAAAAAAAAAdMGAAD0AAAATQym2yND6T/opr/RNhTtPwCA+T6NBAAAAAAAAAHUBgAA9AAAABsORisGUuk/lJYA4vk37T8AgPk+jQQAAAAAAAAB1QYAAPQAAADsD+Z66GDpP/EcPAbCWO0/AAD6PqwEAAAAAAAAAdYGAAD0AAAA8kxX5O9w6T+m7nS0DHjtPwCA9z6sBAAAAAAAAAHXBgAA9AAAAMBO9zPSf+k/tAur7NmV7T8AgPY+rAQAAAAAAAAB2AYAAPQAAACPUJeDtI7pP8Qo4SSns+0/AAD2PqwEAAAAAAAAAdkGAAD0AAAAlY0I7bue6T8rkRTn9s/tPwAA9j68BAAAAAAAAAHaBgAA9AAAANMFS3Dor+k/RJBCvUvp7T8AAPk+vAQAAAAAAAAB2wYAAPQAAAC1LwFBhMTpPw0ma6el/+0/AID6PswEAAAAAAAAAdwGAAD0AAAAYR7m9/rX6T8zB5EbghTuPwCA+z7MBAAAAAAAAAHdBgAA9AAAAA0Ny65x6+k/YcquLeYk7j8AAPw+2wQAAAAAAAAB3gYAAPQAAAAoclKZMgHqP+jYycnMM+4/AID6PtsEAAAAAAAAAd8GAAD0AAAADJwIas4V6j96ydwDOz7uPwAA+j7rBAAAAAAAAAHgBgAA9AAAAO7FvjpqKuo/DLrvPalI7j8AAPk+6wQAAAAAAAAB4QYAAPQAAADS73QLBj/qP1kj9SmkS+4/AAD4PusEAAAAAAAAAeIGAAD0AAAAtRkr3KFT6j8A2PefIU3uPwAA+T4KBQAAAAAAAAHjBgAA9AAAANB+ssZiaeo/s27ysyZK7j8AgPk+CgUAAAAAAAAB5AYAAPQAAADr4zmxI3/qP2/n5GWzQu4/AAD/PgoFAAAAAAAAAeUGAAD0AAAABUnBm+SU6j82Qs+1xzbuPwAAAT8KBQAAAAAAAAHmBgAA9AAAALE3plJbqOo/CH+xo2Mm7j8AgAU/GgUAAAAAAAAB5wYAAPQAAACUYVwj97zqPz7piLkJEO4/AIAHPxoFAAAAAAAAAegGAAD0AAAA0tmepiPO6j8i6lrjtPbtPwBACj8pBQAAAAAAAAHpBgAA9AAAAA5S4SlQ3+o/vIEnIWXa7T8AQAs/KQUAAAAAAAAB6gYAAPQAAAAUj1KTV+/qP1UZ9F4Vvu0/AEAMP0kFAAAAAAAAAesGAAD0AAAA45Dy4jn+6j9S3rXEz5vtPwDADD9JBQAAAAAAAAHsBgAA9AAAAHtXwRj3C+s/pu50tAx47T8AQAw/SQUAAAAAAAAB7QYAAPQAAADb4r40jxjrP7h3JlbWTO0/AAAMP1gFAAAAAAAAAe4GAAD0AAAAzfcZHd0i6z/T4s+VJx3tPwAADT9YBQAAAAAAAAHvBgAA9AAAAFCW0tHgKus/5WuBN/Hx7D8AgA0/WAUAAAAAAAAB8AYAAPQAAACc+blsvzHrPwHXKndCwuw/AEAOP2gFAAAAAAAAAfEGAAD0AAAAsSHQ7Xg36z8nJMxUG47sPwDADj9oBQAAAAAAAAHyBgAA9AAAAI0OFVUNPOs/WVNl0HtV7D8AgBA/eAUAAAAAAAAB8wYAAPQAAAAzwIiifD/rP4qC/kvcHOw/AEARP3gFAAAAAAAAAfQGAAD0AAAAojYr1sZB6z9jZpo9uuXrPwCAEz+HBQAAAAAAAAH1BgAA9AAAANlx/O/rQus/7OAwQ52r6z8AQBQ/hwUAAAAAAAAB9gYAAPQAAADZcfzv60LrPyjywVyFbus/AIAWP5cFAAAAAAAAAfcGAAD0AAAA2XH87+tC6z+9TlAA8C/rPwBAFz+XBQAAAAAAAAH4BgAA9AAAAKI2K9bGQes/nxTkj1X06j8AQBg/pQUAAAAAAAAB+QYAAPQAAABr+1m8oUDrPzVxcjPAteo/AMAYP6UFAAAAAAAAAfoGAAD0AAAAM8CIonw/6z+FRvOIt2/qPwDAFz+lBQAAAAAAAAH7BgAA9AAAAPyEt4hXPus/dO5+tqQv6j8AQBc/tQUAAAAAAAAB/AYAAPQAAACNDhVVDTzrP2GWCuSR7+k/AAAYP7UFAAAAAAAAAf0GAAD0AAAAVtNDO+g66z8A1ZAlhKzpPwCAGD/FBQAAAAAAAAH+BgAA9AAAAB6YciHDOes/+l4U8fhn6T8AgBs/xQUAAAAAAAAB/wYAAPQAAADnXKEHnjjrP+YGoB7mJ+k/AAAdP9QFAAAAAAAAAQAHAAD0AAAAsSHQ7Xg36z/VritM0+foPwBAIz/UBQAAAAAAAAEBBwAA9AAAALEh0O14N+s/zTivF0ij6D8AACY/9AUAAAAAAAABAgcAAPQAAADnXKEHnjjrPxMsOM+3Yeg/AEAsP/QFAAAAAAAAAQMHAAD0AAAAHphyIcM56z+zar4Qqh7oPwAALz8DBgAAAAAAAAEEBwAA9AAAAMRJ5m4yPes/oBJKPpfe5z8AADI/AwYAAAAAAAABBQcAAPQAAABr+1m8oUDrP0szyB0Rl+c/AEAzPwMGAAAAAAAAAQYHAAD0AAAAfyNwPVtG6z9DvUvphVLnPwDAMz8DBgAAAAAAAAEHBwAA9AAAAJRLhr4UTOs/4fvRKngP5z8AADQ/EwYAAAAAAAABCAcAAPQAAADfrm1Z81LrPzPRUoBvyeY/AAA0PxMGAAAAAAAAAQkHAAD0AAAAKxJV9NFZ6z+PiMtz7n7mPwAAND8iBgAAAAAAAAEKBwAA9AAAAHZ1PI+wYOs/L8dRteA75j8AADQ/IgYAAAAAAAABCwcAAPQAAADD2CMqj2frP3+c0grY9eU/AAA0PzIGAAAAAAAAAQwHAAD0AAAADjwLxW1u6z80n0iI2anlPwBAMz8yBgAAAAAAAAENBwAA9AAAAFmf8l9Mdes/hXTJ3dBj5T8AADM/QgYAAAAAAAABDgcAAPQAAADdPasUUH3rPy+VR71KHOU/AAAzP0IGAAAAAAAAAQ8HAAD0AAAAKaGSry6E6z+KTMCwydHkPwAAMz9RBgAAAAAAAAEQBwAA9AAAAKs/S2QyjOs/Nm0+kEOK5D8AADM/UQYAAAAAAAABEQcAAPQAAAD4ojL/EJPrP4dCv+U6ROQ/AAAzP3EGAAAAAAAAARIHAAD0AAAARAYamu+Z6z99zEKxr//jPwAAMz9xBgAAAAAAAAETBwAA9AAAAFcuMBupn+s/jRq2uDOy4z8AADM/cQYAAAAAAAABFAcAAPQAAACjkRe2h6brP4WkOYSobeM/AAAzP3EGAAAAAAAAARUHAAD0AAAA7/T+UGat6z8uxbdjIibjPwAAMz+ABgAAAAAAAAEWBwAA9AAAAHOTtwVqtes/MjEzzR7d4j8AADM/gAYAAAAAAAABFwcAAPQAAAC99p6gSLzrP43oq8CdkuI/AAAzP4AGAAAAAAAAARgHAAD0AAAACVqGOyfD6z8sJzICkE/iPwAAMz+QBgAAAAAAAAEZBwAA9AAAAFW9bdYFyus/fvyyV4cJ4j8AADM/kAYAAAAAAAABGgcAAPQAAAChIFVx5NDrP4BoLsGDwOE/AEAyP58GAAAAAAAAARsHAAD0AAAAJL8NJujY6z/SPa8We3rhPwAAMj+fBgAAAAAAAAEcBwAA9AAAAKhdxtrr4Os/cXw1WG034T8AADI/rwYAAAAAAAABHQcAAPQAAAAr/H6P7+jrPxydszfn7+A/AAAyP68GAAAAAAAAAR4HAAD0AAAAdl9mKs7v6z/FvTEXYajgPwCAMj+/BgAAAAAAAAEfBwAA9AAAAIqHfKuH9es/vke14tVj4D8AwDI/vwYAAAAAAAABIAcAAPQAAACfr5IsQfvrPwQ7PppFIuA/AIAzP94GAAAAAAAAASEHAAD0AAAARWEGerD+6z9bt3jzfrXfPwDAMz/eBgAAAAAAAAEiBwAA9AAAALXXqK36AOw//WF6nm0p3z8AwDM/3gYAAAAAAAABIwcAAPQAAAAhTkvhRAPsPzvfhiFSo94/AAA0P+4GAAAAAAAAASQHAAD0AAAAWokc+2kE7D/JxZiQMSDePwCAND/uBgAAAAAAAAElBwAA9AAAAJDE7RSPBew/HQeVTyWR3T8AwDQ/7gYAAAAAAAABJgcAAPQAAACQxO0UjwXsP1uEodIJC90/AMA0P/0GAAAAAAAAAScHAAD0AAAAkMTtFI8F7D/oarNB6YfcPwAANT/9BgAAAAAAAAEoBwAA9AAAAJDE7RSPBew/2n662NL+2z8AQDQ/DQcAAAAAAAABKQcAAPQAAACQxO0UjwXsPy7AtpfGb9s/AAA0Pw0HAAAAAAAAASoHAAD0AAAAkMTtFI8F7D9tPcMaq+naPwAAND8cBwAAAAAAAAErBwAA9AAAAFqJHPtpBOw/q7rPnY9j2j8AADQ/HAcAAAAAAAABLAcAAPQAAAAhTkvhRAPsP7GSxnCI0dk/AIA0PywHAAAAAAAAAS0HAAD0AAAA6hJ6xx8C7D9UPcgbd0XZPwDAND8sBwAAAAAAAAEuBwAA9AAAALXXqK36AOw/4SPailbC2D8AQDQ/LAcAAAAAAAABLwcAAPQAAABFYQZ6sP7rPx+h5g07PNg/AAA0PzwHAAAAAAAAATAHAAD0AAAA1upjRmb86z/BS+i4KbDXPwCAND88BwAAAAAAAAExBwAA9AAAAGh0wRIc+us/s1/vTxMn1z8AwDQ/SwcAAAAAAAABMgcAAPQAAAD5/R7f0ffrP46vBqvtptY/AEA0P0sHAAAAAAAAATMHAAD0AAAAiod8q4f16z/MLBMu0iDWPwAAND9bBwAAAAAAAAE0BwAA9AAAAOXVCF4Y8us/btcU2cCU1T8AADQ/WwcAAAAAAAABNQcAAPQAAAA/JJUQqe7rP/y9JkigEdU/AAA0P3oHAAAAAAAAATYHAAD0AAAAmnIhwznr6z9z4Eh7cJfUPwAANT96BwAAAAAAAAE3BwAA9AAAAPTArXXK5+s/Acda6k8U1D8AgDU/igcAAAAAAAABOAcAAPQAAABODzooW+TrP/HaYYE5i9M/AAA3P4oHAAAAAAAAATkHAAD0AAAA3piX9BDi6z9o/YO0CRHTPwCANz+KBwAAAAAAAAE6BwAA9AAAAG8i9cDG3+s/Lomr09SZ0j8AwDY/igcAAAAAAAABOwcAAPQAAADJcIFzV9zrPwnZwi6vGdI/AEA2P5kHAAAAAAAAATwHAAD0AAAAJL8NJujY6z/mKNqJiZnRPwAANj+ZBwAAAAAAAAE9BwAA9AAAAIANmth41es/Xkv8vFkf0T8AADY/qQcAAAAAAAABPgcAAPQAAAAQl/ekLtPrP3JAKcgfq9A/AAA2P6kHAAAAAAAAAT8HAAD0AAAAauWDV7/P6z/qYkv77zDQPwAANj+9BwAAAAAAAAFABwAA9AAAAPtu4SN1zes/JzjQhIpnzz8AADY/vQcAAAAAAAABQQcAAPQAAACN+D7wKsvrP7NPH8Mgec4/AAA2P8wHAAAAAAAAAUIHAAD0AAAAHoKcvODI6z95DISxopbNPwAAOD/MBwAAAAAAAAFDBwAA9AAAAK4L+oiWxus/o/bdxy6uzD8AADk/3AcAAAAAAAABRAcAAPQAAAB50ChvccXrPysOLQbFv8s/AEA6P9wHAAAAAAAAAUUHAAD0AAAAedAob3HF6z+5JXxEW9HKPwDAOj/sBwAAAAAAAAFGBwAA9AAAAEKVV1VMxOs/GbXrCtP0yT8AwDo/7AcAAAAAAAABRwcAAPQAAADTHrUhAsLrP3tEW9FKGMk/AAA7P/sHAAAAAAAAAUgHAAD0AAAAnOPjB93A6z+jLrXn1i/IPwBAOj/7BwAAAAAAAAFJBwAA9AAAACxtQdSSvus/MkYEJm1Bxz8AADo/CwgAAAAAAAABSgcAAPQAAAC99p6gSLzrP8x6iZzQcMY/AIA6PwsIAAAAAAAAAUsHAAD0AAAAUID8bP656z9mrw4TNKDFPwDAOj8LCAAAAAAAAAFMBwAA9AAAAOAJWjm0t+s/AeSTiZfPxD8AQDo/GggAAAAAAAABTQcAAPQAAAA6WObrRLTrP8Wg+HcZ7cM/AAA6PxoIAAAAAAAAAU4HAAD0AAAAKDDQaouu6z9g1X3ufBzDPwAAOj86CAAAAAAAAAFPBwAA9AAAAElDiwP3qes/NK8YFcxXwj8AADo/OggAAAAAAAABUAcAAPQAAAA1G3WCPaTrP6RbvhMRmcE/AEA5PzoIAAAAAAAAAVEHAAD0AAAAsny8zTmc6z94NVk6YNTAPwAAOT86CAAAAAAAAAFSBwAA9AAAAGYZ1TJbles/Sw/0YK8PwD8AgDk/SQgAAAAAAAABUwcAAPQAAACrP0tkMozrPwQtCF8Rir4/AMA5P0kIAAAAAAAAAVQHAAD0AAAAg+8eYr+A6z9U0H68ciS9PwDAOT9ZCAAAAAAAAAFVBwAA9AAAAOwoUCwCc+s/4BgLyr/Kuz8AADo/WQgAAAAAAAABVgcAAPQAAABTYoH2RGXrP6QGrYf4fLo/AAA6P2kIAAAAAAAAAVcHAAD0AAAATSUQjT1V6z9q9E5FMS+5PwAAOj9pCAAAAAAAAAFYBwAA9AAAABGtzQkRROs/9DzbUn7Vtz8AADo/eAgAAAAAAAABWQcAAPQAAADTNIuG5DLrP7oqfRC3h7Y/AAA6P3gIAAAAAAAAAVoHAAD0AAAAlrxIA7gh6z/uYkoux1G1PwBAOT+ICAAAAAAAAAFbBwAA9AAAACAJNWZmD+s/0IpYXJo/tD8AADk/iAgAAAAAAAABXAcAAPQAAACsVSHJFP3qPyT9kepERbM/AMA3P6cIAAAAAAAAAV0HAAD0AAAAAGc8Ep7p6j92b8t470qyPwBANz+nCAAAAAAAAAFeBwAA9AAAAOUBtSfd0+o/Aocat4VcsT8AgDY/pwgAAAAAAAABXwcAAPQAAAAm67nvrLrqP46eafUbbrA/AAA2P6cIAAAAAAAAAWAHAAD0AAAALZntnVeg6j8ZAcgnEy+vPwCANj+nCAAAAAAAAAFhBwAA9AAAANv4lJlxieo/F8W8ZO6BrT8AwDY/twgAAAAAAAABYgcAAPQAAACKWDyVi3LqP4PT3AGh7Ks/AMA2P7cIAAAAAAAAAWMHAAD0AAAAOLjjkKVb6j9jLCj/Km+qPwAANz/WCAAAAAAAAAFkBwAA9AAAAK/cuXKaQ+o/l2T1HDs5qT8AQDY/1ggAAAAAAAABZQcAAPQAAACATxwHICjqPyV8RFvRSqg/AAA2P+YIAAAAAAAAAWYHAAD0AAAA4kvcZ1sK6j8h3r75PnSnPwDAND/mCAAAAAAAAAFnBwAA9AAAAA0Ny65x6+k/dx+7uDLlpj8AQDQ/9QgAAAAAAAABaAcAAPQAAACnRFwp0s7pPyFAOZisnaY/AEAyP/UIAAAAAAAAAWkHAAD0AAAACkEcig2x6T8hQDmYrJ2mPwCAMT/1CAAAAAAAAAFqBwAA9AAAAGw93OpIk+k/dx+7uDLlpj8AgCo/9QgAAAAAAAABawcAAPQAAAAoiCj+FHLpP5Mo6lkWjKc/AEAnPwUJAAAAAAAAAWwHAAD0AAAAGw5GKwZS6T97W8Z7V5KoPwDACz8FCQAAAAAAAAFtBwAA9AAAAH8KBoxBNOk/mwJ7fs0Pqj8AgP4+FAkAAAAAAAABbgcAAPQAAAAYQpcGohfpP72pL4FDjas/AIDvPhQJAAAAAAAAAW8HAAD0AAAA6bT5mif86D+lepEEF2qtPwAA6j40CQAAAAAAAAFwBwAA9AAAAAtX8u7vIek/KDSc4Q08yT8AACY+AAAAAAAAAAABcQcAAPQAAACb4E+7pR/pPxcXZqlAHsk/AABjPhAAAAAAAAAAAXIHAAD0AAAA0xsh1cog6T/ecVD5VBLJPwAAcT4QAAAAAAAAAAFzBwAA9AAAAAtX8u7vIek/psw6SWkGyT8AAHs+EAAAAAAAAAABdAcAAPQAAABBksMIFSPpPwn6L3FzAMk/AACMPhAAAAAAAAAAAXUHAAD0AAAAec2UIjok6T9tJyWZffrIPwCAkT4fAAAAAAAAAAF2BwAA9AAAALAIZjxfJek/NIIP6ZHuyD8AAJY+HwAAAAAAAAABdwcAAPQAAADoQzdWhCbpP/vc+Tim4sg/AICXPh8AAAAAAAAAAXgHAAD0AAAAH38IcKkn6T9eCu9gsNzIPwCAlj4fAAAAAAAAAAF5BwAA9AAAAFa62YnOKOk/wjfkiLrWyD8AAJY+HwAAAAAAAAABegcAAPQAAACO9aqj8ynpPyZl2bDE0Mg/AACXPh8AAAAAAAAAAXsHAAD0AAAA+2tN1z0s6T+Jks7YzsrIPwCAlz4vAAAAAAAAAAF8BwAA9AAAAGri7wqILuk/7b/DANnEyD8AAJw+LwAAAAAAAAABfQcAAPQAAADZWJI+0jDpP1DtuCjjvsg/AACePj8AAAAAAAAAAX4HAAD0AAAAR880chwz6T+0Gq5Q7bjIPwAAqD4/AAAAAAAAAAF/BwAA9AAAALZF16VmNek/F0ijePeyyD8AgKw+PwAAAAAAAAABgAcAAPQAAAAlvHnZsDfpPxdIo3j3ssg/AIDAPk4AAAAAAAAAAYEHAAD0AAAAy23tJiA76T8XSKN497LIPwCAyT5eAAAAAAAAAAGCBwAA9AAAAKdaMo60P+k/F0ijePeyyD8AgN4+bQAAAAAAAAABgwcAAPQAAAC8gkgPbkXpP7QarlDtuMg/AADoPm0AAAAAAAAAAYQHAAD0AAAA0apekCdL6T+0Gq5Q7bjIPwAA8z59AAAAAAAAAAGFBwAA9AAAAObSdBHhUOk/UO24KOO+yD8AgPc+fQAAAAAAAAABhgcAAPQAAAD5+oqSmlbpP+2/wwDZxMg/AAAAP40AAAAAAAAAAYcHAAD0AAAADiOhE1Rc6T8mZdmwxNDIPwDAAT+NAAAAAAAAAAGIBwAA9AAAAJLBWchXZOk/wjfkiLrWyD8AQAQ/nAAAAAAAAAABiQcAAPQAAADdJEFjNmvpP14K72Cw3Mg/AEAFP6wAAAAAAAAAAYoHAAD0AAAAYMP5Fzpz6T/73Pk4puLIPwDABj+sAAAAAAAAAAGLBwAA9AAAAOJhssw9e+k/l68EEZzoyD8AgAc/vAAAAAAAAAABjAcAAPQAAABmAGuBQYPpPzSCD+mR7sg/AEAIP7wAAAAAAAAAAY0HAAD0AAAAIdr0T2qM6T9tJyWZffrIPwDACD/LAAAAAAAAAAGOBwAA9AAAANqzfh6Tlek/bSclmX36yD8AwAg/ywAAAAAAAAABjwcAAPQAAADNyNkG4Z/pP20nJZl9+sg/AAAJP9sAAAAAAAAAAZAHAAD0AAAA9RgGCVSr6T80gg/pke7IPwAACT/bAAAAAAAAAAGRBwAA9AAAAB9pMgvHtuk/NIIP6ZHuyD8AAAk/6gAAAAAAAAABkgcAAPQAAAB/9C8nX8PpP5evBBGc6Mg/AIAJP+oAAAAAAAAAAZMHAAD0AAAAcAmLD63N6T+XrwQRnOjIPwDACT/qAAAAAAAAAAGUBwAA9AAAAGEe5vf61+k/+9z5OKbiyD8AQAk/+gAAAAAAAAABlQcAAPQAAADlvJ6s/t/pP/vc+Tim4sg/AAAJP/oAAAAAAAAAAZYHAAD0AAAAMSCGR93m6T9eCu9gsNzIPwBABj8KAQAAAAAAAAGXBwAA9AAAAEVInMiW7Ok/XgrvYLDcyD8AAAU/CgEAAAAAAAABmAcAAPQAAAAiNeEvK/HpP14K72Cw3Mg/AAADPxkBAAAAAAAAAZkHAAD0AAAAkauDY3Xz6T9eCu9gsNzIPwBAAj8ZAQAAAAAAAAGaBwAA9AAAAP8hJpe/9ek/wjfkiLrWyD8AAAE/KQEAAAAAAAABmwcAAPQAAAD/ISaXv/XpP8I35Ii61sg/AEAAPykBAAAAAAAAAZwHAAD0AAAA/yEml7/16T8mZdmwxNDIPwAA/z4pAQAAAAAAAAGdBwAA9AAAAMfmVH2a9Ok/JmXZsMTQyD8AAP4+KQEAAAAAAAABngcAAPQAAACRq4NjdfPpPyZl2bDE0Mg/AAD2PjkBAAAAAAAAAZ8HAAD0AAAAWnCySVDy6T8mZdmwxNDIPwCA8j45AQAAAAAAAAGgBwAA9AAAACI14S8r8ek/JmXZsMTQyD8AgNs+SAEAAAAAAAABoQcAAPQAAADr+Q8WBvDpP8I35Ii61sg/AIDRPkgBAAAAAAAAAaIHAAD0AAAAtL4+/ODu6T/CN+SIutbIPwCAyz5YAQAAAAAAAAGjBwAA9AAAAD6wPn/Od+k/uTfmIgyV1j8AAIw+AAAAAAAAAAABpAcAAPQAAAA+sD5/znfpP8z71V4bjNY/AADAPhAAAAAAAAAAAaUHAAD0AAAAPrA+f8536T/M+9VeG4zWPwCAyz4QAAAAAAAAAAGmBwAA9AAAAHXrD5nzeOk/f5LQciCJ1j8AANQ+EAAAAAAAAAABpwcAAPQAAAB16w+Z83jpP3+S0HIgidY/AADjPhAAAAAAAAAAAagHAAD0AAAArCbhshh66T8xKcuGJYbWPwAA6D4fAAAAAAAAAAGpBwAA9AAAABqdg+ZifOk/4r/FmiqD1j8AgPA+HwAAAAAAAAABqgcAAPQAAADATvcz0n/pP+K/xZoqg9Y/AAD0Ph8AAAAAAAAAAasHAAD0AAAAZgBrgUGD6T/iv8WaKoPWPwCA9T4vAAAAAAAAAAGsBwAA9AAAAHoogQL7iOk/4r/FmiqD1j8AAPY+LwAAAAAAAAABrQcAAPQAAACPUJeDtI7pP5RWwK4vgNY/AIDzPj4AAAAAAAAAAa4HAAD0AAAA2rN+HpOV6T+UVsCuL4DWPwCA8j4+AAAAAAAAAAGvBwAA9AAAAF5SN9OWnek/lFbAri+A1j8AAPE+TgAAAAAAAAABsAcAAPQAAABPZ5K75KfpP0btusI0fdY/AADwPk4AAAAAAAAAAbEHAAD0AAAAebe+vVez6T/4g7XWOXrWPwAA7z5eAAAAAAAAAAGyBwAA9AAAABB+jfMUwek/+IO11jl61j8AAO4+XgAAAAAAAAABswcAAPQAAADefy1D98/pP/iDtdY5etY/AADmPm0AAAAAAAAAAbQHAAD0AAAAroHNktne6T9G7brCNH3WPwCA4j5tAAAAAAAAAAG1BwAA9AAAAHyDbeK77ek/lFbAri+A1j8AgLQ+jQAAAAAAAAABtgcAAPQAAAATSjwYefvpPzEpy4YlhtY/AACgPo0AAAAAAAAAAbcHAAD0AAAAGYetgYAL6j8aZdtKFo/WPwCAkj6NAAAAAAAAAAG4BwAA9AAAACDEHuuHG+o/B6HrDgeY1j8AAI4+jQAAAAAAAAABuQcAAPQAAAAMst7OsIbpP1/ArJUuuN4/AABVPgAAAAAAAAAAAboHAAD0AAAAnjs8m2aE6T/D7aG9OLLePwAAkj4PAAAAAAAAAAG7BwAA9AAAANR2DbWLhek/JxuX5UKs3j8AgJo+DwAAAAAAAAABvAcAAPQAAACeOzybZoTpP4tIjA1Npt4/AAChPg8AAAAAAAAAAb0HAAD0AAAA1HYNtYuF6T8734YhUqPePwCAtj4fAAAAAAAAAAG+BwAA9AAAAETtr+jVh+k/7XWBNVeg3j8AAL8+HwAAAAAAAAABvwcAAPQAAACyY1IcIIrpP1Gjdl1hmt4/AIDGPh8AAAAAAAAAAcAHAAD0AAAAIdr0T2qM6T+10GuFa5TePwAAyT4vAAAAAAAAAAHBBwAA9AAAAMaLaJ3Zj+k/y5RbwXqL3j8AgMg+LwAAAAAAAAABwgcAAPQAAACkeK0EbpTpPy3CUOmEhd4/AADIPkIAAAAAAAAAAcMHAAD0AAAAgGXyawKZ6T+R70URj3/ePwAAyD5CAAAAAAAAAAHEBwAA9AAAAJWNCO27nuk/9Rw7OZl53j8AAMg+QgAAAAAAAAABxQcAAPQAAACptR5udaTpP1lKMGGjc94/AADIPlIAAAAAAAAAAcYHAAD0AAAAZI+oPJ6t6T9tDiCdsmrePwAAyD5SAAAAAAAAAAHHBwAA9AAAAFWkAyXst+k/0TsVxbxk3j8AAMg+YgAAAAAAAAAByAcAAPQAAAC1LwFBhMTpP4PSD9nBYd4/AADIPmIAAAAAAAAAAckHAAD0AAAATfbPdkHS6T8zaQrtxl7ePwAAyT5xAAAAAAAAAAHKBwAA9AAAAFMzQeBI4uk/M2kK7cZe3j8AgMk+cQAAAAAAAAABywcAAPQAAABacLJJUPLpP4PSD9nBYd4/AADEPoEAAAAAAAAAAcwHAAD0AAAAl+j0zHwD6j/ROxXFvGTePwAAwj6BAAAAAAAAAAHNBwAA9AAAANRgN1CpFOo/bQ4gnbJq3j8AgIA+oAAAAAAAAAABzgcAAPQAAABIFEvt+ibqP1lKMGGjc94/AABGPqAAAAAAAAAAAc8HAAD0AAAAhoyNcCc46j9DhkAllHzePwAAIz6gAAAAAAAAAAHQBwAA9AAAAETtr+jVh+k/TcxMs0e34D8AgJ8+AAAAAAAAAAAB0QcAAPQAAAB6KIEC+4jpP1auRFHPsuA/AIDaPg8AAAAAAAAAAdIHAAD0AAAARO2v6NWH6T+v+UHbUbHgPwAA6D4PAAAAAAAAAAHTBwAA9AAAAETtr+jVh+k/CEU/ZdSv4D8AgPE+DwAAAAAAAAAB1AcAAPQAAAB6KIEC+4jpPwhFP2XUr+A/AIAAPw8AAAAAAAAAAdUHAAD0AAAAsmNSHCCK6T8IRT9l1K/gPwAAAz8fAAAAAAAAAAHWBwAA9AAAACHa9E9qjOk/YZA871au4D8AwAM/HwAAAAAAAAAB1wcAAPQAAAA0AgvRI5LpP7rbOXnZrOA/AAAEPy8AAAAAAAAAAdgHAAD0AAAASSohUt2X6T+62zl52azgPwBAAT8vAAAAAAAAAAHZBwAA9AAAAM3I2Qbhn+k/uts5edms4D8AAAA/LwAAAAAAAAAB2gcAAPQAAAC+3TTvLqrpPxMnNwNcq+A/AAD9Pj4AAAAAAAAAAdsHAAD0AAAAH2kyC8e26T9scjSN3qngPwAA/D4+AAAAAAAAAAHcBwAA9AAAAO1q0lqpxek/xb0xF2Go4D8AAPs+PgAAAAAAAAAB3QcAAPQAAADzp0PEsNXpPx4JL6HjpuA/AAD6Pk4AAAAAAAAAAd4HAAD0AAAAMSCGR93m6T8eCS+h46bgPwAA+z5OAAAAAAAAAAHfBwAA9AAAAKXTmeQu+ek/dlQsK2al4D8AgPs+XQAAAAAAAAAB4AcAAPQAAADiS9xnWwrqP3ZULCtmpeA/AID4Pl0AAAAAAAAAAeEHAAD0AAAAIMQe64cb6j/FvTEXYajgPwAA9z5tAAAAAAAAAAHiBwAA9AAAAF48YW60LOo/Eyc3A1yr4D8AAN0+fQAAAAAAAAAB4wcAAPQAAADS73QLBj/qPwhFP2XUr+A/AADRPn0AAAAAAAAAAeQHAAD0AAAAft5ZwnxS6j+mF0o9yrXgPwAAyj59AAAAAAAAAAHlBwAA9AAAALtWnEWpY+o/QupUFcC74D8AAMg+nAAAAAAAAAAB5gcAAPQAAAAuxZlnHILpP2HDExDMWOM/AAChPgAAAAAAAAAAAecHAAD0AAAAiBMmGq1+6T9spQuuU1TjPwCA3D4QAAAAAAAAAAHoBwAA9AAAAPiJyE33gOk/xfAIONZS4z8AAOo+EAAAAAAAAAAB6QcAAPQAAAAuxZlnHILpP3aHA0zbT+M/AIDzPhAAAAAAAAAAAeoHAAD0AAAAnjs8m2aE6T92hwNM20/jPwAA+D4QAAAAAAAAAAHrBwAA9AAAAAyy3s6whuk/docDTNtP4z8AAPg+LwAAAAAAAAAB7AcAAPQAAAAh2vRPaozpP8/SANZdTuM/AID0Pi8AAAAAAAAAAe0HAAD0AAAANAIL0SOS6T+BafvpYkvjPwCA7D4vAAAAAAAAAAHuBwAA9AAAAIBl8msCmek/2rT4c+VJ4z8AgOg+PwAAAAAAAAAB7wcAAPQAAAA7P3w6K6LpP+WW8BFtReM/AADjPj8AAAAAAAAAAfAHAAD0AAAAm8p5VsOu6T/veOiv9EDjPwAA4T5OAAAAAAAAAAHxBwAA9AAAADKRSIyAvOk/+lrgTXw84z8AAOA+TgAAAAAAAAAB8gcAAPQAAACnRFwp0s7pP6zx2mGBOeM/AADgPl4AAAAAAAAAAfMHAAD0AAAAG/hvxiPh6T9eiNV1hjbjPwAA2D5eAAAAAAAAAAH0BwAA9AAAAJGrg2N18+k/XojVdYY24z8AgNQ+bgAAAAAAAAAB9QcAAPQAAAA9mmga7AbqP7bT0v8INeM/AAC3Pm4AAAAAAAAAAfYHAAD0AAAAIMQe64cb6j+209L/CDXjPwAAqj5uAAAAAAAAAAH3BwAA9AAAAATu1LsjMOo/ttPS/wg14z8AgKI+fQAAAAAAAAAB+AcAAPQAAADnF4uMv0TqP16I1XWGNuM/AACgPn0AAAAAAAAAAfkHAAD0AAAASSohUt2X6T9Zf6HT1jPkPwAAjz4AAAAAAAAAAAH6BwAA9AAAAEkqIVLdl+k/WX+h09Yz5D8AgMM+DwAAAAAAAAAB+wcAAPQAAADv25SfTJvpP1l/odPWM+Q/AIDPPg8AAAAAAAAAAfwHAAD0AAAAlY0I7bue6T9Zf6HT1jPkPwAA2D4PAAAAAAAAAAH9BwAA9AAAAAQEqyAGoek/WX+h09Yz5D8AgOI+DwAAAAAAAAAB/gcAAPQAAACptR5udaTpP1l/odPWM+Q/AIDlPh8AAAAAAAAAAf8HAAD0AAAA9RgGCVSr6T9Zf6HT1jPkPwAA5T4fAAAAAAAAAAEACAAA9AAAAK/yj9d8tOk/WX+h09Yz5D8AgOQ+LwAAAAAAAAABAQgAAPQAAADYQrzZ77/pPwA0pElUNeQ/AIDcPi8AAAAAAAAAAQIIAAD0AAAAOM659YfM6T+n6Ka/0TbkPwCA2D4+AAAAAAAAAAEDCAAA9AAAANGUiCtF2uk/Tp2pNU845D8AgMw+PgAAAAAAAAABBAgAAPQAAABnW1dhAujpP/VRrKvMOeQ/AIDHPk4AAAAAAAAAAQUIAAD0AAAANl33sOT26T+cBq8hSjvkPwAAsj5OAAAAAAAAAAEGCAAA9AAAAD2aaBrsBuo/Q7uxl8c85D8AgKg+TgAAAAAAAAABBwgAAPQAAAAMnAhqzhXqP5Ekt4PCP+Q/AAAePm0AAAAAAAAAAQgIAAD0AAAASBRL7fom6j/gjbxvvULkPwAAmj1tAAAAAAAAAAEJCAAA9AAAAIaMjXAnOOo/h0K/5TpE5D8AAPg8bQAAAAAAAAABCggAAPQAAABwCYsPrc3pPyB7eP8an+k/AAAhPgAAAAAAAAAAAQsIAAD0AAAAR7leDTrC6T/SEXMTIJzpPwAAXD4PAAAAAAAAAAEMCAAA9AAAADKRSIyAvOk/g6htJyWZ6T8AAGo+DwAAAAAAAAABDQgAAPQAAAAfaTILx7bpP9zzarGnl+k/AABzPg8AAAAAAAAAAQ4IAAD0AAAAr/KP13y06T/c82qxp5fpPwCAjz4fAAAAAAAAAAEPCAAA9AAAAEF87aMysuk/NT9oOyqW6T8AgJg+HwAAAAAAAAABEAgAAPQAAADTBUtw6K/pP46KZcWslOk/AIClPi8AAAAAAAAAAREIAAD0AAAALFTXInms6T9AIWDZsZHpPwAAqz4vAAAAAAAAAAESCAAA9AAAAL7dNO8uquk/8rda7baO6T8AAKw+LwAAAAAAAAABEwgAAPQAAABPZ5K75KfpP0oDWHc5jek/AACsPj4AAAAAAAAAARQIAAD0AAAA4PDvh5ql6T9V5U8VwYjpPwCAsD4+AAAAAAAAAAEVCAAA9AAAAHN6TVRQo+k/B3xKKcaF6T8AALI+PgAAAAAAAAABFggAAPQAAAAEBKsgBqHpPxJeQsdNgek/AAC8Pk4AAAAAAAAAARcIAAD0AAAAzcjZBuGf6T/D9DzbUn7pPwCAwD5OAAAAAAAAAAEYCAAA9AAAAJWNCO27nuk/ztY0edp56T8AAM4+TgAAAAAAAAABGQgAAPQAAABeUjfTlp3pP4FtL43fduk/AADUPk4AAAAAAAAAARoIAAD0AAAAJxdmuXGc6T8zBCqh5HPpPwAA5T5tAAAAAAAAAAEbCAAA9AAAACcXZrlxnOk/5Joktelw6T8AgOw+bQAAAAAAAAABHAgAAPQAAAAnF2a5cZzpPz3mIT9sb+k/AID6Pm0AAAAAAAAAAR0IAAD0AAAAJxdmuXGc6T895iE/bG/pPwAAAD9tAAAAAAAAAAEeCAAA9AAAAJWNCO27nuk/ljEfye5t6T8AwAM/bQAAAAAAAAABHwgAAPQAAABzek1UUKPpPz3mIT9sb+k/AAAFP30AAAAAAAAAASAIAAD0AAAAvt007y6q6T895iE/bG/pPwBABj+MAAAAAAAAAAEhCAAA9AAAAK/yj9d8tOk/5Joktelw6T8AwAY/nAAAAAAAAAABIggAAPQAAABHuV4NOsLpP4xPJytncuk/AMAFP6wAAAAAAAAAASMIAAD0AAAATfbPdkHS6T+MTycrZ3LpPwBABT/LAAAAAAAAAAEkCAAA9AAAAMGp4xOT5Ok/MwQqoeRz6T8AAP0+ywAAAAAAAAABJQgAAPQAAABtmMjKCfjpP9q4LBdidek/AID2PssAAAAAAAAAASYIAAD0AAAAGYetgYAL6j+BbS+N33bpPwCAtT7bAAAAAAAAAAEnCAAA9AAAAP2wY1IcIOo/ztY0edp56T8AAJg+2wAAAAAAAAABKAgAAPQAAAAXFus83TXqP3WLN+9Xe+k/AICHPtsAAAAAAAAAASkIAAD0AAAAwwTQ81NJ6j8SXkLHTYHpPwAAgj7bAAAAAAAAAAEqCAAA9AAAABRgEn1bbOk/5wdtR8Wy6j8AALM+AAAAAAAAAAABKwgAAPQAAAA3c80Vx2fpP5ieZ1vKr+o/AID1PhAAAAAAAAAAASwIAAD0AAAAADj8+6Fm6T+Ynmdbyq/qPwBAAj8QAAAAAAAAAAEtCAAA9AAAADdzzRXHZ+k/P1Nq0Uex6j8AgAc/EAAAAAAAAAABLggAAPQAAACl6W9JEWrpPz9TatFHseo/AMAIPxAAAAAAAAAAAS8IAAD0AAAAFGASfVts6T8/U2rRR7HqPwBACD8QAAAAAAAAAAEwCAAA9AAAACiIKP4Ucuk/P1Nq0Uex6j8AwAU/EAAAAAAAAAABMQgAAPQAAAB16w+Z83jpPz9TatFHseo/AMAEPx8AAAAAAAAAATIIAAD0AAAA+InITfeA6T8/U2rRR7HqPwCA/j4fAAAAAAAAAAEzCAAA9AAAAOmeIzZFi+k/mJ5nW8qv6j8AgPk+LwAAAAAAAAABNAgAAPQAAAAS7084uJbpP/HpZOVMruo/AIDqPi8AAAAAAAAAATUIAAD0AAAA4PDvh5ql6T9KNWJvz6zqPwAA5D4vAAAAAAAAAAE2CAAA9AAAAB9pMgvHtuk/SjVib8+s6j8AgNE+PwAAAAAAAAABNwgAAPQAAAACk+jbYsvpP0o1Ym/PrOo/AIDJPj8AAAAAAAAAATgIAAD0AAAA5byerP7f6T9KNWJvz6zqPwAAmD5OAAAAAAAAAAE5CAAA9AAAAMfmVH2a9Ok/8elk5Uyu6j8AAII+TgAAAAAAAAABOggAAPQAAAAZh62BgAvqPz9TatFHseo/AABsPl4AAAAAAAAAATsIAAD0AAAA/bBjUhwg6j81cXIzwLXqPwAAZD59AAAAAAAAAAE8CAAA9AAAAD6wPn/Od+k/zQkMmk8k7D8AAI8+AAAAAAAAAAABPQgAAPQAAAAGdW1lqXbpP80JDJpPJOw/AIDDPhAAAAAAAAAAAT4IAAD0AAAAPrA+f8536T8mVQkk0iLsPwCAzz4QAAAAAAAAAAE/CAAA9AAAABqdg+ZifOk/2OsDONcf7D8AANg+EAAAAAAAAAABQAgAAPQAAACIEyYarX7pPzE3AcJZHuw/AIDjPhAAAAAAAAAAAUEIAAD0AAAALsWZZxyC6T/jzfvVXhvsPwAA5z4fAAAAAAAAAAFCCAAA9AAAAAyy3s6whuk/lWT26WMY7D8AAOk+HwAAAAAAAAABQwgAAPQAAAAh2vRPaozpP59G7ofrE+w/AADqPi8AAAAAAAAAAUQIAAD0AAAAbD3c6kiT6T+qKOYlcw/sPwCA6D4vAAAAAAAAAAFFCAAA9AAAAO/blJ9Mm+k/tQrew/oK7D8AAOg+PwAAAAAAAAABRggAAPQAAADg8O+HmqXpP7/s1WGCBuw/AIDkPj8AAAAAAAAAAUcIAAD0AAAAQXztozKy6T/Kzs3/CQLsPwAA4z4/AAAAAAAAAAFICAAA9AAAABB+jfMUwek/fGXIEw//6z8AgNs+TgAAAAAAAAABSQgAAPQAAAAVu/5cHNHpPy38wicU/Os/AADYPk4AAAAAAAAAAUoIAAD0AAAA5byerP7f6T+GR8CxlvrrPwAAxz5tAAAAAAAAAAFLCAAA9AAAAOv5DxYG8Ok/hkfAsZb66z8AgL8+bQAAAAAAAAABTAgAAPQAAADxNoF/DQDqP4ZHwLGW+us/AAB1PowAAAAAAAAAAU0IAAD0AAAAiP1PtcoN6j/VsMWdkf3rPwAANz6MAAAAAAAAAAFOCAAA9AAAAFj/7wStHOo/IxrLiYwA7D8AABM+qwAAAAAAAAABTwgAAPQAAABJKiFS3ZfpP4E+jA/n9+w/AIDfPgAAAAAAAAAAAVAIAAD0AAAApHitBG6U6T+BPowP5/fsPwAAGT8QAAAAAAAAAAFRCAAA9AAAAKR4rQRulOk/gT6MD+f37D8AQCI/EAAAAAAAAAABUggAAPQAAADv25SfTJvpP9qJiZlp9uw/AMAoPxAAAAAAAAAAAVMIAAD0AAAAzcjZBuGf6T/aiYmZafbsPwDAKT8fAAAAAAAAAAFUCAAA9AAAAIaiY9UJqek/2omJmWn27D8AwCg/HwAAAAAAAAABVQgAAPQAAACM39Q+EbnpPzPVhiPs9Ow/AEAjPy8AAAAAAAAAAVYIAAD0AAAA3n8tQ/fP6T/la4E38fHsPwDAID8vAAAAAAAAAAFXCAAA9AAAANfR+ZRM6uk/8E151Xjt7D8AgPg+PwAAAAAAAAABWAgAAPQAAAAGX5cAxwXqP6Hkc+l96uw/AIDXPj8AAAAAAAAAAVkIAAD0AAAAEtl509Ul6j+sxmuHBebsPwAAxD5eAAAAAAAAAAFaCAAA9AAAAB1TXKbkReo/t6hjJY3h7D8AAL4+XgAAAAAAAAABWwgAAPQAAAAZ9MSlHUDgP05yOlvT5O0/AACdPgAAAAAAAAAAAVwIAAD0AAAAqX0ictM94D8L6ywNYN3tPwAA1z4PAAAAAAAAAAFdCAAA9AAAAOG484v4PuA/vIEnIWXa7T8AAOQ+DwAAAAAAAAABXggAAPQAAAAZ9MSlHUDgP24YIjVq1+0/AIDtPh8AAAAAAAAAAV8IAAD0AAAAh2pn2WdC4D/HYx+/7NXtPwAA8j4fAAAAAAAAAAFgCAAA9AAAAPbgCQ2yROA/0kUXXXTR7T8AAPI+HwAAAAAAAAABYQgAAPQAAACckn1aIUjgPyuRFOf2z+0/AIDvPh8AAAAAAAAAAWIIAAD0AAAAeX/CwbVM4D/cJw/7+8ztPwCA7j4vAAAAAAAAAAFjCAAA9AAAAFZsBylKUeA/jr4JDwHK7T8AAPA+LwAAAAAAAAABZAgAAPQAAACiz+7DKFjgP0BVBCMGx+0/AADxPj4AAAAAAAAAAWUIAAD0AAAA7jLWXgdf4D9LN/zAjcLtPwCA+T4+AAAAAAAAAAFmCAAA9AAAAN9HMUdVaeA/pIL5ShDB7T8AAP0+TgAAAAAAAAABZwgAAPQAAADSXIwvo3PgP1UZ9F4Vvu0/AIAEP04AAAAAAAAAAWgIAAD0AAAAMeiJSzuA4D8HsO5yGrvtPwAABz9dAAAAAAAAAAFpCAAA9AAAAMmuWIH4jeA/B7Duchq77T8AQAs/XQAAAAAAAAABaggAAPQAAADP68nq/53gP2D76/ycue0/AAANP20AAAAAAAAAAWsIAAD0AAAAQ5/dh1Gw4D+5RumGH7jtPwBADz9tAAAAAAAAAAFsCAAA9AAAAF8EZXISxuA/EpLmEKK27T8AQBA/fQAAAAAAAAABbQgAAPQAAADn346QHd7gP8Qo4SSns+0/AAAUP30AAAAAAAAAAW4IAAD0AAAA3zFb4nL44D/EKOEkp7PtPwDAFT+MAAAAAAAAAAFvCAAA9AAAANaDJzTIEuE/xCjhJKez7T8AQBg/jAAAAAAAAAABcAgAAPQAAAAGEcWfQi7hP8Qo4SSns+0/AEAZP5wAAAAAAAAAAXEIAAD0AAAAbNkzJeJK4T91v9s4rLDtPwBAGT+cAAAAAAAAAAFyCAAA9AAAAAndc8SmaOE/zgrZwi6v7T8AABk/rAAAAAAAAAABcwgAAPQAAACn4LNja4bhPydW1kyxre0/AAAZP6wAAAAAAAAAAXQIAAD0AAAA1m1Rz+Wh4T+AodPWM6ztPwAAGT+7AAAAAAAAAAF1CAAA9AAAAJeETAcWu+E/2ezQYLaq7T8AwBc/uwAAAAAAAAABdggAAPQAAADnJKUL/NHhPzI4zuo4qe0/AEAXP8sAAAAAAAAAAXcIAAD0AAAAy05b3Jfm4T+Lg8t0u6ftPwBAFT/LAAAAAAAAAAF4CAAA9AAAAHg9QJMO+uE/5M7I/j2m7T8AgBQ/2gAAAAAAAAABeQgAAPQAAAB+erH8FQriP5VlwxJDo+0/AAANP9oAAAAAAAAAAXoIAAD0AAAA3gWvGK4W4j/usMCcxaHtPwCACT/qAAAAAAAAAAF7CAAA9AAAAM8aCgH8IOI/7rDAnMWh7T8AANk+6gAAAAAAAAABfAgAAPQAAABSucK1/yjiP0f8vSZIoO0/AIC/PuoAAAAAAAAAAX0IAAD0AAAAwS9l6Ukr4j9H/L0mSKDtPwCAsD4ZAQAAAAAAAAF+CAAA9AAAAP54Z1Z6ueA/dPAYCGNF7T8AAFI+AAAAAAAAAAABfwgAAPQAAACOAsUiMLfgP807FpLlQ+0/AACQPg8AAAAAAAAAAYAIAAD0AAAAWcfzCAu24D8mhxMcaELtPwCAmD4PAAAAAAAAAAGBCAAA9AAAAI4CxSIwt+A/MWkLuu897T8AAJ8+DwAAAAAAAAABgggAAPQAAACOAsUiMLfgPzFpC7rvPe0/AACkPh8AAAAAAAAAAYMIAAD0AAAAjgLFIjC34D+KtAhEcjztPwAApT4fAAAAAAAAAAGECAAA9AAAAI4CxSIwt+A/4v8FzvQ67T8AgKI+HwAAAAAAAAABhQgAAPQAAABZx/MIC7bgP+L/Bc70Ou0/AAChPh8AAAAAAAAAAYYIAAD0AAAAIYwi7+W04D87SwNYdzntPwAAoT4fAAAAAAAAAAGHCAAA9AAAALMVgLubsuA/lJYA4vk37T8AgKE+HwAAAAAAAAABiAgAAPQAAABDn92HUbDgP5SWAOL5N+0/AACxPi4AAAAAAAAAAYkIAAD0AAAA1Sg7VAeu4D+UlgDi+TftPwAAuD4uAAAAAAAAAAGKCAAA9AAAAC93xwaYquA/O0sDWHc57T8AAMw+PgAAAAAAAAABiwgAAPQAAAAaT7GF3qTgP+L/Bc70Ou0/AADUPk4AAAAAAAAAAYwIAAD0AAAAPWJsHkqg4D8xaQu67z3tPwAA3T5OAAAAAAAAAAGNCAAA9AAAACk6Vp2QmuA/JocTHGhC7T8AAOA+XQAAAAAAAAABjggAAPQAAAAUEkAc15TgP3TwGAhjRe0/AIDhPl0AAAAAAAAAAY8IAAD0AAAAknOHZ9OM4D8RwyPgWEvtPwAA4j5tAAAAAAAAAAGQCAAA9AAAAA7VzrLPhOA/VEoxLsxS7T8AgOA+fQAAAAAAAAABkQgAAPQAAABU+0TkpnvgP5jRPnw/Wu0/AADgPn0AAAAAAAAAAZIIAAD0AAAAYubp+1hx4D/bWEzKsmHtPwCA5T6MAAAAAAAAAAGTCAAA9AAAAHDRjhMLZ+A/xpRcjqNq7T8AAOg+jAAAAAAAAAABlAgAAPQAAAB/vDMrvVzgP7HQbFKUc+0/AADvPpwAAAAAAAAAAZUIAAD0AAAAxeKpXJRT4D+bDH0WhXztPwAA8j6cAAAAAAAAAAGWCAAA9AAAAAsJII5rSuA/35OKZPiD7T8AgPc+qwAAAAAAAAABlwgAAPQAAAC/pTjzjEPgP3GEnZ5mju0/AAD6PqsAAAAAAAAAAZgIAAD0AAAAqX0ictM94D8CdbDY1JjtPwCA+j67AAAAAAAAAAGZCAAA9AAAAAXMriRkOuA/lWXDEkOj7T8AAPo+uwAAAAAAAAABmggAAPQAAACWVQzxGTjgPydW1kyxre0/AAD8PssAAAAAAAAAAZsIAAD0AAAAXxo71/Q24D+5RumGH7jtPwAA/T7LAAAAAAAAAAGcCAAA9AAAAF8aO9f0NuA/Szf8wI3C7T8AAAE/2gAAAAAAAAABnQgAAPQAAAAFzK4kZDrgP9wnD/v7zO0/AAACP9oAAAAAAAAAAZ4IAAD0AAAAqX0ictM94D9uGCI1atftPwBABD/aAAAAAAAAAAGfCAAA9AAAAL+lOPOMQ+A/p7035VXj7T8AQAU/6gAAAAAAAAABoAgAAPQAAAALCSCOa0rgPzmuSh/E7e0/AIAHP+oAAAAAAAAAAaEIAAD0AAAAjafYQm9S4D/Jnl1ZMvjtPwBACD/6AAAAAAAAAAGiCAAA9AAAAEiBYhGYW+A/tNptHSMB7j8AwAg/+gAAAAAAAAABowgAAPQAAAA6lr355WXgP0jLgFeRC+4/AAAJPwkBAAAAAAAAAaQIAAD0AAAA9G9HyA5v4D+MUo6lBBPuPwBACD8JAQAAAAAAAAGlCAAA9AAAAOaEorBceeA/z9mb83ca7j8AAAg/GQEAAAAAAAABpggAAPQAAADWmf2YqoPgPxNhqUHrIe4/AIAIPxkBAAAAAAAAAacIAAD0AAAAya5YgfiN4D9W6LaPXinuPwDACD8oAQAAAAAAAAGoCAAA9AAAALrDs2lGmOA/mm/E3dEw7j8AwAg/KAEAAAAAAAABqQgAAPQAAADiE+BruaPgP9720StFOO4/AAAJPzgBAAAAAAAAAaoIAAD0AAAA1Sg7VAeu4D8hft95uD/uPwCACT84AQAAAAAAAAGrCAAA9AAAAMY9ljxVuOA/vVDqUa5F7j8AwAk/TAEAAAAAAAABrAgAAPQAAACBFyALfsHgPwDY958hTe4/AEAJP0wBAAAAAAAAAa0IAAD0AAAAO/Gp2abK4D/19f8BmlHuPwAACT9bAQAAAAAAAAGuCAAA9AAAAPXKM6jP0+A/ksgK2o9X7j8AAAk/WwEAAAAAAAABrwgAAPQAAACwpL12+NzgP4fmEjwIXO4/AAAJP2sBAAAAAAAAAbAIAAD0AAAA+welEdfj4D/VTxgoA1/uPwDABj9rAQAAAAAAAAGxCAAA9AAAAEdrjKy16uA/fAQbnoBg7j8AwAU/ewEAAAAAAAABsggAAPQAAABck6Itb/DgP3IiIwD5ZO4/AID3PnsBAAAAAAAAAbMIAAD0AAAAp/aJyE334D8Z1yV2dmbuPwCA7j6KAQAAAAAAAAG0CAAA9AAAALweoEkH/eA/GdcldnZm7j8AgKk+igEAAAAAAAABtQgAAPQAAABi0BOXdgDhPxnXJXZ2Zu4/AACLPpoBAAAAAAAAAbYIAAD0AAAACIKH5OUD4T9yIiMA+WTuPwAAdT6aAQAAAAAAAAG3CAAA9AAAAAiCh+TlA+E/fAQbnoBg7j8AAGs+qQEAAAAAAAABuAgAAPQAAABM/z7Vd77XP805fEAnLuo/AADEPQAAAAAAAAAAAbkIAAD0AAAAKuyDPAzD1z/i/Wt8NiXqPwAABz4QAAAAAAAAAAG6CAAA9AAAALx14QjCwNc/O0lpBrkj6j8AAA8+EAAAAAAAAAABuwgAAPQAAABM/z7Vd77XP0QrYaRAH+o/AAAVPhAAAAAAAAAAAbwIAAD0AAAATP8+1Xe+1z+ddl4uwx3qPwAAHj4QAAAAAAAAAAG9CAAA9AAAALx14QjCwNc/Tw1ZQsga6j8AACE+IAAAAAAAAAABvggAAPQAAAC8deEIwsDXP1rvUOBPFuo/AAAnPiAAAAAAAAAAAb8IAAD0AAAATP8+1Xe+1z9k0Uh+1xHqPwAAKj4vAAAAAAAAAAHACAAA9AAAAN+InKEtvNc/yP49puEL6j8AAEw+LwAAAAAAAAABwQgAAPQAAABvEvpt47nXP9PgNURpB+o/AABcPi8AAAAAAAAAAcIIAAD0AAAAkiW1Bk+11z/dwi3i8ALqPwCAiT4vAAAAAAAAAAHDCAAA9AAAALQ4cJ+6sNc/6KQlgHj+6T8AgJU+PwAAAAAAAAABxAgAAPQAAADYSys4JqzXP5o7IJR9++k/AACpPj8AAAAAAAAAAcUIAAD0AAAAatWIBNyp1z9M0hqogvjpPwAAsT5eAAAAAAAAAAHGCAAA9AAAAPte5tCRp9c/pB0YMgX36T8AgLw+XgAAAAAAAAABxwgAAPQAAACM6EOdR6XXP/1oFbyH9ek/AADBPl4AAAAAAAAAAcgIAAD0AAAAHnKhaf2i1z/9aBW8h/XpPwAAxD5eAAAAAAAAAAHJCAAA9AAAAK/7/jWzoNc//WgVvIf16T8AgMU+XgAAAAAAAAAByggAAPQAAACv+/41s6DXP0zSGqiC+Ok/AADJPl4AAAAAAAAAAcsIAAD0AAAAP4VcAmme1z/opCWAeP7pPwCAyj5eAAAAAAAAAAHMCAAA9AAAANIOus4enNc/LCwzzusF6j8AgMw+fQAAAAAAAAABzQgAAPQAAABimBeb1JnXP2TRSH7XEeo/AIDNPo0AAAAAAAAAAc4IAAD0AAAAh6vSM0CV1z/r32MaviDqPwAA0T6NAAAAAAAAAAHPCAAA9AAAAKi+jcyrkNc/dO5+tqQv6j8AgNI+nQAAAAAAAAAB0AgAAPQAAADL0UhlF4zXP6KxnMgIQOo/AIDUPp0AAAAAAAAAAdEIAAD0AAAA7uQD/oKH1z/QdLrabFDqPwCA1T6sAAAAAAAAAAHSCAAA9AAAABL4vpbugtc/pezaYk5i6j8AANc+rAAAAAAAAAAB0wgAAPQAAAAzC3ovWn7XP3tk++ovdOo/AIDXPrwAAAAAAAAAAdQIAAD0AAAAVx41yMV51z+pJxn9k4TqPwAA2T68AAAAAAAAAAHVCAAA9AAAAHox8GAxddc/MTY0mXqT6j8AgNk+ywAAAAAAAAAB1ggAAPQAAAAKu00t53LXP7hETzVhouo/AIDZPssAAAAAAAAAAdcIAAD0AAAAnkSr+Zxw1z8/U2rRR7HqPwAA2j7bAAAAAAAAAAHYCAAA9AAAAL9XZpIIbNc/bhaI46vB6j8AANo+2wAAAAAAAAAB2QgAAPQAAABS4cNevmnXP5zZpfUP0uo/AADaPusAAAAAAAAAAdoIAAD0AAAAc/R+9yll1z/KnMMHdOLqPwCA2D7rAAAAAAAAAAHbCAAA9AAAAJYHOpCVYNc/nxTkj1X06j8AANg++gAAAAAAAAAB3AgAAPQAAAC6GvUoAVzXP3aMBBg3Bus/AIDTPvoAAAAAAAAAAd0IAAD0AAAA2y2wwWxX1z+kTyIqmxbrPwCA0T4KAQAAAAAAAAHeCAAA9AAAAG63DY4iVdc/ecdCsnwo6z8AAMU+CgEAAAAAAAAB3wgAAPQAAAButw2OIlXXP6iKYMTgOOs/AADAPhoBAAAAAAAAAeAIAAD0AAAAbrcNjiJV1z8vmXtgx0frPwAAqT4aAQAAAAAAAAHhCAAA9AAAANstsMFsV9c/aD6RELNT6z8AAJ8+GgEAAAAAAAAB4ggAAPQAAABLpFL1tlnXP1J6odSjXOs/AAAOPlgBAAAAAAAAAeMIAAD0AAAAJ5GXXEte1z89trGYlGXrPwAAgD1YAQAAAAAAAAHkCAAA9AAAAMp2XIVWJ9c/Uaveo1rx6j8AgKc+AAAAAAAAAAAB5QgAAPQAAACiJjCD4xvXP7XY08tk6+o/AIDlPhAAAAAAAAAAAeYIAAD0AAAAoiYwg+Mb1z+12NPLZOvqPwCA8z4QAAAAAAAAAAHnCAAA9AAAABCd0rYtHtc/tdjTy2Tr6j8AAP0+EAAAAAAAAAAB6AgAAPQAAAAQndK2LR7XP7XY08tk6+o/AID9PhAAAAAAAAAAAekIAAD0AAAAfRN16ncg1z8DQtm3X+7qPwCA+z4QAAAAAAAAAAHqCAAA9AAAAFoAulEMJdc/+F/hGdjy6j8AAPg+LQAAAAAAAAAB6wgAAPQAAACmY6Hs6ivXP5Uy7PHN+Oo/AID2Pi0AAAAAAAAAAewIAAD0AAAAhVDmU38w1z/Zufk/QQDrPwCA7j49AAAAAAAAAAHtCAAA9AAAANCzze5dN9c/xPUJBDIJ6z8AgOo+PQAAAAAAAAAB7ggAAPQAAAAbF7WJPD7XP68xGsgiEus/AADkPk0AAAAAAAAAAe8IAAD0AAAAZ3qcJBtF1z9BIi0CkRzrPwCA4T5NAAAAAAAAAAHwCAAA9AAAALLdg7/5S9c/0hJAPP8m6z8AAOA+TQAAAAAAAAAB8QgAAPQAAAD/QGta2FLXPwu4VezqMus/AADgPlwAAAAAAAAAAfIIAAD0AAAA2y2wwWxX1z9EXWuc1j7rPwAA4D5cAAAAAAAAAAHzCAAA9AAAALoa9SgBXNc/JLeDwj9M6z8AAOA+bAAAAAAAAAAB9AgAAPQAAACWBzqQlWDXP7anlvytVus/AADgPmwAAAAAAAAAAfUIAAD0AAAABX7cw99i1z9ImKk2HGHrPwAA4D57AAAAAAAAAAH2CAAA9AAAAOJqISt0Z9c/2Yi8cIpr6z8AAOI+ewAAAAAAAAAB9wgAAPQAAAC/V2aSCGzXP8XEzDR7dOs/AADjPosAAAAAAAAAAfgIAAD0AAAAL84IxlJu1z8JTNqC7nvrPwAA6D6LAAAAAAAAAAH5CAAA9AAAAJ5Eq/mccNc/pR7lWuSB6z8AAOo+mwAAAAAAAAAB+ggAAPQAAAAKu00t53LXP5s87bxchus/AADyPpsAAAAAAAAAAfsIAAD0AAAAejHwYDF11z9C8e8y2ofrPwCA9T6bAAAAAAAAAAH8CAAA9AAAAMaU1/sPfNc/QvHvMtqH6z8AgAA/qgAAAAAAAAAB/QgAAPQAAAB/bmHKOIXXP5s87bxchus/AAADP6oAAAAAAAAAAf4IAAD0AAAAy9FIZReM1z9M0+fQYYPrPwBABz+6AAAAAAAAAAH/CAAA9AAAAPQhdWeKl9c/sADd+Gt96z8AAAk/ugAAAAAAAAABAAkAAPQAAACv+/41s6DXP2x5z6r4des/AMALP8oAAAAAAAAAAQEJAAD0AAAA2EsrOCas1z+BPb/mB23rPwAADT/KAAAAAAAAAAECCQAA9AAAAACcVzqZt9c/70ysrJli6z8AwA0/ygAAAAAAAAABAwkAAPQAAACXYiZwVsXXP7anlvytVus/AAAOP9kAAAAAAAAAAQQJAAD0AAAAwLJScsnQ1z99AoFMwkrrPwCACj/pAAAAAAAAAAEFCQAA9AAAAFh5IaiG3tc/RF1rnNY+6z8AAAk/6QAAAAAAAAABBgkAAPQAAADvP/DdQ+zXP2QDU3ZtMes/AAD/PvgAAAAAAAAAAQcJAAD0AAAAiAa/EwH61z8rXj3GgSXrPwAA9j74AAAAAAAAAAEICQAA9AAAAB/NjUm+B9g/8rgnFpYZ6z8AALU+CAEAAAAAAAABCQkAAPQAAAC3k1x/exXYP2HIFNwnD+s/AACYPggBAAAAAAAAAQoJAAD0AAAAK0dwHM0n2D92jAQYNwbrPwCAhz4YAQAAAAAAAAELCQAA9AAAAFSXnB5AM9g/2bn5P0EA6z8AAII+GAEAAAAAAAABDAkAAPQAAAD0IXVnipfXP+l2TytfCu8/AACLPgAAAAAAAAAAAQ0JAAD0AAAAOkjrmGGO1z9Dwky14QjvPwCAvj4QAAAAAAAAAAEOCQAA9AAAAMvRSGUXjNc/Q8JMteEI7z8AAMo+EAAAAAAAAAABDwkAAPQAAAB/bmHKOIXXP0PCTLXhCO8/AADSPhAAAAAAAAAAARAJAAD0AAAAEvi+lu6C1z9Dwky14QjvPwAA1j4QAAAAAAAAAAERCQAA9AAAABL4vpbugtc/Q8JMteEI7z8AANY+EAAAAAAAAAABEgkAAPQAAACjgRxjpIDXP+l2TytfCu8/AIDUPiAAAAAAAAAAARMJAAD0AAAAxpTX+w981z+RK1Kh3AvvPwAA1D4gAAAAAAAAAAEUCQAA9AAAAHox8GAxddc/N+BUF1oN7z8AANQ+IAAAAAAAAAABFQkAAPQAAAC/V2aSCGzXP3tnYmXNFO8/AADUPi8AAAAAAAAAARYJAAD0AAAAJ5GXXEte1z+/7m+zQBzvPwAA1j4vAAAAAAAAAAEXCQAA9AAAACJUJvNDTtc/Ud+C7a4m7z8AANc+PwAAAAAAAAABGAkAAPQAAACtoBJW8jvXP+PPlScdMe8/AADaPj8AAAAAAAAAARkJAAD0AAAAynZchVYn1z8bdavXCD3vPwAA2z5PAAAAAAAAAAEaCQAA9AAAAHfWA4FwENc/+87D/XFK7z8AgNs+TwAAAAAAAAABGwkAAPQAAAAmNqt8ivnWP4Pd3plYWe8/AADcPl4AAAAAAAAAARwJAAD0AAAA1ZVSeKTi1j+xoPyrvGnvPwAA3T5eAAAAAAAAAAEdCQAA9AAAAIP1+XO+y9Y/hxgdNJ577z8AgN0+bgAAAAAAAAABHgkAAPQAAACfy0OjIrfWPwNFQDL9ju8/AIDcPm4AAAAAAAAAAR8JAAD0AAAAKxgwBtGk1j9/cWMwXKLvPwAA3D59AAAAAAAAAAEgCQAA9AAAAJJRYdATl9Y/rTSBQsCy7z8AgNU+fQAAAAAAAAABIQkAAPQAAABqATXOoIvWPythpEAfxu8/AADSPo0AAAAAAAAAASIJAAD0AAAAHp5NM8KE1j9ZJMJSg9bvPwCAuz6NAAAAAAAAAAEjCQAA9AAAALAnq/93gtY/k8nXAm/i7z8AgLE+nQAAAAAAAAABJAkAAPQAAABBsQjMLYDWP8tu7bJa7u8/AICrPp0AAAAAAAAAASUJAAD0AAAA1ZVSeKTi1j9F/YpPJyvvPwAAVT4AAAAAAAAAAAEmCQAA9AAAAM5Y4Q6d0tY/n0iI2akp7z8AAJI+DwAAAAAAAAABJwkAAPQAAABf4j7bUtDWP59IiNmpKe8/AICaPg8AAAAAAAAAASgJAAD0AAAA8WucpwjO1j+fSIjZqSnvPwAAoT4PAAAAAAAAAAEpCQAA9AAAAPFrnKcIztY/n0iI2akp7z8AAJw+DwAAAAAAAAABKgkAAPQAAADxa5ynCM7WP59IiNmpKe8/AICYPh8AAAAAAAAAASsJAAD0AAAA8WucpwjO1j+fSIjZqSnvPwAAiD4fAAAAAAAAAAEsCQAA9AAAAF/iPttS0NY/n0iI2akp7z8AAIE+HwAAAAAAAAABLQkAAPQAAAA9z4NC59TWP59IiNmpKe8/AICAPh8AAAAAAAAAAS4JAAD0AAAAGrzIqXvZ1j+fSIjZqSnvPwCAgD4vAAAAAAAAAAEvCQAA9AAAAPeoDREQ3tY/n0iI2akp7z8AAJE+LwAAAAAAAAABMAkAAPQAAADVlVJ4pOLWP59IiNmpKe8/AACYPj4AAAAAAAAAATEJAAD0AAAAsYKX3zjn1j+fSIjZqSnvPwCApz4+AAAAAAAAAAEyCQAA9AAAAP3lfnoX7tY/Ud+C7a4m7z8AAK4+PgAAAAAAAAABMwkAAPQAAAC4vwhJQPfWP1Hfgu2uJu8/AAC8Pk4AAAAAAAAAATQJAAD0AAAA4Q81S7MC1z8Ddn0BtCPvPwAAwj5OAAAAAAAAAAE1CQAA9AAAAOdMprS6Etc/W8F6izYi7z8AgMo+XgAAAAAAAAABNgkAAPQAAADtiRcewiLXPw1YdZ87H+8/AADOPm0AAAAAAAAAATcJAAD0AAAAYT0ruxM11z9xhWrHRRnvPwAA1T5tAAAAAAAAAAE4CQAA9AAAANbwPlhlR9c/07Jf708T7z8AANg+cgAAAAAAAAABOQkAAPQAAABLpFL1tlnXPzfgVBdaDe8/AIDcPoEAAAAAAAAAAToJAAD0AAAA4mohK3Rn1z9Dwky14QjvPwCA3j6BAAAAAAAAAAE7CQAA9AAAAHox8GAxddc/TaREU2kE7z8AAOc+gQAAAAAAAAABPAkAAPQAAACjgRxjpIDXP/86P2duAe8/AADrPpEAAAAAAAAAAT0JAAD0AAAAXlumMc2J1z+x0Tl7c/7uPwAA7j6RAAAAAAAAAAE+CQAA9AAAABc1MAD2ktc/sdE5e3P+7j8AgO8+oQAAAAAAAAABPwkAAPQAAABimBeb1JnXP7HROXtz/u4/AADxPqEAAAAAAAAAAUAJAAD0AAAAr/v+NbOg1z+x0Tl7c/7uPwCA8T6wAAAAAAAAAAFBCQAA9AAAAIzoQ51Hpdc//zo/Z24B7z8AgPE+sAAAAAAAAAABQgkAAPQAAADYSys4JqzXP02kRFNpBO8/AADyPrAAAAAAAAAAAUMJAAD0AAAARsLNa3Cu1z/zWEfJ5gXvPwAA8z7AAAAAAAAAAAFECQAA9AAAACOvEtMEs9c/N+BUF1oN7z8AgPM+wAAAAAAAAAABRQkAAPQAAACSJbUGT7XXP9OyX+9PE+8/AIDzPtAAAAAAAAAAAUYJAAD0AAAAbxL6beO51z8XOm09wxrvPwAA9D7QAAAAAAAAAAFHCQAA9AAAAG8S+m3judc/W8F6izYi7z8AgPE+3wAAAAAAAAABSAkAAPQAAABM/z7Vd77XP0X9ik8nK+8/AIDwPt8AAAAAAAAAAUkJAAD0AAAAKuyDPAzD1z/X7Z2JlTXvPwCA6D7vAAAAAAAAAAFKCQAA9AAAAAfZyKOgx9c/ad6wwwNA7z8AgOQ+7wAAAAAAAAABSwkAAPQAAAAH2cijoMfXP1MawYf0SO8/AIDVPv4AAAAAAAAAAUwJAAD0AAAA5MUNCzXM1z8/VtFL5VHvPwCAzj7+AAAAAAAAAAFNCQAA9AAAAMCyUnLJ0Nc/K5LhD9Za7z8AALQ+DgEAAAAAAAABTgkAAPQAAAAMFjoNqNfXPxXO8dPGY+8/AACoPg4BAAAAAAAAAU8JAAD0AAAAWHkhqIbe1z9ZVf8hOmvvPwAAoT4OAQAAAAAAAAFQCQAA9AAAAIDJTar56dc/ndwMcK1y7z8AAJ4+HgEAAAAAAAAL"/>
</p:tagLst>
</file>

<file path=ppt/tags/tag21.xml><?xml version="1.0" encoding="utf-8"?>
<p:tagLst xmlns:a="http://schemas.openxmlformats.org/drawingml/2006/main" xmlns:r="http://schemas.openxmlformats.org/officeDocument/2006/relationships" xmlns:p="http://schemas.openxmlformats.org/presentationml/2006/main">
  <p:tag name="ATHENA.MIXSHAPE" val="|streamable=true|audioOnly=true|recordStart=0|recordEnd=41431|recordLength=41466|start=0|end=41431|audioFormat={00001610-0000-0010-8000-00AA00389B71}|audioRate=44100|muted=false|volume=0.8|fadeIn=0|fadeOut=0|videoFormat={34363248-0000-0010-8000-00AA00389B71}|videoRate=15|videoWidth=256|videoHeight=256"/>
</p:tagLst>
</file>

<file path=ppt/tags/tag22.xml><?xml version="1.0" encoding="utf-8"?>
<p:tagLst xmlns:a="http://schemas.openxmlformats.org/drawingml/2006/main" xmlns:r="http://schemas.openxmlformats.org/officeDocument/2006/relationships" xmlns:p="http://schemas.openxmlformats.org/presentationml/2006/main">
  <p:tag name="ATHENA.MIXSHAPE" val="AAEAAAD/////AQAAAAAAAAAMAgAAAE9BdXRob3JQUFQsIFZlcnNpb249MC4xLjYyMzYuMCwgQ3VsdHVyZT1uZXV0cmFsLCBQdWJsaWNLZXlUb2tlbj0zMWJmMzg1NmFkMzY0ZTM1BQEAAAALSW5rTWF0dGVyVjEEAAAABVNjYWxlDUxpc3RgMStfaXRlbXMMTGlzdGAxK19zaXplD0xpc3RgMStfdmVyc2lvbgAEAAALF1NoYXJlZC5JbmtpbmcuSW5rQXRvbVtdAgAAAAgIAgAAABC5LT8JAwAAAAUAAAAJAAAABwMAAAAAAQAAAAgAAAAECUlua0F0b21WMQIAAAAJBAAAAAkFAAAACQYAAAAJBwAAAAkIAAAADQMFBAAAAAtQZW5TdHJva2VWMQQAAAAKQXR0cmlidXRlcwVUcmFjZQlTdGFydFRpbWUEVHlwZQQEAAQPUGVuQXR0cmlidXRlc1YxAgAAAApJbmtUcmFjZVYxAgAAABAMQWN0aW9uVHlwZVYxAgAAAAIAAAAJCQAAAAkKAAAABCYAAAAAAAAF9f///wxBY3Rpb25UeXBlVjEBAAAAB3ZhbHVlX18ACAIAAAAAAAAAAQUAAAAEAAAACQwAAAAJDQAAAMknAAAAAAAAAfL////1////AAAAAAEGAAAABAAAAAkPAAAACRAAAAC+UAAAAAAAAAHv////9f///wAAAAABBwAAAAQAAAAJEgAAAAkTAAAAXlMAAAAAAAAB7P////X///8AAAAAAQgAAAAEAAAACRUAAAAJFgAAADx6AAAAAAAAAen////1////AAAAAAUJAAAAD1BlbkF0dHJpYnV0ZXNWMQoAAAAHX2NvbG9yQQdfY29sb3JSB19jb2xvckcHX2NvbG9yQgpGaXRUb0N1cnZlBkhlaWdodA5JZ25vcmVQcmVzc3VyZQ1Jc0hpZ2hsaWdodGVyBVNoYXBlBVdpZHRoAAAAAAAAAAAEAAICAgIBBgEBDEJydXNoU2hhcGVWMQIAAAAGAgAAAP8AAP8AAAAAAAAACEAAAAXo////DEJydXNoU2hhcGVWMQEAAAAHdmFsdWVfXwAIAgAAAAEAAAAAAAAAAAAIQAUKAAAACklua1RyYWNlVjEDAAAADUxpc3RgMStfaXRlbXMMTGlzdGAxK19zaXplD0xpc3RgMStfdmVyc2lvbgQAABhTaGFyZWQuSW5raW5nLklua1BvaW50W10CAAAACAgCAAAACRkAAAAoAAAAKAAAAAEMAAAACQAAAP8AAP8AAAAAAAAACEAAAAHm////6P///wEAAAAAAAAAAAAIQAENAAAACgAAAAkbAAAAMAAAADAAAAABDwAAAAkAAAD/AAD/AAAAAAAAAAhAAAAB5P///+j///8BAAAAAAAAAAAACEABEAAAAAoAAAAJHQAAADAAAAAwAAAAARIAAAAJAAAA/wAA/wAAAAAAAAAIQAAAAeL////o////AQAAAAAAAAAAAAhAARMAAAAKAAAACR8AAAA1AAAANQAAAAEVAAAACQAAAP8AAP8AAAAAAAAACEAAAAHg////6P///wEAAAAAAAAAAAAIQAEWAAAACgAAAAkhAAAAcAAAAHAAAAAHGQAAAAABAAAAQAAAAAQKSW5rUG9pbnRWMQIAAAAJIgAAAAkjAAAACSQAAAAJJQAAAAkmAAAACScAAAAJKAAAAAkpAAAACSoAAAAJKwAAAAksAAAACS0AAAAJLgAAAAkvAAAACTAAAAAJMQAAAAkyAAAACTMAAAAJNAAAAAk1AAAACTYAAAAJNwAAAAk4AAAACTkAAAAJOgAAAAk7AAAACTwAAAAJPQAAAAk+AAAACT8AAAAJQAAAAAlBAAAACUIAAAAJQwAAAAlEAAAACUUAAAAJRgAAAAlHAAAACUgAAAAJSQAAAA0YBxsAAAAAAQAAAEAAAAAECklua1BvaW50VjECAAAACUoAAAAJSwAAAAlMAAAACU0AAAAJTgAAAAlPAAAACVAAAAAJUQAAAAlSAAAACVMAAAAJVAAAAAlVAAAACVYAAAAJVwAAAAlYAAAACVkAAAAJWgAAAAlbAAAACVwAAAAJXQAAAAleAAAACV8AAAAJYAAAAAlhAAAACWIAAAAJYwAAAAlkAAAACWUAAAAJZgAAAAlnAAAACWgAAAAJaQAAAAlqAAAACWsAAAAJbAAAAAltAAAACW4AAAAJbwAAAAlwAAAACXEAAAAJcgAAAAlzAAAACXQAAAAJdQAAAAl2AAAACXcAAAAJeAAAAAl5AAAADRAHHQAAAAABAAAAQAAAAAQKSW5rUG9pbnRWMQIAAAAJegAAAAl7AAAACXwAAAAJfQAAAAl+AAAACX8AAAAJgAAAAAmBAAAACYIAAAAJgwAAAAmEAAAACYUAAAAJhgAAAAmHAAAACYgAAAAJiQAAAAmKAAAACYsAAAAJjAAAAAmNAAAACY4AAAAJjwAAAAmQAAAACZEAAAAJkgAAAAmTAAAACZQAAAAJlQAAAAmWAAAACZcAAAAJmAAAAAmZAAAACZoAAAAJmwAAAAmcAAAACZ0AAAAJngAAAAmfAAAACaAAAAAJoQAAAAmiAAAACaMAAAAJpAAAAAmlAAAACaYAAAAJpwAAAAmoAAAACakAAAANEAcfAAAAAAEAAABAAAAABApJbmtQb2ludFYxAgAAAAmqAAAACasAAAAJrAAAAAmtAAAACa4AAAAJrwAAAAmwAAAACbEAAAAJsgAAAAmzAAAACbQAAAAJtQAAAAm2AAAACbcAAAAJuAAAAAm5AAAACboAAAAJuwAAAAm8AAAACb0AAAAJvgAAAAm/AAAACcAAAAAJwQAAAAnCAAAACcMAAAAJxAAAAAnFAAAACcYAAAAJxwAAAAnIAAAACckAAAAJygAAAAnLAAAACcwAAAAJzQAAAAnOAAAACc8AAAAJ0AAAAAnRAAAACdIAAAAJ0wAAAAnUAAAACdUAAAAJ1gAAAAnXAAAACdgAAAAJ2QAAAAnaAAAACdsAAAAJ3AAAAAndAAAACd4AAAANCwchAAAAAAEAAACAAAAABApJbmtQb2ludFYxAgAAAAnfAAAACeAAAAAJ4QAAAAniAAAACeMAAAAJ5AAAAAnlAAAACeYAAAAJ5wAAAAnoAAAACekAAAAJ6gAAAAnrAAAACewAAAAJ7QAAAAnuAAAACe8AAAAJ8AAAAAnxAAAACfIAAAAJ8wAAAAn0AAAACfUAAAAJ9gAAAAn3AAAACfgAAAAJ+QAAAAn6AAAACfsAAAAJ/AAAAAn9AAAACf4AAAAJ/wAAAAkAAQAACQEBAAAJAgEAAAkDAQAACQQBAAAJBQEAAAkGAQAACQcBAAAJCAEAAAkJAQAACQoBAAAJCwEAAAkMAQAACQ0BAAAJDgEAAAkPAQAACRABAAAJEQEAAAkSAQAACRMBAAAJFAEAAAkVAQAACRYBAAAJFwEAAAkYAQAACRkBAAAJGgEAAAkbAQAACRwBAAAJHQEAAAkeAQAACR8BAAAJIAEAAAkhAQAACSIBAAAJIwEAAAkkAQAACSUBAAAJJgEAAAknAQAACSgBAAAJKQEAAAkqAQAACSsBAAAJLAEAAAktAQAACS4BAAAJLwEAAAkwAQAACTEBAAAJMgEAAAkzAQAACTQBAAAJNQEAAAk2AQAACTcBAAAJOAEAAAk5AQAACToBAAAJOwEAAAk8AQAACT0BAAAJPgEAAAk/AQAACUABAAAJQQEAAAlCAQAACUMBAAAJRAEAAAlFAQAACUYBAAAJRwEAAAlIAQAACUkBAAAJSgEAAAlLAQAACUwBAAAJTQEAAAlOAQAADRAFIgAAAApJbmtQb2ludFYxBAAAAAFYAVkOUHJlc3N1cmVGYWN0b3IJVGltZVN0YW1wAAAAAAYGCxACAAAA4KRPiePFqz8AdCKt4HmMPwAAXD4AAAAAAAAAAAEjAAAAIgAAAMDt2nzuEas/AHQireB5jD8AAJc+EAAAAAAAAAABJAAAACIAAADA7dp87hGrPwB0Iq3geYw/AACgPhAAAAAAAAAAASUAAAAiAAAAwO3afO4Rqz8AdCKt4HmMPwAApz4QAAAAAAAAAAEmAAAAIgAAAMDt2nzuEas/AHQireB5jD8AAKo+EAAAAAAAAAABJwAAACIAAADA7dp87hGrPwB0Iq3geYw/AACqPh8AAAAAAAAAASgAAAAiAAAAwO3afO4Rqz8AdCKt4HmMPwCAsD4fAAAAAAAAAAEpAAAAIgAAAMDt2nzuEas/AHQireB5jD8AgLM+LwAAAAAAAAABKgAAACIAAADA7dp87hGrPwB0Iq3geYw/AIC3Pi8AAAAAAAAAASsAAAAiAAAAwO3afO4Rqz8AdCKt4HmMPwAAuT4vAAAAAAAAAAEsAAAAIgAAAKCwXiPy1ao/AAKWoXfhjj8AAL4+LwAAAAAAAAABLQAAACIAAACAc+LJ9ZmqPwCNPsVS2JE/AADAPj8AAAAAAAAAAS4AAAAiAAAAYDZmcPldqj8AVHg/HgyTPwCAxD4/AAAAAAAAAAEvAAAAIgAAAEC8bb0A5qk/AOHrM7VzlT8AgMY+PwAAAAAAAAABMAAAACIAAAAgQnUKCG6pPwBtXyhM25c/AIDGPk4AAAAAAAAAATEAAAAiAAAAAMh8Vw/2qD8AwAyXrnabPwAAxj5OAAAAAAAAAAEyAAAAIgAAAMAQCEsaQqg/ABO6BRESnz8AAMc+XgAAAAAAAAABMwAAACIAAACAWZM+JY6nP4B5bTSFiqI/AIDHPm0AAAAAAAAAATQAAAAiAAAAQGWi2DOepj+AzBqj5yWmPwAAyz5tAAAAAAAAAAE1AAAAIgAAAAA0NRlGcqU/gALlzi9bqj8AgMw+bQAAAAAAAAABNgAAACIAAACgAshZWEakPwAczLddKq8/AADSPn0AAAAAAAAAATcAAAAiAAAAQA7X82ZWoz8Am1nQxfyxPwAA1D6NAAAAAAAAAAE4AAAAIgAAAOCf7dp87qE/QJlbo0+xtD8AANo+rAAAAAAAAAABOQAAACIAAACAboAbj8KgP8B6ejO//7c/AADcPqwAAAAAAAAAAToAAAAiAAAAgAAuBUq1nj/AzSeiIZu7PwCA3j6sAAAAAAAAAAE7AAAAIgAAAECpYiB9bZs/wCDVEIQ2vz8AgN8+vAAAAAAAAAABPAAAACIAAABAzI/uqJ2YP+A5wT/zaME/AADhPrwAAAAAAAAAAT0AAAAiAAAAgO+8vNTNlT+gqtAHKxDDPwCA4T68AAAAAAAAAAE+AAAAIgAAAAAH2/Dx7ZM/YBvgz2K3xD8AgOE+vAAAAAAAAAABPwAAACIAAACAHvkkDw6SP4AaYbmnEcY/AADiPssAAAAAAAAAAUAAAAAiAAAAADYXWSwukD+gGeKi7GvHPwCA4D7LAAAAAAAAAAFBAAAAIgAAAACPW4CEjI0/QKfUrT55yD8AAOA+6gAAAAAAAAABQgAAACIAAAAAsohOsLyKP8A0x7iQhsk/AIDZPuoAAAAAAAAAAUMAAAAiAAAAgNS1HNzshz/AUCvl70bKPwAA1j75AAAAAAAAAAFEAAAAIgAAAIDgxLbq/IY/IPsAM1y6yj8AAMQ++QAAAAAAAAABRQAAACIAAACA7NNQ+QyGP8BsjxFPB8s/AAC8PhkBAAAAAAAAAUYAAAAiAAAAgOzTUPkMhj9A3h3wQVTLPwCApD4ZAQAAAAAAAAFHAAAAIgAAAIDs01D5DIY/QN4d8EFUyz8AgJo+GQEAAAAAAAABSAAAACIAAACA4MS26vyGP4Cl1oDILcs/AICUPhkBAAAAAAAAAUkAAAAiAAAAgNS1HNzshz9gwrnD4pPKPwAAkj4ZAQAAAAAAAAFKAAAAIgAAAICaahqTnIw/wAPyzWnQvz8AgJo+AAAAAAAAAAABSwAAACIAAAAAj1uAhIyNP8AD8s1p0L8/AIDTPg8AAAAAAAAAAUwAAAAiAAAAAI9bgISMjT/AOkBWrg7APwCA4D4PAAAAAAAAAAFNAAAAIgAAAACPW4CEjI0/wDpAVq4OwD8AgOk+DwAAAAAAAAABTgAAACIAAAAAj1uAhIyNP8A6QFauDsA/AIDrPg8AAAAAAAAAAU8AAAAiAAAAAI9bgISMjT/AOkBWrg7APwCA6j4fAAAAAAAAAAFQAAAAIgAAAACPW4CEjI0/wDpAVq4OwD8AAOk+HwAAAAAAAAABUQAAACIAAAAAj1uAhIyNP8A6QFauDsA/AADoPi4AAAAAAAAAAVIAAAAiAAAAAI9bgISMjT/AOkBWrg7APwCA4z4uAAAAAAAAAAFTAAAAIgAAAACPW4CEjI0/gHOHxSc1wD8AgOE+LgAAAAAAAAABVAAAACIAAAAAj1uAhIyNP2CszjShW8A/AADePj4AAAAAAAAAAVUAAAAiAAAAAI9bgISMjT9grM40oVvAPwCA3D4+AAAAAAAAAAFWAAAAIgAAAICaahqTnIw/4B1dE5SowD8AANw+PgAAAAAAAAABVwAAACIAAAAApnm0oayLP0DIMmEAHME/AADcPj4AAAAAAAAAAVgAAAAiAAAAALKITrC8ij+Aq08e5rXBPwAA3D5OAAAAAAAAAAFZAAAAIgAAAACyiE6wvIo/YMezSkV2wj8AANw+TgAAAAAAAAABWgAAACIAAACAvZfovsyJP2DjF3ekNsM/AIDZPl0AAAAAAAAAAVsAAAAiAAAAgMmmgs3ciD+A/3ujA/fDPwCA2D5dAAAAAAAAAAFcAAAAIgAAAIDJpoLN3Ig/QFQnP9zdxD8AANg+bQAAAAAAAAABXQAAACIAAACAyaaCzdyIPwCp0tq0xMU/AADYPm0AAAAAAAAAAV4AAAAiAAAAgMmmgs3ciD/A/X12javGPwAA2T59AAAAAAAAAAFfAAAAIgAAAIDJpoLN3Ig/gFIpEmaSxz8AgNk+fQAAAAAAAAABYAAAACIAAACAyaaCzdyIPwDgGx24n8g/AIDYPowAAAAAAAAAAWEAAAAiAAAAgNS1HNzshz/ANMe4kIbJPwAA2D6cAAAAAAAAAAFiAAAAIgAAAIDUtRzc7Ic/wFAr5e9Gyj8AANk+nAAAAAAAAAABYwAAACIAAACA1LUc3OyHP8BsjxFPB8s/AIDZPpwAAAAAAAAAAWQAAAAiAAAAgNS1HNzshz/gT6zONKHLPwAA2z6rAAAAAAAAAAFlAAAAIgAAAIDUtRzc7Ic/ADPJixo7zD8AgNs+qwAAAAAAAAABZgAAACIAAACAyaaCzdyIP2DdntmGrsw/AADdPrsAAAAAAAAAAWcAAAAiAAAAgMmmgs3ciD/Ah3Qn8yHNPwCA3T67AAAAAAAAAAFoAAAAIgAAAACyiE6wvIo/YPkCBuZuzT8AgN0+ywAAAAAAAAABaQAAACIAAAAAj1uAhIyNPyAySnVflc0/AADePssAAAAAAAAAAWoAAAAiAAAAALAPDCWmkD8gMkp1X5XNPwAA4D7aAAAAAAAAAAFrAAAAIgAAAICY8dcHhpI/IDJKdV+VzT8AAOE+2gAAAAAAAAABbAAAACIAAACAdcQJ3FWVP2D5Agbmbs0/AADlPvoAAAAAAAAAAW0AAAAiAAAAANieiLetlz+gwLuWbEjNPwCA5j76AAAAAAAAAAFuAAAAIgAAAMC0cbqLfZo/wId0J/MhzT8AgOc++gAAAAAAAAABbwAAACIAAADAF0w5Z9WcP2DdntmGrsw/AADoPvoAAAAAAAAAAXAAAAAiAAAAgPQeazulnz/gaxD7k2HMPwAA6T4JAQAAAAAAAAFxAAAAIgAAAKCr/HSL/qA/gME6rSfuyz8AgOk+CQEAAAAAAAABcgAAACIAAAAAGuaNdWaiPyAXZV+7ess/AIDmPhkBAAAAAAAAAXMAAAAiAAAAYEtTTWOSoz/AbI8RTwfLPwAA5T4ZAQAAAAAAAAF0AAAAIgAAAMA/RLNUgqQ/YMK5w+KTyj8AgN0+GQEAAAAAAAABdQAAACIAAAAANDUZRnKlPwAY5HV2IMo/AADaPh0BAAAAAAAAAXYAAAAiAAAAQCgmfzdipj+gbQ4oCq3JPwAAyD4dAQAAAAAAAAF3AAAAIgAAAIDfmossFqc/APx/SRdgyT8AAMA+PQEAAAAAAAABeAAAACIAAACAWZM+JY6nP+AYY4wxxsg/AAAsPj0BAAAAAAAAAXkAAAAiAAAAwBAISxpCqD8A4BsduJ/IPwAAmj1sAQAAAAAAAAF6AAAAIgAAAEDRWppqGqM/CAGgLfqn6T8AAJY9AAAAAAAAAAABewAAACIAAAAAV2LncaKiPzjPcYmYsek/AADOPRAAAAAAAAAAAXwAAAAiAAAAABrmjXVmoj8IAaAt+qfpPwAA2j0QAAAAAAAAAAF9AAAAIgAAAADdaTR5KqI/2DLO0Vue6T8AAOI9EAAAAAAAAAABfgAAACIAAAAA3Wk0eSqiP9gyztFbnuk/AAD0PR8AAAAAAAAAAX8AAAAiAAAAAN1pNHkqoj/YMs7RW57pPwAA+j0fAAAAAAAAAAGAAAAAIgAAAOCf7dp87qE/2DLO0Vue6T8AAB4+LwAAAAAAAAABgQAAACIAAADAYnGBgLKhP9gyztFbnuk/AAAsPi8AAAAAAAAAAYIAAAAiAAAAwCX1J4R2oT+gZPx1vZTpPwAAVD4vAAAAAAAAAAGDAAAAIgAAAMDoeM6HOqE/oGT8db2U6T8AAGQ+LwAAAAAAAAABhAAAACIAAACAboAbj8KgP6Bk/HW9lOk/AAB8Pj4AAAAAAAAAAYUAAAAiAAAAQLcLD5oOoD+gZPx1vZTpPwAAgz4+AAAAAAAAAAGGAAAAIgAAAIB6JrhCLZ8/oGT8db2U6T8AAI4+TgAAAAAAAAABhwAAACIAAACAAC4FSrWeP6Bk/HW9lOk/AICSPk4AAAAAAAAAAYgAAAAiAAAAAIY1UlE9nj+gZPx1vZTpPwCAmz5eAAAAAAAAAAGJAAAAIgAAAACSROxfTZ0/oGT8db2U6T8AgJ8+XgAAAAAAAAABigAAACIAAADAF0w5Z9WcP6Bk/HW9lOk/AACqPl4AAAAAAAAAAYsAAAAiAAAAwBdMOWfVnD+gZPx1vZTpPwCArj5tAAAAAAAAAAGMAAAAIgAAAICdU4ZuXZw/oGT8db2U6T8AgLY+bQAAAAAAAAABjQAAACIAAACAI1vTdeWbP6Bk/HW9lOk/AAC6Pm0AAAAAAAAAAY4AAAAiAAAAgCNb03Xlmz+gZPx1vZTpPwAAwz5tAAAAAAAAAAGPAAAAIgAAAIAjW9N15Zs/oGT8db2U6T8AAMc+bQAAAAAAAAABkAAAACIAAACAI1vTdeWbP6Bk/HW9lOk/AIDOPm0AAAAAAAAAAZEAAAAiAAAAgCNb03Xlmz8IAaAt+qfpPwAA0j59AAAAAAAAAAGSAAAAIgAAAICdU4ZuXZw/cJ1D5Ta76T8AgNY+fQAAAAAAAAABkwAAACIAAADAF0w5Z9WcP9A555xzzuk/AIDYPo0AAAAAAAAAAZQAAAAiAAAAAAw9n1jFnT9opFywTuvpPwCA2z6cAAAAAAAAAAGVAAAAIgAAAIB6JrhCLZ8/aKt1e2Yb6j8AAN0+uwAAAAAAAAABlgAAACIAAACA9IdolkqgP2iyjkZ+S+o/AADgPrsAAAAAAAAAAZcAAAAiAAAAwOh4zoc6oT9guacRlnvqPwAA4T7bAAAAAAAAAAGYAAAAIgAAAAAa5o11ZqI/YMDA3K2r6j8AAOY+2wAAAAAAAAABmQAAACIAAABgiM+mX86jP5CVqwNk5eo/AADoPtsAAAAAAAAAAZoAAAAiAAAAADQ1GUZypT/AapYqGh/rPwCA6j7qAAAAAAAAAAGbAAAAIgAAAIDfmossFqc/+D+BUdBY6z8AgOs+6gAAAAAAAAABnAAAACIAAAAAyHxXD/aoPygVbHiGkus/AADtPvoAAAAAAAAAAZ0AAAAiAAAAoLBeI/LVqj8oHIVDnsLrPwCA7T76AAAAAAAAAAGeAAAAIgAAACBcxJXYeaw/KCOeDrby6z8AgO0+CgEAAAAAAAABnwAAACIAAACgRKZhu1muPyAqt9nNIuw/AADuPgoBAAAAAAAAAaAAAAAiAAAAIPAL1KH9rz8gMdCk5VLsPwCA7D4pAQAAAAAAAAGhAAAAIgAAAFCvevbFsrA/IDjpb/2C7D8AAOw+KQEAAAAAAAABogAAACIAAACQZu8Cu2axP+hwMN92qew/AADjPikBAAAAAAAAAaMAAAAiAAAAMP+l4rH8sT+wqXdO8M/sPwAA3z4pAQAAAAAAAAGkAAAAIgAAAOCXXMKokrI/SBTtYcvs7D8AAMw+OAEAAAAAAAABpQAAACIAAABw85ZIo+yyP7CwkBkIAO0/AADEPjgBAAAAAAAAAaYAAAAiAAAAEE/Rzp1Gsz8YTTTRRBPtPwCAoD44AQAAAAAAAAGnAAAAIgAAACCMTSiagrM/SBsGLeMc7T8AAJE+SAEAAAAAAAABqAAAACIAAACgqgtVmKCzPxhNNNFEE+0/AICJPkgBAAAAAAAAAakAAAAiAAAAoKoLVZigsz+wsJAZCADtPwCAhz53AQAAAAAAAAGqAAAAIgAAAGBQtfvJaa0/QLMNXTnx6D8AACk+AAAAAAAAAAABqwAAACIAAABgEzmizS2tP0CzDV058eg/AABnPg8AAAAAAAAAAawAAAAiAAAAYBM5os0trT9Asw1dOfHoPwAAdT4PAAAAAAAAAAGtAAAAIgAAAGATOaLNLa0/QLMNXTnx6D8AAH8+DwAAAAAAAAABrgAAACIAAABgEzmizS2tP0CzDV058eg/AICIPg8AAAAAAAAAAa8AAAAiAAAAYBM5os0trT9Asw1dOfHoPwCAiz4PAAAAAAAAAAGwAAAAIgAAAGATOaLNLa0/QLMNXTnx6D8AgJE+DwAAAAAAAAABsQAAACIAAABA1rxI0fGsP0CzDV058eg/AACUPg8AAAAAAAAAAbIAAAAiAAAAIJlA79S1rD9Asw1dOfHoPwAAmz4fAAAAAAAAAAGzAAAAIgAAAAAfSDzcPaw/QLMNXTnx6D8AAJ4+HwAAAAAAAAABtAAAACIAAADgpE+J48WrP0CzDV058eg/AACnPh8AAAAAAAAAAbUAAAAiAAAAwO3afO4Rqz9Asw1dOfHoPwAAqz4vAAAAAAAAAAG2AAAAIgAAAGA2ZnD5Xao/QLMNXTnx6D8AALc+LwAAAAAAAAABtwAAACIAAABAf/FjBKqpP0CzDV058eg/AAC8Pi8AAAAAAAAAAbgAAAAiAAAAAIsA/hK6qD94gd+41/roPwCAxj4+AAAAAAAAAAG5AAAAIgAAAIBZkz4ljqc/eIHfuNf66D8AAMs+PgAAAAAAAAABugAAACIAAABAZaLYM56mP3iB37jX+ug/AIDPPk4AAAAAAAAAAbsAAAAiAAAAADQ1GUZypT+oT7EUdgTpPwAA0T5OAAAAAAAAAAG8AAAAIgAAAMA/RLNUgqQ/2B2DcBQO6T8AgNE+XgAAAAAAAAABvQAAACIAAABADtfzZlajPxDsVMyyF+k/AADSPl4AAAAAAAAAAb4AAAAiAAAA4J/t2nzuoT9AuiYoUSHpPwAA0j5tAAAAAAAAAAG/AAAAIgAAAIBugBuPwqA/QLomKFEh6T8AANI+bQAAAAAAAAABwAAAACIAAACAAC4FSrWeP3CI+IPvKuk/AADUPn0AAAAAAAAAAcEAAAAiAAAAQKliIH1tmz+oVsrfjTTpPwAA1T6MAAAAAAAAAAHCAAAAIgAAAEBSlzuwJZg/2CScOyw+6T8AANk+jAAAAAAAAAABwwAAACIAAACAdcQJ3FWVP0DBP/NoUek/AIDaPpwAAAAAAAAAAcQAAAAiAAAAwBLqigD+kj+gXeOqpWTpPwCA3T6cAAAAAAAAAAHFAAAAIgAAAACwDwwlppA/CPqGYuJ36T8AAN8+uwAAAAAAAAABxgAAACIAAACAmmoak5yMPzjIWL6Agek/AADkPrsAAAAAAAAAAccAAAAiAAAAgNS1HNzshz+gZPx1vZTpPwAA5j7LAAAAAAAAAAHIAAAAIgAAAIAD8oQWLYQ/CAGgLfqn6T8AgOc+ywAAAAAAAAAByQAAACIAAACAMi7tUG2AP3CdQ+U2u+k/AADoPssAAAAAAAAAAcoAAAAiAAAAAKy2dvk6ez+gaxVB1cTpPwAA6D7LAAAAAAAAAAHLAAAAIgAAAADb8t4ze3c/CAi5+BHY6T8AAOg+ywAAAAAAAAABzAAAACIAAAAA8hATUZt1P2ikXLBO6+k/AADpPtsAAAAAAAAAAc0AAAAiAAAAAAovR267cz843aMfyBHqPwAA5T7bAAAAAAAAAAHOAAAAIgAAAADyEBNRm3U/0EcZM6Mu6j8AgOM++gAAAAAAAAABzwAAACIAAAAA2/LeM3t3P2iyjkZ+S+o/AADhPvoAAAAAAAAAAdAAAAAiAAAAAMPUqhZbeT8w69W193HqPwAA4D76AAAAAAAAAAHRAAAAIgAAAAB9eg6/+n4/+CMdJXGY6j8AAN8++gAAAAAAAAAB0gAAACIAAACAGxC5M02CP5COkjhMteo/AADePhkBAAAAAAAAAdMAAAAiAAAAgPji6gcdhT9gx9mnxdvqPwAA3z4ZAQAAAAAAAAHUAAAAIgAAAIDUtRzc7Ic/KAAhFz8C6z8AgN8+KQEAAAAAAAAB1QAAACIAAACAvZfovsyJP/g4aIa4KOs/AIDfPikBAAAAAAAAAdYAAAAiAAAAgJpqGpOcjD+Qo92Zk0XrPwAA4D4pAQAAAAAAAAHXAAAAIgAAAIB3PUxnbI8/YNwkCQ1s6z8AgN4+KQEAAAAAAAAB2AAAACIAAAAAKgi/HR6RP/hGmhzoiOs/AADePjgBAAAAAAAAAdkAAAAiAAAAgB75JA8Okj9g4z3UJJzrPwAA1T44AQAAAAAAAAHaAAAAIgAAAICY8dcHhpI/wH/hi2Gv6z8AANE+OAEAAAAAAAAB2wAAACIAAADAEuqKAP6SPygchUOewus/AAC7PkgBAAAAAAAAAdwAAAAiAAAAwIziPfl1kz+QuCj72tXrPwAAsT5IAQAAAAAAAAHdAAAAIgAAAMCM4j35dZM/kLgo+9rV6z8AAB4+SAEAAAAAAAAB3gAAACIAAAAAB9vw8e2TP8CG+lZ53+s/AACOPVgBAAAAAAAAAd8AAAAiAAAAYgDzDDnF7D8Av71p9vzPPwAALj4AAAAAAAAAAAHgAAAAIgAAAGIA8ww5xew/AL+9afb8zz8AAG4+EAAAAAAAAAAB4QAAACIAAABiAPMMOcXsPwC/vWn2/M8/AAB9PhAAAAAAAAAAAeIAAAAiAAAAYgDzDDnF7D8Av71p9vzPPwCAgz4QAAAAAAAAAAHjAAAAIgAAAGIA8ww5xew/AL+9afb8zz8AgI4+EAAAAAAAAAAB5AAAACIAAABiAPMMOcXsPwC/vWn2/M8/AICSPhAAAAAAAAAAAeUAAAAiAAAAYgDzDDnF7D8Av71p9vzPPwAAoT4fAAAAAAAAAAHmAAAAIgAAAGIA8ww5xew/AL+9afb8zz8AgKc+HwAAAAAAAAAB5wAAACIAAABiAPMMOcXsPwC/vWn2/M8/AICxPh8AAAAAAAAAAegAAAAiAAAAYgDzDDnF7D8Av71p9vzPPwCAtT4fAAAAAAAAAAHpAAAAIgAAAGIA8ww5xew/AL+9afb8zz8AgLw+LwAAAAAAAAAB6gAAACIAAABiAPMMOcXsPwC/vWn2/M8/AADAPi8AAAAAAAAAAesAAAAiAAAAYgDzDDnF7D8Av71p9vzPPwAAyD4vAAAAAAAAAAHsAAAAIgAAAGIA8ww5xew/AL+9afb8zz8AgMs+LwAAAAAAAAAB7QAAACIAAABiAPMMOcXsPwC/vWn2/M8/AADXPj4AAAAAAAAAAe4AAAAiAAAAYgDzDDnF7D8Av71p9vzPPwAA3D4+AAAAAAAAAAHvAAAAIgAAAAKIIpi4zOw/AL+9afb8zz8AgOc+PgAAAAAAAAAB8AAAACIAAACkD1IjONTsPwC/vWn2/M8/AIDsPj4AAAAAAAAAAfEAAAAiAAAASJeBrrfb7D8Av71p9vzPPwCA9T4+AAAAAAAAAAHyAAAAIgAAAL7iSP/25uw/AL+9afb8zz8AgPk+YgAAAAAAAAAB8wAAACIAAAAwLhBQNvLsPwC/vWn2/M8/AID/PmIAAAAAAAAAAfQAAAAiAAAAdD1vZjUB7T8Av71p9vzPPwAAAT9yAAAAAAAAAAH1AAAAIgAAALhMznw0EO0/AL+9afb8zz8AQAI/ggAAAAAAAAAB9gAAACIAAADOH8VY8yLtPwC/vWn2/M8/AMACP4IAAAAAAAAAAfcAAAAiAAAAtrZT+nE57T8Av71p9vzPPwDAAj+RAAAAAAAAAAH4AAAAIgAAAGoRemGwU+0/AL+9afb8zz8AAAM/oQAAAAAAAAAB+QAAACIAAAAkbKDI7m3tPwC/vWn2/M8/AAADP6EAAAAAAAAAAfoAAAAiAAAA2sbGLy2I7T8Av71p9vzPPwAAAz/AAAAAAAAAAAH7AAAAIgAAAGTlhFwrpu0/AL+9afb8zz8AAAM/wAAAAAAAAAAB/AAAACIAAAAeQKvDacDtPyCGdvp81s8/AAADP9AAAAAAAAAAAf0AAAAiAAAApl5p8Gfe7T9gTS+LA7DPPwAAAz/QAAAAAAAAAAH+AAAAIgAAAFy5j1em+O0/YE0viwOwzz8AAAM/0AAAAAAAAAAB/wAAACIAAAAWFLa+5BLuP2BNL4sDsM8/AEACP9AAAAAAAAAAAQABAAAiAAAAAKtEYGMp7j9gTS+LA7DPPwAAAj/fAAAAAAAAAAEBAQAAIgAAAORB0wHiP+4/YE0viwOwzz8AAAI/3wAAAAAAAAABAgEAACIAAAD6FMrdoFLuPyCGdvp81s8/AAACP+8AAAAAAAAAAQMBAAAiAAAAPiQp9J9h7j8ghnb6fNbPPwCA/z7vAAAAAAAAAAEEAQAAIgAAALJv8ETfbO4/IIZ2+nzWzz8AgP0+/wAAAAAAAAABBQEAACIAAAAiu7eVHnjuPwC/vWn2/M8/AAD7Pv8AAAAAAAAAAQYBAAAiAAAAxkLnIJ5/7j/ge4LstxHQPwAA+j4OAQAAAAAAAAEHAQAAIgAAAGrKFqwdh+4/sLTJWzE40D8AAPk+DgEAAAAAAAABCAEAACIAAAAKUkY3nY7uP+CJtILncdA/AAD4Ph4BAAAAAAAAAQkBAAAiAAAA3hXe/FyS7j8QX5+pnavQPwAA+D4tAQAAAAAAAAEKAQAAIgAAAN4V3vxcku4/oNAtiJD40D8AAPg+LQEAAAAAAAABCwEAACIAAACq2XXCHJbuP6DeXx7AWNE/AAD6Pi0BAAAAAAAAAQwBAAAiAAAAqtl1whyW7j9gJdkjad/RPwAA+z49AQAAAAAAAAENAQAAIgAAAKrZdcIclu4/kAj24E550j8AgPo+PQEAAAAAAAABDgEAACIAAACq2XXCHJbuP/DA/cTqTNM/AAD6Pj0BAAAAAAAAAQ8BAAAiAAAAqtl1whyW7j+ATvDPPFrUPwAA+j5NAQAAAAAAAAEQAQAAIgAAAH6dDYjcme4/QLHNAUWh1T8AAPo+TQEAAAAAAAABEQEAACIAAABSYaVNnJ3uP2CwTuuJ+9Y/AAD6PlwBAAAAAAAAARIBAAAiAAAAwqxsntuo7j+Qr8/UzlXYPwAA+j5cAQAAAAAAAAETAQAAIgAAAGY0nClbsO4/AEv0dVDD2T8AAPo+bAEAAAAAAAABFAEAACIAAAAGvMu02rfuP7DmGBfSMNs/AAD6PmwBAAAAAAAAARUBAAAiAAAAfgeTBRrD7j+QHuFvkLHcPwCA+D58AQAAAAAAAAEWAQAAIgAAAO5SWlZZzu4/4PJMgItF3j8AAPg+fAEAAAAAAAABFwEAACIAAAAyYrlsWN3uP5BjXEjD7N8/AAD5PosBAAAAAAAAARgBAAAiAAAAdnEYg1fs7j8w6jWI/cngPwCA+T6LAQAAAAAAAAEZAQAAIgAAAI5ED18W/+4/WNRrEPuT4T8AgPg+mwEAAAAAAAABGgEAACIAAACiFwY71RHvP4C+oZj4XeI/AAD4PpsBAAAAAAAAARsBAAAiAAAAuur8FpQk7z+A2gXFVx7jPwAA+D6bAQAAAAAAAAEcAQAAIgAAANK98/JSN+8/cPZp8bbe4z8AAPg+qgEAAAAAAAABHQEAACIAAADikOrOEUrvP2gSzh0Wn+Q/AAD5PqoBAAAAAAAAAR4BAAAiAAAAyid5cJBg7z+Q/AOmE2nlPwCA+T7KAQAAAAAAAAEfAQAAIgAAAA432IaPb+8/kBho0nIp5j8AAPs+ygEAAAAAAAABIAEAACIAAABWRjedjn7vP1hm+qIz4OY/AID7PtkBAAAAAAAAASEBAAAiAAAAmlWWs42N7z+wF+m7t4PnPwCA+z7ZAQAAAAAAAAEiAQAAIgAAAN5k9cmMnO8/sCw0Hf8T6D8AAPw+2QEAAAAAAAABIwEAACIAAABSsLwazKfvP7BBf35GpOg/AAD9PtkBAAAAAAAAASQBAAAiAAAAxvuDawuz7z9AuiYoUSHpPwCA/T7pAQAAAAAAAAElAQAAIgAAAGaDs/aKuu8/cJYqGh+L6T8AgP0+6QEAAAAAAAABJgEAACIAAAAGC+OBCsLvP6ByLgzt9Ok/AAD+PvkBAAAAAAAAAScBAAAiAAAA2s56R8rF7z+YgGCiHFXqPwAA/j75AQAAAAAAAAEoAQAAIgAAAHpWqtJJze8/kI6SOEy16j8AAP4+CAIAAAAAAAABKQEAACIAAAB6VqrSSc3vPygAIRc/Aus/AAD/PggCAAAAAAAAASoBAAAiAAAAThpCmAnR7z+Qo92Zk0XrPwCA/z4nAgAAAAAAAAErAQAAIgAAAB7e2V3J1O8/wHjIwEl/6z8AAAE/JwIAAAAAAAABLAEAACIAAADuoXEjidjvP8B/4Ythr+s/AIABPycCAAAAAAAAAS0BAAAiAAAA7qFxI4nY7z/AhvpWed/rPwDAAT8nAgAAAAAAAAEuAQAAIgAAAO6hcSOJ2O8/iL9BxvIF7D8AAAI/NwIAAAAAAAABLwEAACIAAAAe3tldydTvPyAqt9nNIuw/AAADPzcCAAAAAAAAATABAAAiAAAAHt7ZXcnU7z+IxlqRCjbsPwCAAz83AgAAAAAAAAExAQAAIgAAAE4aQpgJ0e8/8GL+SEdJ7D8AQAM/RwIAAAAAAAABMgEAACIAAAB6VqrSSc3vP1D/oQCEXOw/AAADP0cCAAAAAAAAATMBAAAiAAAArpISDYrJ7z+IzXNcImbsPwCAAj9HAgAAAAAAAAE0AQAAIgAAANrOekfKxe8/uJtFuMBv7D8AAAI/RwIAAAAAAAABNQEAACIAAAA2R0u8Sr7vP+hpFxRfeew/AIABP1YCAAAAAAAAATYBAAAiAAAAxvuDawuz7z/oaRcUX3nsPwAAAT9WAgAAAAAAAAE3AQAAIgAAAH7sJFUMpO8/6GkXFF957D8AAAE/hAIAAAAAAAABOAEAACIAAACaVZazjY3vP7ibRbjAb+w/AAABP4QCAAAAAAAAATkBAAAiAAAA4vpvTE9z7z+4m0W4wG/sPwAAAT+TAgAAAAAAAAE6AQAAIgAAAFrcsR9RVe8/uJtFuMBv7D8AAAE/kwIAAAAAAAABOwEAACIAAAAuNsRn0y/vP7ibRbjAb+w/AIACP7ICAAAAAAAAATwBAAAiAAAALsw+6pUG7z/oaRcUX3nsPwBAAz+yAgAAAAAAAAE9AQAAIgAAAGaeIaeY2e4/IDjpb/2C7D8AQAM/wgIAAAAAAAABPgEAACIAAACWcARkm6zuP1AGu8ubjOw/AAADP8ICAAAAAAAAAT8BAAAiAAAAIru3lR547j/ocDDfdqnsPwCAAz/CAgAAAAAAAAFAAQAAIgAAALYFa8ehQ+4/gNul8lHG7D8AwAM/wgIAAAAAAAABQQEAACIAAAAWFLa+5BLuP0gU7WHL7Ow/AIAFP9ICAAAAAAAAAUIBAAAiAAAApl5p8Gfe7T9IGwYt4xztPwBABj/SAgAAAAAAAAFDAQAAIgAAADapHCLrqe0/ePDwU5lW7T8AQAc/4QIAAAAAAAABRAEAACIAAADI889TbnXtP6jF23pPkO0/AMAHP+ECAAAAAAAAAUUBAAAiAAAAKAIbS7FE7T8QaZj9o9PtPwBABj/xAgAAAAAAAAFGAQAAIgAAAFjU/Qe0F+0/eAxVgPgW7j8AgAU/8QIAAAAAAAABRwEAACIAAABeaniKdu7sP6jhP6euUO4/AIADPxADAAAAAAAAAUgBAAAiAAAANMSK0vjI7D/YtirOZIruPwCAAj8QAwAAAAAAAAFJAQAAIgAAAKilzKX6quw/CIwV9RrE7j8AAPc+EAMAAAAAAAABSgEAACIAAADySqY+vJDsP9DEXGSU6u4/AIDwPhADAAAAAAAAAUsBAAAiAAAACrQXnT167D8ImkeLSiTvPwAAtj4gAwAAAAAAAAFMAQAAIgAAAMikuIY+a+w/0NKO+sNK7z8AAJw+IAMAAAAAAAABTQEAACIAAACAlVlwP1zsP5gL1mk9ce8/AACNPiADAAAAAAAAAU4BAAAiAAAADkqSHwBR7D8wdkt9GI7vPwAAiD5PAwAAAAAAAAs="/>
</p:tagLst>
</file>

<file path=ppt/tags/tag23.xml><?xml version="1.0" encoding="utf-8"?>
<p:tagLst xmlns:a="http://schemas.openxmlformats.org/drawingml/2006/main" xmlns:r="http://schemas.openxmlformats.org/officeDocument/2006/relationships" xmlns:p="http://schemas.openxmlformats.org/presentationml/2006/main">
  <p:tag name="ATHENA.MIXSHAPE" val="|streamable=true|audioOnly=true|recordStart=0|recordEnd=29152|recordLength=29165|start=0|end=29152|audioFormat={00001610-0000-0010-8000-00AA00389B71}|audioRate=44100|muted=false|volume=0.8|fadeIn=0|fadeOut=0|videoFormat={34363248-0000-0010-8000-00AA00389B71}|videoRate=15|videoWidth=256|videoHeight=256"/>
</p:tagLst>
</file>

<file path=ppt/tags/tag24.xml><?xml version="1.0" encoding="utf-8"?>
<p:tagLst xmlns:a="http://schemas.openxmlformats.org/drawingml/2006/main" xmlns:r="http://schemas.openxmlformats.org/officeDocument/2006/relationships" xmlns:p="http://schemas.openxmlformats.org/presentationml/2006/main">
  <p:tag name="ATHENA.MIXSHAPE" val="AAEAAAD/////AQAAAAAAAAAMAgAAAE9BdXRob3JQUFQsIFZlcnNpb249MC4xLjYyMzYuMCwgQ3VsdHVyZT1uZXV0cmFsLCBQdWJsaWNLZXlUb2tlbj0zMWJmMzg1NmFkMzY0ZTM1BQEAAAALSW5rTWF0dGVyVjEEAAAABVNjYWxlDUxpc3RgMStfaXRlbXMMTGlzdGAxK19zaXplD0xpc3RgMStfdmVyc2lvbgAEAAALF1NoYXJlZC5JbmtpbmcuSW5rQXRvbVtdAgAAAAgIAgAAAB2kLT8JAwAAAAQAAAAHAAAABwMAAAAAAQAAAAQAAAAECUlua0F0b21WMQIAAAAJBAAAAAkFAAAACQYAAAAJBwAAAAUEAAAAC1BlblN0cm9rZVYxBAAAAApBdHRyaWJ1dGVzBVRyYWNlCVN0YXJ0VGltZQRUeXBlBAQABA9QZW5BdHRyaWJ1dGVzVjECAAAACklua1RyYWNlVjECAAAAEAxBY3Rpb25UeXBlVjECAAAAAgAAAAkIAAAACQkAAAA8KAAAAAAAAAX2////DEFjdGlvblR5cGVWMQEAAAAHdmFsdWVfXwAIAgAAAAAAAAABBQAAAAQAAAAJCwAAAAkMAAAA2DwAAAAAAAAB8/////b///8AAAAAAQYAAAAEAAAACQ4AAAAJDwAAAHVVAAAAAAAAAfD////2////AAAAAAEHAAAABAAAAAkRAAAACRIAAADMZwAAAAAAAAHt////9v///wAAAAAFCAAAAA9QZW5BdHRyaWJ1dGVzVjEKAAAAB19jb2xvckEHX2NvbG9yUgdfY29sb3JHB19jb2xvckIKRml0VG9DdXJ2ZQZIZWlnaHQOSWdub3JlUHJlc3N1cmUNSXNIaWdobGlnaHRlcgVTaGFwZQVXaWR0aAAAAAAAAAAABAACAgICAQYBAQxCcnVzaFNoYXBlVjECAAAABgIAAAD/AAD/AAAAAAAAAAhAAAAF7P///wxCcnVzaFNoYXBlVjEBAAAAB3ZhbHVlX18ACAIAAAABAAAAAAAAAAAACEAFCQAAAApJbmtUcmFjZVYxAwAAAA1MaXN0YDErX2l0ZW1zDExpc3RgMStfc2l6ZQ9MaXN0YDErX3ZlcnNpb24EAAAYU2hhcmVkLklua2luZy5JbmtQb2ludFtdAgAAAAgIAgAAAAkVAAAAhgAAAIYAAAABCwAAAAgAAAD/AAD/AAAAAAAAAAhAAAAB6v///+z///8BAAAAAAAAAAAACEABDAAAAAkAAAAJFwAAAG0AAABtAAAAAQ4AAAAIAAAA/wAA/wAAAAAAAAAIQAAAAej////s////AQAAAAAAAAAAAAhAAQ8AAAAJAAAACRkAAAChAAAAoQAAAAERAAAACAAAAP8AAP8AAAAAAAAACEAAAAHm////7P///wEAAAAAAAAAAAAIQAESAAAACQAAAAkbAAAATAAAAEwAAAAHFQAAAAABAAAAAAEAAAQKSW5rUG9pbnRWMQIAAAAJHAAAAAkdAAAACR4AAAAJHwAAAAkgAAAACSEAAAAJIgAAAAkjAAAACSQAAAAJJQAAAAkmAAAACScAAAAJKAAAAAkpAAAACSoAAAAJKwAAAAksAAAACS0AAAAJLgAAAAkvAAAACTAAAAAJMQAAAAkyAAAACTMAAAAJNAAAAAk1AAAACTYAAAAJNwAAAAk4AAAACTkAAAAJOgAAAAk7AAAACTwAAAAJPQAAAAk+AAAACT8AAAAJQAAAAAlBAAAACUIAAAAJQwAAAAlEAAAACUUAAAAJRgAAAAlHAAAACUgAAAAJSQAAAAlKAAAACUsAAAAJTAAAAAlNAAAACU4AAAAJTwAAAAlQAAAACVEAAAAJUgAAAAlTAAAACVQAAAAJVQAAAAlWAAAACVcAAAAJWAAAAAlZAAAACVoAAAAJWwAAAAlcAAAACV0AAAAJXgAAAAlfAAAACWAAAAAJYQAAAAliAAAACWMAAAAJZAAAAAllAAAACWYAAAAJZwAAAAloAAAACWkAAAAJagAAAAlrAAAACWwAAAAJbQAAAAluAAAACW8AAAAJcAAAAAlxAAAACXIAAAAJcwAAAAl0AAAACXUAAAAJdgAAAAl3AAAACXgAAAAJeQAAAAl6AAAACXsAAAAJfAAAAAl9AAAACX4AAAAJfwAAAAmAAAAACYEAAAAJggAAAAmDAAAACYQAAAAJhQAAAAmGAAAACYcAAAAJiAAAAAmJAAAACYoAAAAJiwAAAAmMAAAACY0AAAAJjgAAAAmPAAAACZAAAAAJkQAAAAmSAAAACZMAAAAJlAAAAAmVAAAACZYAAAAJlwAAAAmYAAAACZkAAAAJmgAAAAmbAAAACZwAAAAJnQAAAAmeAAAACZ8AAAAJoAAAAAmhAAAADXoHFwAAAAABAAAAgAAAAAQKSW5rUG9pbnRWMQIAAAAJogAAAAmjAAAACaQAAAAJpQAAAAmmAAAACacAAAAJqAAAAAmpAAAACaoAAAAJqwAAAAmsAAAACa0AAAAJrgAAAAmvAAAACbAAAAAJsQAAAAmyAAAACbMAAAAJtAAAAAm1AAAACbYAAAAJtwAAAAm4AAAACbkAAAAJugAAAAm7AAAACbwAAAAJvQAAAAm+AAAACb8AAAAJwAAAAAnBAAAACcIAAAAJwwAAAAnEAAAACcUAAAAJxgAAAAnHAAAACcgAAAAJyQAAAAnKAAAACcsAAAAJzAAAAAnNAAAACc4AAAAJzwAAAAnQAAAACdEAAAAJ0gAAAAnTAAAACdQAAAAJ1QAAAAnWAAAACdcAAAAJ2AAAAAnZAAAACdoAAAAJ2wAAAAncAAAACd0AAAAJ3gAAAAnfAAAACeAAAAAJ4QAAAAniAAAACeMAAAAJ5AAAAAnlAAAACeYAAAAJ5wAAAAnoAAAACekAAAAJ6gAAAAnrAAAACewAAAAJ7QAAAAnuAAAACe8AAAAJ8AAAAAnxAAAACfIAAAAJ8wAAAAn0AAAACfUAAAAJ9gAAAAn3AAAACfgAAAAJ+QAAAAn6AAAACfsAAAAJ/AAAAAn9AAAACf4AAAAJ/wAAAAkAAQAACQEBAAAJAgEAAAkDAQAACQQBAAAJBQEAAAkGAQAACQcBAAAJCAEAAAkJAQAACQoBAAAJCwEAAAkMAQAACQ0BAAAJDgEAAA0TBxkAAAAAAQAAAAABAAAECklua1BvaW50VjECAAAACQ8BAAAJEAEAAAkRAQAACRIBAAAJEwEAAAkUAQAACRUBAAAJFgEAAAkXAQAACRgBAAAJGQEAAAkaAQAACRsBAAAJHAEAAAkdAQAACR4BAAAJHwEAAAkgAQAACSEBAAAJIgEAAAkjAQAACSQBAAAJJQEAAAkmAQAACScBAAAJKAEAAAkpAQAACSoBAAAJKwEAAAksAQAACS0BAAAJLgEAAAkvAQAACTABAAAJMQEAAAkyAQAACTMBAAAJNAEAAAk1AQAACTYBAAAJNwEAAAk4AQAACTkBAAAJOgEAAAk7AQAACTwBAAAJPQEAAAk+AQAACT8BAAAJQAEAAAlBAQAACUIBAAAJQwEAAAlEAQAACUUBAAAJRgEAAAlHAQAACUgBAAAJSQEAAAlKAQAACUsBAAAJTAEAAAlNAQAACU4BAAAJTwEAAAlQAQAACVEBAAAJUgEAAAlTAQAACVQBAAAJVQEAAAlWAQAACVcBAAAJWAEAAAlZAQAACVoBAAAJWwEAAAlcAQAACV0BAAAJXgEAAAlfAQAACWABAAAJYQEAAAliAQAACWMBAAAJZAEAAAllAQAACWYBAAAJZwEAAAloAQAACWkBAAAJagEAAAlrAQAACWwBAAAJbQEAAAluAQAACW8BAAAJcAEAAAlxAQAACXIBAAAJcwEAAAl0AQAACXUBAAAJdgEAAAl3AQAACXgBAAAJeQEAAAl6AQAACXsBAAAJfAEAAAl9AQAACX4BAAAJfwEAAAmAAQAACYEBAAAJggEAAAmDAQAACYQBAAAJhQEAAAmGAQAACYcBAAAJiAEAAAmJAQAACYoBAAAJiwEAAAmMAQAACY0BAAAJjgEAAAmPAQAACZABAAAJkQEAAAmSAQAACZMBAAAJlAEAAAmVAQAACZYBAAAJlwEAAAmYAQAACZkBAAAJmgEAAAmbAQAACZwBAAAJnQEAAAmeAQAACZ8BAAAJoAEAAAmhAQAACaIBAAAJowEAAAmkAQAACaUBAAAJpgEAAAmnAQAACagBAAAJqQEAAAmqAQAACasBAAAJrAEAAAmtAQAACa4BAAAJrwEAAA1fBxsAAAAAAQAAAIAAAAAECklua1BvaW50VjECAAAACbABAAAJsQEAAAmyAQAACbMBAAAJtAEAAAm1AQAACbYBAAAJtwEAAAm4AQAACbkBAAAJugEAAAm7AQAACbwBAAAJvQEAAAm+AQAACb8BAAAJwAEAAAnBAQAACcIBAAAJwwEAAAnEAQAACcUBAAAJxgEAAAnHAQAACcgBAAAJyQEAAAnKAQAACcsBAAAJzAEAAAnNAQAACc4BAAAJzwEAAAnQAQAACdEBAAAJ0gEAAAnTAQAACdQBAAAJ1QEAAAnWAQAACdcBAAAJ2AEAAAnZAQAACdoBAAAJ2wEAAAncAQAACd0BAAAJ3gEAAAnfAQAACeABAAAJ4QEAAAniAQAACeMBAAAJ5AEAAAnlAQAACeYBAAAJ5wEAAAnoAQAACekBAAAJ6gEAAAnrAQAACewBAAAJ7QEAAAnuAQAACe8BAAAJ8AEAAAnxAQAACfIBAAAJ8wEAAAn0AQAACfUBAAAJ9gEAAAn3AQAACfgBAAAJ+QEAAAn6AQAACfsBAAANNAUcAAAACklua1BvaW50VjEEAAAAAVgBWQ5QcmVzc3VyZUZhY3RvcglUaW1lU3RhbXAAAAAABgYLEAIAAADAxv9GFad6PwAJvBMNqbk/AABDPgAAAAAAAAAAAR0AAAAcAAAAgGaIGWKGeD+AljseF1C5PwCAhT4PAAAAAAAAAAEeAAAAHAAAAAAGEeyuZXY/AAm8Ew2puT8AgI0+DwAAAAAAAAABHwAAABwAAAAABhHsrmV2PwAJvBMNqbk/AACTPg8AAAAAAAAAASAAAAAcAAAAAAYR7K5ldj8ACbwTDam5PwAAoj4PAAAAAAAAAAEhAAAAHAAAAAAGEeyuZXY/AAm8Ew2puT8AgKc+HwAAAAAAAAABIgAAABwAAAAABhHsrmV2PwAJvBMNqbk/AACuPh8AAAAAAAAAASMAAAAcAAAAAAYR7K5ldj8ACbwTDam5PwCAsD4fAAAAAAAAAAEkAAAAHAAAAAAGEeyuZXY/AAm8Ew2puT8AALc+HwAAAAAAAAABJQAAABwAAAAABhHsrmV2PwAJvBMNqbk/AAC6Ph8AAAAAAAAAASYAAAAcAAAAAAYR7K5ldj8ACbwTDam5PwCAvz4fAAAAAAAAAAEnAAAAHAAAAAAGEeyuZXY/AAm8Ew2puT8AAMI+LwAAAAAAAAABKAAAABwAAAAABhHsrmV2PwAJvBMNqbk/AADMPi8AAAAAAAAAASkAAAAcAAAAAAYR7K5ldj8ACbwTDam5PwCA0D4vAAAAAAAAAAEqAAAAHAAAAAAGEeyuZXY/AAm8Ew2puT8AgNg+LwAAAAAAAAABKwAAABwAAAAABhHsrmV2PwAJvBMNqbk/AADcPj4AAAAAAAAAASwAAAAcAAAAgGaIGWKGeD8ACbwTDam5PwAA5T4+AAAAAAAAAAEtAAAAHAAAAMAnd3TIx3w/AAm8Ew2puT8AAOk+PgAAAAAAAAABLgAAABwAAABA9LJnl4SAP4CWOx4XULk/AIDvPk4AAAAAAAAAAS8AAAAcAAAAwFQqlUqlgj/AI7soIfe4PwAA8j5dAAAAAAAAAAEwAAAAHAAAAKBlXVlX1oU/ALE6MyueuD8AgPQ+bQAAAAAAAAABMQAAABwAAACgdpAdZAeJP0A+uj01Rbg/AID1Pn0AAAAAAAAAATIAAAAcAAAAIIfD4XA4jD9APro9NUW4PwCA9T59AAAAAAAAAAEzAAAAHAAAACAkWZ7rPJA/QD66PTVFuD8AAPY+jAAAAAAAAAABNAAAABwAAADAhNDLnl2SP0A+uj01Rbg/AAD3PpwAAAAAAAAAATUAAAAcAAAAYL2lxH4GlT9APro9NUW4PwCA9z6cAAAAAAAAAAE2AAAAHAAAAPD1er1er5c/QD66PTVFuD8AgPc+rAAAAAAAAAABNwAAABwAAADALlC2PliaP0A+uj01Rbg/AAD4PrsAAAAAAAAAATgAAAAcAAAAYD+DekuJnT9APro9NUW4PwAA+D67AAAAAAAAAAE5AAAAHAAAADAUCoVCoaA/gMs5SD/stz8AAPg+ywAAAAAAAAABOgAAABwAAACgnCPnyDmiP8BYuVJJk7c/AAD5PssAAAAAAAAAATsAAAAcAAAAEBHsrmUWpD/AWLlSSZO3PwCA+T7aAAAAAAAAAAE8AAAAHAAAAKBxY9wYN6Y/QOY4XVM6tz8AgPg+2gAAAAAAAAABPQAAABwAAABAqjjV+N+oP8AAOHJniLY/AAD4PuoAAAAAAAAAAT4AAAAcAAAA8OINztiIqz8Ajrd8cS+2PwAA+j7qAAAAAAAAAAE/AAAAHAAAALAHkizPda4/QBs3h3vWtT8AAPs+6gAAAAAAAAABQAAAABwAAAA4FovFYrGwP4CotpGFfbU/AID8PvoAAAAAAAAAAUEAAAAcAAAAkCjN9N0nsj8ANjacjyS1PwCA/T76AAAAAAAAAAFCAAAAHAAAAOjEN/FNfLM/ADY2nI8ktT8AAP8+CQEAAAAAAAABQwAAABwAAABA13kgyfK0PwA2NpyPJLU/AID/PgkBAAAAAAAAAUQAAAAcAAAAqOm7T0Rptj8ANjacjyS1PwCA/z4pAQAAAAAAAAFFAAAAHAAAAAD8/X6/37c/QMO1ppnLtD8AAAA/KQEAAAAAAAABRgAAABwAAABYDkCuOla5P4BQNbGjcrQ/AAABPykBAAAAAAAAAUcAAAAcAAAAuJZZEMHuuj/A3bS7rRm0PwCAAT8pAQAAAAAAAAFIAAAAHAAAABAzxAwxQ7w/AGs0xrfAsz8AwAE/OAEAAAAAAAABSQAAABwAAABoRQY8rLm9P8CFM9vLDrM/AAACPzgBAAAAAAAAAUoAAAAcAAAA0FdIaycwvz8AE7Pl1bWyPwCAAj9IAQAAAAAAAAFLAAAAHAAAABQ1RU1RU8A/QKAy8N9csj8AwAI/SAEAAAAAAAABTAAAABwAAABAPubkjg7BP8C6MQX0qrE/AAAEP1cBAAAAAAAAAU0AAAAcAAAAeEeHfMzJwT8ASLEP/lGxPwCABD9XAQAAAAAAAAFOAAAAHAAAAKRQKBQKhcI/gNUwGgj5sD8AQAQ/dwEAAAAAAAABTwAAABwAAADUFDVFTVHDP4DVMBoI+bA/AAAEP3cBAAAAAAAAAVAAAAAcAAAABB7W3IoMxD+A1TAaCPmwPwCABD93AQAAAAAAAAFRAAAAHAAAADQnd3TIx8Q/gNUwGgj5sD8AwAQ/dwEAAAAAAAABUgAAABwAAABgdaxyAHLFP4DVMBoI+bA/AAAGP4YBAAAAAAAAAVMAAAAcAAAAjH5NCj4txj+A1TAaCPmwPwCABj+GAQAAAAAAAAFUAAAAHAAAALjMggh218Y/wGKwJBKgsD8AQAc/lgEAAAAAAAABVQAAABwAAADcX0xtqHDHP8BisCQSoLA/AMAHP5YBAAAAAAAAAVYAAAAcAAAACPMV0toJyD8A8C8vHEewPwBABz+1AQAAAAAAAAFXAAAAHAAAADBBS9AStMg/ABVeiGAqrz8AAAc/tQEAAAAAAAABWAAAABwAAABQ1BQ1RU3JP4AvXZ10eK4/AIAHP7UBAAAAAAAAAVkAAAAcAAAAfGfemXfmyT+ASlyyiMatPwDABz/FAQAAAAAAAAFaAAAAHAAAAKD6p/6pf8o/AGVbx5wUrT8AgAk/xQEAAAAAAAABWwAAABwAAADIjXFj3BjLP4B/WtywYqw/AEAKP8UBAAAAAAAAAVwAAAAcAAAA7CA7yA6yyz8AmlnxxLCrPwDACj/FAQAAAAAAAAFdAAAAHAAAABhvcMZGXMw/AJpZ8cSwqz8AAAs/1AEAAAAAAAABXgAAABwAAABAAjorefXMPwCaWfHEsKs/AIALP9QBAAAAAAAAAV8AAAAcAAAAZNqX9qV9zT8AmlnxxLCrPwDACz/kAQAAAAAAAAFgAAAAHAAAAISy9cHSBc4/AJpZ8cSwqz8AwAs/5AEAAAAAAAABYQAAABwAAACgilON/43OP4C0WAbZ/qo/AAAMPwMCAAAAAAAAAWIAAAAcAAAAzB0d8jEnzz+AtFgG2f6qPwAADT8DAgAAAAAAAAFjAAAAHAAAAOz1er1er88/gLRYBtn+qj8AgA0/AwIAAAAAAAABZAAAABwAAAAGZ2zExRvQP4C0WAbZ/qo/AEANPwMCAAAAAAAAAWUAAAAcAAAAlnVlXVlX0D+AtFgG2f6qPwAADT8TAgAAAAAAAAFmAAAAHAAAACSEXvbsktA/gLRYBtn+qj8AAA4/EwIAAAAAAAABZwAAABwAAAC0klePgM7QPwDPVxvtTKo/AIAOPyMCAAAAAAAAAWgAAAAcAAAAwsOaW5EB0T8Az1cb7UyqPwDADT8jAgAAAAAAAAFpAAAAHAAAAND03SeiNNE/AM9XG+1Mqj8AQA0/MgIAAAAAAAABagAAABwAAADaJSH0smfRPwDPVxvtTKo/AAAOPzICAAAAAAAAAWsAAAAcAAAA6FZkwMOa0T8A6lYwAZupPwCADj9CAgAAAAAAAAFsAAAAHAAAAPaHp4zUzdE/AOpWMAGbqT8AQA8/QgIAAAAAAAABbQAAABwAAAAAuepY5QDSPwDqVjABm6k/AMAPP1ECAAAAAAAAAW4AAAAcAAAAjsfj8Xg80j8A6lYwAZupPwDADj9RAgAAAAAAAAFvAAAAHAAAAB7W3IoMeNI/gARWRRXpqD8AQA4/YQIAAAAAAAABcAAAABwAAACs5NUjoLPSPwAfVVopN6g/AIANP2ECAAAAAAAAAXEAAAAcAAAAPPPOvDPv0j8AH1VaKTeoPwAADT9xAgAAAAAAAAFyAAAAHAAAAMwByFXHKtM/AB9VWik3qD8AgA0/cQIAAAAAAAABcwAAABwAAABaEMHuWmbTP4A5VG89hac/AMANP4ACAAAAAAAAAXQAAAAcAAAAaEEEu2uZ0z+AOVRvPYWnPwCADj+AAgAAAAAAAAF1AAAAHAAAAHJyR4d8zNM/gDlUbz2Fpz8AwA4/gAIAAAAAAAABdgAAABwAAACAo4pTjf/TP4A5VG89hac/AIAQP6ACAAAAAAAAAXcAAAAcAAAAjtTNH54y1D8AVFOEUdOmPwBAET+gAgAAAAAAAAF4AAAAHAAAAJgFEeyuZdQ/AFRThFHTpj8AwBE/rwIAAAAAAAABeQAAABwAAACmNlS4v5jUPwBUU4RR06Y/AAASP68CAAAAAAAAAXoAAAAcAAAAMIrht03D1D8AVFOEUdOmPwAAEz+vAgAAAAAAAAF7AAAAHAAAADoAuepY5dQ/AFRThFHTpj8AgBM/rwIAAAAAAAABfAAAABwAAADEU0bq5g/VPwBUU4RR06Y/AMATP78CAAAAAAAAAX0AAAAcAAAA0oSJtvdC1T8AVFOEUdOmPwAAFD+/AgAAAAAAAAF+AAAAHAAAANr6YOkCZdU/AFRThFHTpj8AABQ/zgIAAAAAAAABfwAAABwAAADicDgcDofVPwBUU4RR06Y/AAAUP84CAAAAAAAAAYAAAAAcAAAAbMTFG5yx1T8AVFOEUdOmPwAAFT/eAgAAAAAAAAGBAAAAHAAAAPgXUxsq3NU/AFRThFHTpj8AgBU/3gIAAAAAAAABggAAABwAAAAAjipONf7VPwBUU4RR06Y/AMAVP/0CAAAAAAAAAYMAAAAcAAAAiuG3TcMo1j8AVFOEUdOmPwAAFj/9AgAAAAAAAAGEAAAAHAAAAJJXj4DOStY/AFRThFHTpj8AgBY//QIAAAAAAAABhQAAABwAAACazWaz2WzWPwBUU4RR06Y/AMAWP/0CAAAAAAAAAYYAAAAcAAAApkM+5uSO1j8AVFOEUdOmPwDAFj8NAwAAAAAAAAGHAAAAHAAAAK65FRnwsNY/AFRThFHTpj8AABc/DQMAAAAAAAABiAAAABwAAAC2L+1L+9LWPwBUU4RR06Y/AAAXPw0DAAAAAAAAAYkAAAAcAAAAvqXEfgb11j8AVFOEUdOmPwAAFz8sAwAAAAAAAAGKAAAAHAAAAMYbnLERF9c/gDlUbz2Fpz8AABc/LAMAAAAAAAABiwAAABwAAADOkXPkHDnXP4A5VG89hac/AAAXPywDAAAAAAAAAYwAAAAcAAAA1gdLFyhb1z+AOVRvPYWnPwAAFz88AwAAAAAAAAGNAAAAHAAAAN59Ikozfdc/AFRThFHTpj8AABc/PAMAAAAAAAABjgAAABwAAABq0a9JwafXPwBUU4RR06Y/AEAWPzwDAAAAAAAAAY8AAAAcAAAA9CQ9SU/S1z8AVFOEUdOmPwAAFj9LAwAAAAAAAAGQAAAAHAAAAIJ4ykjd/Nc/gG5SmWUhpj8AABY/SwMAAAAAAAABkQAAABwAAACI7qF76B7YPwCJUa55b6U/AAAWP1sDAAAAAAAAAZIAAAAcAAAAkGR5rvNA2D8AiVGueW+lPwCAFj9bAwAAAAAAAAGTAAAAHAAAAJraUOH+Ytg/AIlRrnlvpT8AwBY/awMAAAAAAAABlAAAABwAAAAgc3JHh3zYPwCJUa55b6U/AEAWP2sDAAAAAAAAAZUAAAAcAAAAIi7e4IyN2D8ApFDDjb2kPwAAFj96AwAAAAAAAAGWAAAAHAAAACjpSXqSntg/AKRQw429pD8AQBM/egMAAAAAAAABlwAAABwAAAAqpLUTmK/YP4C+T9ihC6Q/AAASP5oDAAAAAAAAAZgAAAAcAAAAMF8hrZ3A2D8A2U7ttVmjPwAADz+aAwAAAAAAAAGZAAAAHAAAALI813kgydg/gPNNAsqnoj8AwA0/mgMAAAAAAAABmgAAABwAAACyPNd5IMnYP4DzTQLKp6I/AAANP5oDAAAAAAAAAZsAAAAcAAAAsjzXeSDJ2D+A800CyqeiPwAADT+pAwAAAAAAAAGcAAAAHAAAALI813kgydg/gPNNAsqnoj8AgAg/qQMAAAAAAAABnQAAABwAAACyPNd5IMnYP4DzTQLKp6I/AIAGP6kDAAAAAAAAAZ4AAAAcAAAAsjzXeSDJ2D+A800CyqeiPwAA7D6pAwAAAAAAAAGfAAAAHAAAALI813kgydg/gPNNAsqnoj8AAN0+qQMAAAAAAAABoAAAABwAAACyPNd5IMnYP4DzTQLKp6I/AIDSPqkDAAAAAAAAAaEAAAAcAAAAMF8hrZ3A2D8A2U7ttVmjPwCAzj6pAwAAAAAAAAGiAAAAHAAAALeFbWFb2OE/gARWRRXpqD8AADM+AAAAAAAAAAABowAAABwAAABxuVwul8vhP4AEVkUV6ag/AAB1PhAAAAAAAAAAAaQAAAAcAAAAcblcLpfL4T8A6lYwAZupPwAAgj4QAAAAAAAAAAGlAAAAHAAAAHG5XC6Xy+E/AOpWMAGbqT8AgIc+EAAAAAAAAAABpgAAABwAAABxuVwul8vhPwDqVjABm6k/AICPPhAAAAAAAAAAAacAAAAcAAAAcblcLpfL4T8A6lYwAZupPwAAkj4fAAAAAAAAAAGoAAAAHAAAAHG5XC6Xy+E/AOpWMAGbqT8AgJM+HwAAAAAAAAABqQAAABwAAAA1qLeU2M/hPwDqVjABm6k/AACUPh8AAAAAAAAAAaoAAAAcAAAA9ZYS+xnU4T8A6lYwAZupPwCAkD4fAAAAAAAAAAGrAAAAHAAAAHV0yMec3OE/gARWRRXpqD8AAI8+LwAAAAAAAAABrAAAABwAAAC5QNn6YOnhPwAfVVopN6g/AICQPi8AAAAAAAAAAa0AAAAcAAAAPR6Px+Px4T+AOVRvPYWnPwAAkT4+AAAAAAAAAAGuAAAAHAAAAL37RJRm+uE/AFRThFHTpj8AgJw+PgAAAAAAAAABrwAAABwAAABB2fpg6QLiP4BuUpllIaY/AACiPj4AAAAAAAAAAbAAAAAcAAAAw7awLWwL4j+AblKZZSGmPwCArj5OAAAAAAAAAAGxAAAAHAAAAEOUZvruE+I/AIlRrnlvpT8AALQ+TgAAAAAAAAABsgAAABwAAADHcRzHcRziPwCJUa55b6U/AADBPl4AAAAAAAAAAbMAAAAcAAAACT4t+jUp4j8AiVGueW+lPwAAxj5eAAAAAAAAAAG0AAAAHAAAAA/5mJM7OuI/AIlRrnlvpT8AgM8+bQAAAAAAAAABtQAAABwAAAATtAQtQUviPwCJUa55b6U/AIDTPm0AAAAAAAAAAbYAAAAcAAAAVYAVYAVY4j8AiVGueW+lPwCA2T6CAAAAAAAAAAG3AAAAHAAAAFs7gfkKaeI/AIlRrnlvpT8AANw+ggAAAAAAAAABuAAAABwAAABd9uySEHriP4BuUpllIaY/AIDfPpIAAAAAAAAAAbkAAAAcAAAAJaCzkleP4j8AVFOEUdOmPwAA4T6SAAAAAAAAAAG6AAAAHAAAACdbHyxdoOI/AFRThFHTpj8AAOY+oQAAAAAAAAABuwAAABwAAADtBOYrpLXiP4A5VG89hac/AADoPrEAAAAAAAAAAbwAAAAcAAAAsa6sK+vK4j+AOVRvPYWnPwCA6j6xAAAAAAAAAAG9AAAAHAAAADlHzpFz5OI/gDlUbz2Fpz8AgOs+wAAAAAAAAAABvgAAABwAAAD98JSRuvniP4A5VG89hac/AADtPsAAAAAAAAAAAb8AAAAcAAAAg4m290IT4z8AH1VaKTeoPwCA7T7AAAAAAAAAAAHAAAAAHAAAAAki2F3LLOM/gARWRRXpqD8AAO8+0AAAAAAAAAABwQAAABwAAACPuvnDU0bjPwDqVjABm6k/AIDvPtAAAAAAAAAAAcIAAAAcAAAA10F2kB1k4z8Az1cb7UyqPwCA7z7gAAAAAAAAAAHDAAAAHAAAAOG3TcMohuM/AM9XG+1Mqj8AAPA+/wAAAAAAAAABxAAAABwAAADrLSX2M6jjPwDPVxvtTKo/AADyPv8AAAAAAAAAAcUAAAAcAAAAs5JXj4DO4z8Az1cb7UyqPwAA8z7/AAAAAAAAAAHGAAAAHAAAAH/3iSjN9OM/AM9XG+1Mqj8AgPM+DwEAAAAAAAABxwAAABwAAAAHSxcoWx/kP4C0WAbZ/qo/AAD0Pg8BAAAAAAAAAcgAAAAcAAAAkZ6kJ+lJ5D+AtFgG2f6qPwAA9j4PAQAAAAAAAAHJAAAAHAAAAB3yMSd3dOQ/gLRYBtn+qj8AAPc+HgEAAAAAAAABygAAABwAAACnRb8mBZ/kP4C0WAbZ/qo/AID3Ph4BAAAAAAAAAcsAAAAcAAAAMZlMJpPJ5D+AtFgG2f6qPwAA+D4uAQAAAAAAAAHMAAAAHAAAAPv9fr/f7+Q/gLRYBtn+qj8AAPk+LgEAAAAAAAABzQAAABwAAADFYrFYLBblP4C0WAbZ/qo/AID5Pj0BAAAAAAAAAc4AAAAcAAAAj8fj8Xg85T+AtFgG2f6qPwCA+D49AQAAAAAAAAHPAAAAHAAAAJc9uySEXuU/AM9XG+1Mqj8AAPg+TQEAAAAAAAAB0AAAABwAAAAhkUgkEonlPwDPVxvtTKo/AAD4Pk0BAAAAAAAAAdEAAAAcAAAAq+TVI6Cz5T8Az1cb7UyqPwAA+D5NAQAAAAAAAAHSAAAAHAAAAPcmvolv4uU/AM9XG+1Mqj8AAPk+XQEAAAAAAAAB0wAAABwAAABFaabvPhHmPwDqVjABm6k/AID5Pl0BAAAAAAAAAdQAAAAcAAAAj6uOVQ5A5j8A6lYwAZupPwCA+D5sAQAAAAAAAAHVAAAAHAAAAJ3c0SEfc+Y/AOpWMAGbqT8AAPg+bAEAAAAAAAAB1gAAABwAAACpDRXuL6bmPwDqVjABm6k/AAD4PnwBAAAAAAAAAdcAAAAcAAAA9U/9U//U5j8A6lYwAZupPwAA+D58AQAAAAAAAAHYAAAAHAAAAAGBQCAQCOc/AOpWMAGbqT8AAPg+jAEAAAAAAAAB2QAAABwAAAAPsoPsIDvnPwDqVjABm6k/AAD4PowBAAAAAAAAAdoAAAAcAAAAWfRrUvBp5z8A6lYwAZupPwAA+D6bAQAAAAAAAAHbAAAAHAAAAKU2VLi/mOc/AOpWMAGbqT8AAPg+mwEAAAAAAAAB3AAAABwAAADxeDwej8fnPwDqVjABm6k/AAD5PqsBAAAAAAAAAd0AAAAcAAAAPbskhF725z+ABFZFFemoPwCA+T6rAQAAAAAAAAHeAAAAHAAAAIn9DOotJeg/AB9VWik3qD8AgPg+ugEAAAAAAAAB3wAAABwAAACVLlC2PljoP4A5VG89hac/AAD4ProBAAAAAAAAAeAAAAAcAAAAo1+Tgk+L6D+AOVRvPYWnPwAA+D7KAQAAAAAAAAHhAAAAHAAAAK+Q1k5gvug/AFRThFHTpj8AAPg+ygEAAAAAAAAB4gAAABwAAAB9sHSBsvXoP4BuUpllIaY/AAD4PukBAAAAAAAAAeMAAAAcAAAADb9tGkYx6T+AblKZZSGmPwAA+D7pAQAAAAAAAAHkAAAAHAAAABnwsOZWZOk/gG5SmWUhpj8AAPg+6QEAAAAAAAAB5QAAABwAAAAlIfSyZ5fpPwCJUa55b6U/AAD4PukBAAAAAAAAAeYAAAAcAAAAM1I3f3jK6T8ApFDDjb2kPwAA+D75AQAAAAAAAAHnAAAAHAAAAD+DekuJ/ek/AKRQw429pD8AAPg++QEAAAAAAAAB6AAAABwAAACLxWKxWCzqP4C+T9ihC6Q/AAD5PgkCAAAAAAAAAekAAAAcAAAA1QdLFyhb6j8A2U7ttVmjPwCA+T4JAgAAAAAAAAHqAAAAHAAAAOM4juM4juo/gPNNAsqnoj8AAPs+CQIAAAAAAAAB6wAAABwAAADvadGvScHqPwAOTRfe9aE/AID7PhgCAAAAAAAAAewAAAAcAAAA+5oUfFr06j+AKEws8kOhPwCAAD8YAgAAAAAAAAHtAAAAHAAAAAnMV0hrJ+s/gENLQQaSoD8AAAI/NwIAAAAAAAAB7gAAABwAAADX6/V6vV7rPwC8lKw0wJ8/AEAEPzcCAAAAAAAAAe8AAAAcAAAA5Rw5R86R6z8A8ZLWXFyePwBABT9HAgAAAAAAAAHwAAAAHAAAAPFNfBPfxOs/ACaRAIX4nD8AwAY/RwIAAAAAAAAB8QAAABwAAAD9fr/f7/frPwAmkQCF+Jw/AIAHP0cCAAAAAAAAAfIAAAAcAAAAC7ACrAAr7D8AJpEAhficPwBACD9HAgAAAAAAAAHzAAAAHAAAABfhRXgRXuw/ACaRAIX4nD8AwAg/VwIAAAAAAAAB9AAAABwAAABhIy7e4IzsPwBbjyqtlJs/AMAIP1cCAAAAAAAAAfUAAAAcAAAArWUWRLC77D8Axot+/cyYPwAACT9mAgAAAAAAAAH2AAAAHAAAALuWWRDB7uw/APuJqCVplz8AAAk/ZgIAAAAAAAAB9wAAABwAAAAH2UF2kB3tPwBlhvx1oZQ/AAAJP3YCAAAAAAAAAfgAAAAcAAAAUxsq3F9M7T8AmoQmnj2TPwCACT92AgAAAAAAAAH5AAAAHAAAAJ9dEkIve+0/AM+CUMbZkT8AwAk/iQIAAAAAAAAB+gAAABwAAADpn/qn/qntPwDPglDG2ZE/AEAJP4kCAAAAAAAAAfsAAAAcAAAANeLiDc7Y7T8Az4JQxtmRPwAACT+ZAgAAAAAAAAH8AAAAHAAAAH8ky3OdB+4/AJqEJp49kz8AAAo/mQIAAAAAAAAB/QAAABwAAADNZrPZbDbuPwCahCaePZM/AIAKP5kCAAAAAAAAAf4AAAAcAAAAV7pA2fpg7j8AmoQmnj2TPwAADD+ZAgAAAAAAAAH/AAAAHAAAAN8NztiIi+4/AJqEJp49kz8AgAw/qAIAAAAAAAABAAEAABwAAACrcgBy1bHuPwBlhvx1oZQ/AEAMP6gCAAAAAAAAAQEBAAAcAAAAs+jXpODT7j8AZYb8daGUPwAADD+4AgAAAAAAAAECAQAAHAAAAPtvVHGq8e4/AGWG/HWhlD8AAAw/uAIAAAAAAAABAwEAABwAAABB99A9dA/vPwBlhvx1oZQ/AAAMP8gCAAAAAAAAAQQBAAAcAAAAi35NCj4t7z8AZYb8daGUPwDACj/IAgAAAAAAAAEFAQAAHAAAABMXb3DGRu8/ADCI0k0Flj8AQAo/1wIAAAAAAAABBgEAABwAAADXwDVwDVzvPwAwiNJNBZY/AIAJP9cCAAAAAAAAAQcBAAAcAAAAm2r8b1Rx7z8AZYb8daGUPwAACT/XAgAAAAAAAAEIAQAAHAAAAKElaAlagu8/AGWG/HWhlD8AAAU/5wIAAAAAAAABCQEAABwAAACj4NOiX5PvPwCahCaePZM/AEADP+cCAAAAAAAAAQoBAAAcAAAAqZs/PGWk7z8AmoQmnj2TPwAA8j4WAwAAAAAAAAELAQAAHAAAAO1nUG8pse8/AJqEJp49kz8AgOg+FgMAAAAAAAABDAEAABwAAAArNGGi7b3vPwDPglDG2ZE/AICBPhYDAAAAAAAAAQ0BAAAcAAAAbwBy1bHK7z8AmoQmnj2TPwAAJz4WAwAAAAAAAAEOAQAAHAAAAPXdJ6I00+8/AASBeu51kD8AAOg9FgMAAAAAAAABDwEAABwAAAAQJT1JT9KjP/gXYKLaRuY/AICAPgAAAAAAAAAAARABAAAcAAAA4GAwGAwGoz/4F2Ci2kbmPwAAsD4QAAAAAAAAAAERAQAAHAAAAOBgMBgMBqM/qDTAHxhd5j8AgLo+EAAAAAAAAAABEgEAABwAAADgYDAYDAajP6g0wB8YXeY/AIDCPhAAAAAAAAAAARMBAAAcAAAA4GAwGAwGoz+oNMAfGF3mPwCAyz4QAAAAAAAAAAEUAQAAHAAAAOBgMBgMBqM/qDTAHxhd5j8AAM4+EAAAAAAAAAABFQEAABwAAADgYDAYDAajP6g0wB8YXeY/AIDPPiAAAAAAAAAAARYBAAAcAAAA4GAwGAwGoz+oNMAfGF3mPwAA0D4gAAAAAAAAAAEXAQAAHAAAAOBgMBgMBqM/qDTAHxhd5j8AANA+IAAAAAAAAAABGAEAABwAAADgTN99IkqjP/gXYKLaRuY/AADQPiAAAAAAAAAAARkBAAAcAAAAEBHsrmUWpD/4F2Ci2kbmPwAA0z4vAAAAAAAAAAEaAQAAHAAAADDpSXqSnqQ/+BdgotpG5j8AgNQ+LwAAAAAAAAABGwEAABwAAABgrVar1WqlP6AJsOO7O+Y/AADZPk8AAAAAAAAAARwBAAAcAAAAoHFj3Bg3pj/w7E9mfiXmPwCA2j5PAAAAAAAAAAEdAQAAHAAAANAhH3NyR6c/SNDv6EAP5j8AAOI+bAAAAAAAAAABHgEAABwAAAAQ0toJzFeoP5izj2sD+eU/AIDlPmwAAAAAAAAAAR8BAAAcAAAAgFr0a1LwqT+Ys49rA/nlPwCA6T5sAAAAAAAAAAEgAQAAHAAAAADPvDPvzKs/6JYv7sXi5T8AAOs+fAAAAAAAAAABIQEAABwAAACQG+PGuDGuP0h6z3CIzOU/AIDsPnwAAAAAAAAAASIBAAAcAAAAMKCzklePsD+YXW/zSrblPwCA7T6LAAAAAAAAAAEjAQAAHAAAAIiy9cHSBbI/QCSv+M+J5T8AgOw+iwAAAAAAAAABJAEAABwAAADoxDfxTXyzPzj5nrxzaOU/AADsPpsAAAAAAAAAASUBAAAcAAAASE1RU9QUtT+Q3D4/NlLlPwAA7D6bAAAAAAAAAAEmAQAAHAAAAKjVarVarbY/iLEuA9ow5T8AAOw+ugAAAAAAAAABJwEAABwAAAAg1FtK7Ge4P9iUzoWcGuU/AIDqProAAAAAAAAAASgBAAAcAAAAkNJM330iuj8weG4IXwTlPwAA6j66AAAAAAAAAAEpAQAAHAAAABBHFaca/7s/KE1ezALj5D8AAOs+ugAAAAAAAAABKgEAABwAAACAu91ut9u9P9A+rg3k1+Q/AIDrProAAAAAAAAAASsBAAAcAAAAAKZ9aV/avz+AMP5OxczkPwAA7T7KAAAAAAAAAAEsAQAAHAAAAECDekuJ/cA/eAXuEmmr5D8AgO0+ygAAAAAAAAABLQEAABwAAACI7qF76B7CP3gF7hJpq+Q/AIDsPtoAAAAAAAAAAS4BAAAcAAAA1FnJq0dAwz94Be4SaavkPwAA7D7aAAAAAAAAAAEvAQAAHAAAABRPGambP8Q/IPc9VEqg5D8AAOw++QAAAAAAAAABMAEAABwAAABQ/9Q/9U/FPyD3PVRKoOQ/AADsPvkAAAAAAAAAATEBAAAcAAAAkDm5o0M+xj8g9z1USqDkPwAA7T75AAAAAAAAAAEyAQAAHAAAAMi4MW6MG8c/yOiNlSuV5D8AgO0++QAAAAAAAAABMwEAABwAAAAEOKo41fjHP8jojZUrleQ/AADyPhgBAAAAAAAAATQBAAAcAAAAPHKOnCPnyD/I6I2VK5XkPwAA9D4YAQAAAAAAAAE1AQAAHAAAAHSscgBy1ck/yOiNlSuV5D8AgPc+GAEAAAAAAAABNgEAABwAAAC8ocL9xdTKP8jojZUrleQ/AAD5PhgBAAAAAAAAATcBAAAcAAAA+JYS+xnUyz942t3WDIrkPwCA+j4oAQAAAAAAAAE4AQAAHAAAADhHzpFz5Mw/eNrd1gyK5D8AgPs+KAEAAAAAAAABOQEAABwAAAB0gbL1wdLNP8i9fVnPc+Q/AAD9PjcBAAAAAAAAAToBAAAcAAAAsLuWWRDBzj/IvX1Zz3PkPwCA/T43AQAAAAAAAAE7AQAAHAAAAOw6DyRZns8/cK/NmrBo5D8AAAA/RwEAAAAAAAABPAEAABwAAAAO3UP30D3QPxihHdyRXeQ/AIAAP0cBAAAAAAAAAT0BAAAcAAAApmEUw2+b0D/Akm0dc1LkPwBAAT9XAQAAAAAAAAE+AQAAHAAAAMLDmluRAdE/cIS9XlRH5D8AwAE/VwEAAAAAAAABPwEAABwAAADaJSH0smfRPxh2DaA1POQ/AIACP2YBAAAAAAAAAUABAAAcAAAA9oenjNTN0T/AZ13hFjHkPwDAAj9mAQAAAAAAAAFBAQAAHAAAAI7H4/F4PNI/aFmtIvgl5D8AQAI/dgEAAAAAAAABQgEAABwAAACs5NUjoLPSPxBL/WPZGuQ/AAACP3YBAAAAAAAAAUMBAAAcAAAAzAHIVccq0z+4PE2lug/kPwAAAz92AQAAAAAAAAFEAQAAHAAAAOgeuofuodM/qBE9aV7u4z8AgAM/lQEAAAAAAAABRQEAABwAAAAGPKy5FRnUP6gRPWle7uM/AMADP5UBAAAAAAAAAUYBAAAcAAAApjZUuL+Y1D9QA42qP+PjPwAABD+lAQAAAAAAAAFHAQAAHAAAAMRTRurmD9U/+PTc6yDY4z8AAAQ/pQEAAAAAAAABSAEAABwAAADicDgcDofVP6DmLC0CzeM/AAAEP7QBAAAAAAAAAUkBAAAcAAAA+tK+tC/t1T+g5iwtAs3jPwCABD+0AQAAAAAAAAFKAQAAHAAAAJgS+xnUW9Y/oOYsLQLN4z8AwAQ/tAEAAAAAAAABSwEAABwAAAA2Ujd/eMrWP6DmLC0CzeM/AAAGP7QBAAAAAAAAAUwBAAAcAAAATm8psZ9B1z+g5iwtAs3jPwCABj/EAQAAAAAAAAFNAQAAHAAAAGyMG+PGuNc/oOYsLQLN4z8AwAY/xAEAAAAAAAABTgEAABwAAAAQh8PhcDjYP/jJzK/EtuM/AAAHP9QBAAAAAAAAAU8BAAAcAAAAKqS1E5iv2D/4ycyvxLbjPwCABz/UAQAAAAAAAAFQAQAAHAAAAEjBp0W/Jtk/+MnMr8S24z8AwAc/4wEAAAAAAAABUQEAABwAAABkIy7e4IzZP/jJzK/EtuM/AIAIP+MBAAAAAAAAAVIBAAAcAAAAfIW0dgLz2T/4ycyvxLbjPwDACD/zAQAAAAAAAAFTAQAAHAAAABQKhUKhUNo/+MnMr8S24z8AgAk/8wEAAAAAAAABVAEAABwAAAAwbAvbwrbaP/jJzK/EtuM/AMAJPwICAAAAAAAAAVUBAAAcAAAAwjVwDVwD2z/4ycyvxLbjPwCACj8CAgAAAAAAAAFWAQAAHAAAAFi6QNn6YNs/oOYsLQLN4z8AQAs/IgIAAAAAAAABVwEAABwAAADuPhGlmb7bP/j03Osg2OM/AMALPyICAAAAAAAAAVgBAAAcAAAAhsPhcDgc3D9QA42qP+PjPwAADT8iAgAAAAAAAAFZAQAAHAAAABxIsjzXedw/UAONqj/j4z8AgA0/MQIAAAAAAAABWgEAABwAAAA4qjjV+N/cP6gRPWle7uM/AEANPzECAAAAAAAAAVsBAAAcAAAAzi4JoZc93T+oET1pXu7jPwAADT9BAgAAAAAAAAFcAQAAHAAAAGiz2Ww2m90/qBE9aV7u4z8AgA4/QQIAAAAAAAABXQEAABwAAAB8WvRrUvDdP2guneabBOQ/AEAPP2ACAAAAAAAAAV4BAAAcAAAAjgEPa25F3j+4PE2lug/kPwAAEj9gAgAAAAAAAAFfAQAAHAAAACTLc50Hkt4/EEv9Y9ka5D8AABM/YAIAAAAAAAABYAEAABwAAAC4lNjPoN7eP2hZrSL4JeQ/AAAWP2UCAAAAAAAAAWEBAAAcAAAASl49Ajor3z/AZ13hFjHkPwAAFz9lAgAAAAAAAAFiAQAAHAAAANpsNpvNZt8/GHYNoDU85D8AQBg/ZQIAAAAAAAABYwEAABwAAADoWOUA5KrfP3CEvV5UR+Q/AMAYP2UCAAAAAAAAAWQBAAAcAAAAeGfemXfm3z/Akm0dc1LkPwCAGT90AgAAAAAAAAFlAQAAHAAAAAS7a5kFEeA/GKEd3JFd5D8AwBk/dAIAAAAAAAABZgEAABwAAABLQuhlzy7gP3CvzZqwaOQ/AEAZP4QCAAAAAAAAAWcBAAAcAAAAk8lkMplM4D/IvX1Zz3PkPwAAGT+EAgAAAAAAAAFoAQAAHAAAANtQ4f5iauA/yL19Wc9z5D8AABk/lAIAAAAAAAABaQEAABwAAADixrgxbozgP3ja3dYMiuQ/AAAZP5QCAAAAAAAAAWoBAAAcAAAA6TyQZHmu4D/I6I2VK5XkPwAAGT+zAgAAAAAAAAFrAQAAHAAAALShwv3F1OA/IPc9VEqg5D8AABk/swIAAAAAAAABbAEAABwAAAB/BvWWEvvgP3gF7hJpq+Q/AAAZP8MCAAAAAAAAAW0BAAAcAAAASWsnMF8h4T94Be4SaavkPwAAGT/DAgAAAAAAAAFuAQAAHAAAANO+tC/tS+E/KCJOkKbB5D8AQBg/wwIAAAAAAAABbwEAABwAAABdEkIve3bhPygiTpCmweQ/AAAYP8MCAAAAAAAAAXABAAAcAAAA52XPLgmh4T+AMP5OxczkPwCAGD/SAgAAAAAAAAFxAQAAHAAAAHG5XC6Xy+E/gDD+TsXM5D8AwBg/0gIAAAAAAAABcgEAABwAAAC9+0SUZvrhP4Aw/k7FzOQ/AIAZP+ICAAAAAAAAAXMBAAAcAAAASU/Sk/Qk4j+AMP5OxczkPwDAGT/iAgAAAAAAAAF0AQAAHAAAANOiX5OCT+I/KCJOkKbB5D8AwBk/4gIAAAAAAAABdQEAABwAAABd9uySEHriP3gF7hJpq+Q/AAAaP/ECAAAAAAAAAXYBAAAcAAAA60l6kp6k4j94Be4SaavkPwAAGj/xAgAAAAAAAAF3AQAAHAAAADWMYvht0+I/IPc9VEqg5D8AABo/EQMAAAAAAAABeAEAABwAAACBzkpePQLjP8jojZUrleQ/AAAaPxEDAAAAAAAAAXkBAAAcAAAAyxAzxAwx4z/IvX1Zz3PkPwAAGj8RAwAAAAAAAAF6AQAAHAAAAFsfLF2gbOM/cK/NmrBo5D8AABo/EQMAAAAAAAABewEAABwAAADrLSX2M6jjPxihHdyRXeQ/AAAaPyADAAAAAAAAAXwBAAAcAAAAdzwej8fj4z9whL1eVEfkPwAAGj8gAwAAAAAAAAF9AQAAHAAAAAdLFyhbH+Q/GHYNoDU85D8AABo/QAMAAAAAAAABfgEAABwAAAAVfFr0a1LkP8BnXeEWMeQ/AAAaP0ADAAAAAAAAAX8BAAAcAAAAIa2dwHyF5D9oWa0i+CXkPwAAGj9AAwAAAAAAAAGAAQAAHAAAAGvvhSZMtOQ/aFmtIvgl5D8AABo/QAMAAAAAAAABgQEAABwAAAD5QhMm2t7kPxBL/WPZGuQ/AAAaP08DAAAAAAAAAYIBAAAcAAAAg5agJWgJ5T8QS/1j2RrkPwAAGj9PAwAAAAAAAAGDAQAAHAAAAA3qLSX2M+U/uDxNpboP5D8AABo/XwMAAAAAAAABhAEAABwAAADXTmC+QlrlP7g8TaW6D+Q/AAAaP18DAAAAAAAAAYUBAAAcAAAAYaLtvdCE5T+4PE2lug/kPwAAGj9uAwAAAAAAAAGGAQAAHAAAAGkYxfDbpuU/uDxNpboP5D8AQBk/bgMAAAAAAAABhwEAABwAAAAzffeJKM3lP7g8TaW6D+Q/AAAZP34DAAAAAAAAAYgBAAAcAAAA/eEpI3Xz5T+4PE2lug/kPwCAGT9+AwAAAAAAAAGJAQAAHAAAAMVGXLzBGeY/uDxNpboP5D8AwBk/jgMAAAAAAAABigEAABwAAADPvDPvzDvmP7g8TaW6D+Q/AIAaP44DAAAAAAAAAYsBAAAcAAAA1zILIthd5j+4PE2lug/kPwDAGj+dAwAAAAAAAAGMAQAAHAAAAKGXPbskhOY/EEv9Y9ka5D8AwBo/nQMAAAAAAAABjQEAABwAAABr/G9UcarmP2hZrSL4JeQ/AAAbP60DAAAAAAAAAY4BAAAcAAAAcXJHh3zM5j/AZ13hFjHkPwAAGz+tAwAAAAAAAAGPAQAAHAAAAHvoHrqH7uY/wGdd4RYx5D8AABs/vQMAAAAAAAABkAEAABwAAACFXvbskhDnPxh2DaA1POQ/AIAbP70DAAAAAAAAAZEBAAAcAAAAi9TNH54y5z9whL1eVEfkPwDAGz+9AwAAAAAAAAGSAQAAHAAAANNbSuxnUOc/wJJtHXNS5D8AwBs/3AMAAAAAAAABkwEAABwAAABZ9GtS8GnnP8CSbR1zUuQ/AAAcP9wDAAAAAAAAAZQBAAAcAAAAoXvoHrqH5z/Akm0dc1LkPwAAHD/cAwAAAAAAAAGVAQAAHAAAAKvxv1HFqec/wJJtHXNS5D8AABw/3AMAAAAAAAABlgEAABwAAADxeDwej8fnP8CSbR1zUuQ/AEAbP+sDAAAAAAAAAZcBAAAcAAAAtyIDHtbc5z/Akm0dc1LkPwAAGz/rAwAAAAAAAAGYAQAAHAAAAP+pf+qf+uc/wJJtHXNS5D8AgBs/+wMAAAAAAAABmQEAABwAAACFQqFQKBToPxihHdyRXeQ/AMAbP/sDAAAAAAAAAZoBAAAcAAAASexnUG8p6D8YoR3ckV3kPwBAGz8LBAAAAAAAAAGbAQAAHAAAANGEibb3Qug/GKEd3JFd5D8AABs/CwQAAAAAAAABnAEAABwAAAAZDAaDwWDoP3CvzZqwaOQ/AAAbPxoEAAAAAAAAAZ0BAAAcAAAAX5OCT4t+6D/IvX1Zz3PkPwAAGz8aBAAAAAAAAAGeAQAAHAAAAKUa/xtVnOg/yL19Wc9z5D8AgBs/KgQAAAAAAAABnwEAABwAAADtoXvoHrroP8i9fVnPc+Q/AMAbPyoEAAAAAAAAAaABAAAcAAAAdTqdTqfT6D942t3WDIrkPwBAGz86BAAAAAAAAAGhAQAAHAAAAPnSvrQv7eg/eNrd1gyK5D8AABs/OgQAAAAAAAABogEAABwAAACBa+AauAbpP8jojZUrleQ/AAAbP0kEAAAAAAAAAaMBAAAcAAAARRWnGv8b6T8g9z1USqDkPwAAGz9JBAAAAAAAAAGkAQAAHAAAAMutyICHNek/eAXuEmmr5D8AABs/SQQAAAAAAAABpQEAABwAAACRV4+AzkrpP3gF7hJpq+Q/AAAbP2gEAAAAAAAAAaYBAAAcAAAAlxL7GdRb6T94Be4SaavkPwAAGz9oBAAAAAAAAAGnAQAAHAAAAJvNZrPZbOk/eAXuEmmr5D8AABs/aAQAAAAAAAABqAEAABwAAADdmXfmnXnpPygiTpCmweQ/AEAZP2gEAAAAAAAAAakBAAAcAAAAH2aIGWKG6T+AMP5OxczkPwCAGD99BAAAAAAAAAGqAQAAHAAAAGUymUwmk+k/0D6uDeTX5D8AwBM/fQQAAAAAAAABqwEAABwAAAAlIfSyZ5fpPyhNXswC4+Q/AIARP30EAAAAAAAAAawBAAAcAAAAp/6pf+qf6T/Yab5JQPnkPwAADT+NBAAAAAAAAAGtAQAAHAAAAGftBOYrpOk/MHhuCF8E5T8AAAs/jQQAAAAAAAABrgEAABwAAAAr3F9MbajpP9iUzoWcGuU/AAD6PpwEAAAAAAAAAa8BAAAcAAAAK9xfTG2o6T+IsS4D2jDlPwCA7T6cBAAAAAAAAAGwAQAAHAAAADk4YyMu3uU/gJNbVXku7z8AABQ+AAAAAAAAAAABsQEAABwAAACxn0G9pcTlP4CTW1V5Lu8/AABLPhAAAAAAAAAAAbIBAAAcAAAAbdMwiuG35T+Ak1tVeS7vPwAAVz4QAAAAAAAAAAGzAQAAHAAAAKvk1SOgs+U/gJNbVXku7z8AAGA+EAAAAAAAAAABtAEAABwAAADr9Xq9Xq/lP4CTW1V5Lu8/AABoPh8AAAAAAAAAAbUBAAAcAAAAKwcgVx2r5T+Ak1tVeS7vPwAAaj4fAAAAAAAAAAG2AQAAHAAAAGkYxfDbpuU/gJNbVXku7z8AAHs+LwAAAAAAAAABtwEAABwAAADnOg8kWZ7lP4CTW1V5Lu8/AACBPi8AAAAAAAAAAbgBAAAcAAAApW7+8JSR5T8ohauWWiPvPwAAjz4vAAAAAAAAAAG5AQAAHAAAAON/o4pTjeU/KIWrlloj7z8AgJU+LwAAAAAAAAABugEAABwAAAAhkUgkEonlPyiFq5ZaI+8/AIChPj4AAAAAAAAAAbsBAAAcAAAAYaLtvdCE5T8ohauWWiPvPwCApj4+AAAAAAAAAAG8AQAAHAAAAB/W3IoMeOU/KIWrlloj7z8AgK8+PgAAAAAAAAABvQEAABwAAACd+Ca+iW/lP9B2+9c7GO8/AICzPk4AAAAAAAAAAb4BAAAcAAAA2QnMV0hr5T94aEsZHQ3vPwCAtz5OAAAAAAAAAAG/AQAAHAAAABkbcfEGZ+U/eGhLGR0N7z8AALk+TgAAAAAAAAABwAEAABwAAAAZG3HxBmflP3hoSxkdDe8/AIC5Pk4AAAAAAAAAAcEBAAAcAAAAGRtx8QZn5T94aEsZHQ3vPwAAvD5eAAAAAAAAAAHCAQAAHAAAAJ34Jr6Jb+U/eGhLGR0N7z8AAL0+XgAAAAAAAAABwwEAABwAAABd54Eky3PlP3hoSxkdDe8/AIDFPnEAAAAAAAAAAcQBAAAcAAAA43+jilON5T94aEsZHQ3vPwCAzj6RAAAAAAAAAAHFAQAAHAAAAKkpaoqaouU/eGhLGR0N7z8AANM+oAAAAAAAAAABxgEAABwAAAAvwovwIrzlP8hL65vf9u4/AIDYPqAAAAAAAAAAAccBAAAcAAAAOThjIy7e5T/IS+ub3/buPwCA2j6wAAAAAAAAAAHIAQAAHAAAAMOL8CK8COY/yEvrm9/27j8AgNs+vwAAAAAAAAAByQEAABwAAAANztiIizfmP8hL65vf9u4/AADcPr8AAAAAAAAAAcoBAAAcAAAA2+12u91u5j/IS+ub3/buPwAA3T7PAAAAAAAAAAHLAQAAHAAAACvryrqyruY/yEvrm9/27j8AgN0+zwAAAAAAAAABzAEAABwAAAB76B66h+7mP8hL65vf9u4/AIDdPu4AAAAAAAAAAc0BAAAcAAAAi9TNH54y5z/IS+ub3/buPwAA3j7uAAAAAAAAAAHOAQAAHAAAANvRIR9zcuc/yEvrm9/27j8AAN4+/gAAAAAAAAABzwEAABwAAADtvdCEibbnP8hL65vf9u4/AADePv4AAAAAAAAAAdABAAAcAAAAf4c1tyID6D/IS+ub3/buPwAA3z7+AAAAAAAAAAHRAQAAHAAAANM/9U/9U+g/yEvrm9/27j8AgN8+/gAAAAAAAAAB0gEAABwAAADr5g9PGanoP8hL65vf9u4/AIDePg4BAAAAAAAAAdMBAAAcAAAAv3yFtHYC6T/IS+ub3/buPwAA3j4OAQAAAAAAAAHUAQAAHAAAAJcS+xnUW+k/yEvrm9/27j8AAN8+HQEAAAAAAAAB1QEAABwAAADryrqyrqzpP8hL65vf9u4/AIDfPh0BAAAAAAAAAdYBAAAcAAAAf5Qf5Uf56T/IS+ub3/buPwAA5D4dAQAAAAAAAAHXAQAAHAAAANFM330iSuo/yEvrm9/27j8AAOY+LQEAAAAAAAAB2AEAABwAAAAlBZ8W/ZrqP3g9O93A6+4/AIDqPi0BAAAAAAAAAdkBAAAcAAAAeb1er9fr6j8gL4seouDuPwCA7D5MAQAAAAAAAAHaAQAAHAAAAM11HkiyPOs/yCDbX4PV7j8AgO4+TAEAAAAAAAAB2wEAABwAAABhP4N6S4nrP8gg21+D1e4/AIDvPkwBAAAAAAAAAdwBAAAcAAAAMxqNRqPR6z8YBHviRb/uPwAA8z5cAQAAAAAAAAHdAQAAHAAAAEMGPKy5Few/GAR74kW/7j8AgPQ+XAEAAAAAAAAB3gEAABwAAACVA5CrjlXsPxgEe+JFv+4/AID1PlwBAAAAAAAAAd8BAAAcAAAAJRKJRCKR7D8YBHviRb/uPwAA9j5rAQAAAAAAAAHgAQAAHAAAAPExJ3d0yOw/GAR74kW/7j8AAPc+awEAAAAAAAAB4QEAABwAAAA9dA/dQ/fsPxgEe+JFv+4/AID3PnsBAAAAAAAAAeIBAAAcAAAAx8ec3NEh7T8YBHviRb/uPwCA9z57AQAAAAAAAAHjAQAAHAAAAJEsz3UeSO0/GAR74kW/7j8AAPg+mgEAAAAAAAAB5AEAABwAAACboqaoKWrtPxgEe+JFv+4/AAD8PpoBAAAAAAAAAeUBAAAcAAAAoRh+2zSM7T8YBHviRb/uPwAA/j6qAQAAAAAAAAHmAQAAHAAAAOmf+qf+qe0/yCDbX4PV7j8AQAA/qgEAAAAAAAAB5wEAABwAAABxOBwOh8PtP8gg21+D1e4/AMAAP6oBAAAAAAAAAegBAAAcAAAANeLiDc7Y7T/IINtfg9XuPwDAAD+qAQAAAAAAAAHpAQAAHAAAAPmLqQ0V7u0/yCDbX4PV7j8AAAE/uQEAAAAAAAAB6gEAABwAAAD/RhWnGv/tPyAvix6i4O4/AAABP7kBAAAAAAAAAesBAAAcAAAAQRMm2t4L7j94PTvdwOvuPwAAAT/JAQAAAAAAAAHsAQAAHAAAAIXfNg2jGO4/yEvrm9/27j8AgP4+yQEAAAAAAAAB7QEAABwAAADHq0dAZyXuP8hL65vf9u4/AAD9PskBAAAAAAAAAe4BAAAcAAAAS4n9DOot7j/IS+ub3/buPwCA9T7oAQAAAAAAAAHvAQAAHAAAAI1VDkCuOu4/eGhLGR0N7z8AAPI+6AEAAAAAAAAB8AEAABwAAAAPM8QMMUPuP9B2+9c7GO8/AIDlPugBAAAAAAAAAfEBAAAcAAAAkxB62bNL7j8ohauWWiPvPwAA4D7oAQAAAAAAAAHyAQAAHAAAABPuL6Y2VO4/gJNbVXku7z8AgNc+6AEAAAAAAAAB8wEAABwAAACXy+VyuVzuP4CTW1V5Lu8/AADUPugBAAAAAAAAAfQBAAAcAAAAF6mbPzxl7j8osLvStkTvPwAAzj74AQAAAAAAAAH1AQAAHAAAANuX9qV9ae4/KLC70rZE7z8AgMs++AEAAAAAAAAB9gEAABwAAABbdaxyAHLuP4C+a5HVT+8/AIDEPggCAAAAAAAAAfcBAAAcAAAA31JiP4N67j/YzBtQ9FrvPwAAwj4IAgAAAAAAAAH4AQAAHAAAAF8wGAwGg+4/MNvLDhNm7z8AgKw+FwIAAAAAAAAB+QEAABwAAAAhH3NyR4fuPzDbyw4TZu8/AACjPhcCAAAAAAAAAfoBAAAcAAAAIR9zckeH7j8w28sOE2bvPwCAnD42AgAAAAAAAAH7AQAAHAAAAN8NztiIi+4/2PcrjFB87z8AAJo+NgIAAAAAAAAL"/>
</p:tagLst>
</file>

<file path=ppt/tags/tag25.xml><?xml version="1.0" encoding="utf-8"?>
<p:tagLst xmlns:a="http://schemas.openxmlformats.org/drawingml/2006/main" xmlns:r="http://schemas.openxmlformats.org/officeDocument/2006/relationships" xmlns:p="http://schemas.openxmlformats.org/presentationml/2006/main">
  <p:tag name="ATHENA.MIXSHAPE" val="|streamable=true|audioOnly=true|recordStart=0|recordEnd=84200|recordLength=84221|start=0|end=84200|audioFormat={00001610-0000-0010-8000-00AA00389B71}|audioRate=44100|muted=false|volume=0.8|fadeIn=0|fadeOut=0|videoFormat={34363248-0000-0010-8000-00AA00389B71}|videoRate=15|videoWidth=256|videoHeight=256"/>
</p:tagLst>
</file>

<file path=ppt/tags/tag26.xml><?xml version="1.0" encoding="utf-8"?>
<p:tagLst xmlns:a="http://schemas.openxmlformats.org/drawingml/2006/main" xmlns:r="http://schemas.openxmlformats.org/officeDocument/2006/relationships" xmlns:p="http://schemas.openxmlformats.org/presentationml/2006/main">
  <p:tag name="ATHENA.MIXSHAPE" val="AAEAAAD/////AQAAAAAAAAAMAgAAAE9BdXRob3JQUFQsIFZlcnNpb249MC4xLjYyMzYuMCwgQ3VsdHVyZT1uZXV0cmFsLCBQdWJsaWNLZXlUb2tlbj0zMWJmMzg1NmFkMzY0ZTM1BQEAAAALSW5rTWF0dGVyVjEEAAAABVNjYWxlDUxpc3RgMStfaXRlbXMMTGlzdGAxK19zaXplD0xpc3RgMStfdmVyc2lvbgAEAAALF1NoYXJlZC5JbmtpbmcuSW5rQXRvbVtdAgAAAAgIAgAAAB2kLT8JAwAAAAwAAAAPAAAABwMAAAAAAQAAABAAAAAECUlua0F0b21WMQIAAAAJBAAAAAkFAAAACQYAAAAJBwAAAAkIAAAACQkAAAAJCgAAAAkLAAAACQwAAAAJDQAAAAkOAAAACQ8AAAANBAUEAAAAC1BlblN0cm9rZVYxBAAAAApBdHRyaWJ1dGVzBVRyYWNlCVN0YXJ0VGltZQRUeXBlBAQABA9QZW5BdHRyaWJ1dGVzVjECAAAACklua1RyYWNlVjECAAAAEAxBY3Rpb25UeXBlVjECAAAAAgAAAAkQAAAACREAAAA+IQAAAAAAAAXu////DEFjdGlvblR5cGVWMQEAAAAHdmFsdWVfXwAIAgAAAAAAAAABBQAAAAQAAAAJEwAAAAkUAAAAckcAAAAAAAAB6////+7///8AAAAAAQYAAAAEAAAACRYAAAAJFwAAAAN6AAAAAAAAAej////u////AAAAAAEHAAAABAAAAAkZAAAACRoAAADdrAAAAAAAAAHl////7v///wAAAAABCAAAAAQAAAAJHAAAAAkdAAAAc64AAAAAAAAB4v///+7///8AAAAAAQkAAAAEAAAACR8AAAAJIAAAAJyvAAAAAAAAAd/////u////AAAAAAEKAAAABAAAAAkiAAAACSMAAACWsAAAAAAAAAHc////7v///wAAAAABCwAAAAQAAAAJJQAAAAkmAAAAPcAAAAAAAAAB2f///+7///8AAAAAAQwAAAAEAAAACSgAAAAJKQAAAPTHAAAAAAAAAdb////u////AAAAAAENAAAABAAAAAkrAAAACSwAAABV0wAAAAAAAAHT////7v///wAAAAABDgAAAAQAAAAJLgAAAAkvAAAAX9QAAAAAAAAB0P///+7///8AAAAAAQ8AAAAEAAAACTEAAAAJMgAAAKXZAAAAAAAAAc3////u////AAAAAAUQAAAAD1BlbkF0dHJpYnV0ZXNWMQoAAAAHX2NvbG9yQQdfY29sb3JSB19jb2xvckcHX2NvbG9yQgpGaXRUb0N1cnZlBkhlaWdodA5JZ25vcmVQcmVzc3VyZQ1Jc0hpZ2hsaWdodGVyBVNoYXBlBVdpZHRoAAAAAAAAAAAEAAICAgIBBgEBDEJydXNoU2hhcGVWMQIAAAAGAgAAAP8AAP8AAAAAAAAACEAAAAXM////DEJydXNoU2hhcGVWMQEAAAAHdmFsdWVfXwAIAgAAAAEAAAAAAAAAAAAIQAURAAAACklua1RyYWNlVjEDAAAADUxpc3RgMStfaXRlbXMMTGlzdGAxK19zaXplD0xpc3RgMStfdmVyc2lvbgQAABhTaGFyZWQuSW5raW5nLklua1BvaW50W10CAAAACAgCAAAACTUAAADlAAAA5QAAAAETAAAAEAAAAP8AAP8AAAAAAAAACEAAAAHK////zP///wEAAAAAAAAAAAAIQAEUAAAAEQAAAAk3AAAAUAAAAFAAAAABFgAAABAAAAD/AAD/AAAAAAAAAAhAAAAByP///8z///8BAAAAAAAAAAAACEABFwAAABEAAAAJOQAAAFoAAABaAAAAARkAAAAQAAAA/wAA/wAAAAAAAAAIQAAAAcb////M////AQAAAAAAAAAAAAhAARoAAAARAAAACTsAAAAkAAAAJAAAAAEcAAAAEAAAAP8AAP8AAAAAAAAACEAAAAHE////zP///wEAAAAAAAAAAAAIQAEdAAAAEQAAAAk9AAAAGAAAABgAAAABHwAAABAAAAD/AAD/AAAAAAAAAAhAAAABwv///8z///8BAAAAAAAAAAAACEABIAAAABEAAAAJPwAAABIAAAASAAAAASIAAAAQAAAA/wAA/wAAAAAAAAAIQAAAAcD////M////AQAAAAAAAAAAAAhAASMAAAARAAAACUEAAADFAAAAxQAAAAElAAAAEAAAAP8AAP8AAAAAAAAACEAAAAG+////zP///wEAAAAAAAAAAAAIQAEmAAAAEQAAAAlDAAAAWwAAAFsAAAABKAAAABAAAAD/AAD/AAAAAAAAAAhAAAABvP///8z///8BAAAAAAAAAAAACEABKQAAABEAAAAJRQAAAHcBAAB3AQAAASsAAAAQAAAA/wAA/wAAAAAAAAAIQAAAAbr////M////AQAAAAAAAAAAAAhAASwAAAARAAAACUcAAAAMAAAADAAAAAEuAAAAEAAAAP8AAP8AAAAAAAAACEAAAAG4////zP///wEAAAAAAAAAAAAIQAEvAAAAEQAAAAlJAAAACQAAAAkAAAABMQAAABAAAAD/AAD/AAAAAAAAAAhAAAABtv///8z///8BAAAAAAAAAAAACEABMgAAABEAAAAJSwAAAGQAAABkAAAABzUAAAAAAQAAAAABAAAECklua1BvaW50VjECAAAACUwAAAAJTQAAAAlOAAAACU8AAAAJUAAAAAlRAAAACVIAAAAJUwAAAAlUAAAACVUAAAAJVgAAAAlXAAAACVgAAAAJWQAAAAlaAAAACVsAAAAJXAAAAAldAAAACV4AAAAJXwAAAAlgAAAACWEAAAAJYgAAAAljAAAACWQAAAAJZQAAAAlmAAAACWcAAAAJaAAAAAlpAAAACWoAAAAJawAAAAlsAAAACW0AAAAJbgAAAAlvAAAACXAAAAAJcQAAAAlyAAAACXMAAAAJdAAAAAl1AAAACXYAAAAJdwAAAAl4AAAACXkAAAAJegAAAAl7AAAACXwAAAAJfQAAAAl+AAAACX8AAAAJgAAAAAmBAAAACYIAAAAJgwAAAAmEAAAACYUAAAAJhgAAAAmHAAAACYgAAAAJiQAAAAmKAAAACYsAAAAJjAAAAAmNAAAACY4AAAAJjwAAAAmQAAAACZEAAAAJkgAAAAmTAAAACZQAAAAJlQAAAAmWAAAACZcAAAAJmAAAAAmZAAAACZoAAAAJmwAAAAmcAAAACZ0AAAAJngAAAAmfAAAACaAAAAAJoQAAAAmiAAAACaMAAAAJpAAAAAmlAAAACaYAAAAJpwAAAAmoAAAACakAAAAJqgAAAAmrAAAACawAAAAJrQAAAAmuAAAACa8AAAAJsAAAAAmxAAAACbIAAAAJswAAAAm0AAAACbUAAAAJtgAAAAm3AAAACbgAAAAJuQAAAAm6AAAACbsAAAAJvAAAAAm9AAAACb4AAAAJvwAAAAnAAAAACcEAAAAJwgAAAAnDAAAACcQAAAAJxQAAAAnGAAAACccAAAAJyAAAAAnJAAAACcoAAAAJywAAAAnMAAAACc0AAAAJzgAAAAnPAAAACdAAAAAJ0QAAAAnSAAAACdMAAAAJ1AAAAAnVAAAACdYAAAAJ1wAAAAnYAAAACdkAAAAJ2gAAAAnbAAAACdwAAAAJ3QAAAAneAAAACd8AAAAJ4AAAAAnhAAAACeIAAAAJ4wAAAAnkAAAACeUAAAAJ5gAAAAnnAAAACegAAAAJ6QAAAAnqAAAACesAAAAJ7AAAAAntAAAACe4AAAAJ7wAAAAnwAAAACfEAAAAJ8gAAAAnzAAAACfQAAAAJ9QAAAAn2AAAACfcAAAAJ+AAAAAn5AAAACfoAAAAJ+wAAAAn8AAAACf0AAAAJ/gAAAAn/AAAACQABAAAJAQEAAAkCAQAACQMBAAAJBAEAAAkFAQAACQYBAAAJBwEAAAkIAQAACQkBAAAJCgEAAAkLAQAACQwBAAAJDQEAAAkOAQAACQ8BAAAJEAEAAAkRAQAACRIBAAAJEwEAAAkUAQAACRUBAAAJFgEAAAkXAQAACRgBAAAJGQEAAAkaAQAACRsBAAAJHAEAAAkdAQAACR4BAAAJHwEAAAkgAQAACSEBAAAJIgEAAAkjAQAACSQBAAAJJQEAAAkmAQAACScBAAAJKAEAAAkpAQAACSoBAAAJKwEAAAksAQAACS0BAAAJLgEAAAkvAQAACTABAAANGwc3AAAAAAEAAACAAAAABApJbmtQb2ludFYxAgAAAAkxAQAACTIBAAAJMwEAAAk0AQAACTUBAAAJNgEAAAk3AQAACTgBAAAJOQEAAAk6AQAACTsBAAAJPAEAAAk9AQAACT4BAAAJPwEAAAlAAQAACUEBAAAJQgEAAAlDAQAACUQBAAAJRQEAAAlGAQAACUcBAAAJSAEAAAlJAQAACUoBAAAJSwEAAAlMAQAACU0BAAAJTgEAAAlPAQAACVABAAAJUQEAAAlSAQAACVMBAAAJVAEAAAlVAQAACVYBAAAJVwEAAAlYAQAACVkBAAAJWgEAAAlbAQAACVwBAAAJXQEAAAleAQAACV8BAAAJYAEAAAlhAQAACWIBAAAJYwEAAAlkAQAACWUBAAAJZgEAAAlnAQAACWgBAAAJaQEAAAlqAQAACWsBAAAJbAEAAAltAQAACW4BAAAJbwEAAAlwAQAACXEBAAAJcgEAAAlzAQAACXQBAAAJdQEAAAl2AQAACXcBAAAJeAEAAAl5AQAACXoBAAAJewEAAAl8AQAACX0BAAAJfgEAAAl/AQAACYABAAANMAc5AAAAAAEAAACAAAAABApJbmtQb2ludFYxAgAAAAmBAQAACYIBAAAJgwEAAAmEAQAACYUBAAAJhgEAAAmHAQAACYgBAAAJiQEAAAmKAQAACYsBAAAJjAEAAAmNAQAACY4BAAAJjwEAAAmQAQAACZEBAAAJkgEAAAmTAQAACZQBAAAJlQEAAAmWAQAACZcBAAAJmAEAAAmZAQAACZoBAAAJmwEAAAmcAQAACZ0BAAAJngEAAAmfAQAACaABAAAJoQEAAAmiAQAACaMBAAAJpAEAAAmlAQAACaYBAAAJpwEAAAmoAQAACakBAAAJqgEAAAmrAQAACawBAAAJrQEAAAmuAQAACa8BAAAJsAEAAAmxAQAACbIBAAAJswEAAAm0AQAACbUBAAAJtgEAAAm3AQAACbgBAAAJuQEAAAm6AQAACbsBAAAJvAEAAAm9AQAACb4BAAAJvwEAAAnAAQAACcEBAAAJwgEAAAnDAQAACcQBAAAJxQEAAAnGAQAACccBAAAJyAEAAAnJAQAACcoBAAAJywEAAAnMAQAACc0BAAAJzgEAAAnPAQAACdABAAAJ0QEAAAnSAQAACdMBAAAJ1AEAAAnVAQAACdYBAAAJ1wEAAAnYAQAACdkBAAAJ2gEAAA0mBzsAAAAAAQAAAEAAAAAECklua1BvaW50VjECAAAACdsBAAAJ3AEAAAndAQAACd4BAAAJ3wEAAAngAQAACeEBAAAJ4gEAAAnjAQAACeQBAAAJ5QEAAAnmAQAACecBAAAJ6AEAAAnpAQAACeoBAAAJ6wEAAAnsAQAACe0BAAAJ7gEAAAnvAQAACfABAAAJ8QEAAAnyAQAACfMBAAAJ9AEAAAn1AQAACfYBAAAJ9wEAAAn4AQAACfkBAAAJ+gEAAAn7AQAACfwBAAAJ/QEAAAn+AQAADRwHPQAAAAABAAAAIAAAAAQKSW5rUG9pbnRWMQIAAAAJ/wEAAAkAAgAACQECAAAJAgIAAAkDAgAACQQCAAAJBQIAAAkGAgAACQcCAAAJCAIAAAkJAgAACQoCAAAJCwIAAAkMAgAACQ0CAAAJDgIAAAkPAgAACRACAAAJEQIAAAkSAgAACRMCAAAJFAIAAAkVAgAACRYCAAANCAc/AAAAAAEAAAAgAAAABApJbmtQb2ludFYxAgAAAAkXAgAACRgCAAAJGQIAAAkaAgAACRsCAAAJHAIAAAkdAgAACR4CAAAJHwIAAAkgAgAACSECAAAJIgIAAAkjAgAACSQCAAAJJQIAAAkmAgAACScCAAAJKAIAAA0OB0EAAAAAAQAAAAABAAAECklua1BvaW50VjECAAAACSkCAAAJKgIAAAkrAgAACSwCAAAJLQIAAAkuAgAACS8CAAAJMAIAAAkxAgAACTICAAAJMwIAAAk0AgAACTUCAAAJNgIAAAk3AgAACTgCAAAJOQIAAAk6AgAACTsCAAAJPAIAAAk9AgAACT4CAAAJPwIAAAlAAgAACUECAAAJQgIAAAlDAgAACUQCAAAJRQIAAAlGAgAACUcCAAAJSAIAAAlJAgAACUoCAAAJSwIAAAlMAgAACU0CAAAJTgIAAAlPAgAACVACAAAJUQIAAAlSAgAACVMCAAAJVAIAAAlVAgAACVYCAAAJVwIAAAlYAgAACVkCAAAJWgIAAAlbAgAACVwCAAAJXQIAAAleAgAACV8CAAAJYAIAAAlhAgAACWICAAAJYwIAAAlkAgAACWUCAAAJZgIAAAlnAgAACWgCAAAJaQIAAAlqAgAACWsCAAAJbAIAAAltAgAACW4CAAAJbwIAAAlwAgAACXECAAAJcgIAAAlzAgAACXQCAAAJdQIAAAl2AgAACXcCAAAJeAIAAAl5AgAACXoCAAAJewIAAAl8AgAACX0CAAAJfgIAAAl/AgAACYACAAAJgQIAAAmCAgAACYMCAAAJhAIAAAmFAgAACYYCAAAJhwIAAAmIAgAACYkCAAAJigIAAAmLAgAACYwCAAAJjQIAAAmOAgAACY8CAAAJkAIAAAmRAgAACZICAAAJkwIAAAmUAgAACZUCAAAJlgIAAAmXAgAACZgCAAAJmQIAAAmaAgAACZsCAAAJnAIAAAmdAgAACZ4CAAAJnwIAAAmgAgAACaECAAAJogIAAAmjAgAACaQCAAAJpQIAAAmmAgAACacCAAAJqAIAAAmpAgAACaoCAAAJqwIAAAmsAgAACa0CAAAJrgIAAAmvAgAACbACAAAJsQIAAAmyAgAACbMCAAAJtAIAAAm1AgAACbYCAAAJtwIAAAm4AgAACbkCAAAJugIAAAm7AgAACbwCAAAJvQIAAAm+AgAACb8CAAAJwAIAAAnBAgAACcICAAAJwwIAAAnEAgAACcUCAAAJxgIAAAnHAgAACcgCAAAJyQIAAAnKAgAACcsCAAAJzAIAAAnNAgAACc4CAAAJzwIAAAnQAgAACdECAAAJ0gIAAAnTAgAACdQCAAAJ1QIAAAnWAgAACdcCAAAJ2AIAAAnZAgAACdoCAAAJ2wIAAAncAgAACd0CAAAJ3gIAAAnfAgAACeACAAAJ4QIAAAniAgAACeMCAAAJ5AIAAAnlAgAACeYCAAAJ5wIAAAnoAgAACekCAAAJ6gIAAAnrAgAACewCAAAJ7QIAAA07B0MAAAAAAQAAAIAAAAAECklua1BvaW50VjECAAAACe4CAAAJ7wIAAAnwAgAACfECAAAJ8gIAAAnzAgAACfQCAAAJ9QIAAAn2AgAACfcCAAAJ+AIAAAn5AgAACfoCAAAJ+wIAAAn8AgAACf0CAAAJ/gIAAAn/AgAACQADAAAJAQMAAAkCAwAACQMDAAAJBAMAAAkFAwAACQYDAAAJBwMAAAkIAwAACQkDAAAJCgMAAAkLAwAACQwDAAAJDQMAAAkOAwAACQ8DAAAJEAMAAAkRAwAACRIDAAAJEwMAAAkUAwAACRUDAAAJFgMAAAkXAwAACRgDAAAJGQMAAAkaAwAACRsDAAAJHAMAAAkdAwAACR4DAAAJHwMAAAkgAwAACSEDAAAJIgMAAAkjAwAACSQDAAAJJQMAAAkmAwAACScDAAAJKAMAAAkpAwAACSoDAAAJKwMAAAksAwAACS0DAAAJLgMAAAkvAwAACTADAAAJMQMAAAkyAwAACTMDAAAJNAMAAAk1AwAACTYDAAAJNwMAAAk4AwAACTkDAAAJOgMAAAk7AwAACTwDAAAJPQMAAAk+AwAACT8DAAAJQAMAAAlBAwAACUIDAAAJQwMAAAlEAwAACUUDAAAJRgMAAAlHAwAACUgDAAANJQdFAAAAAAEAAAAAAgAABApJbmtQb2ludFYxAgAAAAlJAwAACUoDAAAJSwMAAAlMAwAACU0DAAAJTgMAAAlPAwAACVADAAAJUQMAAAlSAwAACVMDAAAJVAMAAAlVAwAACVYDAAAJVwMAAAlYAwAACVkDAAAJWgMAAAlbAwAACVwDAAAJXQMAAAleAwAACV8DAAAJYAMAAAlhAwAACWIDAAAJYwMAAAlkAwAACWUDAAAJZgMAAAlnAwAACWgDAAAJaQMAAAlqAwAACWsDAAAJbAMAAAltAwAACW4DAAAJbwMAAAlwAwAACXEDAAAJcgMAAAlzAwAACXQDAAAJdQMAAAl2AwAACXcDAAAJeAMAAAl5AwAACXoDAAAJewMAAAl8AwAACX0DAAAJfgMAAAl/AwAACYADAAAJgQMAAAmCAwAACYMDAAAJhAMAAAmFAwAACYYDAAAJhwMAAAmIAwAACYkDAAAJigMAAAmLAwAACYwDAAAJjQMAAAmOAwAACY8DAAAJkAMAAAmRAwAACZIDAAAJkwMAAAmUAwAACZUDAAAJlgMAAAmXAwAACZgDAAAJmQMAAAmaAwAACZsDAAAJnAMAAAmdAwAACZ4DAAAJnwMAAAmgAwAACaEDAAAJogMAAAmjAwAACaQDAAAJpQMAAAmmAwAACacDAAAJqAMAAAmpAwAACaoDAAAJqwMAAAmsAwAACa0DAAAJrgMAAAmvAwAACbADAAAJsQMAAAmyAwAACbMDAAAJtAMAAAm1AwAACbYDAAAJtwMAAAm4AwAACbkDAAAJugMAAAm7AwAACbwDAAAJvQMAAAm+AwAACb8DAAAJwAMAAAnBAwAACcIDAAAJwwMAAAnEAwAACcUDAAAJxgMAAAnHAwAACcgDAAAJyQMAAAnKAwAACcsDAAAJzAMAAAnNAwAACc4DAAAJzwMAAAnQAwAACdEDAAAJ0gMAAAnTAwAACdQDAAAJ1QMAAAnWAwAACdcDAAAJ2AMAAAnZAwAACdoDAAAJ2wMAAAncAwAACd0DAAAJ3gMAAAnfAwAACeADAAAJ4QMAAAniAwAACeMDAAAJ5AMAAAnlAwAACeYDAAAJ5wMAAAnoAwAACekDAAAJ6gMAAAnrAwAACewDAAAJ7QMAAAnuAwAACe8DAAAJ8AMAAAnxAwAACfIDAAAJ8wMAAAn0AwAACfUDAAAJ9gMAAAn3AwAACfgDAAAJ+QMAAAn6AwAACfsDAAAJ/AMAAAn9AwAACf4DAAAJ/wMAAAkABAAACQEEAAAJAgQAAAkDBAAACQQEAAAJBQQAAAkGBAAACQcEAAAJCAQAAAkJBAAACQoEAAAJCwQAAAkMBAAACQ0EAAAJDgQAAAkPBAAACRAEAAAJEQQAAAkSBAAACRMEAAAJFAQAAAkVBAAACRYEAAAJFwQAAAkYBAAACRkEAAAJGgQAAAkbBAAACRwEAAAJHQQAAAkeBAAACR8EAAAJIAQAAAkhBAAACSIEAAAJIwQAAAkkBAAACSUEAAAJJgQAAAknBAAACSgEAAAJKQQAAAkqBAAACSsEAAAJLAQAAAktBAAACS4EAAAJLwQAAAkwBAAACTEEAAAJMgQAAAkzBAAACTQEAAAJNQQAAAk2BAAACTcEAAAJOAQAAAk5BAAACToEAAAJOwQAAAk8BAAACT0EAAAJPgQAAAk/BAAACUAEAAAJQQQAAAlCBAAACUMEAAAJRAQAAAlFBAAACUYEAAAJRwQAAAlIBAAACUkEAAAJSgQAAAlLBAAACUwEAAAJTQQAAAlOBAAACU8EAAAJUAQAAAlRBAAACVIEAAAJUwQAAAlUBAAACVUEAAAJVgQAAAlXBAAACVgEAAAJWQQAAAlaBAAACVsEAAAJXAQAAAldBAAACV4EAAAJXwQAAAlgBAAACWEEAAAJYgQAAAljBAAACWQEAAAJZQQAAAlmBAAACWcEAAAJaAQAAAlpBAAACWoEAAAJawQAAAlsBAAACW0EAAAJbgQAAAlvBAAACXAEAAAJcQQAAAlyBAAACXMEAAAJdAQAAAl1BAAACXYEAAAJdwQAAAl4BAAACXkEAAAJegQAAAl7BAAACXwEAAAJfQQAAAl+BAAACX8EAAAJgAQAAAmBBAAACYIEAAAJgwQAAAmEBAAACYUEAAAJhgQAAAmHBAAACYgEAAAJiQQAAAmKBAAACYsEAAAJjAQAAAmNBAAACY4EAAAJjwQAAAmQBAAACZEEAAAJkgQAAAmTBAAACZQEAAAJlQQAAAmWBAAACZcEAAAJmAQAAAmZBAAACZoEAAAJmwQAAAmcBAAACZ0EAAAJngQAAAmfBAAACaAEAAAJoQQAAAmiBAAACaMEAAAJpAQAAAmlBAAACaYEAAAJpwQAAAmoBAAACakEAAAJqgQAAAmrBAAACawEAAAJrQQAAAmuBAAACa8EAAAJsAQAAAmxBAAACbIEAAAJswQAAAm0BAAACbUEAAAJtgQAAAm3BAAACbgEAAAJuQQAAAm6BAAACbsEAAAJvAQAAAm9BAAACb4EAAAJvwQAAA2JB0cAAAAAAQAAABAAAAAECklua1BvaW50VjECAAAACcAEAAAJwQQAAAnCBAAACcMEAAAJxAQAAAnFBAAACcYEAAAJxwQAAAnIBAAACckEAAAJygQAAAnLBAAADQQHSQAAAAABAAAAEAAAAAQKSW5rUG9pbnRWMQIAAAAJzAQAAAnNBAAACc4EAAAJzwQAAAnQBAAACdEEAAAJ0gQAAAnTBAAACdQEAAANBwdLAAAAAAEAAACAAAAABApJbmtQb2ludFYxAgAAAAnVBAAACdYEAAAJ1wQAAAnYBAAACdkEAAAJ2gQAAAnbBAAACdwEAAAJ3QQAAAneBAAACd8EAAAJ4AQAAAnhBAAACeIEAAAJ4wQAAAnkBAAACeUEAAAJ5gQAAAnnBAAACegEAAAJ6QQAAAnqBAAACesEAAAJ7AQAAAntBAAACe4EAAAJ7wQAAAnwBAAACfEEAAAJ8gQAAAnzBAAACfQEAAAJ9QQAAAn2BAAACfcEAAAJ+AQAAAn5BAAACfoEAAAJ+wQAAAn8BAAACf0EAAAJ/gQAAAn/BAAACQAFAAAJAQUAAAkCBQAACQMFAAAJBAUAAAkFBQAACQYFAAAJBwUAAAkIBQAACQkFAAAJCgUAAAkLBQAACQwFAAAJDQUAAAkOBQAACQ8FAAAJEAUAAAkRBQAACRIFAAAJEwUAAAkUBQAACRUFAAAJFgUAAAkXBQAACRgFAAAJGQUAAAkaBQAACRsFAAAJHAUAAAkdBQAACR4FAAAJHwUAAAkgBQAACSEFAAAJIgUAAAkjBQAACSQFAAAJJQUAAAkmBQAACScFAAAJKAUAAAkpBQAACSoFAAAJKwUAAAksBQAACS0FAAAJLgUAAAkvBQAACTAFAAAJMQUAAAkyBQAACTMFAAAJNAUAAAk1BQAACTYFAAAJNwUAAAk4BQAADRwFTAAAAApJbmtQb2ludFYxBAAAAAFYAVkOUHJlc3N1cmVGYWN0b3IJVGltZVN0YW1wAAAAAAYGCxACAAAAiDbAie+ouT/4Hg0z2huiPwAAqj0AAAAAAAAAAAFNAAAATAAAAMDRDdsIRbk/MC4B/VgSoT8AAOo9EAAAAAAAAAABTgAAAEwAAADwwJpoYjS5P2AqhEq5VKE/AAD4PRAAAAAAAAAAAU8AAABMAAAAILAn9rsjuT8wLgH9WBKhPwAAAT4QAAAAAAAAAAFQAAAATAAAACCwJ/a7I7k/MC4B/VgSoT8AAAQ+HwAAAAAAAAABUQAAAEwAAABYn7SDFRO5PwAyfq/4z6A/AAAEPh8AAAAAAAAAAVIAAABMAAAAiI5BEW8CuT/INfthmI2gPwAA4D0vAAAAAAAAAAFTAAAATAAAALB9zp7I8bg/mDl4FDhLoD8AAM49LwAAAAAAAAABVAAAAEwAAAAYXOi5e9C4P2CC5PLujJ8/AACkPS8AAAAAAAAAAVUAAABMAAAAiDoC1S6vuD8gmdIhrf6dPwAAkj0vAAAAAAAAAAFWAAAATAAAALApj2KInrg/8K/AUGtwnD8AAJg9PwAAAAAAAAABVwAAAEwAAABI9zULlWy4P8DGrn8p4po/AACaPT8AAAAAAAAAAVgAAABMAAAAsNVPJkhLuD/w1aJJqNiZPwAA2D1OAAAAAAAAAAFZAAAATAAAABi0aUH7Kbg/wOyQeGZKmD8AAPI9TgAAAAAAAAABWgAAAEwAAABAo/bOVBm4P6ADf6ckvJY/AAAQPl4AAAAAAAAAAVsAAABMAAAAcJKDXK4IuD/QEnNxo7KVPwAAGj5eAAAAAAAAAAFcAAAATAAAAKiBEOoH+Lc/8CFnOyKplD8AACc+bgAAAAAAAAABXQAAAEwAAADYcJ13Yee3PyAxWwWhn5M/AAAsPm4AAAAAAAAAAV4AAABMAAAAEGAqBbvWtz9gQE/PH5aSPwAAQD59AAAAAAAAAAFfAAAATAAAAGg+RCButbc/kE9DmZ6MkT8AAEk+fQAAAAAAAAABYAAAAEwAAADYHF47IZS3P8BeN2Mdg5A/AABvPo0AAAAAAAAAAWEAAABMAAAAQPt3VtRytz8A3FZaOPOOPwAAgD6NAAAAAAAAAAFiAAAATAAAANDIHv/gQLc/ANxWWjjzjj8AAJY+nAAAAAAAAAABYwAAAEwAAACYhVI1R/62PyDrSiS36Y0/AICfPqwAAAAAAAAAAWQAAABMAAAAaEKGa627tj8g60okt+mNPwCAsD6sAAAAAAAAAAFlAAAATAAAACj/uaETebY/IOtKJLfpjT8AgLc+vAAAAAAAAAABZgAAAEwAAAD4u+3XeTa2PyDrSiS36Y0/AAC/PrwAAAAAAAAAAWcAAABMAAAA6GeumznjtT8A3FZaOPOOPwAAwj68AAAAAAAAAAFoAAAATAAAALgk4tGfoLU/wMxikLn8jz8AAMA+vAAAAAAAAAABaQAAAEwAAAC40KKVX021P8BeN2Mdg5A/AAC/PtsAAAAAAAAAAWoAAABMAAAAeI3Wy8UKtT+QT0OZnoyRPwAAvj7bAAAAAAAAAAFrAAAATAAAAHA5l4+Ft7Q/YEBPzx+Wkj8AAL4+2wAAAAAAAAABbAAAAEwAAAA49srF63S0P8A4VWrgGpM/AAC+PvoAAAAAAAAAAW0AAABMAAAACLP++1EytD8gMVsFoZ+TPwAAvj76AAAAAAAAAAFuAAAATAAAAMhvMjK477M/gClhoGEklD8AAME++gAAAAAAAAABbwAAAEwAAADIG/P1d5yzP4ApYaBhJJQ/AIDKPvoAAAAAAAAAAXAAAABMAAAAiNgmLN5Zsz+AKWGgYSSUPwCAzj76AAAAAAAAAAFxAAAATAAAAGCVWmJEF7M/gClhoGEklD8AANI+GQEAAAAAAAABcgAAAEwAAAAYUo6YqtSyP4ApYaBhJJQ/AIDWPhkBAAAAAAAAAXMAAABMAAAA6A7CzhCSsj8gMVsFoZ+TPwCA2D4ZAQAAAAAAAAF0AAAATAAAAIDcaHcdYLI/IDFbBaGfkz8AgNk+SAEAAAAAAAABdQAAAEwAAABImZytgx2yP8A4VWrgGpM/AADaPkgBAAAAAAAAAXYAAABMAAAAQEVdcUPKsT9gQE/PH5aSPwAA2j5IAQAAAAAAAAF3AAAATAAAAAgCkaeph7E/YEBPzx+Wkj8AANo+WAEAAAAAAAABeAAAAEwAAAA4nd74wiOxP/BHSTRfEZI/AADaPlgBAAAAAAAAAXkAAABMAAAAAFoSLynhsD+QT0OZnoyRPwAA2z5YAQAAAAAAAAF6AAAATAAAACj1X4BCfbA/MFc9/t0HkT8AgNs+aAEAAAAAAAABewAAAEwAAADQu6j00M6vPzBXPf7dB5E/AADdPnwBAAAAAAAAAXwAAABMAAAAwGurA9CBrj/AXjdjHYOQPwCA3T58AQAAAAAAAAF9AAAATAAAAMAbrhLPNK0/wMxikLn8jz8AAOA+fAEAAAAAAAABfgAAAEwAAACgy7AhzuerP8DMYpC5/I8/AADhPosBAAAAAAAAAX8AAABMAAAAkHuzMM2aqj/AzGKQufyPPwAA5T6LAQAAAAAAAAGAAAAATAAAABBNnCQZb6k/wMxikLn8jz8AgOY+qwEAAAAAAAABgQAAAEwAAAAA/Z4zGCKoP8DMYpC5/I8/AIDpPqsBAAAAAAAAAYIAAABMAAAAgM6HJ2T2pj/AzGKQufyPPwAA6z7KAQAAAAAAAAGDAAAATAAAAACgcBuwyqU/wMxikLn8jz8AgOo+ygEAAAAAAAABhAAAAEwAAAAgkz/0SMCkP8BeN2Mdg5A/AADqPsoBAAAAAAAAAYUAAABMAAAAoGQo6JSUoz8wVz3+3QeRPwCA5z7KAQAAAAAAAAGGAAAATAAAAACbw4rHzKI/8EdJNF8Rkj8AgOY+2gEAAAAAAAABhwAAAEwAAADQr3hIreOhP2BAT88flpI/AADkPtoBAAAAAAAAAYgAAABMAAAA4KJHIUbZoD8gMVsFoZ+TPwCA4j7aAQAAAAAAAAGJAAAATAAAAODoYCokW58/gClhoGEklD8AAOI+6QEAAAAAAAABigAAAEwAAADgizISvAOdP/AhZzsiqZQ/AADiPukBAAAAAAAAAYsAAABMAAAAAC8E+lOsmj9QGm3W4i2VPwAA4j75AQAAAAAAAAGMAAAATAAAAMCOCRhSEpg/0BJzcaOylT8AAOI++QEAAAAAAAABjQAAAEwAAACg7g42UHiVP1AabdbiLZU/AADlPggCAAAAAAAAAY4AAABMAAAAoJHgHeggkz9QGm3W4i2VPwCA5j4IAgAAAAAAAAGPAAAATAAAAKA0sgWAyZA/UBpt1uItlT8AAOs+CAIAAAAAAAABkAAAAEwAAAAANqBuY2mNP/AhZzsiqZQ/AIDsPhgCAAAAAAAAAZEAAABMAAAAgALc0cY/iT+AKWGgYSSUPwCA7z4YAgAAAAAAAAGSAAAATAAAAIBVsMhdm4U/IDFbBaGfkz8AAPE+KAIAAAAAAAABkwAAAEwAAACAqIS/9PaBP8A4VWrgGpM/AIDwPigCAAAAAAAAAZQAAABMAAAAgAPjk36vfT9gQE/PH5aSPwAA8D43AgAAAAAAAAGVAAAATAAAAADD7c96e3g/8EdJNF8Rkj8AAPA+NwIAAAAAAAABlgAAAEwAAAAAkCkz3lF0P5BPQ5mejJE/AADwPkcCAAAAAAAAAZcAAABMAAAAgFxllkEocD8wVz3+3QeRPwAA8D5HAgAAAAAAAAGYAAAATAAAAACFBpDmJmw/wF43Yx2DkD8AAPA+RwIAAAAAAAABmQAAAEwAAAAAUkLzSf1nP8BeN2Mdg5A/AIDtPlcCAAAAAAAAAZoAAABMAAAAADjgpHvoZT/AXjdjHYOQPwCA7D5XAgAAAAAAAAGbAAAATAAAAAA44KR76GU/wF43Yx2DkD8AAO0+VwIAAAAAAAABnAAAAEwAAAAAbKRBGBJqP8BeN2Mdg5A/AIDtPlcCAAAAAAAAAZ0AAABMAAAAAGmWvagycT/AXjdjHYOQPwAA7z5XAgAAAAAAAAGeAAAATAAAAADD7c96e3g/wMxikLn8jz8AgO8+hQIAAAAAAAABnwAAAEwAAABAFbsEWmeAPwDcVlo4844/AIDuPoUCAAAAAAAAAaAAAABMAAAAgFWwyF2bhT8g60okt+mNPwAA7j6FAgAAAAAAAAGhAAAATAAAAEAcPiCVVIs/oAkzuLTWiz8AAO8+lQIAAAAAAAABogAAAEwAAACg8eU75oaQP8AYJ4IzzYo/AIDvPpUCAAAAAAAAAaMAAABMAAAAABh5sRumkz8AKBtMssOJPwCA7j6lAgAAAAAAAAGkAAAATAAAAGD7P123gpY/ACgbTLLDiT8AAO4+pQIAAAAAAAABpQAAAEwAAADA3gYJU1+ZPwAoG0yyw4k/AADuPrQCAAAAAAAAAaYAAABMAAAAQMLNtO47nD8AKBtMssOJPwAA7j60AgAAAAAAAAGnAAAATAAAAODoYCokW58/wBgngjPNij8AAO4+xAIAAAAAAAABqAAAAEwAAABQKeC0eV6hP6AJM7i01os/AADuPsQCAAAAAAAAAakAAABMAAAA0P91Oa4woz+gCTO4tNaLPwAA8D7UAgAAAAAAAAGqAAAATAAAALAZ2Id8RaU/YPo+7jXgjD8AAPE+1AIAAAAAAAABqwAAAEwAAAAAVSC7l3unPyDrSiS36Y0/AIDwPuMCAAAAAAAAAawAAABMAAAAQJBo7rKxqT8A3FZaOPOOPwAA8D7jAgAAAAAAAAGtAAAATAAAAKDLsCHO56s/ANxWWjjzjj8AAPA+8wIAAAAAAAABrgAAAEwAAADAwyyLT9utPwDcVlo4844/AADwPgIDAAAAAAAAAa8AAABMAAAAUJrCD4Strz8A3FZaOPOOPwAA8T4CAwAAAAAAAAGwAAAATAAAAGg4LErcv7A/wMxikLn8jz8AgPE+AgMAAAAAAAABsQAAAEwAAACwI3eM9qixP8BeN2Mdg5A/AAD0PgIDAAAAAAAAAbIAAABMAAAA6A7CzhCSsj/AXjdjHYOQPwAA9T4SAwAAAAAAAAGzAAAATAAAADD6DBEre7M/kE9DmZ6MkT8AAPk+EgMAAAAAAAABtAAAAEwAAAA49srF63S0P2BAT88flpI/AID6PiIDAAAAAAAAAbUAAABMAAAAUPKIeqxutT/AOFVq4BqTPwCA+j4iAwAAAAAAAAG2AAAATAAAAJDd07zGV7Y/IDFbBaGfkz8AAPo+MQMAAAAAAAABtwAAAEwAAADQyB7/4EC3P/AhZzsiqZQ/AAD6PjEDAAAAAAAAAbgAAABMAAAA4MTcs6E6uD/QEnNxo7KVPwAA+j5BAwAAAAAAAAG5AAAATAAAAPDAmmhiNLk/MAt5DGQ3lj8AAPs+QQMAAAAAAAABugAAAEwAAAA4rOWqfB26PzALeQxkN5Y/AID7PlEDAAAAAAAAAbsAAABMAAAAeJcw7ZYGuz+gA3+nJLyWPwAA/j5RAwAAAAAAAAG8AAAATAAAAFCkYRT+ELw/oAN/pyS8lj8AAP8+YAMAAAAAAAABvQAAAEwAAAAosZI7ZRu9P6ADf6ckvJY/AEAAP2ADAAAAAAAAAb4AAABMAAAA2M421XI2vj+gA3+nJLyWPwDAAD9wAwAAAAAAAAG/AAAATAAAAIjs2m6AUb8/YPSK3aXFlz8AQAA/cAMAAAAAAAABwAAAAEwAAACEDXk9mj7AP2D0it2lxZc/AAAAP38DAAAAAAAAAcEAAABMAAAAXBxLCiHMwD+gA3+nJLyWPwCAAD9/AwAAAAAAAAHCAAAATAAAAMii451UUcE/MAt5DGQ3lj8AwAA/ngMAAAAAAAABwwAAAEwAAADMoEL4NM7BP9ASc3GjspU/AMAAP54DAAAAAAAAAcQAAABMAAAApK8Uxbtbwj/QEnNxo7KVPwAAAT+uAwAAAAAAAAHFAAAATAAAAHy+5pFC6cI/0BJzcaOylT8AgAE/rgMAAAAAAAABxgAAAEwAAAAc3ivRb4fDP9ASc3GjspU/AMABP70DAAAAAAAAAccAAABMAAAAXHU310kdxD/QEnNxo7KVPwAAAz+9AwAAAAAAAAHIAAAATAAAADSECaTQqsQ/0BJzcaOylT8AgAM/vQMAAAAAAAAByQAAAEwAAAAIk9twVzjFPzALeQxkN5Y/AMACP80DAAAAAAAAAcoAAABMAAAA3KGtPd7FxT+gA3+nJLyWPwBAAj/NAwAAAAAAAAHLAAAATAAAAEwoRtERS8Y/YPSK3aXFlz8AgAI/3QMAAAAAAAABzAAAAEwAAADwnWvynr/GP8DskHhmSpg/AMACP90DAAAAAAAAAc0AAABMAAAAkBOREyw0xz8w5ZYTJ8+YPwDAAj/sAwAAAAAAAAHOAAAATAAAADSJtjS5qMc/kN2crudTmT8AAAM/7AMAAAAAAAABzwAAAEwAAAA4hxWPmSXIP/DVokmo2Jk/AAADP/wDAAAAAAAAAdAAAABMAAAAQIV06XmiyD9gzqjkaF2aPwAAAz/8AwAAAAAAAAHRAAAATAAAALALDX2tJ8k/wMaufynimj8AgAM/CwQAAAAAAAAB0gAAAEwAAAAckqUQ4azJPyC/tBrqZps/AMADPwsEAAAAAAAAAdMAAABMAAAAKJAEa8Epyj/wr8BQa3CcPwDAAz8rBAAAAAAAAAHUAAAATAAAAJgWnf70rso/UKjG6yv1nD8AAAQ/KwQAAAAAAAAB1QAAAEwAAAA0jMIfgiPLP8CgzIbseZ0/AIAEPysEAAAAAAAAAdYAAABMAAAA2AHoQA+Yyz+Akdi8bYOePwDABD8rBAAAAAAAAAHXAAAATAAAABDv0yhJBMw/AIreVy4Inz8AwAQ/OgQAAAAAAAAB2AAAAEwAAACwZPlJ1njMPwCK3lcuCJ8/AAAFPzoEAAAAAAAAAdkAAABMAAAAUNoea2PtzD8Ait5XLgifPwBABD9KBAAAAAAAAAHaAAAATAAAAGDYfcVDas0/AIreVy4Inz8AAAQ/SgQAAAAAAAAB2wAAAEwAAADIXhZZd+/NP2CC5PLujJ8/AIADP1oEAAAAAAAAAdwAAABMAAAAOOWu7Kp0zj9gguTy7oyfPwAAAz9aBAAAAAAAAAHdAAAATAAAALBrR4De+c4/YILk8u6Mnz8AgAM/aQQAAAAAAAAB3gAAAEwAAAAY8t8TEn/PP2CC5PLujJ8/AMADP2kEAAAAAAAAAd8AAABMAAAARDy80yIC0D9gguTy7oyfPwBAAz+IBAAAAAAAAAHgAAAATAAAAEi76wCTQNA/AIreVy4Inz8AAAM/iAQAAAAAAAAB4QAAAEwAAABKOhsuA3/QP4CR2Lxtg54/AAADP4gEAAAAAAAAAeIAAABMAAAAULlKW3O90D8gmdIhrf6dPwAAAz+IBAAAAAAAAAHjAAAATAAAAOyEUF5gCNE/8K/AUGtwnD8AgAQ/iAQAAAAAAAAB5AAAAEwAAACOUFZhTVPRPyC/tBrqZps/AEAFP5gEAAAAAAAAAeUAAABMAAAALBxcZDqe0T/w1aJJqNiZPwBABT+YBAAAAAAAAAHmAAAATAAAAP6r/gNR7dE/MOWWEyfPmD8AAAU/qAQAAAAAAAAB5wAAAEwAAABms2dqFDTSP2D0it2lxZc/AAAFP6gEAAAAAAAAAegAAABMAAAA0rrQ0Nd60j8wC3kMZDeWPwAABT+3BAAAAAAAAAHpAAAATAAAAAb+nJpxvdI/UBpt1uItlT8AAAU/twQAAAAAAAAB6gAAAEwAAABEQWlkCwDTP/AhZzsiqZQ/AAAFP9cEAAAAAAAAAesAAABMAAAAeIQ1LqVC0z8gMVsFoZ+TPwCABT/XBAAAAAAAAAHsAAAATAAAAOSLnpRoidM/YEBPzx+Wkj8AwAU/5gQAAAAAAAAB7QAAAEwAAACCV6SXVdTTP5BPQ5mejJE/AMAFP+YEAAAAAAAAAe4AAABMAAAAVudGN2wj1D/AXjdjHYOQPwAABj/mBAAAAAAAAAHvAAAATAAAAPKyTDpZbtQ/ANxWWjjzjj8AAAY/5gQAAAAAAAAB8AAAAEwAAACSflI9RrnUP2D6Pu414Iw/AAAGP/YEAAAAAAAAAfEAAABMAAAAysEeB+D71D/AGCeCM82KPwAABj/2BAAAAAAAAAHyAAAATAAAAAIF69B5PtU/QDcPFjG6iD8AAAY/BQUAAAAAAAAB8wAAAEwAAAAGhBr+6XzVP4BV96kup4Y/AAAGPwUFAAAAAAAAAfQAAABMAAAACgNKK1q71T/gc989LJSEPwAABj8VBQAAAAAAAAH1AAAATAAAAAqCeVjK+dU/IIPTB6uKgz8AgAc/FQUAAAAAAAAB9gAAAEwAAAAOAamFOjjWP0CSx9EpgYI/AEAIPyUFAAAAAAAAAfcAAABMAAAAFoDYsqp21j+AobubqHeBPwDACD8lBQAAAAAAAAH4AAAATAAAABr/B+AatdY/gKG7m6h3gT8AAAk/NAUAAAAAAAAB+QAAAEwAAADquZpwYe/WP4Chu5uod4E/AIAJPzQFAAAAAAAAAfoAAABMAAAAunQtAagp1z+AobubqHeBPwDACT9EBQAAAAAAAAH7AAAATAAAAFZrI/XEX9c/gKG7m6h3gT8AwAk/RAUAAAAAAAAB/AAAAEwAAADCnXxMuJHXP4Chu5uod4E/AAAKP1QFAAAAAAAAAf0AAABMAAAAKtDVo6vD1z/AsK9lJ26APwAACj9UBQAAAAAAAAH+AAAATAAAAC5PBdEbAtg/wLCvZSdugD8AAAo/VAUAAAAAAAAB/wAAAEwAAADKRfvEODjYP8Cwr2UnboA/AAAKP3MFAAAAAAAAAQABAABMAAAAZjzxuFVu2D/AsK9lJ26APwAACj9zBQAAAAAAAAEBAQAATAAAAAoz56xypNg/wH9HX0zJfj8AQA4/cwUAAAAAAAABAgEAAEwAAACiKd2gj9rYP0CeL/NJtnw/AEAQP4IFAAAAAAAAAQMBAABMAAAAPiDTlKwQ2T/AvBeHR6N6PwAAET+CBQAAAAAAAAEEAQAATAAAAN4WyYjJRtk/wLwXh0ejej8AABE/ggUAAAAAAAABBQEAAEwAAAB6Db985nzZP0Db/xpFkHg/AMAOP5IFAAAAAAAAAQYBAABMAAAA5j8Y1Nmu2T9A2/8aRZB4PwDADT+SBQAAAAAAAAEHAQAATAAAAE5ycSvN4Nk/QNv/GkWQeD8AwA0/ogUAAAAAAAABCAEAAEwAAACC4C3mlg7aP8C8F4dHo3o/AMANP6IFAAAAAAAAAQkBAABMAAAAhopNBDc42j/AvBeHR6N6PwDADT+xBQAAAAAAAAEKAQAATAAAAIY0bSLXYdo/wLwXh0ejej8AAA4/sQUAAAAAAAABCwEAAEwAAACO3oxAd4vaP8C8F4dHo3o/AAAOP8EFAAAAAAAAAQwBAABMAAAAJgBzJcSs2j/AvBeHR6N6PwAADj/BBQAAAAAAAAENAQAATAAAAPrl9aY60to/wLwXh0ejej8AAA4/0QUAAAAAAAABDgEAAEwAAAD6jxXF2vvaP8C8F4dHo3o/AAAOP9EFAAAAAAAAAQ8BAABMAAAA+jk143ol2z/AvBeHR6N6PwAADj/gBQAAAAAAAAEQAQAATAAAADKo8Z1EU9s/QJ4v80m2fD8AAA4/4AUAAAAAAAABEQEAAEwAAACa2kr1N4XbP8B/R19MyX4/AEANP/AFAAAAAAAAARIBAABMAAAACg2kTCu32z/AsK9lJ26APwAADT/wBQAAAAAAAAETAQAATAAAADp7YAf15Ns/wLCvZSdugD8AAA4//wUAAAAAAAABFAEAAEwAAABy6RzCvhLcP8Cwr2UnboA/AIAOP/8FAAAAAAAAARUBAABMAAAAcpM84F483D+AobubqHeBPwDADT//BQAAAAAAAAEWAQAATAAAAHY9XP7+Zdw/gKG7m6h3gT8AQA0/DwYAAAAAAAABFwEAAEwAAAB653scn4/cP0CSx9EpgYI/AAANPw8GAAAAAAAAARgBAABMAAAAepGbOj+53D8gg9MHq4qDPwAADT8uBgAAAAAAAAEZAQAATAAAAEp3Hry13tw/oGTrc62dhT8AAA0/LgYAAAAAAAABGgEAAEwAAABSIT7aVQjdP4BGA+CvsIc/AAANPy4GAAAAAAAAARsBAABMAAAA7kIkv6Ip3T9ANw8WMbqIPwAADj8uBgAAAAAAAAEcAQAATAAAAIZkCqTvSt0/ACgbTLLDiT8AgA4/PgYAAAAAAAABHQEAAEwAAAAihvCIPGzdP8AYJ4IzzYo/AMAOPz4GAAAAAAAAAR4BAABMAAAAiuM50V+J3T/AGCeCM82KPwAADz9OBgAAAAAAAAEfAQAATAAAAPJAgxmDpt0/YPo+7jXgjD8AAA8/TgYAAAAAAAABIAEAAEwAAABansxhpsPdPyDrSiS36Y0/AAAPP10GAAAAAAAAASEBAABMAAAAjjd5DaDc3T8A3FZaOPOOPwCADz9dBgAAAAAAAAEiAQAATAAAAMLQJbmZ9d0/wF43Yx2DkD8AwA8/bQYAAAAAAAABIwEAAEwAAADGpTXIaQreP8BeN2Mdg5A/AEAPP20GAAAAAAAAASQBAABMAAAAxnpF1zkf3j8wVz3+3QeRPwAADz98BgAAAAAAAAElAQAATAAAAMpPVeYJNN4/kE9DmZ6MkT8AgA8/fAYAAAAAAAABJgEAAEwAAADKJGX12UjeP/BHSTRfEZI/AMAPP4wGAAAAAAAAAScBAABMAAAAljXYZ4BZ3j9gQE/PH5aSPwDADz+MBgAAAAAAAAEoAQAATAAAAGZGS9omat4/wDhVauAakz8AABA/nAYAAAAAAAABKQEAAEwAAAD+kiGwo3bePyAxWwWhn5M/AMAOP5wGAAAAAAAAASoBAABMAAAAmt/3hSCD3j+AKWGgYSSUPwBADj+cBgAAAAAAAAErAQAATAAAAAJoMb9zi94/gClhoGEklD8AAAg/qwYAAAAAAAABLAEAAEwAAAACaDG/c4veP4ApYaBhJJQ/AAAFP6sGAAAAAAAAAS0BAABMAAAAAmgxv3OL3j9QGm3W4i2VPwAArz67BgAAAAAAAAEuAQAATAAAAAJoMb9zi94/oAN/pyS8lj8AAIY+uwYAAAAAAAABLwEAAEwAAAAyV75MzXreP/DVokmo2Jk/AABZPuoGAAAAAAAAATABAABMAAAAZkZL2iZq3j/Axq5/KeKaPwAASD7qBgAAAAAAAAExAQAATAAAAIg6AtUur7g/QqwPCTCAwz8AALY9AAAAAAAAAAABMgEAAEwAAACwKY9iiJ64PzbtrvWXb8M/AAD4PRAAAAAAAAAAATMBAABMAAAAGAipfTt9uD8qLk7i/17DPwAABD4QAAAAAAAAAAE0AQAATAAAABgIqX07fbg/Hm/tzmdOwz8AAAk+EAAAAAAAAAABNQEAAEwAAAAYCKl9O324Px5v7c5nTsM/AAAoPiQAAAAAAAAAATYBAABMAAAASPc1C5VsuD8eb+3OZ07DPwAANT4kAAAAAAAAAAE3AQAATAAAAEj3NQuVbLg/DrCMu889wz8AAD8+JAAAAAAAAAABOAEAAEwAAABI9zULlWy4PwLxK6g3LcM/AABDPiQAAAAAAAAAATkBAABMAAAASPc1C5VsuD/2McuUnxzDPwAAQz4kAAAAAAAAAAE6AQAATAAAAEj3NQuVbLg/6nJqgQcMwz8AAEQ+JAAAAAAAAAABOwEAAEwAAACI5sKY7lu4P96zCW5v+8I/AABBPjMAAAAAAAAAATwBAABMAAAAsNVPJkhLuD/S9Kha1+rCPwAAQD4zAAAAAAAAAAE9AQAATAAAALDVTyZIS7g/tnbnM6fJwj8AAFQ+MwAAAAAAAAABPgEAAEwAAADgxNyzoTq4P6q3hiAPucI/AABcPjMAAAAAAAAAAT8BAABMAAAAGLRpQfspuD+e+CUNd6jCPwAAfj5TAAAAAAAAAAFAAQAATAAAAECj9s5UGbg/kjnF+d6Xwj8AgIY+UwAAAAAAAAABQQEAAEwAAACogRDqB/i3P5I5xfnel8I/AICXPlMAAAAAAAAAAUIBAABMAAAAQE+3khTGtz+e+CUNd6jCPwAAnz5iAAAAAAAAAAFDAQAATAAAAKgt0a3HpLc/qreGIA+5wj8AAKg+cgAAAAAAAAABRAEAAEwAAAAADOvIeoO3P8Y1SEc/2sI/AACsPoEAAAAAAAAAAUUBAABMAAAAaOoE5C1itz/S9Kha1+rCPwAArD6BAAAAAAAAAAFGAQAATAAAANDIHv/gQLc/6nJqgQcMwz8AAKw+gQAAAAAAAAABRwEAAEwAAABApzgalB+3PwLxK6g3LcM/AACuPpEAAAAAAAAAAUgBAABMAAAAaJbFp+0Otz8eb+3OZ07DPwAArz6RAAAAAAAAAAFJAQAATAAAAJiFUjVH/rY/Ki5O4v9ewz8AALI+kQAAAAAAAAABSgEAAEwAAADQdN/CoO22PzbtrvWXb8M/AACzPqEAAAAAAAAAAUsBAABMAAAA0HTfwqDttj9CrA8JMIDDPwAAuD6hAAAAAAAAAAFMAQAATAAAANB038Kg7bY/QqwPCTCAwz8AALo+oQAAAAAAAAABTQEAAEwAAACYhVI1R/62P14q0S9gocM/AADAPqEAAAAAAAAAAU4BAABMAAAAQKc4GpQftz9q6TFD+LHDPwAAwj6wAAAAAAAAAAFPAQAATAAAANDIHv/gQLc/hmfzaSjTwz8AgMY+sAAAAAAAAAABUAEAAEwAAABA+3dW1HK3P5ImVH3A48M/AIDIPtAAAAAAAAAAAVEBAABMAAAAqC3Rrcektz+e5bSQWPTDPwCAyz7QAAAAAAAAAAFSAQAATAAAANhwnXdh57c/qqQVpPAExD8AAM0+3wAAAAAAAAABUwEAAEwAAADgxNyzoTq4P7ZjdreIFcQ/AIDNPv4AAAAAAAAAAVQBAABMAAAAiDoC1S6vuD+2Y3a3iBXEPwAAzj7+AAAAAAAAAAFVAQAATAAAAIiOQRFvArk/tmN2t4gVxD8AAM8+/gAAAAAAAAABVgEAAEwAAABY8/O/VWa5P7ZjdreIFcQ/AIDPPg4BAAAAAAAAAVcBAABMAAAAMFimbjzKuT+2Y3a3iBXEPwCAzj4OAQAAAAAAAAFYAQAATAAAAAi9WB0jLro/tmN2t4gVxD8AAM4+HgEAAAAAAAABWQEAAEwAAADQIQvMCZK6P7ZjdreIFcQ/AADOPh4BAAAAAAAAAVoBAABMAAAAoIa9evD1uj+2Y3a3iBXEPwAAzj4tAQAAAAAAAAFbAQAATAAAAHjrbynXWbs/wiLXyiAmxD8AAM8+LQEAAAAAAAABXAEAAEwAAAAoYZVKZM67P8Ii18ogJsQ/AIDPPk0BAAAAAAAAAV0BAABMAAAAwNa6a/FCvD/CItfKICbEPwCAzj5NAQAAAAAAAAFeAQAATAAAAChdU/8kyLw/wiLXyiAmxD8AAM4+TQEAAAAAAAABXwEAAEwAAACY4+uSWE29P7ZjdreIFcQ/AADOPlwBAAAAAAAAAWABAABMAAAAqItqC9nzvT+qpBWk8ATEPwAAzj5cAQAAAAAAAAFhAQAATAAAALAz6YNZmr4/nuW0kFj0wz8AAM4+XAEAAAAAAAABYgEAAEwAAACI7NpugFG/P5ImVH3A48M/AADOPmwBAAAAAAAAAWMBAABMAAAAmJRZ5wD4vz+GZ/NpKNPDPwAAzz5sAQAAAAAAAAFkAQAATAAAAEwe7K9AT8A/eqiSVpDCwz8AgM8+ewEAAAAAAAABZQEAAEwAAABUcivsgKLAP3qoklaQwsM/AIDPPnsBAAAAAAAAAWYBAABMAAAAXMZqKMH1wD96qJJWkMLDPwAA0D6LAQAAAAAAAAFnAQAATAAAAJQJN/JaOME/eqiSVpDCwz8AANA+iwEAAAAAAAABaAEAAEwAAADMTAO89HrBP4Zn82ko08M/AADQPpsBAAAAAAAAAWkBAABMAAAAlAeWTDu1wT+GZ/NpKNPDPwCAzj6bAQAAAAAAAAFqAQAATAAAAGjCKN2B78E/hmfzaSjTwz8AAM4+ugEAAAAAAAABawEAAEwAAAA4fbttyCnCP4Zn82ko08M/AADPProBAAAAAAAAAWwBAABMAAAADDhO/g5kwj+GZ/NpKNPDPwCAzz66AQAAAAAAAAFtAQAATAAAANjy4I5VnsI/hmfzaSjTwz8AgM8+ugEAAAAAAAABbgEAAEwAAACsrXMfnNjCP4Zn82ko08M/AADQPsoBAAAAAAAAAW8BAABMAAAAfGgGsOISwz+GZ/NpKNPDPwAA0j7KAQAAAAAAAAFwAQAATAAAAFAjmUApTcM/hmfzaSjTwz8AANM+ygEAAAAAAAABcQEAAEwAAACEZmUKw4/DP4Zn82ko08M/AIDSPtkBAAAAAAAAAXIBAABMAAAAVCH4mgnKwz+GZ/NpKNPDPwAA0j7ZAQAAAAAAAAFzAQAATAAAAMBTUfL8+8M/hmfzaSjTwz8AANI+6QEAAAAAAAABdAEAAEwAAADA/XAQnSXEP4Zn82ko08M/AADSPukBAAAAAAAAAXUBAABMAAAAyKeQLj1PxD+GZ/NpKNPDPwAA0j74AQAAAAAAAAF2AQAATAAAAFzJdhOKcMQ/hmfzaSjTwz8AANI++AEAAAAAAAABdwEAAEwAAACUYiO/g4nEP4Zn82ko08M/AIDPPggCAAAAAAAAAXgBAABMAAAAZHOWMSqaxD+GZ/NpKNPDPwCAzj4IAgAAAAAAAAF5AQAATAAAADSECaTQqsQ/hmfzaSjTwz8AgMo+CAIAAAAAAAABegEAAEwAAACYDEPdI7PEP4Zn82ko08M/AADJPicCAAAAAAAAAXsBAABMAAAAmAxD3SOzxD+GZ/NpKNPDPwCAwj4nAgAAAAAAAAF8AQAATAAAAJgMQ90js8Q/hmfzaSjTwz8AAMA+JwIAAAAAAAABfQEAAEwAAAAAlXwWd7vEP4Zn82ko08M/AACuPicCAAAAAAAAAX4BAABMAAAAbB22T8rDxD+GZ/NpKNPDPwAApj43AgAAAAAAAAF/AQAATAAAAGwdtk/Kw8Q/eqiSVpDCwz8AAKA+NwIAAAAAAAABgAEAAEwAAABsHbZPysPEP2rpMUP4scM/AACePjcCAAAAAAAAAYEBAABMAAAAHbsb+/Qy6j9+Gy94rgLJPwAABD4AAAAAAAAAAAGCAQAATAAAAJvQk/OMKOo/Xt4MPubQyD8AADU+DwAAAAAAAAABgwEAAEwAAABpDPdWYyTqP04frCpOwMg/AABAPg8AAAAAAAAAAYQBAABMAAAATaqoiE4i6j9OH6wqTsDIPwAASD4PAAAAAAAAAAGFAQAATAAAAE2qqIhOIuo/QmBLF7avyD8AAGQ+HwAAAAAAAAABhgEAAEwAAAA1SFq6OSDqPzah6gMen8g/AABvPh8AAAAAAAAAAYcBAABMAAAANUhaujkg6j8q4onwhY7IPwCAgz4fAAAAAAAAAAGIAQAATAAAABvmC+wkHuo/EmTIyVVtyD8AgIg+HwAAAAAAAAABiQEAAEwAAAABhL0dEBzqP/LlBqMlTMg/AICSPi4AAAAAAAAAAYoBAABMAAAAAYS9HRAc6j/WZ0V89SrIPwAAlz4uAAAAAAAAAAGLAQAATAAAAAGEvR0QHOo/vumDVcUJyD8AgJ4+PgAAAAAAAAABjAEAAEwAAAABhL0dEBzqP7IqI0It+cc/AACiPj4AAAAAAAAAAY0BAABMAAAAAYS9HRAc6j+erGEb/dfHPwCApz5OAAAAAAAAAAGOAQAATAAAADVIWro5IOo/ju0ACGXHxz8AAKo+TgAAAAAAAAABjwEAAEwAAABpDPdWYyTqP3ZvP+E0psc/AICsPk4AAAAAAAAAAZABAABMAAAA6fZ+Xssu6j9e8X26BIXHPwCArT5dAAAAAAAAAAGRAQAATAAAAIVDVTRIO+o/QnO8k9Rjxz8AALA+XQAAAAAAAAABkgEAAEwAAABTVMim7kvqPyr1+mykQsc/AACxPm0AAAAAAAAAAZMBAABMAAAAa4smhNNi6j8KdzlGdCHHPwAAtj59AAAAAAAAAAGUAQAATAAAALuGIf7hfeo/9vh3H0QAxz8AALg+jAAAAAAAAAABlQEAAEwAAAAj5GpGBZvqP867VeV7zsY/AIC7PowAAAAAAAAAAZYBAABMAAAApaMCXT266j+2PZS+S63GPwAAvT6MAAAAAAAAAAGXAQAATAAAACdjmnN12eo/nr/SlxuMxj8AAMA+oQAAAAAAAAABmAEAAEwAAADDhIBYwvrqP4JBEXHrasY/AADBPqEAAAAAAAAAAZkBAABMAAAAk2oD2jgg6z92grBdU1rGPwCAwT6wAAAAAAAAAAGaAQAATAAAAHuy1CnER+s/XgTvNiM5xj8AAMI+sAAAAAAAAAABmwEAAEwAAAB9XPRHZHHrP1JFjiOLKMY/AADCPsAAAAAAAAAAAZwBAABMAAAAZ6TFl++Y6z82x8z8WgfGPwAAwj7AAAAAAAAAAAGdAQAATAAAADeKSBlmvus/GkkL1irmxT8AAMI+0AAAAAAAAAABngEAAEwAAADRqy7+st/rPwLLSa/6xMU/AADCPtAAAAAAAAAAAZ8BAABMAAAAbc0U4/8A7D/qTIiIyqPFPwAAwz7fAAAAAAAAAAGgAQAATAAAAL3ID10OHOw/zs7GYZqCxT8AgMM+3wAAAAAAAAABoQEAAEwAAADxYbwICDXsP7ZQBTtqYcU/AIDCPu8AAAAAAAAAAaIBAABMAAAA8zbMF9hJ7D+e0kMUOkDFPwAAwj7vAAAAAAAAAAGjAQAATAAAAMFHP4p+Wuw/hlSC7QkfxT8AgL8+/wAAAAAAAAABpAEAAEwAAAB19mMuEGnsP2rWwMbZ/cQ/AIC+Pv8AAAAAAAAAAaUBAABMAAAA8+DrNXhz7D9SWP+fqdzEPwAAvz4OAQAAAAAAAAGmAQAATAAAAFtpJW/Le+w/Nto9eXm7xD8AgL8+DgEAAAAAAAABpwEAAEwAAACPLcIL9X/sPw6dGz+xicQ/AADBPg4BAAAAAAAAAagBAABMAAAAqY8Q2gmC7D/qX/kE6VfEPwCAwT4eAQAAAAAAAAGpAQAATAAAAKmPENoJguw/wiLXyiAmxD8AAMM+LQEAAAAAAAABqgEAAEwAAACPLcIL9X/sP57ltJBY9MM/AIDDPi0BAAAAAAAAAasBAABMAAAAW2klb8t77D96qJJWkMLDPwCAwj4tAQAAAAAAAAGsAQAATAAAAA9DOgSNdew/UmtwHMiQwz8AAMI+LQEAAAAAAAABrQEAAEwAAACnugDLOW3sPyouTuL/XsM/AADCPj0BAAAAAAAAAa4BAABMAAAAJ9B4w9Fi7D8OsIy7zz3DPwAAwj49AQAAAAAAAAGvAQAATAAAAKfl8LtpWOw/6nJqgQcMwz8AAMM+TQEAAAAAAAABsAEAAEwAAAAn+2i0AU7sP9L0qFrX6sI/AIDDPk0BAAAAAAAAAbEBAABMAAAApRDhrJlD7D+2duczp8nCPwCAwz5cAQAAAAAAAAGyAQAATAAAACMmWaUxOew/qreGIA+5wj8AAMQ+XAEAAAAAAAABswEAAEwAAACL2YLPtCzsP574JQ13qMI/AADEPmwBAAAAAAAAAbQBAABMAAAA8Yys+Tcg7D+e+CUNd6jCPwAAxD5sAQAAAAAAAAG1AQAATAAAAG+iJPLPFew/nvglDXeowj8AgMI+fAEAAAAAAAABtgEAAEwAAAAJGuu4fA3sP574JQ13qMI/AADCPnwBAAAAAAAAAbcBAABMAAAAufP/TT4H7D+e+CUNd6jCPwAAwj6LAQAAAAAAAAG4AQAATAAAAIcvY7EUA+w/nvglDXeowj8AAMI+iwEAAAAAAAABuQEAAEwAAABtzRTj/wDsP6q3hiAPucI/AADCPosBAAAAAAAAAboBAABMAAAAU2vGFOv+6z+2duczp8nCPwAAwj6bAQAAAAAAAAG7AQAATAAAAG3NFOP/AOw/xjVIRz/awj8AAMI+mwEAAAAAAAABvAEAAEwAAACHL2OxFAPsP96zCW5v+8I/AADCPqoBAAAAAAAAAb0BAABMAAAA1VVOHFMJ7D8C8SuoNy3DPwAAwj6qAQAAAAAAAAG+AQAATAAAADveh1WmEew/Ki5O4v9ewz8AAMI+ugEAAAAAAAABvwEAAEwAAAC9yA9dDhzsP1JrcBzIkMM/AADCPsoBAAAAAAAAAcABAABMAAAAVxXmMoso7D96qJJWkMLDPwAAwj7KAQAAAAAAAAHBAQAATAAAAPFhvAgINew/qqQVpPAExD8AAMI+2QEAAAAAAAABwgEAAEwAAACLrpLehEHsP96gmPFQR8Q/AADCPtkBAAAAAAAAAcMBAABMAAAAC5ka5uxL7D8C3rorGXnEPwAAwj7pAQAAAAAAAAHEAQAATAAAAIuDou1UVuw/KhvdZeGqxD8AAMI+6QEAAAAAAAABxQEAAEwAAAAPbir1vGDsP1JY/5+p3MQ/AADDPukBAAAAAAAAAcYBAABMAAAAdfZjLhBp7D92lSHacQ7FPwCAwz75AQAAAAAAAAHHAQAATAAAAMEcT5lOb+w/khPjAKIvxT8AgMM++QEAAAAAAAAByAEAAEwAAAAPQzoEjXXsP57SQxQ6QMU/AADEPggCAAAAAAAAAckBAABMAAAAQQfXoLZ57D+2UAU7amHFPwCAwj4IAgAAAAAAAAHKAQAATAAAAFtpJW/Le+w/zs7GYZqCxT8AAMI+GAIAAAAAAAABywEAAEwAAABbaSVvy3vsP+pMiIjKo8U/AADEPhgCAAAAAAAAAcwBAABMAAAAQQfXoLZ57D8Cy0mv+sTFPwAAxT4YAgAAAAAAAAHNAQAATAAAAA9DOgSNdew/Kghs6cL2xT8AAMg+JwIAAAAAAAABzgEAAEwAAADBHE+ZTm/sP14E7zYjOcY/AADJPicCAAAAAAAAAc8BAABMAAAAWZQVYPtm7D+SAHKEg3vGPwAAzT43AgAAAAAAAAHQAQAATAAAAPML3CaoXuw/wvz00eO9xj8AgM4+RwIAAAAAAAAB0QEAAEwAAABzIVQfQFTsP/b4dx9EAMc/AIDQPkcCAAAAAAAAAdIBAABMAAAA8zbMF9hJ7D82tFuAPFPHPwCA0T5WAgAAAAAAAAHTAQAATAAAAIuukt6EQew/dm8/4TSmxz8AgNE+VgIAAAAAAAAB1AEAAEwAAAAjJlmlMTnsP56sYRv918c/AADSPmYCAAAAAAAAAdUBAABMAAAAv50fbN4w7D/KqORoXRrIPwCAzT5mAgAAAAAAAAHWAQAATAAAAFcV5jKLKOw/EmTIyVVtyD8AgMs+dgIAAAAAAAAB1wEAAEwAAADxjKz5NyDsPzah6gMen8g/AIC3PnYCAAAAAAAAAdgBAABMAAAAo2bBjvkZ7D9mnW1RfuHIPwCArj6VAgAAAAAAAAHZAQAATAAAAFVA1iO7E+w/mpnwnt4jyT8AABw+lQIAAAAAAAAB2gEAAEwAAAAJGuu4fA3sP8qVc+w+Zsk/AACMPZUCAAAAAAAAAdsBAABMAAAAJ0ycBXkm6T8UEmkXV5yxPwAAcT4AAAAAAAAAAAHcAQAATAAAAIn/xS/8Gek/xJcko8Y4sT8AgKU+EAAAAAAAAAAB3QEAAEwAAABxnXdh5xfpP6wZY3yWF7E/AICvPhAAAAAAAAAAAd4BAABMAAAAPdnaxL0T6T+Um6FVZvawPwCAtj4QAAAAAAAAAAHfAQAATAAAAD3Z2sS9E+k/lJuhVWb2sD8AAMk+EAAAAAAAAAAB4AEAAEwAAAA92drEvRPpP3wd4C421bA/AADQPhAAAAAAAAAAAeEBAABMAAAAI3eM9qgR6T9cnx4IBrSwPwCA3z4fAAAAAAAAAAHiAQAATAAAAAkVPiiUD+k/RCFd4dWSsD8AAOY+HwAAAAAAAAAB4wEAAEwAAAAJFT4olA/pPyyjm7qlcbA/AADtPh8AAAAAAAAAAeQBAABMAAAACRU+KJQP6T8UJdqTdVCwPwAA8D4fAAAAAAAAAAHlAQAATAAAAAkVPiiUD+k//KYYbUUvsD8AgPQ+LwAAAAAAAAAB5gEAAEwAAAAJFT4olA/pP+QoV0YVDrA/AID2Pi8AAAAAAAAAAecBAABMAAAACRU+KJQP6T+YVSs/ytmvPwAA/j4/AAAAAAAAAAHoAQAATAAAACN3jPaoEek/WFmo8WmXrz8AwAA/PwAAAAAAAAAB6QEAAEwAAAAjd4z2qBHpP1hZqPFpl68/AAAFPz8AAAAAAAAAAeoBAABMAAAAI3eM9qgR6T9YWajxaZevPwDABj8/AAAAAAAAAAHrAQAATAAAACN3jPaoEek/WFmo8WmXrz8AwAk/PwAAAAAAAAAB7AEAAEwAAABVOymT0hXpP/ymGG1FL7A/AAALPz8AAAAAAAAAAe0BAABMAAAAif/FL/wZ6T+Um6FVZvawPwBADD9uAAAAAAAAAAHuAQAATAAAANclsZo6IOk/fApvshchsj8AwAw/fQAAAAAAAAAB7wEAAEwAAAAnTJwFeSbpP6TzgINZr7M/AAAPP30AAAAAAAAAAfABAABMAAAAi9TVPswu6T8M2RWi+3+1PwAAED+NAAAAAAAAAAHxAQAATAAAANn6wKkKNek/jDxs581xtz8AQBE/jQAAAAAAAAAB8gEAAEwAAAA/g/riXT3pPyQehFPQhLk/AMARP5wAAAAAAAAAAfMBAABMAAAAwW2C6sVH6T+8/5u/0pe7PwCAEj+cAAAAAAAAAAH0AQAATAAAAEFYCvItUuk/dF91UgXMvT8AwBI/nAAAAAAAAAAB9QEAAEwAAADBQpL5lVzpP5Jfp/IbAMA/AEARP6wAAAAAAAAAAfYBAABMAAAAQy0aAf5m6T9qDxQ8NRrBPwCAED+sAAAAAAAAAAH3AQAATAAAAKm1UzpRb+k/KkG/Xh4Twj8AQAw/vAAAAAAAAAAB+AEAAEwAAAAPPo1zpHfpP9L0qFrX6sI/AEAKP7wAAAAAAAAAAfkBAABMAAAAd8bGrPd/6T9eKtEvYKHDPwCAAT/LAAAAAAAAAAH6AQAATAAAAKuKY0khhOk/0uE33rg2xD8AgPs+ywAAAAAAAAAB+wEAAEwAAAD3sE60X4rpPxpcfFJJmsQ/AADgPuoAAAAAAAAAAfwBAABMAAAALXXrUImO6T9GmZ6MEczEPwAA1D7qAAAAAAAAAAH9AQAATAAAAF85iO2ykuk/Nto9eXm7xD8AAM8+6gAAAAAAAAAB/gEAAEwAAACT/SSK3JbpP+pf+QTpV8Q/AIDNPvoAAAAAAAAAAf8BAABMAAAAL/QafvnM6T8wLgH9WBKhPwAAtj4AAAAAAAAAAAEAAgAATAAAAOPNLxO7xuk/YCqESrlUoT8AAPk+DwAAAAAAAAABAQIAAEwAAADHa+FEpsTpP5AmB5gZl6E/AAAEPw8AAAAAAAAAAQICAABMAAAA480vE7vG6T/4Hg0z2huiPwCACT8PAAAAAAAAAAEDAgAATAAAAOPNLxO7xuk/YBcTzpqgoj8AgA0/HwAAAAAAAAABBAIAAEwAAADjzS8Tu8bpP/gLnLa7Z6M/AEAOPx8AAAAAAAAAAQUCAABMAAAA+y9+4c/I6T8A+So6nbOkPwBADj8vAAAAAAAAAAEGAgAATAAAABeSzK/kyuk/WN6/WD+Epj8AAA4/LwAAAAAAAAABBwIAAEwAAABJVmlMDs/pP1i43V8CHKk/AEALPz4AAAAAAAAAAQgCAABMAAAAfRoG6TfT6T/4hoRP5nqsPwAACj8+AAAAAAAAAAEJAgAATAAAALHeooVh1+k/FCXak3VQsD8AgAY/TgAAAAAAAAABCgIAAEwAAADjoj8ii9vpP8SEsyaohLI/AAAFP04AAAAAAAAAAQsCAABMAAAAL8kqjcnh6T+8XtEtaxy1PwAAAz9OAAAAAAAAAAEMAgAATAAAAGONxynz5ek/pLotDv6Stz8AQAI/XgAAAAAAAAABDQIAAEwAAACXUWTGHOrpP3SYyMdg6Lk/AAABP14AAAAAAAAAAQ4CAABMAAAA5XdPMVvw6T88dmOBwz28PwBAAD9tAAAAAAAAAAEPAgAATAAAABk87M2E9Ok/9NU8FPZxvj8AgPs+bQAAAAAAAAABEAIAAEwAAABLAIlqrvjpP8ZbKkB8QsA/AID5Pn0AAAAAAAAAARECAABMAAAAf8QlB9j86T9qDxQ8NRrBPwAA7T6MAAAAAAAAAAESAgAATAAAALOIwqMBAeo/AgSdJFbhwT8AAOg+jAAAAAAAAAABEwIAAEwAAADN6hByFgPqP3q7A9OudsI/AIDKPowAAAAAAAAAARQCAABMAAAA5UxfQCsF6j/S9Kha1+rCPwCAvT6MAAAAAAAAAAEVAgAATAAAAOVMX0ArBeo/AvErqDctwz8AALU+nAAAAAAAAAABFgIAAEwAAADlTF9AKwXqPwLxK6g3LcM/AACyPpwAAAAAAAAAARcCAABMAAAAaXQoFtev6D+kSIcjR1q/PwCAtD4AAAAAAAAAAAEYAgAATAAAAM8nUkBao+g/bEwE1uYXvz8AgPc+DwAAAAAAAAABGQIAAEwAAADPJ1JAWqPoP1TOQq+29r4/AAADPw8AAAAAAAAAARoCAABMAAAA6YmgDm+l6D9UzkKvtva+PwCACD8PAAAAAAAAAAEbAgAATAAAAOmJoA5vpeg/VM5Cr7b2vj8AgAs/DwAAAAAAAAABHAIAAEwAAAAbTj2rmKnoP1TOQq+29r4/AMALPw8AAAAAAAAAAR0CAABMAAAAaXQoFtev6D9UzkKvtva+PwCADT8fAAAAAAAAAAEeAgAATAAAAOtesB0/uug/VM5Cr7b2vj8AQA4/HwAAAAAAAAABHwIAAEwAAAC3byOQ5croPzxQgYiG1b4/AEAOPy8AAAAAAAAAASACAABMAAAA0aaBbcrh6D8MVP46JpO+PwAADj8vAAAAAAAAAAEhAgAATAAAADsEy7Xt/ug/vNm5xpUvvj8AwAs/PgAAAAAAAAABIgIAAEwAAADXJbGaOiDpP0Rj8gSlib0/AMAKPz4AAAAAAAAAASMCAABMAAAAjanlTZxD6T+kbmkchMK8PwBAAT8+AAAAAAAAAAEkAgAATAAAAEMtGgH+Zuk/9PseDTPauz8AAPo+TgAAAAAAAAABJQIAAEwAAADfTgDmSojpP1wHliQSE7s/AADRPk4AAAAAAAAAASYCAABMAAAAeXDmypep6T/UkM5iIW26PwAAvz5dAAAAAAAAAAEnAgAATAAAAPsvfuHPyOk/XBoHoTDHuT8AALY+XQAAAAAAAAABKAIAAEwAAAB/7xX4B+jpP/QhAQZwQrk/AICzPn0AAAAAAAAAASkCAABMAAAApXgSbA3P6j8MszOpvhe4PwCAjT4AAAAAAAAAAAEqAgAATAAAAIsWxJ34zOo/VC14HU97uD8AAMI+DwAAAAAAAAABKwIAAEwAAABZUicBz8jqPyQx9c/uOLg/AIDNPg8AAAAAAAAAASwCAABMAAAAJ46KZKXE6j8kMfXP7ji4PwAA1j4PAAAAAAAAAAEtAgAATAAAACeOimSlxOo/JDH1z+44uD8AgOw+DwAAAAAAAAABLgIAAEwAAAAnjopkpcTqPyQx9c/uOLg/AAD1Ph8AAAAAAAAAAS8CAABMAAAA88ntx3vA6j8MszOpvhe4PwCA/j4fAAAAAAAAAAEwAgAATAAAAL8FUStSvOo/9DRygo72tz8AAAE/HwAAAAAAAAABMQIAAEwAAACLQbSOKLjqP/Q0coKO9rc/AEABPx8AAAAAAAAAATICAABMAAAAPRvJI+qx6j/UtrBbXtW3PwAAAT8vAAAAAAAAAAEzAgAATAAAAPH03birq+o/1LawW17Vtz8AAPk+LwAAAAAAAAABNAIAAEwAAACLbKR/WKPqP/Q0coKO9rc/AAD1Pj4AAAAAAAAAATUCAABMAAAAI+RqRgWb6j8MszOpvhe4PwCA8D4+AAAAAAAAAAE2AgAATAAAAL1bMQ2ykuo/PK+29h5auD8AgO4+TgAAAAAAAAABNwIAAEwAAABV0/fTXorqP4wp+2qvvbg/AADvPk4AAAAAAAAAATgCAABMAAAA7Uq+mguC6j/0IQEGcEK5PwCA7z5dAAAAAAAAAAE5AgAATAAAAIfChGG4eeo/jBaK7pAJuj8AAPQ+XQAAAAAAAAABOgIAAEwAAAAfOksoZXHqPzyJ1P3h8bo/AAD2Pm0AAAAAAAAAATsCAABMAAAA0xNgvSZr6j8MeuAzY/u7PwCA+D59AAAAAAAAAAE8AgAATAAAALmxEe8Raeo/1GrsaeQEvT8AgPk+fQAAAAAAAAABPQIAAEwAAAC5sRHvEWnqP6Rb+J9lDr4/AAD7Pn0AAAAAAAAAAT4CAABMAAAA0xNgvSZr6j9sTATW5he/PwCA+z6MAAAAAAAAAAE/AgAATAAAAAnY/FlQb+o/nh4IBrQQwD8AgPk+jAAAAAAAAAABQAIAAEwAAABV/ufEjnXqP/ZXrY3chMA/AID4PpwAAAAAAAAAAUECAABMAAAA1ehvzPZ/6j9C0vEBbejAPwAA9z6cAAAAAAAAAAFCAgAATAAAAG81RqJzjOo/ho3VYmU7wT8AAPY+uwAAAAAAAAABQwIAAEwAAAAJghx48JjqP6rK95wtbcE/AAD1PrsAAAAAAAAAAUQCAABMAAAAvzBBHIKn6j/GSLnDXY7BPwAA9D67AAAAAAAAAAFFAgAATAAAAFl9F/L+s+o/xki5w12OwT8AAPM+uwAAAAAAAAABRgIAAEwAAAALLDyWkMLqP7qJWLDFfcE/AADyPssAAAAAAAAAAUcCAABMAAAApXgSbA3P6j+eC5eJlVzBPwAA8T7LAAAAAAAAAAFIAgAATAAAACdjmnN12eo/es50T80qwT8AAPA+2gAAAAAAAAABSQIAAEwAAACnTSJ73ePqP0LS8QFt6MA/AADxPtoAAAAAAAAAAUoCAABMAAAAD9ZbtDDs6j8GFw6hdJXAPwCA8T7qAAAAAAAAAAFLAgAATAAAAFv8Rh9v8uo/upzJLOQxwD8AgPA+6gAAAAAAAAABTAIAAEwAAACpIjKKrfjqP9RECnGnnL8/AADwPvoAAAAAAAAAAU0CAABMAAAA3ebOJtf86j8k0r9hVrS+PwAA8T76AAAAAAAAAAFOAgAATAAAAN3mzibX/Oo/dF91UgXMvT8AgPE+CQEAAAAAAAABTwIAAEwAAAD1SB316/7qP7zsKkO047w/AIDwPgkBAAAAAAAAAVACAABMAAAA3ebOJtf86j88dmOBwz28PwAA8D4ZAQAAAAAAAAFRAgAATAAAAN3mzibX/Oo/3H1d5gK5uz8AgO0+GQEAAAAAAAABUgIAAEwAAADDhIBYwvrqP3SFV0tCNLs/AIDsPikBAAAAAAAAAVMCAABMAAAAj8Dju5j26j8kCxPXsdC6PwAA7j4pAQAAAAAAAAFUAgAATAAAAHdele2D9Oo/DI1RsIGvuj8AAO8+KQEAAAAAAAABVQIAAEwAAABb/EYfb/LqPwyNUbCBr7o/AIDvPjgBAAAAAAAAAVYCAABMAAAAKTiqgkXu6j8MjVGwga+6PwAA8D44AQAAAAAAAAFXAgAATAAAAA/WW7Qw7Oo/JAsT17HQuj8AgO4+OAEAAAAAAAABWAIAAEwAAADdEb8XB+jqP3SFV0tCNLs/AADuPjgBAAAAAAAAAVkCAABMAAAAp00ie93j6j/cfV3mArm7PwAA7T47AQAAAAAAAAFaAgAATAAAAI/r06zI4eo/VPQkqPNevD8AAOw+SgEAAAAAAAABWwIAAEwAAACP69OsyOHqP9Rq7GnkBL0/AADsPkoBAAAAAAAAAVwCAABMAAAAp00ie93j6j9c4bMr1aq9PwAA7D5aAQAAAAAAAAFdAgAATAAAAMGvcEny5eo/1Fd77cVQvj8AgOk+WgEAAAAAAAABXgIAAEwAAADzcw3mG+rqP1TOQq+29r4/AIDoPmoBAAAAAAAAAV8CAABMAAAAQ5r4UFrw6j+8xkhKd3u/PwCA5D5qAQAAAAAAAAFgAgAATAAAAKkiMoqt+Oo/kl+n8hsAwD8AAOM+eQEAAAAAAAABYQIAAEwAAAAPq2vDAAHrP7qcySzkMcA/AADiPnkBAAAAAAAAAWICAABMAAAAkZXzymgL6z/SGotTFFPAPwAA4j6JAQAAAAAAAAFjAgAATAAAABGAe9LQFes/3tnrZqxjwD8AAOI+iQEAAAAAAAABZAIAAEwAAACTagPaOCDrP97Z62asY8A/AADiPqgBAAAAAAAAAWUCAABMAAAAEVWL4aAq6z/SGotTFFPAPwAA4j6oAQAAAAAAAAFmAgAATAAAAK2hYbcdN+s/upzJLOQxwD8AAOI+qAEAAAAAAAABZwIAAEwAAAAtjOm+hUHrP5Jfp/IbAMA/AADlPqgBAAAAAAAAAWgCAABMAAAAr3Zxxu1L6z/swsuX172/PwCA5j64AQAAAAAAAAFpAgAATAAAAC9h+c1VVus/pEiHI0davz8AAOQ+uAEAAAAAAAABagIAAEwAAACV6TIHqV7rP1TOQq+29r4/AADjPscBAAAAAAAAAWsCAABMAAAA4w8ecudk6z8MVP46JpO+PwAA4T7HAQAAAAAAAAFsAgAATAAAAC82Cd0la+s/jN02eTXtvT8AAOA+1wEAAAAAAAABbQIAAEwAAABLmFerOm3rPwRnb7dER70/AADhPtcBAAAAAAAAAW4CAABMAAAAY/qleU9v6z+M8Kf1U6G8PwCA4T7nAQAAAAAAAAFvAgAATAAAAGP6pXlPb+s/DHrgM2P7uz8AgOA+5wEAAAAAAAABcAIAAEwAAABj+qV5T2/rP4wDGXJyVbs/AADgPvYBAAAAAAAAAXECAABMAAAAY/qleU9v6z8MjVGwga+6PwAA4T72AQAAAAAAAAFyAgAATAAAAEuYV6s6bes/jBaK7pAJuj8AgOE+9gEAAAAAAAABcwIAAEwAAAAvNgndJWvrPyQehFPQhLk/AADjPgYCAAAAAAAAAXQCAABMAAAAF9S6DhFp6z+kp7yR3964PwCA4z4GAgAAAAAAAAF1AgAATAAAAP1xbED8Zus/JDH1z+44uD8AgOM+JQIAAAAAAAABdgIAAEwAAAD9cWxA/GbrP9S2sFte1bc/AADkPiUCAAAAAAAAAXcCAABMAAAA/XFsQPxm6z90vqrAnVC3PwAA5z41AgAAAAAAAAF4AgAATAAAAP1xbED8Zus/JERmTA3ttj8AgOg+NQIAAAAAAAABeQIAAEwAAAAX1LoOEWnrP+TJIdh8ibY/AADmPjUCAAAAAAAAAXoCAABMAAAALzYJ3SVr6z+MT91j7CW2PwAA5T5EAgAAAAAAAAF7AgAATAAAAEuYV6s6bes/VFNaFozjtT8AgOY+RAIAAAAAAAABfAIAAEwAAABj+qV5T2/rPyRX18grobU/AADnPkQCAAAAAAAAAX0CAABMAAAAfVz0R2Rx6z8M2RWi+3+1PwCA5D5UAgAAAAAAAAF+AgAATAAAAJe+QhZ5c+s/9FpUe8tetT8AAOM+VAIAAAAAAAABfwIAAEwAAACXvkIWeXPrP/RaVHvLXrU/AADhPlQCAAAAAAAAAYACAABMAAAAl75CFnlz6z/0WlR7y161PwAA4D5UAgAAAAAAAAGBAgAATAAAALEgkeSNdes/JFfXyCuhtT8AAOA+ZAIAAAAAAAABggIAAEwAAADLgt+yonfrP1RTWhaM47U/AADgPmQCAAAAAAAAAYMCAABMAAAA5eQtgbd56z+szZ6KHEe2PwAA5D5kAgAAAAAAAAGEAgAATAAAAOXkLYG3ees/JERmTA3ttj8AAOY+gwIAAAAAAAABhQIAAEwAAADl5C2Bt3nrP6S6LQ7+krc/AIDoPpMCAAAAAAAAAYYCAABMAAAA5eQtgbd56z8kMfXP7ji4PwCA6T6TAgAAAAAAAAGHAgAATAAAAOXkLYG3ees/xCV+uA8AuT8AgOg+ogIAAAAAAAABiAIAAEwAAADl5C2Bt3nrP4wWiu6QCbo/AADoPrICAAAAAAAAAYkCAABMAAAA5eQtgbd56z88idT94fG6PwAA6D6yAgAAAAAAAAGKAgAATAAAAP9GfE/Me+s/3H1d5gK5uz8AAOg+sgIAAAAAAAABiwIAAEwAAAAZqcod4X3rP3Ry5s4jgLw/AIDkPtECAAAAAAAAAYwCAABMAAAAS21nugqC6z/s6K2QFCa9PwAA4z7RAgAAAAAAAAGNAgAATAAAAJmTUiVJiOs/dF91UgXMvT8AAOE+0QIAAAAAAAABjgIAAEwAAAABHIxenJDrP9RXe+3FUL4/AADgPtECAAAAAAAAAY8CAABMAAAAZ6TFl++Y6z8k0r9hVrS+PwAA4D7hAgAAAAAAAAGQAgAATAAAAOWOTZ9Xo+s/VM5Cr7b2vj8AAOA+4QIAAAAAAAABkQIAAEwAAABpedWmv63rP2xMBNbmF78/AADkPvACAAAAAAAAAZICAABMAAAA6WNdrie46z9sTATW5he/PwAA5j7wAgAAAAAAAAGTAgAATAAAAGlO5bWPwus/bEwE1uYXvz8AAOQ+AAMAAAAAAAABlAIAAEwAAAADm7uLDM/rP1TOQq+29r4/AADjPgADAAAAAAAAAZUCAABMAAAAn+eRYYnb6z8k0r9hVrS+PwCA5T4QAwAAAAAAAAGWAgAATAAAAB/SGWnx5es/1Fd77cVQvj8AgOY+EAMAAAAAAAABlwIAAEwAAADTgD4Ng/TrP3RfdVIFzL0/AADrPh8DAAAAAAAAAZgCAABMAAAAU2vGFOv+6z8EZ2+3REe9PwCA7D4fAwAAAAAAAAGZAgAATAAAALnz/00+B+w/pG5pHITCvD8AAPE+LwMAAAAAAAABmgIAAEwAAAAJGuu4fA3sPyT4oVqTHLw/AIDyPi8DAAAAAAAAAZsCAABMAAAAVUDWI7sT7D+8/5u/0pe7PwAA+D4+AwAAAAAAAAGcAgAATAAAAKNmwY75Gew/PInU/eHxuj8AAPo+PgMAAAAAAAABnQIAAEwAAAC9yA9dDhzsP7wSDTzxS7o/AAABP1MDAAAAAAAAAZ4CAABMAAAA1SpeKyMe7D88nEV6AKa5PwDAAj9TAwAAAAAAAAGfAgAATAAAAPGMrPk3IOw/3KM/3z8huT8AgAM/UwMAAAAAAAABoAIAAEwAAAA9s5dkdibsP1QteB1Pe7g/AAAEP3IDAAAAAAAAAaECAABMAAAAb3c0AaAq7D/UtrBbXtW3PwAABD9yAwAAAAAAAAGiAgAATAAAAIvZgs+0LOw/XEDpmW0vtz8AAAQ/cgMAAAAAAAABowIAAEwAAAC/nR9s3jDsP+TJIdh8ibY/AAAEP3IDAAAAAAAAAaQCAABMAAAAC8QK1xw37D900Rs9vAS2PwAABD+CAwAAAAAAAAGlAgAATAAAAD2Ip3NGO+w/DNkVovt/tT8AQAM/ggMAAAAAAAABpgIAAEwAAABxTEQQcD/sP7xe0S1rHLU/AAADP6EDAAAAAAAAAacCAABMAAAApRDhrJlD7D+UYk7gCtq0PwCABD+hAwAAAAAAAAGoAgAATAAAANfUfUnDR+w/fOSMudq4tD8AQAU/oQMAAAAAAAABqQIAAEwAAADzNswX2EnsP2Rmy5Kql7Q/AEAFP6EDAAAAAAAAAaoCAABMAAAAJ/totAFO7D985Iy52ri0PwAABT+xAwAAAAAAAAGrAgAATAAAAD9dt4IWUOw/rOAPBzv7tD8AAAU/sQMAAAAAAAABrAIAAEwAAABzIVQfQFTsP/RaVHvLXrU/AAAFP8ADAAAAAAAAAa0CAABMAAAAp+Xwu2lY7D900Rs9vAS2PwDAAz/AAwAAAAAAAAGuAgAATAAAANmpjViTXOw//Efj/qyqtj8AQAM/0AMAAAAAAAABrwIAAEwAAAAPbir1vGDsP4w8bOfNcbc/AIADP9ADAAAAAAAAAbACAABMAAAAQTLHkeZk7D88r7b2Hlq4PwDAAz/vAwAAAAAAAAGxAgAATAAAAHX2Yy4Qaew/3KM/3z8huT8AwAM/7wMAAAAAAAABsgIAAEwAAACnugDLOW3sP1waB6Ewx7k/AAAEP+8DAAAAAAAAAbMCAABMAAAA3X6dZ2Nx7D+8Eg088Uu6PwAABD/vAwAAAAAAAAG0AgAATAAAAA9DOgSNdew/DI1RsIGvuj8AAAQ/7wMAAAAAAAABtQIAAEwAAAAppYjSoXfsPzyJ1P3h8bo/AEAHP/8DAAAAAAAAAbYCAABMAAAAQQfXoLZ57D90hVdLQjS7PwDACD//AwAAAAAAAAG3AgAATAAAAHfLcz3gfew/XAeWJBITuz8AgA4//wMAAAAAAAABuAIAAEwAAADB8V6oHoTsPyQLE9ex0Lo/AMATPw8EAAAAAAAAAbkCAABMAAAADxhKE12K7D/UkM5iIW26PwCAFj8PBAAAAAAAAAG6AgAATAAAAF0+NX6bkOw/dJjIx2DouT8AwBg/LgQAAAAAAAABuwIAAEwAAACpZCDp2ZbsP9yjP98/Ibk/AIAZPy4EAAAAAAAAAbwCAABMAAAA94oLVBid7D8kMfXP7ji4PwBAGj89BAAAAAAAAAG9AgAATAAAAF8TRY1rpew/RMIncz0Otz8AwBo/TQQAAAAAAAABvgIAAEwAAADFm37Gvq3sP1RTWhaM47U/AMAaP00EAAAAAAAAAb8CAABMAAAALSS4/xG27D+UYk7gCtq0PwAAGz9dBAAAAAAAAAHAAgAATAAAAJOs8Thlvuw/5O8D0bnxsz8AwBk/XQQAAAAAAAABwQIAAEwAAADh0tyjo8TsPzz7euiYKrM/AEAZP10EAAAAAAAAAcICAABMAAAALfnHDuLK7D/EhLMmqISyPwCAGT9sBAAAAAAAAAHDAgAATAAAAHsfs3kg0ew/ZIyti+f/sT8AwBk/bAQAAAAAAAABxAIAAEwAAACv408WStXsPyyQKj6HvbE/AEAZP3wEAAAAAAAAAcUCAABMAAAA46fssnPZ7D8UEmkXV5yxPwAAGT98BAAAAAAAAAHGAgAATAAAABVsiU+d3ew/LJAqPoe9sT8AgBg/mwQAAAAAAAABxwIAAEwAAABjknS62+PsP3wKb7IXIbI/AAAYP5sEAAAAAAAAAcgCAABMAAAAlVYRVwXo7D/8gDZ0CMeyPwDAFj+bBAAAAAAAAAHJAgAATAAAAMcarvMu7Ow/jHW/XCmOsz8AQBY/mwQAAAAAAAABygIAAEwAAAD93kqQWPDsP0ToCWx6drQ/AAAVP6sEAAAAAAAAAcsCAABMAAAAMaPnLIL07D/c3JJUmz21PwBAFD+rBAAAAAAAAAHMAgAATAAAAGVnhMmr+Ow/dNEbPbwEtj8AABQ/ugQAAAAAAAABzQIAAEwAAACZKyFm1fzsP/xH4/6sqrY/AAAUP7oEAAAAAAAAAc4CAABMAAAA41EM0RMD7T9cQOmZbS+3PwCAFD/KBAAAAAAAAAHPAgAATAAAADF49ztSCe0/pLotDv6Stz8AwBQ/ygQAAAAAAAAB0AIAAEwAAAB9nuKmkA/tP/Q0coKO9rc/AEAUP9oEAAAAAAAAAdECAABMAAAAzcTNEc8V7T8MszOpvhe4PwAAFD/aBAAAAAAAAAHSAgAATAAAADNNB0siHu0/JDH1z+44uD8AgBU/6QQAAAAAAAAB0wIAAEwAAACzN49SiijtPwyzM6m+F7g/AEAWP+kEAAAAAAAAAdQCAABMAAAAMyIXWvIy7T/UtrBbXtW3PwCAGD/5BAAAAAAAAAHVAgAATAAAAJuqUJNFO+0/jDxs581xtz8AQBk/+QQAAAAAAAAB1gIAAEwAAAAdldiarUXtPxTGpCXdy7Y/AMAaPwkFAAAAAAAAAdcCAABMAAAAt+GucCpS7T9UU1oWjOO1PwCAGz8JBQAAAAAAAAHYAgAATAAAAGuQ0xS8YO0/lGJO4AratD8AQBw/CQUAAAAAAAAB2QIAAEwAAAAF3anqOG3tP6TzgINZr7M/AMAcPxgFAAAAAAAAAdoCAABMAAAAoSmAwLV57T/kAnVN2KWyPwCAHj8YBQAAAAAAAAHbAgAATAAAAB8UCMgdhO0/LJAqPoe9sT8AQB8/KAUAAAAAAAAB3AIAAEwAAACHnEEBcYztP6wZY3yWF7E/AIAjPygFAAAAAAAAAd0CAABMAAAA1cIsbK+S7T9EIV3h1ZKwPwCAJT9HBQAAAAAAAAHeAgAATAAAACHpF9ftmO0/FCXak3VQsD8AwCg/RwUAAAAAAAAB3wIAAEwAAACJcVEQQaHtP/ymGG1FL7A/AAAqP0sFAAAAAAAAAeACAABMAAAA1Zc8e3+n7T8so5u6pXGwPwDAKj9LBQAAAAAAAAHhAgAATAAAADsgdrTSr+0/fB3gLjbVsD8AACs/SwUAAAAAAAAB4gIAAEwAAAC9Cv67OrrtP/yTp/Ame7E/AAArP1oFAAAAAAAAAeMCAABMAAAAO/WFw6LE7T+UiDDZR0KyPwAAKz9aBQAAAAAAAAHkAgAATAAAAL/fDcsKz+0/PPt66Jgqsz8AQCo/agUAAAAAAAAB5QIAAEwAAABZLOSgh9vtP/xtxffpErQ/AAAqP2oFAAAAAAAAAeYCAABMAAAADdsIRRnq7T+8XtEtaxy1PwDAKD96BQAAAAAAAAHnAgAATAAAANvre7e/+u0/dNEbPbwEtj8AQCg/egUAAAAAAAAB6AIAAEwAAADdwIvGjw/uPyREZkwN7bY/AIAiP3oFAAAAAAAAAekCAABMAAAAEVo4coko7j+8OO80LrS3PwAAID+JBQAAAAAAAAHqAgAATAAAAEfz5B2DQe4/PK+29h5auD8AAP8+iQUAAAAAAAAB6wIAAEwAAACtUC5mpl7uP2yrOUR/nLg/AADiPpkFAAAAAAAAAewCAABMAAAAF653rsl77j9sqzlEf5y4PwCA0D6ZBQAAAAAAAAHtAgAATAAAAH0LwfbsmO4/1LawW17Vtz8AAMo+uAUAAAAAAAAB7gIAAEwAAACFGGVDGFDqPxUvNOCLVNc/AAB0PgAAAAAAAAAAAe8CAABMAAAAn3qzES1S6j8VLzTgi1TXPwAApz4QAAAAAAAAAAHwAgAATAAAAAMD7UqAWuo/CXDTzPND1z8AALE+EAAAAAAAAAAB8QIAAEwAAAChT8Mg/WbqP/uwcrlbM9c/AIC4PhAAAAAAAAAAAfICAABMAAAACdj8WVBv6j/7sHK5WzPXPwCAwz4QAAAAAAAAAAHzAgAATAAAAKEk0y/Ne+o/dVHCrw8r1z8AAMc+EAAAAAAAAAAB9AIAAEwAAABV0/fTXorqP2mSYZx3Gtc/AIDMPiAAAAAAAAAAAfUCAABMAAAAPUa5FBqd6j9b0wCJ3wnXPwCAzj4gAAAAAAAAAAH2AgAATAAAACW5elXVr+o/ybTva/vw1j8AgM4+LwAAAAAAAAAB9wIAAEwAAAAnjopkpcTqPzeW3k4X2NY/AADOPi8AAAAAAAAAAfgCAABMAAAAQcXoQYrb6j+TuGwem67WPwAAzj4/AAAAAAAAAAH5AgAATAAAAFv8Rh9v8uo/ezqr92qN1j8AAM4+PwAAAAAAAAAB+gIAAEwAAAB3M6X8UwnrP2G86dA6bNY/AIDMPj8AAAAAAAAAAfsCAABMAAAAq8xRqE0i6z/B3negvkLWPwAAzD5OAAAAAAAAAAH8AgAATAAAAPvHTCJcPes/qWC2eY4h1j8AAM8+TgAAAAAAAAAB/QIAAEwAAAB9h+Q4lFzrPwmDREkS+NU/AIDQPl4AAAAAAAAAAf4CAABMAAAAMQsZ7PV/6z9ppdIYls7VPwCA3j5eAAAAAAAAAAH/AgAATAAAAOWOTZ9Xo+s/ycdg6Bml1T8AAOU+bgAAAAAAAAABAAMAAEwAAAC3dNAgzsjrPyfq7rede9U/AADuPm4AAAAAAAAAAQEDAABMAAAAhVpTokTu6z+HDH2HIVLVPwAA8j59AAAAAAAAAAECAwAATAAAACF8OYeRD+w/5y4LV6Uo1T8AgPU+fQAAAAAAAAABAwMAAEwAAAC/nR9s3jDsP0lRmSYp/9Q/AAD3Po0AAAAAAAAAAQQDAABMAAAAWb8FUStS7D+pcyf2rNXUPwCA9z6NAAAAAAAAAAEFAwAATAAAAPPg6zV4c+w/CZa1xTCs1D8AAPg+nQAAAAAAAAABBgMAAEwAAAB3oINMsJLsP/EX9J4Ai9Q/AAD4Pp0AAAAAAAAAAQcDAABMAAAA+18bY+ix7D/ZmTJ40GnUPwAA+D6sAAAAAAAAAAEIAwAATAAAAF+9ZKsLz+w/QXshW+xQ1D8AAPk+rAAAAAAAAAABCQMAAEwAAACxuF8lGursP61cED4IONQ/AID5PqwAAAAAAAAAAQoDAABMAAAAy++9Av8A7T8bPv8gJB/UPwCA+T7LAAAAAAAAAAELAwAATAAAALNif0O6E+0/D3+eDYwO1D8AAPo+ywAAAAAAAAABDAMAAEwAAABnEaTnSyLtPwHAPfrz/dM/AID4PssAAAAAAAAAAQ0DAABMAAAAAV56vcgu7T/1AN3mW+3TPwAA+D7LAAAAAAAAAAEOAwAATAAAAGfms/YbN+0/6UF808Pc0z8AAPk+2wAAAAAAAAABDwMAAEwAAACbqlCTRTvtP9uCG8ArzNM/AID5PtsAAAAAAAAAARADAABMAAAAm6pQk0U77T/Pw7qsk7vTPwCA+T7bAAAAAAAAAAERAwAATAAAAJuqUJNFO+0/wwRamfuq0z8AAPo+2wAAAAAAAAABEgMAAEwAAAAdwMiL3TDtP7dF+YVjmtM/AAD8PusAAAAAAAAAARMDAABMAAAAf3PytWAk7T8lJ+hof4HTPwAA/j4KAQAAAAAAAAEUAwAATAAAAM3EzRHPFe0/GWiHVedw0z8AAP8+CgEAAAAAAAABFQMAAEwAAAD/s1qfKAXtPwupJkJPYNM/AIAAPxoBAAAAAAAAARYDAABMAAAAF0GZXm3y7D//6cUut0/TPwDAAD8aAQAAAAAAAAEXAwAATAAAAC/O1x2y3+w/8yplGx8/0z8AQAA/KQEAAAAAAAABGAMAAEwAAABJWxbd9szsP+VrBAiHLtM/AAAAPykBAAAAAAAAARkDAABMAAAAX+hUnDu67D9fDFT+OibTPwAAAD8pAQAAAAAAAAEaAwAATAAAAJPX4SmVqew/1ayj9O4d0z8AAAA/SAEAAAAAAAABGwMAAEwAAADdKL2FA5vsP01N8+qiFdM/AAAAP0gBAAAAAAAAARwDAABMAAAAQ9zmr4aO7D/H7ULhVg3TPwAAAD9IAQAAAAAAAAEdAwAATAAAAKmPENoJguw/QY6S1woF0z8AgAA/SAEAAAAAAAABHgMAAEwAAAAppYjSoXfsP0GOktcKBdM/AMAAP1gBAAAAAAAAAR8DAABMAAAAwRxPmU5v7D+7LuLNvvzSPwCAAT9YAQAAAAAAAAEgAwAATAAAAHX2Yy4Qaew/uy7izb780j8AwAE/dwEAAAAAAAABIQMAAEwAAABBMseR5mTsP7su4s2+/NI/AMAAP3cBAAAAAAAAASIDAABMAAAAJ9B4w9Fi7D+7LuLNvvzSPwBAAD+HAQAAAAAAAAEjAwAATAAAAA9uKvW8YOw/uy7izb780j8AAP4+hwEAAAAAAAABJAMAAEwAAABBMseR5mTsP7su4s2+/NI/AID8PocBAAAAAAAAASUDAABMAAAAp7oAyzlt7D81zzHEcvTSPwAA/D6HAQAAAAAAAAEmAwAATAAAACmliNKhd+w/r2+Buibs0j8AgPo+lwEAAAAAAAABJwMAAEwAAADdU612M4bsP69vgbom7NI/AAD6PqYBAAAAAAAAASgDAABMAAAAqWQg6dmW7D8pENGw2uPSPwAA+j6mAQAAAAAAAAEpAwAATAAAAJPX4SmVqew/obAgp47b0j8AAPo+tgEAAAAAAAABKgMAAEwAAAB5SqNqULzsP6GwIKeO29I/AAD6PrYBAAAAAAAAASsDAABMAAAAex+zeSDR7D+hsCCnjtvSPwAA+j7VAQAAAAAAAAEsAwAATAAAAH30wojw5ew/obAgp47b0j8AAPo+1QEAAAAAAAABLQMAAEwAAABlZ4TJq/jsP6GwIKeO29I/AAD6PuUBAAAAAAAAAS4DAABMAAAAS9pFCmcL7T8pENGw2uPSPwCA+D7lAQAAAAAAAAEvAwAATAAAAAGJaq74Ge0/Nc8xxHL00j8AAPg+5QEAAAAAAAABMAMAAEwAAACZ1UCEdSbtP7su4s2+/NI/AAD5PuUBAAAAAAAAATEDAABMAAAAMyIXWvIy7T9BjpLXCgXTPwCA+T7oAQAAAAAAAAEyAwAATAAAALUMn2FaPe0/TU3z6qIV0z8AgPg+6AEAAAAAAAABMwMAAEwAAAAdldiarUXtP18MVP46JtM/AAD4PvgBAAAAAAAAATQDAABMAAAAhR0S1ABO7T9ry7QR0zbTPwAA+T74AQAAAAAAAAE1AwAATAAAAM9D/T4/VO0//+nFLrdP0z8AgPk+CAIAAAAAAAABNgMAAEwAAAADCJrbaFjtPwupJkJPYNM/AID4PggCAAAAAAAAATcDAABMAAAAHWroqX1a7T+fxzdfM3nTPwAA+D4IAgAAAAAAAAE4AwAATAAAAB1q6Kl9Wu0/MeZIfBeS0z8AAPs+FwIAAAAAAAABOQMAAEwAAAAdauipfVrtP0lkCqNHs9M/AID8PhcCAAAAAAAAAToDAABMAAAAAwia22hY7T/pQXzTw9zTPwCAAT8nAgAAAAAAAAE7AwAATAAAAM9D/T4/VO0/D3+eDYwO1D8AAAM/JwIAAAAAAAABPAMAAEwAAACFHRLUAE7tP0F7IVvsUNQ/AMAFPzYCAAAAAAAAAT0DAABMAAAAN/cmacJH7T+DNgW85KPUPwAABz82AgAAAAAAAAE+AwAATAAAALUMn2FaPe0/w/HoHN321D8AAAo/RgIAAAAAAAABPwMAAEwAAAAzIhda8jLtPwGtzH3VSdU/AAALP0YCAAAAAAAAAUADAABMAAAAz5ndIJ8q7T9DaLDezZzVPwBACz9WAgAAAAAAAAFBAwAATAAAAGcRpOdLIu0/gyOUP8bv1T8AAAs/VgIAAAAAAAABQgMAAEwAAAAZ67h8DRztPzt/x5ZyOtY/AMAHP2UCAAAAAAAAAUMDAABMAAAA5SYc4OMX7T/z2vrtHoXWPwAABj9lAgAAAAAAAAFEAwAATAAAALNif0O6E+0/oXfNMTO/1j8AAP0+dQIAAAAAAAABRQMAAEwAAACzYn9DuhPtP9VzUH+TAdc/AACuPnUCAAAAAAAAAUYDAABMAAAAs2J/Q7oT7T/7sHK5WzPXPwCAiT6UAgAAAAAAAAFHAwAATAAAAJkAMXWlEe0/Ie6U8yNl1z8AAGk+lAIAAAAAAAABSAMAAEwAAAB9nuKmkA/tPy2t9Qa8ddc/AABcPpQCAAAAAAAAAUkDAABMAAAAFb28oBS26T8/y4uI7ArRPwAAOz4AAAAAAAAAAAFKAwAATAAAAGPjpwtTvOk/MwwrdVT60D8AAIA+EAAAAAAAAAABSwMAAEwAAABHgVk9PrrpPzMMK3VU+tA/AICHPhAAAAAAAAAAAUwDAABMAAAAR4FZPT666T8lTcphvOnQPwAAjT4QAAAAAAAAAAFNAwAATAAAAEeBWT0+uuk/JU3KYbzp0D8AgKA+EAAAAAAAAAABTgMAAEwAAABHgVk9PrrpPyVNymG86dA/AACoPhAAAAAAAAAAAU8DAABMAAAAe0X22We+6T+f7RlYcOHQPwAAtj4vAAAAAAAAAAFQAwAATAAAAK8Jk3aRwuk/GY5pTiTZ0D8AgL8+LwAAAAAAAAABUQMAAEwAAADjzS8Tu8bpPw3PCDuMyNA/AIDDPi8AAAAAAAAAAVIDAABMAAAAF5LMr+TK6T+Hb1gxQMDQPwCAxj4vAAAAAAAAAAFTAwAATAAAAC/0Gn75zOk//Q+oJ/S30D8AgMc+LwAAAAAAAAABVAMAAEwAAABjuLcaI9HpP3ew9x2or9A/AADLPj8AAAAAAAAAAVUDAABMAAAAY7i3GiPR6T93sPcdqK/QPwCAzD4/AAAAAAAAAAFWAwAATAAAAH0aBuk30+k/h29YMUDA0D8AgNY+PwAAAAAAAAABVwMAAEwAAACx3qKFYdfpPyVNymG86dA/AIDaPk4AAAAAAAAAAVgDAABMAAAAy0DxU3bZ6T/T6Zyl0CPRPwAA5j5eAAAAAAAAAAFZAwAATAAAAOOiPyKL2+k/EaWABsl20T8AgOo+bQAAAAAAAAABWgMAAEwAAAAXZ9y+tN/pP09gZGfBydE/AIDyPm0AAAAAAAAAAVsDAABMAAAAL8kqjcnh6T8Ze/jRBSXSPwAA9j59AAAAAAAAAAFcAwAATAAAAGONxynz5ek/35WMPEqA0j8AgPk+jQAAAAAAAAABXQMAAEwAAACXUWTGHOrpPykQ0bDa49I/AAD7Po0AAAAAAAAAAV4DAABMAAAAsbOylDHs6T95ihUla0fTPwCA+z6NAAAAAAAAAAFfAwAATAAAAMsVAWNG7uk/PaWpj6+i0z8AAPw+nAAAAAAAAAABYAMAAEwAAADld08xW/DpP3tgjfCn9dM/AAD8PpwAAAAAAAAAAWEDAABMAAAA/dmd/2/y6T+tXBA+CDjUPwAA/D6cAAAAAAAAAAFiAwAATAAAABk87M2E9Ok/X/nigRxy1D8AAP8+vAAAAAAAAAABYwMAAEwAAAAZPOzNhPTpP/3WVLKYm9Q/AEAAP7wAAAAAAAAAAWQDAABMAAAAGTzszYT06T8VVRbZyLzUPwCAAj/LAAAAAAAAAAFlAwAATAAAABk87M2E9Ok/IxR37GDN1D8AQAM/ywAAAAAAAAABZgMAAEwAAAD92Z3/b/LpPyMUd+xgzdQ/AEAEP8sAAAAAAAAAAWcDAABMAAAAyxUBY0bu6T8VVRbZyLzUPwDABD/LAAAAAAAAAAFoAwAATAAAAH/vFfgH6Ok//dZUspib1D8AAAc/ywAAAAAAAAABaQMAAEwAAABLK3lb3uPpP9mZMnjQadQ/AAAIP9sAAAAAAAAAAWoDAABMAAAA/QSO8J/d6T8n/V80vC/UPwBACj/bAAAAAAAAAAFrAwAATAAAALHeooVh1+k/9QDd5lvt0z8AQAs/6gAAAAAAAAABbAMAAEwAAABJVmlMDs/pPz2lqY+votM/AMAMP/oAAAAAAAAAAW0DAABMAAAAF5LMr+TK6T8LqSZCT2DTPwCADT/6AAAAAAAAAAFuAwAATAAAAMdr4USmxOk/TU3z6qIV0z8AgA8/CgEAAAAAAAABbwMAAEwAAACVp0SofMDpPxtRcJ1C09I/AEAQPwoBAAAAAAAAAXADAABMAAAAY+OnC1O86T9l9TxGlojSPwDADz8ZAQAAAAAAAAFxAwAATAAAAGPjpwtTvOk/JTpZ5Z010j8AQA8/GQEAAAAAAAABcgMAAEwAAAB7RfbZZ77pP+F+dYSl4tE/AIAOPxkBAAAAAAAAAXMDAABMAAAAladEqHzA6T8rI0It+ZfRPwAADj85AQAAAAAAAAF0AwAATAAAAOPNLxO7xuk/cccO1kxN0T8AgA0/OQEAAAAAAAABdQMAAEwAAABJVmlMDs/pP7lr236gAtE/AAANPzkBAAAAAAAAAXYDAABMAAAAsd6ihWHX6T+Hb1gxQMDQPwBACz85AQAAAAAAAAF3AwAATAAAABdn3L603+k/19KF7SuG0D8AgAo/SAEAAAAAAAABeAMAAEwAAACXUWTGHOrpPys2s6kXTNA/AIAJP0gBAAAAAAAAAXkDAABMAAAA/dmd/2/y6T+LWEF5myLQPwAACT9YAQAAAAAAAAF6AwAATAAAAGdi1zjD+uk/+TkwXLcJ0D8AQAY/WAEAAAAAAAABewMAAEwAAACziMKjAQHqP3Paf1JrAdA/AAAFP2cBAAAAAAAAAXwDAABMAAAAAa+tDkAH6j9z2n9SawHQPwBABD9nAQAAAAAAAAF9AwAATAAAAE3VmHl+Deo/f5ngZQMS0D8AAAQ/ZwEAAAAAAAABfgMAAEwAAACBmTUWqBHqPxG48YLnKtA/AAAEP3cBAAAAAAAAAX8DAABMAAAAs13SstEV6j8rNrOpF0zQPwAABD93AQAAAAAAAAGAAwAATAAAAOchb0/7Geo/yxMl2pN10D8AQAM/hwEAAAAAAAABgQMAAEwAAAABhL0dEBzqP2nxlgoQn9A/AAADP4cBAAAAAAAAAYIDAABMAAAAAYS9HRAc6j8Nzwg7jMjQPwCAAj+mAQAAAAAAAAGDAwAATAAAAAGEvR0QHOo/uWvbfqAC0T8AAAI/pgEAAAAAAAABhAMAAEwAAAABhL0dEBzqP2UIrsK0PNE/AAACP6YBAAAAAAAAAYUDAABMAAAAAYS9HRAc6j8F5h/zMGbRPwAAAj+mAQAAAAAAAAGGAwAATAAAAAGEvR0QHOo/o8ORI62P0T8AwAA/tgEAAAAAAAABhwMAAEwAAAABhL0dEBzqP71BU0rdsNE/AEAAP7YBAAAAAAAAAYgDAABMAAAAAYS9HRAc6j/VvxRxDdLRPwAAAD/FAQAAAAAAAAGJAwAATAAAABvmC+wkHuo/Z94ljvHq0T8AAAA/xQEAAAAAAAABigMAAEwAAABNqqiITiLqP3mdhqGJ+9E/AID+PtUBAAAAAAAAAYsDAABMAAAAz5QwkLYs6j///Dar1QPSPwAA/j7VAQAAAAAAAAGMAwAATAAAAE9/uJceN+o///w2q9UD0j8AAAA/5AEAAAAAAAABjQMAAEwAAAADLt07sEXqP//8NqvVA9I/AIAAP+QBAAAAAAAAAY4DAABMAAAA0T5QrlZW6j95nYahifvRPwAAAj8EAgAAAAAAAAGPAwAATAAAAIXtdFLoZOo/8z3Wlz3z0T8AgAI/BAIAAAAAAAABkAMAAEwAAAA7nJn2eXPqP2feJY7x6tE/AEACPwQCAAAAAAAAAZEDAABMAAAA7Uq+mguC6j/hfnWEpeLRPwAAAj8TAgAAAAAAAAGSAwAATAAAAIeXlHCIjuo/4X51hKXi0T8AgAI/EwIAAAAAAAABkwMAAEwAAADvH86p25bqP2feJY7x6tE/AMACPxMCAAAAAAAAAZQDAABMAAAAV6gH4y6f6j95nYahifvRPwDAAj8jAgAAAAAAAAGVAwAATAAAAItspH9Yo+o/hVzntCEM0j8AAAM/IwIAAAAAAAABlgMAAEwAAAC/MEEcgqfqPxl7+NEFJdI/AAAEPyMCAAAAAAAAAZcDAABMAAAAo87yTW2l6j8x+bn4NUbSPwCABD9CAgAAAAAAAAGYAwAATAAAAHEKVrFDoeo/xRfLFRpf0j8AwAM/QgIAAAAAAAABmQMAAEwAAAAJghx48JjqP2X1PEaWiNI/AEADP0ICAAAAAAAAAZoDAABMAAAAh5eUcIiO6j8D0652ErLSPwDAAD9CAgAAAAAAAAGbAwAATAAAANXob8z2f+o/KRDRsNrj0j8AgP8+UgIAAAAAAAABnAMAAEwAAADtda6LO23qP9Wso/TuHdM/AAD9PmECAAAAAAAAAZ0DAABMAAAA7aCefGtY6j+RCNdLm2jTPwAA/D5hAgAAAAAAAAGeAwAATAAAANFpQJ+GQeo/SWQKo0ez0z8AAPs+gQIAAAAAAAABnwMAAEwAAAC1MuLBoSrqPwHAPfrz/dM/AAD6PoECAAAAAAAAAaADAABMAAAAmfuD5LwT6j81vMBHVEDUPwCA9z6BAgAAAAAAAAGhAwAATAAAAJkmdNXs/uk/5ViTi2h61D8AgPY+gQIAAAAAAAABogMAAEwAAACxs7KUMezpPwmWtcUwrNQ/AAD4PpACAAAAAAAAAaMDAABMAAAA46I/Iovb6T8jFHfsYM3UPwAA+T6QAgAAAAAAAAGkAwAATAAAAC/0Gn75zOk/tTKICUXm1D8AAP4+oAIAAAAAAAABpQMAAEwAAACvCZN2kcLpP8Px6Bzd9tQ/AAAAP6ACAAAAAAAAAaYDAABMAAAAR4FZPT666T9JUZkmKf/UPwBAAj+/AgAAAAAAAAGnAwAATAAAAPtabtL/s+k/z7BJMHUH1T8AQAM/vwIAAAAAAAABqAMAAEwAAADf+B8E67HpP8+wSTB1B9U/AEADP78CAAAAAAAAAakDAABMAAAA3/gfBOux6T9JUZkmKf/UPwAAAz+/AgAAAAAAAAGqAwAATAAAAPtabtL/s+k/w/HoHN321D8AwAE/vwIAAAAAAAABqwMAAEwAAAAtHwtvKbjpPzuSOBOR7tQ/AEABP88CAAAAAAAAAawDAABMAAAAladEqHzA6T+1MogJRebUPwAAAT/PAgAAAAAAAAGtAwAATAAAAC/0Gn75zOk/qXMn9qzV1D8AAAE/zwIAAAAAAAABrgMAAEwAAADLQPFTdtnpP520xuIUxdQ/AAABP94CAAAAAAAAAa8DAABMAAAAl1Fkxhzq6T8JlrXFMKzUPwAAAT/uAgAAAAAAAAGwAwAATAAAAH/EJQfY/Ok/d3ekqEyT1D8AQAA/7gIAAAAAAAABsQMAAEwAAACBmTUWqBHqP1/54oEcctQ/AAAAP/4CAAAAAAAAAbIDAABMAAAAz5QwkLYs6j9BeyFb7FDUPwCAAD/+AgAAAAAAAAGzAwAATAAAAOvLjm2bQ+o/J/1fNLwv1D8AwAA/HQMAAAAAAAABtAMAAEwAAAADA+1KgFrqPw9/ng2MDtQ/AIABPx0DAAAAAAAAAbUDAABMAAAAHzpLKGVx6j9voSzdD+XTPwDAAT8dAwAAAAAAAAG2AwAATAAAACEPWzc1huo/z8O6rJO70z8AAAM/HQMAAAAAAAABtwMAAEwAAAAJghx48JjqPzHmSHwXktM/AIADPy0DAAAAAAAAAbgDAABMAAAA8fTduKur6j+RCNdLm2jTPwDAAj8tAwAAAAAAAAG5AwAATAAAAL8FUStSvOo/eYoVJWtH0z8AQAI/PAMAAAAAAAABugMAAEwAAACLFsSd+MzqP01N8+qiFdM/AEAAPzwDAAAAAAAAAbsDAABMAAAAJ2Oac3XZ6j8pENGw2uPSPwAA/z5MAwAAAAAAAAG8AwAATAAAAMGvcEny5eo/fXP+bMap0j8AAP0+TAMAAAAAAAABvQMAAEwAAABDmvhQWvDqP0t3ex9mZ9I/AAD8PmsDAAAAAAAAAb4DAABMAAAAqSIyiq346j8Ze/jRBSXSPwAA/T5rAwAAAAAAAAG/AwAATAAAAPVIHfXr/uo/Z94ljvHq0T8AgP0+ewMAAAAAAAABwAMAAEwAAAAPq2vDAAHrP0OhA1QpudE/AAAAP3sDAAAAAAAAAcEDAABMAAAAD6trwwAB6z+jw5EjrY/RPwCAAD97AwAAAAAAAAHCAwAATAAAAPVIHfXr/uo/i0XQ/Hxu0T8AgAI/ewMAAAAAAAABwwMAAEwAAADDhIBYwvrqP/cmv9+YVdE/AEADP3sDAAAAAAAAAcQDAABMAAAAj8Dju5j26j9lCK7CtDzRPwBABD+KAwAAAAAAAAHFAwAATAAAAEOa+FBa8Oo/36j9uGg00T8AwAQ/igMAAAAAAAABxgMAAEwAAADzcw3mG+rqP1lJTa8cLNE/AMADP5oDAAAAAAAAAccDAABMAAAAp00ie93j6j/fqP24aDTRPwBAAz+aAwAAAAAAAAHIAwAATAAAAEHF6EGK2+o/62dezABF0T8AgAI/mgMAAAAAAAAByQMAAEwAAADznv3WS9XqP3+Gb+nkXdE/AAACP6oDAAAAAAAAAcoDAABMAAAApXgSbA3P6j+XBDEQFX/RPwDAAD+qAwAAAAAAAAHLAwAATAAAAFlSJwHPyOo/N+KiQJGo0T8AQAA/yQMAAAAAAAABzAMAAEwAAAALLDyWkMLqP1sfxXpZ2tE/AAAAP8kDAAAAAAAAAc0DAABMAAAA12ef+Wa+6j+FXOe0IQzSPwAAAD/YAwAAAAAAAAHOAwAATAAAANdnn/lmvuo/q5kJ7+k90j8AgAA/2AMAAAAAAAABzwMAAEwAAADzye3He8DqP9HWKymyb9I/AMAAP9gDAAAAAAAAAdADAABMAAAAP/DYMrrG6j/3E05jeqHSPwCAAT/YAwAAAAAAAAHRAwAATAAAAIsWxJ34zOo/lfG/k/bK0j8AwAE/6AMAAAAAAAAB0gMAAEwAAAAPAUylYNfqP69vgbom7NI/AMABP+gDAAAAAAAAAdMDAABMAAAAp00ie93j6j/H7ULhVg3TPwAAAj/4AwAAAAAAAAHUAwAATAAAAEOa+FBa8Oo/1ayj9O4d0z8AAAM/+AMAAAAAAAAB1QMAAEwAAADd5s4m1/zqP+VrBAiHLtM/AIADPxcEAAAAAAAAAdYDAABMAAAAdzOl/FMJ6z9ry7QR0zbTPwBAAz8XBAAAAAAAAAHXAwAATAAAABGAe9LQFes/a8u0EdM20z8AAAM/FwQAAAAAAAAB2AMAAEwAAACrzFGoTSLrP18MVP46JtM/AIADPycEAAAAAAAAAdkDAABMAAAALbfZr7Us6z9NTfPqohXTPwDAAz8nBAAAAAAAAAHaAwAATAAAAK2hYbcdN+s/uy7izb780j8AgAU/JwQAAAAAAAAB2wMAAEwAAAAtjOm+hUHrPykQ0bDa49I/AEAGPycEAAAAAAAAAdwDAABMAAAAr3Zxxu1L6z+JMl+AXrrSPwDABz82BAAAAAAAAAHdAwAATAAAABf/qv9AVOs/cbSdWS6Z0j8AgAg/NgQAAAAAAAAB3gMAAEwAAAB9h+Q4lFzrP9HWKymyb9I/AIAKP0YEAAAAAAAAAd8DAABMAAAAx63Po9Ji6z8x+bn4NUbSPwBACz9GBAAAAAAAAAHgAwAATAAAABfUug4Raes/DbyXvm0U0j8AgA0/VQQAAAAAAAAB4QMAAEwAAABj+qV5T2/rP+F+dYSl4tE/AEAOP1UEAAAAAAAAAeIDAABMAAAAsSCR5I116z+9QVNK3bDRPwBADj9lBAAAAAAAAAHjAwAATAAAAP9GfE/Me+s/HWThGWGH0T8AAA4/ZQQAAAAAAAAB5AMAAEwAAABLbWe6CoLrP3+Gb+nkXdE/AAAOP3wEAAAAAAAAAeUDAABMAAAAmZNSJUmI6z/fqP24aDTRPwAADj98BAAAAAAAAAHmAwAATAAAAOW5PZCHjus/xSo8kjgT0T8AAA4/jAQAAAAAAAAB5wMAAEwAAAAz4Cj7xZTrP62semsI8tA/AAAOP4wEAAAAAAAAAegDAABMAAAAgQYUZgSb6z8ZjmlOJNnQPwAADz+MBAAAAAAAAAHpAwAATAAAAM8s/9BCoes/h29YMUDA0D8AgA8/jAQAAAAAAAAB6gMAAEwAAAAbU+o7gafrP3ew9x2or9A/AEAQP5wEAAAAAAAAAesDAABMAAAAaXnVpr+t6z/xUEcUXKfQPwDAED+cBAAAAAAAAAHsAwAATAAAALWfwBH+s+s/afGWChCf0D8AwBA/qwQAAAAAAAAB7QMAAEwAAAABxqt8PLrrP/FQRxRcp9A/AAARP6sEAAAAAAAAAe4DAABMAAAAT+yW53rA6z93sPcdqK/QPwDADz+7BAAAAAAAAAHvAwAATAAAAJsSglK5xus/h29YMUDA0D8AQA8/uwQAAAAAAAAB8AMAAEwAAADP1h7v4srrPxmOaU4k2dA/AIAOP9oEAAAAAAAAAfEDAABMAAAAA5u7iwzP6z8zDCt1VPrQPwAADj/aBAAAAAAAAAHyAwAATAAAAB39CVoh0es/0+mcpdAj0T8AgA0/2gQAAAAAAAAB8wMAAEwAAAAd/QlaIdHrP/cmv9+YVdE/AAANP9oEAAAAAAAAAfQDAABMAAAAHf0JWiHR6z8dZOEZYYfRPwCADT/qBAAAAAAAAAH1AwAATAAAAB39CVoh0es/Q6EDVCm50T8AwA0/6gQAAAAAAAAB9gMAAEwAAAADm7uLDM/rP+F+dYSl4tE/AMANP/kEAAAAAAAAAfcDAABMAAAAA5u7iwzP6z///Dar1QPSPwAADj/5BAAAAAAAAAH4AwAATAAAAOs4bb33zOs/GXv40QUl0j8AAA4/CQUAAAAAAAAB+QMAAEwAAADP1h7v4srrP6uZCe/pPdI/AAAOPwkFAAAAAAAAAfoDAABMAAAAt3TQIM7I6z8/uBoMzlbSPwBADT8JBQAAAAAAAAH7AwAATAAAAJsSglK5xus/S3d7H2Zn0j8AAA0/GQUAAAAAAAAB/AMAAEwAAACbEoJSucbrP9HWKymyb9I/AAANPxkFAAAAAAAAAf0DAABMAAAAmxKCUrnG6z/R1ispsm/SPwAADT84BQAAAAAAAAH+AwAATAAAALd00CDOyOs/S3d7H2Zn0j8AAA4/OAUAAAAAAAAB/wMAAEwAAADrOG2998zrPz+4GgzOVtI/AIAOPzgFAAAAAAAAAQAEAABMAAAAHf0JWiHR6z8lOlnlnTXSPwAAED84BQAAAAAAAAEBBAAATAAAAGkj9cRf1+s/DbyXvm0U0j8AgBA/RwUAAAAAAAABAgQAAEwAAAC3SeAvnt3rP+F+dYSl4tE/AAASP0cFAAAAAAAAAQMEAABMAAAABXDLmtzj6z+9QVNK3bDRPwCAEj9XBQAAAAAAAAEEBAAATAAAAIVaU6JE7us/i0XQ/Hxu0T8AwBI/ZwUAAAAAAAABBQQAAEwAAADt4ozbl/brP1lJTa8cLNE/AAATP2cFAAAAAAAAAQYEAABMAAAAU2vGFOv+6z+trHprCPLQPwAAEz+GBQAAAAAAAAEHBAAATAAAAKGRsX8pBew/h29YMUDA0D8AABM/hgUAAAAAAAABCAQAAEwAAADtt5zqZwvsP10yNvd3jtA/AAATP4YFAAAAAAAAAQkEAABMAAAAO96HVaYR7D+9VMTG+2TQPwAAEz+GBQAAAAAAAAEKBAAATAAAAIcEc8DkF+w/pdYCoMtD0D8AABQ/lgUAAAAAAAABCwQAAEwAAAC9yA9dDhzsPxG48YLnKtA/AIAUP5YFAAAAAAAAAQwEAABMAAAA8Yys+Tcg7D8F+ZBvTxrQPwBAFT+WBQAAAAAAAAENBAAATAAAAD2zl2R2Juw/f5ngZQMS0D8AwBU/tQUAAAAAAAABDgQAAEwAAABvdzQBoCrsPwX5kG9PGtA/AMAVP7UFAAAAAAAAAQ8EAABMAAAAi9mCz7Qs7D+XF6KMMzPQPwAAFj+1BQAAAAAAAAEQBAAATAAAAKM70Z3JLuw/sZVjs2NU0D8AgBY/tQUAAAAAAAABEQQAAEwAAADV/2068zLsP1Fz1ePffdA/AMAWP8QFAAAAAAAAARIEAABMAAAAC8QK1xw37D/xUEcUXKfQPwBAFj/EBQAAAAAAAAETBAAATAAAAD2Ip3NGO+w/n+0ZWHDh0D8AABY/1AUAAAAAAAABFAQAAEwAAACLrpLehEHsP0uK7JuEG9E/AIAVP9QFAAAAAAAAARUEAABMAAAA8zbMF9hJ7D9xxw7WTE3RPwAAFT/kBQAAAAAAAAEWBAAATAAAAD9dt4IWUOw/EaWABsl20T8AABU/5AUAAAAAAAABFwQAAEwAAACn5fC7aVjsP7GC8jZFoNE/AAAVP/MFAAAAAAAAARgEAABMAAAAJ9B4w9Fi7D/JALRddcHRPwBAFD/zBQAAAAAAAAEZBAAATAAAAKe6AMs5bew/Wx/Felna0T8AABQ/AwYAAAAAAAABGgQAAEwAAABBB9egtnnsP+F+dYSl4tE/AAAUPwMGAAAAAAAAARsEAABMAAAA97X7REiI7D9n3iWO8erRPwAAFD8TBgAAAAAAAAEcBAAATAAAAMXGbrfumOw/4X51hKXi0T8AwBI/EwYAAAAAAAABHQQAAEwAAACT1+EplansP09gZGfBydE/AEASPyIGAAAAAAAAAR4EAABMAAAAX+hUnDu67D834qJAkajRPwAAET8iBgAAAAAAAAEfBAAATAAAAC35xw7iyuw/HWThGWGH0T8AQBA/MgYAAAAAAAABIAQAAEwAAADjp+yyc9nsP3+Gb+nkXdE/AAAQPzIGAAAAAAAAASEEAABMAAAAlVYRVwXo7D9ZSU2vHCzRPwAAED9BBgAAAAAAAAEiBAAATAAAABdBmV5t8uw/rax6awjy0D8AQA8/QQYAAAAAAAABIwQAAEwAAABlZ4TJq/jsP3ew9x2or9A/AAAPP1EGAAAAAAAAASQEAABMAAAAmSshZtX87D9FtHTQR23QPwAADz9RBgAAAAAAAAElBAAATAAAALGNbzTq/uw/Ebjxgucq0D8AAA8/YQYAAAAAAAABJgQAAEwAAACZKyFm1fzsP7533WoO0c8/AEAOP2EGAAAAAAAAAScEAABMAAAAZWeEyav47D9mPjjj5VzPPwAADj9wBgAAAAAAAAEoBAAATAAAABdBmV5t8uw/FsTzblX5zj8AAA8/cAYAAAAAAAABKQQAAEwAAACxuF8lGursP+LHcCH1ts4/AIAPP4UGAAAAAAAAASoEAABMAAAAL87XHbLf7D+6ik7nLIXOPwBAED+FBgAAAAAAAAErBAAATAAAAJWBAUg10+w/ogyNwPxjzj8AwBA/hQYAAAAAAAABLAQAAEwAAAD7NCtyuMbsP6IMjcD8Y84/AIASP5UGAAAAAAAAAS0EAABMAAAAX+hUnDu67D+uy+3TlHTOPwBAEz+VBgAAAAAAAAEuBAAATAAAAMWbfsa+rew/ykmv+sSVzj8AwBQ/pAYAAAAAAAABLwQAAEwAAABFsfa+VqPsP+6G0TSNx84/AIAVP6QGAAAAAAAAATAEAABMAAAA3Si9hQOb7D8mg1SC7QnPPwDAFT+0BgAAAAAAAAExBAAATAAAAHegg0ywkuw/Wn/Xz01Mzz8AABY/tAYAAAAAAAABMgQAAEwAAAArepjhcYzsP5o6uzBGn88/AAAWP8MGAAAAAAAAATMEAABMAAAA97X7REiI7D/W9Z6RPvLPPwAAFj/DBgAAAAAAAAE0BAAATAAAAN1TrXYzhuw/i1hBeZsi0D8AwBQ/0wYAAAAAAAABNQQAAEwAAADdU612M4bsP7GVY7NjVNA/AEAUP9MGAAAAAAAAATYEAABMAAAADxhKE12K7D9Rc9Xj333QPwAAEz/yBgAAAAAAAAE3BAAATAAAAHegg0ywkuw/8VBHFFyn0D8AQBI/8gYAAAAAAAABOAQAAEwAAAD3igtUGJ3sPw3PCDuMyNA/AIARP/IGAAAAAAAAATkEAABMAAAAqzkw+Kmr7D8lTcphvOnQPwAAET/yBgAAAAAAAAE6BAAATAAAAJOs8Thlvuw/MwwrdVT60D8AABE/AgcAAAAAAAABOwQAAEwAAACv408WStXsP7lr236gAtE/AAARPwIHAAAAAAAAATwEAABMAAAAxxqu8y7s7D+5a9t+oALRPwAAEj8SBwAAAAAAAAE9BAAATAAAABkWqW09B+0/MwwrdVT60D8AgBI/EgcAAAAAAAABPgQAAEwAAABnEaTnSyLtPxmOaU4k2dA/AEASPyEHAAAAAAAAAT8EAABMAAAAtQyfYVo97T/xUEcUXKfQPwAAEj8hBwAAAAAAAAFABAAATAAAAOmlSw1UVu0/vVTExvtk0D8AQBA/IQcAAAAAAAABQQQAAEwAAAAfP/i4TW/tP/k5MFy3CdA/AIAPP0AHAAAAAAAAAUIEAABMAAAAO3ZWljKG7T9OwHa8tTvPPwAADz9ABwAAAAAAAAFDBAAATAAAAFWttHMXne0/lk0srWRTzj8AAA8/UAcAAAAAAAABRAQAAEwAAAA7IHa00q/tP+ba4Z0Ta80/AMANP1AHAAAAAAAAAUUEAABMAAAAI5M39Y3C7T8uaJeOwoLMPwBADT9QBwAAAAAAAAFGBAAATAAAAL/fDcsKz+0/cjbsa9mJyz8AwA4/UAcAAAAAAAABRwQAAEwAAABBypXSctntP8LDoVyIoco/AEAPP2AHAAAAAAAAAUgEAABMAAAAjfCAPbHf7T8WELhgz8nJPwCAEj9gBwAAAAAAAAFJBAAATAAAAKdSzwvG4e0/itqPi0YTyT8AABQ/bwcAAAAAAAABSgQAAEwAAACnUs8LxuHtPxJkyMlVbcg/AIAYP28HAAAAAAAAAUsEAABMAAAAjfCAPbHf7T+qa8IulejHPwCAGj9/BwAAAAAAAAFMBAAATAAAAFks5KCH2+0/XvF9ugSFxz8AwBw/fwcAAAAAAAABTQQAAEwAAAANBvk1SdXtPx42mlkMMsc/AIAdP48HAAAAAAAAAU4EAABMAAAAv98NywrP7T/2+HcfRADHPwDAHT+PBwAAAAAAAAFPBAAATAAAAG+5ImDMyO0/6jkXDKzvxj8AAB4/ngcAAAAAAAABUAQAAEwAAAALMekmecDtP/b4dx9EAMc/AEAdP54HAAAAAAAAAVEEAABMAAAApaiv7SW47T8eNppZDDLHPwAAHT+uBwAAAAAAAAFSBAAATAAAACO+J+a9re0/arDezZyVxz8AAB0/rgcAAAAAAAABUwQAAEwAAADVlzx7f6ftP9ZnRXz1Ksg/AAAdP70HAAAAAAAAAVQEAABMAAAAbw8DQiyf7T9mnW1RfuHIPwAAHT+9BwAAAAAAAAFVBAAATAAAACHpF9ftmO0/FhC4YM/JyT8AAB0/zQcAAAAAAAABVgQAAEwAAADtJHs6xJTtP/K/JKro48o/AAAdP80HAAAAAAAAAVcEAABMAAAA7SR7OsSU7T/+axRBYkDMPwAAHT/sBwAAAAAAAAFYBAAATAAAAO0kezrElO0//lijxEOMzT8AwBs/7AcAAAAAAAABWQQAAEwAAAAh6RfX7ZjtP+6G0TSNx84/AEAbP/wHAAAAAAAAAVoEAABMAAAAVa20cxed7T/W9Z6RPvLPPwCAGj/8BwAAAAAAAAFbBAAATAAAAL017qxqpe0/UXPV49990D8AABo//AcAAAAAAAABXAQAAEwAAAAjvifmva3tP62semsI8tA/AIAZP/wHAAAAAAAAAV0EAABMAAAAvQr+uzq67T9xxw7WTE3RPwAAGT/8BwAAAAAAAAFeBAAATAAAAFlX1JG3xu0/KyNCLfmX0T8AABk/DAgAAAAAAAABXwQAAEwAAAANBvk1SdXtP1sfxXpZ2tE/AAAZPwwIAAAAAAAAAWAEAABMAAAAv7Qd2trj7T///Dar1QPSPwCAGT8bCAAAAAAAAAFhBAAATAAAAHdjQn5s8u0/GXv40QUl0j8AwBk/GwgAAAAAAAABYgQAAEwAAAApEmci/gDuPyU6WeWdNdI/AAAbPysIAAAAAAAAAWMEAABMAAAA3cCLxo8P7j8lOlnlnTXSPwCAGz8rCAAAAAAAAAFkBAAATAAAAHcNYpwMHO4/n9qo21Et0j8AQBw/SggAAAAAAAABZQQAAEwAAAD59+mjdCbuPw28l75tFNI/AMAcP0oIAAAAAAAAAWYEAABMAAAAX4Aj3ccu7j/zPdaXPfPRPwDAHD9aCAAAAAAAAAFnBAAATAAAAJFEwHnxMu4/T2BkZ8HJ0T8AAB0/WggAAAAAAAABaAQAAEwAAACrpg5IBjXuP6PDkSOtj9E/AEAcP1oIAAAAAAAAAWkEAABMAAAAq6YOSAY17j/3Jr/fmFXRPwAAHD9aCAAAAAAAAAFqBAAATAAAAHficavcMO4/S4rsm4Qb0T8AgBw/aQgAAAAAAAABawQAAEwAAAArvIZAniruP5/tGVhw4dA/AMAcP2kIAAAAAAAAAWwEAABMAAAAxTNNB0si7j93sPcdqK/QPwDAHD95CAAAAAAAAAFtBAAATAAAAF+rE873Ge4/UXPV49990D8AAB0/eQgAAAAAAAABbgQAAEwAAAD1ItqUpBHuP7GVY7NjVNA/AMAbP4kIAAAAAAAAAW8EAABMAAAAj5qgW1EJ7j+XF6KMMzPQPwBAGz+JCAAAAAAAAAFwBAAATAAAACkSZyL+AO4/BfmQb08a0D8AgBo/mAgAAAAAAAABcQQAAEwAAADb63u3v/rtP/k5MFy3CdA/AAAaP5gIAAAAAAAAAXIEAABMAAAAjcWQTIH07T/W9Z6RPvLPPwCAGT+oCAAAAAAAAAFzBAAATAAAAFkB9K9X8O0/yjY+fqbhzz8AABk/qAgAAAAAAAABdAQAAEwAAAAnPVcTLuztP8o2Pn6m4c8/AMAXP6gIAAAAAAAAAXUEAABMAAAAJz1XEy7s7T/KNj5+puHPPwBAFz+3CAAAAAAAAAF2BAAATAAAACc9VxMu7O0/yjY+fqbhzz8AABc/twgAAAAAAAABdwQAAEwAAABZAfSvV/DtP8o2Pn6m4c8/AAAXP7cIAAAAAAAAAXgEAABMAAAAjcWQTIH07T/KNj5+puHPPwAAFz+3CAAAAAAAAAF5BAAATAAAAPNNyoXU/O0/vnfdag7Rzz8AABc/xwgAAAAAAAABegQAAEwAAABb1gO/JwXuP7K4fFd2wM8/AIAXP+YIAAAAAAAAAXsEAABMAAAA3cCLxo8P7j+m+RtE3q/PPwDAFz/mCAAAAAAAAAF8BAAATAAAAF+rE873Ge4/intaHa6Ozz8AwBc/5ggAAAAAAAABfQQAAEwAAAD59+mjdCbuP3L9mPZ9bc8/AAAYP+YIAAAAAAAAAX4EAABMAAAAd+Jxq9ww7j9OwHa8tTvPPwCAGD/2CAAAAAAAAAF/BAAATAAAAPnM+bJEO+4/FsTzblX5zj8AwBg/9ggAAAAAAAABgAQAAEwAAABfVTPsl0PuP+LHcCH1ts4/AMAYPwYJAAAAAAAAAYEEAABMAAAAxd1sJetL7j+uy+3TlHTOPwAAGT8GCQAAAAAAAAGCBAAATAAAAC9mpl4+VO4/fs9qhjQyzj8AABo/FQkAAAAAAAABgwQAAEwAAAB9jJHJfFruP0rT5zjU780/AIAaPxUJAAAAAAAAAYQEAABMAAAArVAuZqZe7j8W12Trc63NPwDAGj8lCQAAAAAAAAGFBAAATAAAAOMUywLQYu4/5trhnRNrzT8AABs/JQkAAAAAAAABhgQAAEwAAAD7dhnR5GTuP76dv2NLOc0/AEAePzQJAAAAAAAAAYcEAABMAAAAE9lnn/lm7j+mH/48GxjNPwDAHz80CQAAAAAAAAGIBAAATAAAABPZZ5/5Zu4/mmCdKYMHzT8AgCA/RAkAAAAAAAABiQQAAEwAAAD7dhnR5GTuP5pgnSmDB80/AAAhP0QJAAAAAAAAAYoEAABMAAAA4xTLAtBi7j+mH/48GxjNPwDAHz9UCQAAAAAAAAGLBAAATAAAAMWyfDS7YO4/vp2/Y0s5zT8AQB8/VAkAAAAAAAABjAQAAEwAAACtUC5mpl7uP/KZQrGre80/AIAfP1QJAAAAAAAAAY0EAABMAAAAle7fl5Fc7j8yVSYSpM7NPwDAHz9jCQAAAAAAAAGOBAAATAAAAH2Mkcl8Wu4/fs9qhjQyzj8AwB8/cwkAAAAAAAABjwQAAEwAAAB9jJHJfFruP8pJr/rElc4/AAAgP3MJAAAAAAAAAZAEAABMAAAAle7fl5Fc7j8WxPNuVfnOPwAAID+DCQAAAAAAAAGRBAAATAAAAMWyfDS7YO4/Zj444+Vczz8AACA/gwkAAAAAAAABkgQAAEwAAAAT2Wef+WbuP6b5G0Ter88/AAAgP5IJAAAAAAAAAZMEAABMAAAAfWGh2Exv7j9z2n9SawHQPwAAID+SCQAAAAAAAAGUBAAATAAAAP1LKeC0ee4/BfmQb08a0D8AACA/kgkAAAAAAAABlQQAAEwAAAB9NrHnHITuP5cXoowzM9A/AAAgP7EJAAAAAAAAAZYEAABMAAAAF4OHvZmQ7j8fd1KWfzvQPwCAID+xCQAAAAAAAAGXBAAATAAAALPPXZMWne4/H3dSln870D8AwCA/sQkAAAAAAAABmAQAAEwAAABnfoI3qKvuPxG48YLnKtA/AAAiP8EJAAAAAAAAAZkEAABMAAAAGy2n2zm67j9/meBlAxLQPwCAIj/BCQAAAAAAAAGaBAAATAAAALV5fbG2xu4/yjY+fqbhzz8AQCM/0QkAAAAAAAABmwQAAEwAAABnKKJVSNXuP368+QkWfs8/AMAjP9EJAAAAAAAAAZwEAABMAAAAH9fG+dnj7j8WxPNuVfnOPwAAJT/gCQAAAAAAAAGdBAAATAAAAOnnOWyA9O4/ogyNwPxjzj8AgCU/4AkAAAAAAAABngQAAEwAAADTWvusOwfvPyaWxf4Lvs0/AMAlP/AJAAAAAAAAAZ8EAABMAAAAu8287fYZ7z+mH/48GxjNPwAAJj/wCQAAAAAAAAGgBAAATAAAALuizPzGLu8/FurVZ5JhzD8AgCY/AAoAAAAAAAABoQQAAEwAAACjFY49gkHvP371TH9xmss/AMAmPwAKAAAAAAAAAaIEAABMAAAAi4hPfj1U7z/aQWODuMLKPwDAJT8fCgAAAAAAAAGjBAAATAAAAFeZwvDjZO8/Pk3ampf7yT8AQCU/HwoAAAAAAAABpAQAAEwAAAAPSOeUdXPvP5qZ8J7eI8k/AAAlPx8KAAAAAAAAAaUEAABMAAAAqZS9avJ/7z/+pGe2vVzIPwAAJT8fCgAAAAAAAAGmBAAATAAAAA8d96NFiO8/dm8/4TSmxz8AgCU/HwoAAAAAAAABpwQAAEwAAABdQ+IOhI7vP/b4dx9EAMc/AMAlPy4KAAAAAAAAAagEAABMAAAAkQd/q62S7z+CQRFx62rGPwCAJz8uCgAAAAAAAAGpBAAATAAAAKlpzXnClO8/Kghs6cL2xT8AQCg/PgoAAAAAAAABqgQAAEwAAACpac15wpTvP96NJ3Uyk8U/AMAoPz4KAAAAAAAAAasEAABMAAAAkQd/q62S7z+qkaQn0lDFPwAAKT9OCgAAAAAAAAGsBAAATAAAAHWlMN2YkO8/khPjAKIvxT8AwCc/TgoAAAAAAAABrQQAAEwAAAApf0VyWorvP4ZUgu0JH8U/AEAnP04KAAAAAAAAAa4EAABMAAAA2VhaBxyE7z+SE+MAoi/FPwAAJz9dCgAAAAAAAAGvBAAATAAAAHXQIM7Ie+8/tlAFO2phxT8AACc/XQoAAAAAAAABsAQAAEwAAADx5ZjGYHHvPwLLSa/6xMU/AIAnP30KAAAAAAAAAbEEAABMAAAAc/sQv/hm7z9qw09Ku0nGPwDAJz+WCgAAAAAAAAGyBAAATAAAAA9z14WlXu8/6jkXDKzvxj8AgCk/lgoAAAAAAAABswQAAEwAAAC/TOwaZ1jvP3ZvP+E0psc/AEAqP5YKAAAAAAAAAbQEAABMAAAAi4hPfj1U7z/y5QajJUzIPwDAKz+WCgAAAAAAAAG1BAAATAAAAHMmAbAoUu8/clzOZBbyyD8AgCw/pQoAAAAAAAABtgQAAEwAAACl6p1MUlbvPwKS9jmfqMk/AMArP6UKAAAAAAAAAbcEAABMAAAA8RCJt5Bc7z+ehn8iwG/KPwBAKz+lCgAAAAAAAAG4BAAATAAAAHP7EL/4Zu8/MnsIC+E2yz8AwCc/tQoAAAAAAAABuQQAAEwAAAAlqjVjinXvP8pvkfMB/ss/AAAmP7UKAAAAAAAAAboEAABMAAAADx33o0WI7z9O5li18qPMPwDAHz/FCgAAAAAAAAG7BAAATAAAAPePuOQAm+8/vp2/Y0s5zT8AAB0/xQoAAAAAAAABvAQAAEwAAAD3ZMjz0K/vPxbXZOtzrc0/AAACP9QKAAAAAAAAAb0EAABMAAAA9znYAqHE7z9K0+c41O/NPwAA7D7UCgAAAAAAAAG+BAAATAAAAOGsmUNc1+8/YlGpXwQRzj8AgN4+1AoAAAAAAAABvwQAAEwAAADHH1uEF+rvP1aSSExsAM4/AADaPvQKAAAAAAAAAcAEAABMAAAA6T0aTuDK7j+KtK2SCavLPwAAzT4AAAAAAAAAAAHBBAAATAAAADWP9alOvO4/irStkgmryz8AgAw/EAAAAAAAAAABwgQAAEwAAADpaAo/ELbuP371TH9xmss/AAAVPxAAAAAAAAAAAcMEAABMAAAAActYDSW47j+KtK2SCavLPwAAGz8QAAAAAAAAAAHEBAAATAAAAAHLWA0luO4/irStkgmryz8AQCI/EAAAAAAAAAABxQQAAEwAAAA1j/WpTrzuP4q0rZIJq8s/AMAjPy8AAAAAAAAAAcYEAABMAAAA6T0aTuDK7j9+9Ux/cZrLPwAAHD8vAAAAAAAAAAHHBAAATAAAANGw246b3e4/ZneLWEF5yz8AQBg/LwAAAAAAAAAByAQAAEwAAADp5zlsgPTuPz46aR55R8s/AADjPj4AAAAAAAAAAckEAABMAAAAOeM05o4P7z8OPubQGAXLPwAAwD4+AAAAAAAAAAHKBAAATAAAAIveL2CdKu8/0oICcCCyyj8AgKw+PgAAAAAAAAABywQAAEwAAAC7d9wLl0PvP56GfyLAb8o/AACmPm0AAAAAAAAAAcwEAABMAAAAle7fl5Fc7j8aSQvWKubFPwCA7D4AAAAAAAAAAAHNBAAATAAAAPuhCcIUUO4/AstJr/rExT8AACI/DwAAAAAAAAABzgQAAEwAAAD7oQnCFFDuPw6KqsKS1cU/AMArPw8AAAAAAAAAAc8EAABMAAAAEwRYkClS7j8aSQvWKubFPwDAMj8PAAAAAAAAAAHQBAAATAAAAC9mpl4+VO4/Kghs6cL2xT8AQDM/HwAAAAAAAAAB0QQAAEwAAABfKkP7Z1juPyoIbOnC9sU/AAAyPx8AAAAAAAAAAdIEAABMAAAAxbJ8NLtg7j82x8z8WgfGPwAACD8fAAAAAAAAAAHTBAAATAAAAH1hodhMb+4/Kghs6cL2xT8AAOo+LAAAAAAAAAAB1AQAAEwAAAD9SyngtHnuP96NJ3Uyk8U/AIDTPiwAAAAAAAAAAdUEAABMAAAAdT09XrZF4z+63+U6OMHuPwAALj4AAAAAAAAAAAHWBAAATAAAACkXUvN3P+M/riCFJ6Cw7j8AAG4+EAAAAAAAAAAB1wQAAEwAAAD3UrVWTjvjP3BQXSzGtO4/AAB9PhAAAAAAAAAAAdgEAABMAAAAj8p7Hfsy4z8mwdQdVKjuPwCAgz4QAAAAAAAAAAHZBAAATAAAAF0G34DRLuM/YpH8GC6k7j8AAJw+HwAAAAAAAAAB2gQAAEwAAAAN4PMVkyjjP6BhJBQIoO4/AACmPh8AAAAAAAAAAdsEAABMAAAAp1e63D8g4z8YAnQKvJfuPwAAtz4vAAAAAAAAAAHcBAAATAAAACVtMtXXFeM/kqLDAHCP7j8AAL4+LwAAAAAAAAAB3QQAAEwAAACLIFz/WgnjPwxDE/cjh+4/AIDHPj4AAAAAAAAAAd4EAABMAAAACzbU9/L+4j+G42Lt137uPwCAyz4+AAAAAAAAAAHfBAAATAAAAItLTPCK9OI/AISy44t27j8AgNI+TgAAAAAAAAAB4AQAAEwAAAAJYcToIuriP3okAto/bu4/AADWPk4AAAAAAAAAAeEEAABMAAAAi3Y84brf4j/0xFHQ82XuPwCA2z5OAAAAAAAAAAHiBAAATAAAACPuAqhn1+I/MJV5y81h7j8AAN4+XgAAAAAAAAAB4wQAAEwAAAC7ZcluFM/iP6o1ycGBWe4/AADmPl4AAAAAAAAAAeQEAABMAAAAbT/eA9bI4j8k1hi4NVHuPwCA6T5tAAAAAAAAAAHlBAAATAAAACMZ85iXwuI/nnZorulI7j8AgO8+bQAAAAAAAAAB5gQAAEwAAADtVFb8bb7iPxYXuKSdQO4/AID3Po0AAAAAAAAAAecEAABMAAAA1fIHLlm84j9U59+fdzzuPwCA+z6NAAAAAAAAAAHoBAAATAAAANXyBy5ZvOI/zocvlis07j8AgP4+jQAAAAAAAAAB6QQAAEwAAADtVFb8bb7iPwpYV5EFMO4/AID/Po0AAAAAAAAAAeoEAABMAAAAIxnzmJfC4j+E+KaHuSfuPwCAAD+NAAAAAAAAAAHrBAAATAAAAG0/3gPWyOI/wMjOgpMj7j8AwAA/jQAAAAAAAAAB7AQAAEwAAAAHjLTZUtXiP/6Y9n1tH+4/AMAAP6wAAAAAAAAAAe0EAABMAAAA1ZwnTPnl4j/+mPZ9bR/uPwAAAT+sAAAAAAAAAAHuBAAATAAAANlxN1vJ+uI/OmkeeUcb7j8AQAA/uwAAAAAAAAAB7wQAAEwAAAAlbTLV1xXjPzppHnlHG+4/AAAAP8sAAAAAAAAAAfAEAABMAAAAc2gtT+Yw4z94OUZ0IRfuPwCAAD/LAAAAAAAAAAHxBAAATAAAAMVjKMn0S+M/OmkeeUcb7j8AwAA/ywAAAAAAAAAB8gQAAEwAAAATXyNDA2fjPzppHnlHG+4/AEAAP9sAAAAAAAAAAfMEAABMAAAAe7xsiyaE4z/+mPZ9bR/uPwAAAD/bAAAAAAAAAAH0BAAATAAAABXeUnBzpeM/wMjOgpMj7j8AAAA/+gAAAAAAAAAB9QQAAEwAAADLYYcj1cjjP0Yof4zfK+4/AAAAP/oAAAAAAAAAAfYEAABMAAAAm0cKpUvu4z8KWFeRBTDuPwAAAD8YAQAAAAAAAAH3BAAATAAAAIOP2/TWFeQ/kLcHm1E47j8AAAA/GAEAAAAAAAAB+AQAAEwAAABTdV52TTvkP1Tn3593PO4/AAAAPxgBAAAAAAAAAfkEAABMAAAAO70vxthi5D/aRpCpw0TuPwAAAD8YAQAAAAAAAAH6BAAATAAAAPFAZHk6huQ/2kaQqcNE7j8AAAA/JwEAAAAAAAAB+wQAAEwAAACPYkpeh6fkP552aK7pSO4/AAAAPycBAAAAAAAAAfwEAABMAAAADSLidL/G5D+edmiu6UjuPwAAAD83AQAAAAAAAAH9BAAATAAAAJHheYv35eQ/YKZAsw9N7j8AAAA/NwEAAAAAAAAB/gQAAEwAAADHeiY38f7kP2CmQLMPTe4/AAAAP1YBAAAAAAAAAf8EAABMAAAA4bGEFNYV5T9gpkCzD03uPwAAAD9WAQAAAAAAAAEABQAATAAAAMkkRlWRKOU/nnZorulI7j8AgAA/VgEAAAAAAAABAQUAAEwAAAB902r5IjflP552aK7pSO4/AMAAP1YBAAAAAAAAAQIFAABMAAAAFyBBz59D5T/aRpCpw0TuPwAAAj9mAQAAAAAAAAEDBQAATAAAAJkKydYHTuU/Fhe4pJ1A7j8AgAI/ZgEAAAAAAAABBAUAAEwAAADnMLRBRlTlP5C3B5tROO4/AAAEP2YBAAAAAAAAAQUFAABMAAAAGfVQ3m9Y5T/Ohy+WKzTuPwCABD+FAQAAAAAAAAEGBQAATAAAADNXn6yEWuU/Rih/jN8r7j8AwAM/hQEAAAAAAAABBwUAAEwAAAAzV5+shFrlP/6Y9n1tH+4/AEADP4UBAAAAAAAAAQgFAABMAAAAGfVQ3m9Y5T+yCW5v+xLuPwAAAj+VAQAAAAAAAAEJBQAATAAAAOcwtEFGVOU/pkoNXGMC7j8AQAE/pAEAAAAAAAABCgUAAEwAAAB/qHoI80vlP5qLrEjL8e0/AAABP6QBAAAAAAAAAQsFAABMAAAAFyBBz59D5T+MzEs1M+HtPwAAAT+kAQAAAAAAAAEMBQAATAAAAJU1ucc3OeU/RD3DJsHU7T8AgAE/pAEAAAAAAAABDQUAAEwAAAD96OLxuizlP/qtOhhPyO0/AMABP6QBAAAAAAAAAQ4FAABMAAAARzq+TSke5T+wHrIJ3bvtPwAAAz+0AQAAAAAAAAEPBQAATAAAAK3t53esEeU/Kr8BAJGz7T8AgAM/wwEAAAAAAAABEAUAAEwAAAArA2BwRAflP2aPKftqr+0/AIAFP8MBAAAAAAAAAREFAABMAAAArRjYaNz85D+kX1H2RKvtPwBABj/jAQAAAAAAAAESBQAATAAAACsuUGF08uQ/pF9R9kSr7T8AQAY/4wEAAAAAAAABEwUAAEwAAACtQ8hZDOjkP6RfUfZEq+0/AAAGP+MBAAAAAAAAARQFAABMAAAAEffxg4/b5D+kX1H2RKvtPwAABj/yAQAAAAAAAAEVBQAATAAAAHWqG64Sz+Q/pF9R9kSr7T8AAAY/8gEAAAAAAAABFgUAAEwAAAANIuJ0v8bkP2aPKftqr+0/AEAFP/IBAAAAAAAAARcFAABMAAAAwfv2CYHA5D8qvwEAkbPtPwAABT8CAgAAAAAAAAEYBQAATAAAAHPVC59CuuQ/7u7ZBLe37T8AgAQ/AgIAAAAAAAABGQUAAEwAAABbc73QLbjkP7Aesgndu+0/AAAEPwICAAAAAAAAARoFAABMAAAAQRFvAhm25D82fmITKcTtPwCAAz8SAgAAAAAAAAEbBQAATAAAAFtzvdAtuOQ/vN0SHXXM7T8AAAM/EgIAAAAAAAABHAUAAEwAAACPN1ptV7zkPwZtmyvn2O0/AIADPxICAAAAAAAAAR0FAABMAAAA211F2JXC5D8SLPw+f+ntPwDAAz8hAgAAAAAAAAEeBQAATAAAACmEMEPUyOQ/XLuETfH17T8AQAM/IQIAAAAAAAABHwUAAEwAAADdMlXnZdfkPyyqvWWvCu4/AIACP1ACAAAAAAAAASAFAABMAAAArUPIWQzo5D/+mPZ9bR/uPwBAAj9QAgAAAAAAAAEhBQAATAAAAHlUO8yy+OQ/zocvlis07j8AwAA/UAIAAAAAAAABIgUAAEwAAABfx/wMbgvlP552aK7pSO4/AEAAP1ACAAAAAAAAASMFAABMAAAARzq+TSke5T+qNcnBgVnuPwAA/z5gAgAAAAAAAAEkBQAATAAAAEkPzlz5MuU/eiQC2j9u7j8AAP4+YAIAAAAAAAABJQUAAEwAAABL5N1ryUflP4bjYu3Xfu4/AAD+Po8CAAAAAAAAASYFAABMAAAAM1efrIRa5T9W0psFlpPuPwAA/j6PAgAAAAAAAAEnBQAATAAAAP9nEh8ra+U/YpH8GC6k7j8AgPw+jwIAAAAAAAABKAUAAEwAAACzFjfDvHnlP3BQXSzGtO4/AAD8Po8CAAAAAAAAASkFAABMAAAAT2MNmTmG5T/2rw02Er3uPwAA/T6PAgAAAAAAAAEqBQAATAAAALXrRtKMjuU/QD+WRITJ7j8AgP0+jwIAAAAAAAABKwUAAEwAAADpr+NutpLlP8aeRk7Q0e4/AIABP48CAAAAAAAAASwFAABMAAAABRIyPcuU5T9M/vZXHNruPwAAAz+eAgAAAAAAAAEtBQAATAAAAOmv4262kuU/1F2nYWji7j8AwAU/ngIAAAAAAAABLgUAAEwAAABpxVtnTojlPxztL3Da7u4/AAAHP54CAAAAAAAAAS8FAABMAAAAm7To9Kd35T9mfLh+TPvuPwBACD+9AgAAAAAAAAEwBQAATAAAAJnf2OXXYuU/NmvxlgoQ7z8AwAg/vQIAAAAAAAABMQUAAEwAAABlRiw63knlP0IqUqqiIO8/AAAKP80CAAAAAAAAATIFAABMAAAAMa1/juQw5T/WSGPHhjnvPwCACj/NAgAAAAAAAAEzBQAATAAAAOGxhBTWFeU/pjec30RO7z8AQAk/3QIAAAAAAAABNAUAAEwAAACtGNho3PzkPzpWrfwoZ+8/AIAIP90CAAAAAAAAATUFAABMAAAAd38rveLj5D/MdL4ZDYDvPwAA5D7dAgAAAAAAAAE2BQAATAAAAEPmfhHpyuQ/YJPPNvGY7z8AANA+/AIAAAAAAAABNwUAAEwAAAANTdJl77HkP7bhuFj7te8/AADEPvwCAAAAAAAAATgFAABMAAAA2bMluvWY5D9IAMp1387vPwAAwD78AgAAAAAAAAs="/>
</p:tagLst>
</file>

<file path=ppt/tags/tag27.xml><?xml version="1.0" encoding="utf-8"?>
<p:tagLst xmlns:a="http://schemas.openxmlformats.org/drawingml/2006/main" xmlns:r="http://schemas.openxmlformats.org/officeDocument/2006/relationships" xmlns:p="http://schemas.openxmlformats.org/presentationml/2006/main">
  <p:tag name="ATHENA.MIXSHAPE" val="|streamable=true|audioOnly=true|recordStart=0|recordEnd=71406|recordLength=71466|start=0|end=71406|audioFormat={00001610-0000-0010-8000-00AA00389B71}|audioRate=44100|muted=false|volume=0.8|fadeIn=0|fadeOut=0|videoFormat={34363248-0000-0010-8000-00AA00389B71}|videoRate=15|videoWidth=256|videoHeight=256"/>
</p:tagLst>
</file>

<file path=ppt/tags/tag28.xml><?xml version="1.0" encoding="utf-8"?>
<p:tagLst xmlns:a="http://schemas.openxmlformats.org/drawingml/2006/main" xmlns:r="http://schemas.openxmlformats.org/officeDocument/2006/relationships" xmlns:p="http://schemas.openxmlformats.org/presentationml/2006/main">
  <p:tag name="ATHENA.MIXSHAPE" val="AAEAAAD/////AQAAAAAAAAAMAgAAAE9BdXRob3JQUFQsIFZlcnNpb249MC4xLjYyMzYuMCwgQ3VsdHVyZT1uZXV0cmFsLCBQdWJsaWNLZXlUb2tlbj0zMWJmMzg1NmFkMzY0ZTM1BQEAAAALSW5rTWF0dGVyVjEEAAAABVNjYWxlDUxpc3RgMStfaXRlbXMMTGlzdGAxK19zaXplD0xpc3RgMStfdmVyc2lvbgAEAAALF1NoYXJlZC5JbmtpbmcuSW5rQXRvbVtdAgAAAAgIAgAAAB2kLT8JAwAAABMAAAAWAAAABwMAAAAAAQAAACAAAAAECUlua0F0b21WMQIAAAAJBAAAAAkFAAAACQYAAAAJBwAAAAkIAAAACQkAAAAJCgAAAAkLAAAACQwAAAAJDQAAAAkOAAAACQ8AAAAJEAAAAAkRAAAACRIAAAAJEwAAAAkUAAAACRUAAAAJFgAAAA0NBQQAAAALUGVuU3Ryb2tlVjEEAAAACkF0dHJpYnV0ZXMFVHJhY2UJU3RhcnRUaW1lBFR5cGUEBAAED1BlbkF0dHJpYnV0ZXNWMQIAAAAKSW5rVHJhY2VWMQIAAAAQDEFjdGlvblR5cGVWMQIAAAACAAAACRcAAAAJGAAAAH8bAAAAAAAABef///8MQWN0aW9uVHlwZVYxAQAAAAd2YWx1ZV9fAAgCAAAAAAAAAAEFAAAABAAAAAkaAAAACRsAAADWIQAAAAAAAAHk////5////wAAAAABBgAAAAQAAAAJHQAAAAkeAAAADi8AAAAAAAAB4f///+f///8AAAAAAQcAAAAEAAAACSAAAAAJIQAAAGY3AAAAAAAAAd7////n////AAAAAAEIAAAABAAAAAkjAAAACSQAAAAhXAAAAAAAAAHb////5////wAAAAABCQAAAAQAAAAJJgAAAAknAAAAF3QAAAAAAAAB2P///+f///8AAAAAAQoAAAAEAAAACSkAAAAJKgAAAPaGAAAAAAAAAdX////n////AAAAAAELAAAABAAAAAksAAAACS0AAAARkgAAAAAAAAHS////5////wAAAAABDAAAAAQAAAAJLwAAAAkwAAAAz6gAAAAAAAABz////+f///8AAAAAAQ0AAAAEAAAACTIAAAAJMwAAAHywAAAAAAAAAcz////n////AAAAAAEOAAAABAAAAAk1AAAACTYAAAD+uAAAAAAAAAHJ////5////wAAAAABDwAAAAQAAAAJOAAAAAk5AAAAccIAAAAAAAABxv///+f///8AAAAAARAAAAAEAAAACTsAAAAJPAAAAHbKAAAAAAAAAcP////n////AAAAAAERAAAABAAAAAk+AAAACT8AAAAG1AAAAAAAAAHA////5////wAAAAABEgAAAAQAAAAJQQAAAAlCAAAAH/AAAAAAAAABvf///+f///8AAAAAARMAAAAEAAAACUQAAAAJRQAAACsBAQAAAAAAAbr////n////AAAAAAEUAAAABAAAAAlHAAAACUgAAAAhAwEAAAAAAAG3////5////wAAAAABFQAAAAQAAAAJSgAAAAlLAAAA8AkBAAAAAAABtP///+f///8AAAAAARYAAAAEAAAACU0AAAAJTgAAAGMMAQAAAAAAAbH////n////AAAAAAUXAAAAD1BlbkF0dHJpYnV0ZXNWMQoAAAAHX2NvbG9yQQdfY29sb3JSB19jb2xvckcHX2NvbG9yQgpGaXRUb0N1cnZlBkhlaWdodA5JZ25vcmVQcmVzc3VyZQ1Jc0hpZ2hsaWdodGVyBVNoYXBlBVdpZHRoAAAAAAAAAAAEAAICAgIBBgEBDEJydXNoU2hhcGVWMQIAAAAGAgAAAP9wMKAAAAAAAAAACEAAAAWw////DEJydXNoU2hhcGVWMQEAAAAHdmFsdWVfXwAIAgAAAAEAAAAAAAAAAAAIQAUYAAAACklua1RyYWNlVjEDAAAADUxpc3RgMStfaXRlbXMMTGlzdGAxK19zaXplD0xpc3RgMStfdmVyc2lvbgQAABhTaGFyZWQuSW5raW5nLklua1BvaW50W10CAAAACAgCAAAACVEAAACEAAAAhAAAAAEaAAAAFwAAAP9wMKAAAAAAAAAACEAAAAGu////sP///wEAAAAAAAAAAAAIQAEbAAAAGAAAAAlTAAAARwAAAEcAAAABHQAAABcAAAD/cDCgAAAAAAAAAAhAAAABrP///7D///8BAAAAAAAAAAAACEABHgAAABgAAAAJVQAAAEgAAABIAAAAASAAAAAXAAAA/3AwoAAAAAAAAAAIQAAAAar///+w////AQAAAAAAAAAAAAhAASEAAAAYAAAACVcAAABZAAAAWQAAAAEjAAAAFwAAAP9wMKAAAAAAAAAACEAAAAGo////sP///wEAAAAAAAAAAAAIQAEkAAAAGAAAAAlZAAAAEAEAABABAAABJgAAABcAAAD/cDCgAAAAAAAAAAhAAAABpv///7D///8BAAAAAAAAAAAACEABJwAAABgAAAAJWwAAAHAAAABwAAAAASkAAAAXAAAA/3AwoAAAAAAAAAAIQAAAAaT///+w////AQAAAAAAAAAAAAhAASoAAAAYAAAACV0AAABkAAAAZAAAAAEsAAAAFwAAAP9wMKAAAAAAAAAACEAAAAGi////sP///wEAAAAAAAAAAAAIQAEtAAAAGAAAAAlfAAAAVQAAAFUAAAABLwAAABcAAAD/cDCgAAAAAAAAAAhAAAABoP///7D///8BAAAAAAAAAAAACEABMAAAABgAAAAJYQAAAGgAAABoAAAAATIAAAAXAAAA/3AwoAAAAAAAAAAIQAAAAZ7///+w////AQAAAAAAAAAAAAhAATMAAAAYAAAACWMAAABaAAAAWgAAAAE1AAAAFwAAAP9wMKAAAAAAAAAACEAAAAGc////sP///wEAAAAAAAAAAAAIQAE2AAAAGAAAAAllAAAAcgAAAHIAAAABOAAAABcAAAD/cDCgAAAAAAAAAAhAAAABmv///7D///8BAAAAAAAAAAAACEABOQAAABgAAAAJZwAAAFMAAABTAAAAATsAAAAXAAAA/3AwoAAAAAAAAAAIQAAAAZj///+w////AQAAAAAAAAAAAAhAATwAAAAYAAAACWkAAABRAAAAUQAAAAE+AAAAFwAAAP9wMKAAAAAAAAAACEAAAAGW////sP///wEAAAAAAAAAAAAIQAE/AAAAGAAAAAlrAAAAWQAAAFkAAAABQQAAABcAAAD/cDCgAAAAAAAAAAhAAAABlP///7D///8BAAAAAAAAAAAACEABQgAAABgAAAAJbQAAAHUAAAB1AAAAAUQAAAAXAAAA/3AwoAAAAAAAAAAIQAAAAZL///+w////AQAAAAAAAAAAAAhAAUUAAAAYAAAACW8AAAAsAAAALAAAAAFHAAAAFwAAAP9wMKAAAAAAAAAACEAAAAGQ////sP///wEAAAAAAAAAAAAIQAFIAAAAGAAAAAlxAAAAMAAAADAAAAABSgAAABcAAAD/cDCgAAAAAAAAAAhAAAABjv///7D///8BAAAAAAAAAAAACEABSwAAABgAAAAJcwAAAD0AAAA9AAAAAU0AAAAXAAAA/3AwoAAAAAAAAAAIQAAAAYz///+w////AQAAAAAAAAAAAAhAAU4AAAAYAAAACXUAAAAmAAAAJgAAAAdRAAAAAAEAAAAAAQAABApJbmtQb2ludFYxAgAAAAl2AAAACXcAAAAJeAAAAAl5AAAACXoAAAAJewAAAAl8AAAACX0AAAAJfgAAAAl/AAAACYAAAAAJgQAAAAmCAAAACYMAAAAJhAAAAAmFAAAACYYAAAAJhwAAAAmIAAAACYkAAAAJigAAAAmLAAAACYwAAAAJjQAAAAmOAAAACY8AAAAJkAAAAAmRAAAACZIAAAAJkwAAAAmUAAAACZUAAAAJlgAAAAmXAAAACZgAAAAJmQAAAAmaAAAACZsAAAAJnAAAAAmdAAAACZ4AAAAJnwAAAAmgAAAACaEAAAAJogAAAAmjAAAACaQAAAAJpQAAAAmmAAAACacAAAAJqAAAAAmpAAAACaoAAAAJqwAAAAmsAAAACa0AAAAJrgAAAAmvAAAACbAAAAAJsQAAAAmyAAAACbMAAAAJtAAAAAm1AAAACbYAAAAJtwAAAAm4AAAACbkAAAAJugAAAAm7AAAACbwAAAAJvQAAAAm+AAAACb8AAAAJwAAAAAnBAAAACcIAAAAJwwAAAAnEAAAACcUAAAAJxgAAAAnHAAAACcgAAAAJyQAAAAnKAAAACcsAAAAJzAAAAAnNAAAACc4AAAAJzwAAAAnQAAAACdEAAAAJ0gAAAAnTAAAACdQAAAAJ1QAAAAnWAAAACdcAAAAJ2AAAAAnZAAAACdoAAAAJ2wAAAAncAAAACd0AAAAJ3gAAAAnfAAAACeAAAAAJ4QAAAAniAAAACeMAAAAJ5AAAAAnlAAAACeYAAAAJ5wAAAAnoAAAACekAAAAJ6gAAAAnrAAAACewAAAAJ7QAAAAnuAAAACe8AAAAJ8AAAAAnxAAAACfIAAAAJ8wAAAAn0AAAACfUAAAAJ9gAAAAn3AAAACfgAAAAJ+QAAAA18B1MAAAAAAQAAAIAAAAAECklua1BvaW50VjECAAAACfoAAAAJ+wAAAAn8AAAACf0AAAAJ/gAAAAn/AAAACQABAAAJAQEAAAkCAQAACQMBAAAJBAEAAAkFAQAACQYBAAAJBwEAAAkIAQAACQkBAAAJCgEAAAkLAQAACQwBAAAJDQEAAAkOAQAACQ8BAAAJEAEAAAkRAQAACRIBAAAJEwEAAAkUAQAACRUBAAAJFgEAAAkXAQAACRgBAAAJGQEAAAkaAQAACRsBAAAJHAEAAAkdAQAACR4BAAAJHwEAAAkgAQAACSEBAAAJIgEAAAkjAQAACSQBAAAJJQEAAAkmAQAACScBAAAJKAEAAAkpAQAACSoBAAAJKwEAAAksAQAACS0BAAAJLgEAAAkvAQAACTABAAAJMQEAAAkyAQAACTMBAAAJNAEAAAk1AQAACTYBAAAJNwEAAAk4AQAACTkBAAAJOgEAAAk7AQAACTwBAAAJPQEAAAk+AQAACT8BAAAJQAEAAA05B1UAAAAAAQAAAIAAAAAECklua1BvaW50VjECAAAACUEBAAAJQgEAAAlDAQAACUQBAAAJRQEAAAlGAQAACUcBAAAJSAEAAAlJAQAACUoBAAAJSwEAAAlMAQAACU0BAAAJTgEAAAlPAQAACVABAAAJUQEAAAlSAQAACVMBAAAJVAEAAAlVAQAACVYBAAAJVwEAAAlYAQAACVkBAAAJWgEAAAlbAQAACVwBAAAJXQEAAAleAQAACV8BAAAJYAEAAAlhAQAACWIBAAAJYwEAAAlkAQAACWUBAAAJZgEAAAlnAQAACWgBAAAJaQEAAAlqAQAACWsBAAAJbAEAAAltAQAACW4BAAAJbwEAAAlwAQAACXEBAAAJcgEAAAlzAQAACXQBAAAJdQEAAAl2AQAACXcBAAAJeAEAAAl5AQAACXoBAAAJewEAAAl8AQAACX0BAAAJfgEAAAl/AQAACYABAAAJgQEAAAmCAQAACYMBAAAJhAEAAAmFAQAACYYBAAAJhwEAAAmIAQAADTgHVwAAAAABAAAAgAAAAAQKSW5rUG9pbnRWMQIAAAAJiQEAAAmKAQAACYsBAAAJjAEAAAmNAQAACY4BAAAJjwEAAAmQAQAACZEBAAAJkgEAAAmTAQAACZQBAAAJlQEAAAmWAQAACZcBAAAJmAEAAAmZAQAACZoBAAAJmwEAAAmcAQAACZ0BAAAJngEAAAmfAQAACaABAAAJoQEAAAmiAQAACaMBAAAJpAEAAAmlAQAACaYBAAAJpwEAAAmoAQAACakBAAAJqgEAAAmrAQAACawBAAAJrQEAAAmuAQAACa8BAAAJsAEAAAmxAQAACbIBAAAJswEAAAm0AQAACbUBAAAJtgEAAAm3AQAACbgBAAAJuQEAAAm6AQAACbsBAAAJvAEAAAm9AQAACb4BAAAJvwEAAAnAAQAACcEBAAAJwgEAAAnDAQAACcQBAAAJxQEAAAnGAQAACccBAAAJyAEAAAnJAQAACcoBAAAJywEAAAnMAQAACc0BAAAJzgEAAAnPAQAACdABAAAJ0QEAAAnSAQAACdMBAAAJ1AEAAAnVAQAACdYBAAAJ1wEAAAnYAQAACdkBAAAJ2gEAAAnbAQAACdwBAAAJ3QEAAAneAQAACd8BAAAJ4AEAAAnhAQAADScHWQAAAAABAAAAAAIAAAQKSW5rUG9pbnRWMQIAAAAJ4gEAAAnjAQAACeQBAAAJ5QEAAAnmAQAACecBAAAJ6AEAAAnpAQAACeoBAAAJ6wEAAAnsAQAACe0BAAAJ7gEAAAnvAQAACfABAAAJ8QEAAAnyAQAACfMBAAAJ9AEAAAn1AQAACfYBAAAJ9wEAAAn4AQAACfkBAAAJ+gEAAAn7AQAACfwBAAAJ/QEAAAn+AQAACf8BAAAJAAIAAAkBAgAACQICAAAJAwIAAAkEAgAACQUCAAAJBgIAAAkHAgAACQgCAAAJCQIAAAkKAgAACQsCAAAJDAIAAAkNAgAACQ4CAAAJDwIAAAkQAgAACRECAAAJEgIAAAkTAgAACRQCAAAJFQIAAAkWAgAACRcCAAAJGAIAAAkZAgAACRoCAAAJGwIAAAkcAgAACR0CAAAJHgIAAAkfAgAACSACAAAJIQIAAAkiAgAACSMCAAAJJAIAAAklAgAACSYCAAAJJwIAAAkoAgAACSkCAAAJKgIAAAkrAgAACSwCAAAJLQIAAAkuAgAACS8CAAAJMAIAAAkxAgAACTICAAAJMwIAAAk0AgAACTUCAAAJNgIAAAk3AgAACTgCAAAJOQIAAAk6AgAACTsCAAAJPAIAAAk9AgAACT4CAAAJPwIAAAlAAgAACUECAAAJQgIAAAlDAgAACUQCAAAJRQIAAAlGAgAACUcCAAAJSAIAAAlJAgAACUoCAAAJSwIAAAlMAgAACU0CAAAJTgIAAAlPAgAACVACAAAJUQIAAAlSAgAACVMCAAAJVAIAAAlVAgAACVYCAAAJVwIAAAlYAgAACVkCAAAJWgIAAAlbAgAACVwCAAAJXQIAAAleAgAACV8CAAAJYAIAAAlhAgAACWICAAAJYwIAAAlkAgAACWUCAAAJZgIAAAlnAgAACWgCAAAJaQIAAAlqAgAACWsCAAAJbAIAAAltAgAACW4CAAAJbwIAAAlwAgAACXECAAAJcgIAAAlzAgAACXQCAAAJdQIAAAl2AgAACXcCAAAJeAIAAAl5AgAACXoCAAAJewIAAAl8AgAACX0CAAAJfgIAAAl/AgAACYACAAAJgQIAAAmCAgAACYMCAAAJhAIAAAmFAgAACYYCAAAJhwIAAAmIAgAACYkCAAAJigIAAAmLAgAACYwCAAAJjQIAAAmOAgAACY8CAAAJkAIAAAmRAgAACZICAAAJkwIAAAmUAgAACZUCAAAJlgIAAAmXAgAACZgCAAAJmQIAAAmaAgAACZsCAAAJnAIAAAmdAgAACZ4CAAAJnwIAAAmgAgAACaECAAAJogIAAAmjAgAACaQCAAAJpQIAAAmmAgAACacCAAAJqAIAAAmpAgAACaoCAAAJqwIAAAmsAgAACa0CAAAJrgIAAAmvAgAACbACAAAJsQIAAAmyAgAACbMCAAAJtAIAAAm1AgAACbYCAAAJtwIAAAm4AgAACbkCAAAJugIAAAm7AgAACbwCAAAJvQIAAAm+AgAACb8CAAAJwAIAAAnBAgAACcICAAAJwwIAAAnEAgAACcUCAAAJxgIAAAnHAgAACcgCAAAJyQIAAAnKAgAACcsCAAAJzAIAAAnNAgAACc4CAAAJzwIAAAnQAgAACdECAAAJ0gIAAAnTAgAACdQCAAAJ1QIAAAnWAgAACdcCAAAJ2AIAAAnZAgAACdoCAAAJ2wIAAAncAgAACd0CAAAJ3gIAAAnfAgAACeACAAAJ4QIAAAniAgAACeMCAAAJ5AIAAAnlAgAACeYCAAAJ5wIAAAnoAgAACekCAAAJ6gIAAAnrAgAACewCAAAJ7QIAAAnuAgAACe8CAAAJ8AIAAAnxAgAADfAHWwAAAAABAAAAgAAAAAQKSW5rUG9pbnRWMQIAAAAJ8gIAAAnzAgAACfQCAAAJ9QIAAAn2AgAACfcCAAAJ+AIAAAn5AgAACfoCAAAJ+wIAAAn8AgAACf0CAAAJ/gIAAAn/AgAACQADAAAJAQMAAAkCAwAACQMDAAAJBAMAAAkFAwAACQYDAAAJBwMAAAkIAwAACQkDAAAJCgMAAAkLAwAACQwDAAAJDQMAAAkOAwAACQ8DAAAJEAMAAAkRAwAACRIDAAAJEwMAAAkUAwAACRUDAAAJFgMAAAkXAwAACRgDAAAJGQMAAAkaAwAACRsDAAAJHAMAAAkdAwAACR4DAAAJHwMAAAkgAwAACSEDAAAJIgMAAAkjAwAACSQDAAAJJQMAAAkmAwAACScDAAAJKAMAAAkpAwAACSoDAAAJKwMAAAksAwAACS0DAAAJLgMAAAkvAwAACTADAAAJMQMAAAkyAwAACTMDAAAJNAMAAAk1AwAACTYDAAAJNwMAAAk4AwAACTkDAAAJOgMAAAk7AwAACTwDAAAJPQMAAAk+AwAACT8DAAAJQAMAAAlBAwAACUIDAAAJQwMAAAlEAwAACUUDAAAJRgMAAAlHAwAACUgDAAAJSQMAAAlKAwAACUsDAAAJTAMAAAlNAwAACU4DAAAJTwMAAAlQAwAACVEDAAAJUgMAAAlTAwAACVQDAAAJVQMAAAlWAwAACVcDAAAJWAMAAAlZAwAACVoDAAAJWwMAAAlcAwAACV0DAAAJXgMAAAlfAwAACWADAAAJYQMAAA0QB10AAAAAAQAAAIAAAAAECklua1BvaW50VjECAAAACWIDAAAJYwMAAAlkAwAACWUDAAAJZgMAAAlnAwAACWgDAAAJaQMAAAlqAwAACWsDAAAJbAMAAAltAwAACW4DAAAJbwMAAAlwAwAACXEDAAAJcgMAAAlzAwAACXQDAAAJdQMAAAl2AwAACXcDAAAJeAMAAAl5AwAACXoDAAAJewMAAAl8AwAACX0DAAAJfgMAAAl/AwAACYADAAAJgQMAAAmCAwAACYMDAAAJhAMAAAmFAwAACYYDAAAJhwMAAAmIAwAACYkDAAAJigMAAAmLAwAACYwDAAAJjQMAAAmOAwAACY8DAAAJkAMAAAmRAwAACZIDAAAJkwMAAAmUAwAACZUDAAAJlgMAAAmXAwAACZgDAAAJmQMAAAmaAwAACZsDAAAJnAMAAAmdAwAACZ4DAAAJnwMAAAmgAwAACaEDAAAJogMAAAmjAwAACaQDAAAJpQMAAAmmAwAACacDAAAJqAMAAAmpAwAACaoDAAAJqwMAAAmsAwAACa0DAAAJrgMAAAmvAwAACbADAAAJsQMAAAmyAwAACbMDAAAJtAMAAAm1AwAACbYDAAAJtwMAAAm4AwAACbkDAAAJugMAAAm7AwAACbwDAAAJvQMAAAm+AwAACb8DAAAJwAMAAAnBAwAACcIDAAAJwwMAAAnEAwAACcUDAAANHAdfAAAAAAEAAACAAAAABApJbmtQb2ludFYxAgAAAAnGAwAACccDAAAJyAMAAAnJAwAACcoDAAAJywMAAAnMAwAACc0DAAAJzgMAAAnPAwAACdADAAAJ0QMAAAnSAwAACdMDAAAJ1AMAAAnVAwAACdYDAAAJ1wMAAAnYAwAACdkDAAAJ2gMAAAnbAwAACdwDAAAJ3QMAAAneAwAACd8DAAAJ4AMAAAnhAwAACeIDAAAJ4wMAAAnkAwAACeUDAAAJ5gMAAAnnAwAACegDAAAJ6QMAAAnqAwAACesDAAAJ7AMAAAntAwAACe4DAAAJ7wMAAAnwAwAACfEDAAAJ8gMAAAnzAwAACfQDAAAJ9QMAAAn2AwAACfcDAAAJ+AMAAAn5AwAACfoDAAAJ+wMAAAn8AwAACf0DAAAJ/gMAAAn/AwAACQAEAAAJAQQAAAkCBAAACQMEAAAJBAQAAAkFBAAACQYEAAAJBwQAAAkIBAAACQkEAAAJCgQAAAkLBAAACQwEAAAJDQQAAAkOBAAACQ8EAAAJEAQAAAkRBAAACRIEAAAJEwQAAAkUBAAACRUEAAAJFgQAAAkXBAAACRgEAAAJGQQAAAkaBAAADSsHYQAAAAABAAAAgAAAAAQKSW5rUG9pbnRWMQIAAAAJGwQAAAkcBAAACR0EAAAJHgQAAAkfBAAACSAEAAAJIQQAAAkiBAAACSMEAAAJJAQAAAklBAAACSYEAAAJJwQAAAkoBAAACSkEAAAJKgQAAAkrBAAACSwEAAAJLQQAAAkuBAAACS8EAAAJMAQAAAkxBAAACTIEAAAJMwQAAAk0BAAACTUEAAAJNgQAAAk3BAAACTgEAAAJOQQAAAk6BAAACTsEAAAJPAQAAAk9BAAACT4EAAAJPwQAAAlABAAACUEEAAAJQgQAAAlDBAAACUQEAAAJRQQAAAlGBAAACUcEAAAJSAQAAAlJBAAACUoEAAAJSwQAAAlMBAAACU0EAAAJTgQAAAlPBAAACVAEAAAJUQQAAAlSBAAACVMEAAAJVAQAAAlVBAAACVYEAAAJVwQAAAlYBAAACVkEAAAJWgQAAAlbBAAACVwEAAAJXQQAAAleBAAACV8EAAAJYAQAAAlhBAAACWIEAAAJYwQAAAlkBAAACWUEAAAJZgQAAAlnBAAACWgEAAAJaQQAAAlqBAAACWsEAAAJbAQAAAltBAAACW4EAAAJbwQAAAlwBAAACXEEAAAJcgQAAAlzBAAACXQEAAAJdQQAAAl2BAAACXcEAAAJeAQAAAl5BAAACXoEAAAJewQAAAl8BAAACX0EAAAJfgQAAAl/BAAACYAEAAAJgQQAAAmCBAAADRgHYwAAAAABAAAAgAAAAAQKSW5rUG9pbnRWMQIAAAAJgwQAAAmEBAAACYUEAAAJhgQAAAmHBAAACYgEAAAJiQQAAAmKBAAACYsEAAAJjAQAAAmNBAAACY4EAAAJjwQAAAmQBAAACZEEAAAJkgQAAAmTBAAACZQEAAAJlQQAAAmWBAAACZcEAAAJmAQAAAmZBAAACZoEAAAJmwQAAAmcBAAACZ0EAAAJngQAAAmfBAAACaAEAAAJoQQAAAmiBAAACaMEAAAJpAQAAAmlBAAACaYEAAAJpwQAAAmoBAAACakEAAAJqgQAAAmrBAAACawEAAAJrQQAAAmuBAAACa8EAAAJsAQAAAmxBAAACbIEAAAJswQAAAm0BAAACbUEAAAJtgQAAAm3BAAACbgEAAAJuQQAAAm6BAAACbsEAAAJvAQAAAm9BAAACb4EAAAJvwQAAAnABAAACcEEAAAJwgQAAAnDBAAACcQEAAAJxQQAAAnGBAAACccEAAAJyAQAAAnJBAAACcoEAAAJywQAAAnMBAAACc0EAAAJzgQAAAnPBAAACdAEAAAJ0QQAAAnSBAAACdMEAAAJ1AQAAAnVBAAACdYEAAAJ1wQAAAnYBAAACdkEAAAJ2gQAAAnbBAAACdwEAAANJgdlAAAAAAEAAACAAAAABApJbmtQb2ludFYxAgAAAAndBAAACd4EAAAJ3wQAAAngBAAACeEEAAAJ4gQAAAnjBAAACeQEAAAJ5QQAAAnmBAAACecEAAAJ6AQAAAnpBAAACeoEAAAJ6wQAAAnsBAAACe0EAAAJ7gQAAAnvBAAACfAEAAAJ8QQAAAnyBAAACfMEAAAJ9AQAAAn1BAAACfYEAAAJ9wQAAAn4BAAACfkEAAAJ+gQAAAn7BAAACfwEAAAJ/QQAAAn+BAAACf8EAAAJAAUAAAkBBQAACQIFAAAJAwUAAAkEBQAACQUFAAAJBgUAAAkHBQAACQgFAAAJCQUAAAkKBQAACQsFAAAJDAUAAAkNBQAACQ4FAAAJDwUAAAkQBQAACREFAAAJEgUAAAkTBQAACRQFAAAJFQUAAAkWBQAACRcFAAAJGAUAAAkZBQAACRoFAAAJGwUAAAkcBQAACR0FAAAJHgUAAAkfBQAACSAFAAAJIQUAAAkiBQAACSMFAAAJJAUAAAklBQAACSYFAAAJJwUAAAkoBQAACSkFAAAJKgUAAAkrBQAACSwFAAAJLQUAAAkuBQAACS8FAAAJMAUAAAkxBQAACTIFAAAJMwUAAAk0BQAACTUFAAAJNgUAAAk3BQAACTgFAAAJOQUAAAk6BQAACTsFAAAJPAUAAAk9BQAACT4FAAAJPwUAAAlABQAACUEFAAAJQgUAAAlDBQAACUQFAAAJRQUAAAlGBQAACUcFAAAJSAUAAAlJBQAACUoFAAAJSwUAAAlMBQAACU0FAAAJTgUAAA0OB2cAAAAAAQAAAIAAAAAECklua1BvaW50VjECAAAACU8FAAAJUAUAAAlRBQAACVIFAAAJUwUAAAlUBQAACVUFAAAJVgUAAAlXBQAACVgFAAAJWQUAAAlaBQAACVsFAAAJXAUAAAldBQAACV4FAAAJXwUAAAlgBQAACWEFAAAJYgUAAAljBQAACWQFAAAJZQUAAAlmBQAACWcFAAAJaAUAAAlpBQAACWoFAAAJawUAAAlsBQAACW0FAAAJbgUAAAlvBQAACXAFAAAJcQUAAAlyBQAACXMFAAAJdAUAAAl1BQAACXYFAAAJdwUAAAl4BQAACXkFAAAJegUAAAl7BQAACXwFAAAJfQUAAAl+BQAACX8FAAAJgAUAAAmBBQAACYIFAAAJgwUAAAmEBQAACYUFAAAJhgUAAAmHBQAACYgFAAAJiQUAAAmKBQAACYsFAAAJjAUAAAmNBQAACY4FAAAJjwUAAAmQBQAACZEFAAAJkgUAAAmTBQAACZQFAAAJlQUAAAmWBQAACZcFAAAJmAUAAAmZBQAACZoFAAAJmwUAAAmcBQAACZ0FAAAJngUAAAmfBQAACaAFAAAJoQUAAA0tB2kAAAAAAQAAAIAAAAAECklua1BvaW50VjECAAAACaIFAAAJowUAAAmkBQAACaUFAAAJpgUAAAmnBQAACagFAAAJqQUAAAmqBQAACasFAAAJrAUAAAmtBQAACa4FAAAJrwUAAAmwBQAACbEFAAAJsgUAAAmzBQAACbQFAAAJtQUAAAm2BQAACbcFAAAJuAUAAAm5BQAACboFAAAJuwUAAAm8BQAACb0FAAAJvgUAAAm/BQAACcAFAAAJwQUAAAnCBQAACcMFAAAJxAUAAAnFBQAACcYFAAAJxwUAAAnIBQAACckFAAAJygUAAAnLBQAACcwFAAAJzQUAAAnOBQAACc8FAAAJ0AUAAAnRBQAACdIFAAAJ0wUAAAnUBQAACdUFAAAJ1gUAAAnXBQAACdgFAAAJ2QUAAAnaBQAACdsFAAAJ3AUAAAndBQAACd4FAAAJ3wUAAAngBQAACeEFAAAJ4gUAAAnjBQAACeQFAAAJ5QUAAAnmBQAACecFAAAJ6AUAAAnpBQAACeoFAAAJ6wUAAAnsBQAACe0FAAAJ7gUAAAnvBQAACfAFAAAJ8QUAAAnyBQAADS8HawAAAAABAAAAgAAAAAQKSW5rUG9pbnRWMQIAAAAJ8wUAAAn0BQAACfUFAAAJ9gUAAAn3BQAACfgFAAAJ+QUAAAn6BQAACfsFAAAJ/AUAAAn9BQAACf4FAAAJ/wUAAAkABgAACQEGAAAJAgYAAAkDBgAACQQGAAAJBQYAAAkGBgAACQcGAAAJCAYAAAkJBgAACQoGAAAJCwYAAAkMBgAACQ0GAAAJDgYAAAkPBgAACRAGAAAJEQYAAAkSBgAACRMGAAAJFAYAAAkVBgAACRYGAAAJFwYAAAkYBgAACRkGAAAJGgYAAAkbBgAACRwGAAAJHQYAAAkeBgAACR8GAAAJIAYAAAkhBgAACSIGAAAJIwYAAAkkBgAACSUGAAAJJgYAAAknBgAACSgGAAAJKQYAAAkqBgAACSsGAAAJLAYAAAktBgAACS4GAAAJLwYAAAkwBgAACTEGAAAJMgYAAAkzBgAACTQGAAAJNQYAAAk2BgAACTcGAAAJOAYAAAk5BgAACToGAAAJOwYAAAk8BgAACT0GAAAJPgYAAAk/BgAACUAGAAAJQQYAAAlCBgAACUMGAAAJRAYAAAlFBgAACUYGAAAJRwYAAAlIBgAACUkGAAAJSgYAAAlLBgAADScHbQAAAAABAAAAgAAAAAQKSW5rUG9pbnRWMQIAAAAJTAYAAAlNBgAACU4GAAAJTwYAAAlQBgAACVEGAAAJUgYAAAlTBgAACVQGAAAJVQYAAAlWBgAACVcGAAAJWAYAAAlZBgAACVoGAAAJWwYAAAlcBgAACV0GAAAJXgYAAAlfBgAACWAGAAAJYQYAAAliBgAACWMGAAAJZAYAAAllBgAACWYGAAAJZwYAAAloBgAACWkGAAAJagYAAAlrBgAACWwGAAAJbQYAAAluBgAACW8GAAAJcAYAAAlxBgAACXIGAAAJcwYAAAl0BgAACXUGAAAJdgYAAAl3BgAACXgGAAAJeQYAAAl6BgAACXsGAAAJfAYAAAl9BgAACX4GAAAJfwYAAAmABgAACYEGAAAJggYAAAmDBgAACYQGAAAJhQYAAAmGBgAACYcGAAAJiAYAAAmJBgAACYoGAAAJiwYAAAmMBgAACY0GAAAJjgYAAAmPBgAACZAGAAAJkQYAAAmSBgAACZMGAAAJlAYAAAmVBgAACZYGAAAJlwYAAAmYBgAACZkGAAAJmgYAAAmbBgAACZwGAAAJnQYAAAmeBgAACZ8GAAAJoAYAAAmhBgAACaIGAAAJowYAAAmkBgAACaUGAAAJpgYAAAmnBgAACagGAAAJqQYAAAmqBgAACasGAAAJrAYAAAmtBgAACa4GAAAJrwYAAAmwBgAACbEGAAAJsgYAAAmzBgAACbQGAAAJtQYAAAm2BgAACbcGAAAJuAYAAAm5BgAACboGAAAJuwYAAAm8BgAACb0GAAAJvgYAAAm/BgAACcAGAAANCwdvAAAAAAEAAABAAAAABApJbmtQb2ludFYxAgAAAAnBBgAACcIGAAAJwwYAAAnEBgAACcUGAAAJxgYAAAnHBgAACcgGAAAJyQYAAAnKBgAACcsGAAAJzAYAAAnNBgAACc4GAAAJzwYAAAnQBgAACdEGAAAJ0gYAAAnTBgAACdQGAAAJ1QYAAAnWBgAACdcGAAAJ2AYAAAnZBgAACdoGAAAJ2wYAAAncBgAACd0GAAAJ3gYAAAnfBgAACeAGAAAJ4QYAAAniBgAACeMGAAAJ5AYAAAnlBgAACeYGAAAJ5wYAAAnoBgAACekGAAAJ6gYAAAnrBgAACewGAAANFAdxAAAAAAEAAABAAAAABApJbmtQb2ludFYxAgAAAAntBgAACe4GAAAJ7wYAAAnwBgAACfEGAAAJ8gYAAAnzBgAACfQGAAAJ9QYAAAn2BgAACfcGAAAJ+AYAAAn5BgAACfoGAAAJ+wYAAAn8BgAACf0GAAAJ/gYAAAn/BgAACQAHAAAJAQcAAAkCBwAACQMHAAAJBAcAAAkFBwAACQYHAAAJBwcAAAkIBwAACQkHAAAJCgcAAAkLBwAACQwHAAAJDQcAAAkOBwAACQ8HAAAJEAcAAAkRBwAACRIHAAAJEwcAAAkUBwAACRUHAAAJFgcAAAkXBwAACRgHAAAJGQcAAAkaBwAACRsHAAAJHAcAAA0QB3MAAAAAAQAAAEAAAAAECklua1BvaW50VjECAAAACR0HAAAJHgcAAAkfBwAACSAHAAAJIQcAAAkiBwAACSMHAAAJJAcAAAklBwAACSYHAAAJJwcAAAkoBwAACSkHAAAJKgcAAAkrBwAACSwHAAAJLQcAAAkuBwAACS8HAAAJMAcAAAkxBwAACTIHAAAJMwcAAAk0BwAACTUHAAAJNgcAAAk3BwAACTgHAAAJOQcAAAk6BwAACTsHAAAJPAcAAAk9BwAACT4HAAAJPwcAAAlABwAACUEHAAAJQgcAAAlDBwAACUQHAAAJRQcAAAlGBwAACUcHAAAJSAcAAAlJBwAACUoHAAAJSwcAAAlMBwAACU0HAAAJTgcAAAlPBwAACVAHAAAJUQcAAAlSBwAACVMHAAAJVAcAAAlVBwAACVYHAAAJVwcAAAlYBwAACVkHAAANAwd1AAAAAAEAAABAAAAABApJbmtQb2ludFYxAgAAAAlaBwAACVsHAAAJXAcAAAldBwAACV4HAAAJXwcAAAlgBwAACWEHAAAJYgcAAAljBwAACWQHAAAJZQcAAAlmBwAACWcHAAAJaAcAAAlpBwAACWoHAAAJawcAAAlsBwAACW0HAAAJbgcAAAlvBwAACXAHAAAJcQcAAAlyBwAACXMHAAAJdAcAAAl1BwAACXYHAAAJdwcAAAl4BwAACXkHAAAJegcAAAl7BwAACXwHAAAJfQcAAAl+BwAACX8HAAANGgV2AAAACklua1BvaW50VjEEAAAAAVgBWQ5QcmVzc3VyZUZhY3RvcglUaW1lU3RhbXAAAAAABgYLEAIAAACALJUCfV1jP+R5t6z9bJE/AACCPgAAAAAAAAAAAXcAAAB2AAAAQOIWlTM/Xz9IShAYNJ+RPwAAsj4QAAAAAAAAAAF4AAAAdgAAAMC6ZRqcwFw/5Hm3rP1skT8AgLw+EAAAAAAAAAABeQAAAHYAAAAAk7SfBEJaP+R5t6z9bJE/AIDEPhAAAAAAAAAAAXoAAAB2AAAAAJO0nwRCWj/kebes/WyRPwCAzT4QAAAAAAAAAAF7AAAAdgAAAACTtJ8EQlo/5Hm3rP1skT8AANA+LwAAAAAAAAABfAAAAHYAAADAumUanMBcP+R5t6z9bJE/AIDTPi8AAAAAAAAAAX0AAAB2AAAAQOIWlTM/Xz/kebes/WyRPwAA1T4vAAAAAAAAAAF+AAAAdgAAAOAE5Ifl3mA/INkF1pAIkT8AgNI+LwAAAAAAAAABfwAAAHYAAACALJUCfV1jP1A4VP8jpJA/AADRPi8AAAAAAAAAAYAAAAB2AAAAAFRGfRTcZT/wZ/uT7XGQPwCAyj4vAAAAAAAAAAGBAAAAdgAAAADonjpgG2c/kO3ho5S2jz8AAMg+PgAAAAAAAAABggAAAHYAAABgD1C195lpPwisfva67Y4/AIDHPj4AAAAAAAAAAYMAAAB2AAAA4DYBMI8YbD8IrH72uu2OPwCAxz4+AAAAAAAAAAGEAAAAdgAAAIBesqoml24/gGobSeEkjj8AAMs+TgAAAAAAAAABhQAAAHYAAAAADV7xhCpxP7jJaXJ0wI0/AIDMPk4AAAAAAAAAAYYAAAB2AAAAkOpijXYJcz/wKLibB1yNPwAA1D5eAAAAAAAAAAGHAAAAdgAAABBcwOazJ3Y/MIgGxZr3jD8AgNc+bQAAAAAAAAABiAAAAHYAAABQF8oel+V5PzCIBsWa94w/AIDcPm0AAAAAAAAAAYkAAAB2AAAAgLDY8muCfz+oRqMXwS6MPwCA3j59AAAAAAAAAAGKAAAAdgAAAKjuH0JGL4M/qEajF8EujD8AgOA+nAAAAAAAAAABiwAAAHYAAADozn9p/DyHP6hGoxfBLow/AIDhPpwAAAAAAAAAAYwAAAB2AAAAEPmLb1jqiz+oRqMXwS6MPwCA4T6cAAAAAAAAAAGNAAAAdgAAAJg2Iiqtm5A/MIgGxZr3jD8AAOI+nAAAAAAAAAABjgAAAHYAAACccH4cLkKTPzCIBsWa94w/AADkPqwAAAAAAAAAAY8AAAB2AAAAIL2FhpgQlj/wKLibB1yNPwAA5T6sAAAAAAAAAAGQAAAAdgAAAIxTOc+ofpk/uMlpcnTAjT8AAOg+ywAAAAAAAAABkQAAAHYAAADkDkMHjDydP4BqG0nhJI4/AADpPssAAAAAAAAAAZIAAAB2AAAAWu57WyyRoD8IrH72uu2OPwCA6j7LAAAAAAAAAAGTAAAAdgAAAILeK28HmKI/CKx+9rrtjj8AgOs+ywAAAAAAAAABlAAAAHYAAABqRQbH7YqkPwisfva67Y4/AADtPtsAAAAAAAAAAZUAAAB2AAAAzL6Llr2lpj8IrH72uu2OPwCA7T7bAAAAAAAAAAGWAAAAdgAAAOTTkZlr/Kg/CKx+9rrtjj8AAO8+2wAAAAAAAAABlwAAAHYAAAB4+0IUA3urPwisfva67Y4/AIDvPuoAAAAAAAAAAZgAAAB2AAAAjBBJF7HRrT+AahtJ4SSOPwAA8j7qAAAAAAAAAAGZAAAAdgAAANKSJ40vFLA/uMlpcnTAjT8AAPM++gAAAAAAAAABmgAAAHYAAABcnaqOhj+xP/AouJsHXI0/AAD3PvoAAAAAAAAAAZsAAAB2AAAAxPXtqcyIsj/wKLibB1yNPwCA+D4ZAQAAAAAAAAGcAAAAdgAAAIyJRmcYyLM/8Ci4mwdcjT8AgPk+GQEAAAAAAAABnQAAAHYAAAC4WLTGaf20P7jJaXJ0wI0/AAD6PhkBAAAAAAAAAZ4AAAB2AAAAQmM3yMAotj+AahtJ4SSOPwAA+z4ZAQAAAAAAAAGfAAAAdgAAAAr3j4UMaLc/CKx+9rrtjj8AgPs+KQEAAAAAAAABoAAAAHYAAACu2KhcR8W4P5Dt4aOUto8/AAD9PikBAAAAAAAAAaEAAAB2AAAAFDHsd40Ouj/wZ/uT7XGQPwCA/T4tAQAAAAAAAAGiAAAAdgAAAEAAWtfeQ7s/vAitalrWkD8AgP0+LQEAAAAAAAABowAAAHYAAACkWJ3yJI28P+R5t6z9bJE/AAD+Pk0BAAAAAAAAAaQAAAB2AAAASjq2yV/qvT9IShAYNJ+RPwAA/j5NAQAAAAAAAAGlAAAAdgAAAIzguf6UUb8/DOvB7qADkj8AAP4+TQEAAAAAAAABpgAAAHYAAADH/vO7alLAP3C7GlrXNZI/AAD+Pk0BAAAAAAAAAacAAAB2AAAA+6qVyQ33wD/Qi3PFDWiSPwAA/j5cAQAAAAAAAAGoAAAAdgAAAH25LAauoME/NFzMMESakj8AgPw+XAEAAAAAAAABqQAAAHYAAABPKrlxS0/CP/j8fQex/pI/AAD8PmwBAAAAAAAAAaoAAAB2AAAAD8IlauAMwz+8nS/eHWOTPwAA/T5sAQAAAAAAAAGrAAAAdgAAAN8ystV9u8M/5A46IMH5kz8AgP0+fAEAAAAAAAABrAAAAHYAAABiQUkSHmXEPxSARGJkkJQ/AIABP3wBAAAAAAAAAa0AAAB2AAAA5E/gTr4OxT888U6kByeVPwAAAz98AQAAAAAAAAGuAAAAdgAAAGded4teuMU/yDKyUeHvlT8AQAQ/mwEAAAAAAAABrwAAAHYAAADpbA7I/mHGP1B0Ff+6uJY/AMAEP5sBAAAAAAAAAbAAAAB2AAAA4Y/aGa3yxj84htEXy7OXPwBABD+qAQAAAAAAAAGxAAAAdgAAACUVnJpYiMc/DCeD7jcYmD8AAAQ/qgEAAAAAAAABsgAAAHYAAABrml0bBB7IPzCYjTDbrpg/AIAEP6oBAAAAAAAAAbMAAAB2AAAAoUb/KKfCyD+UaOabEeGYPwDABD+qAQAAAAAAAAG0AAAAdgAAAJdpy3pVU8k/WAmYcn5FmT8AQAQ/ugEAAAAAAAABtQAAAHYAAAA/KqKdBt/JP1gJmHJ+RZk/AAAEP7oBAAAAAAAAAbYAAAB2AAAAl4iDkbplyj+82fDdtHeZPwAABD/KAQAAAAAAAAG3AAAAdgAAAD1JWrRr8co/vNnw3bR3mT8AAAQ/ygEAAAAAAAABuAAAAHYAAAA1bCYGGoLLPxyqSUnrqZk/AIAEP9kBAAAAAAAAAbkAAAB2AAAA3Sz9KMsNzD8cqklJ66mZPwDABD/ZAQAAAAAAAAG6AAAAdgAAADOL3hx/lMw/fHqitCHcmT8AgAU/6QEAAAAAAAABuwAAAHYAAAA/h8rhNRbNP3x6orQh3Jk/AMAFP+kBAAAAAAAAAbwAAAB2AAAA+SDBd++SzT/cSvsfWA6aPwCABj/5AQAAAAAAAAG9AAAAdgAAAFF/omujGc4/3Er7H1gOmj8AwAY/+QEAAAAAAAABvgAAAHYAAACr3YNfV6DOP9xK+x9YDpo/AMAGPwgCAAAAAAAAAb8AAAB2AAAAoQBQsQUxzz/cSvsfWA6aPwAABz8IAgAAAAAAAAHAAAAAdgAAAPdeMaW5t88/fHqitCHcmT8AAAc/JwIAAAAAAAABwQAAAHYAAACCrQ41uBzQPxyqSUnrqZk/AAAHPycCAAAAAAAAAcIAAAB2AAAANkmPaJZY0D+82fDdtHeZPwAABz8nAgAAAAAAAAHDAAAAdgAAADxHBctxmdA/WAmYcn5FmT8AAAc/JwIAAAAAAAABxAAAAHYAAAAYlACWztfQP/g4PwdIE5k/AIAHPycCAAAAAAAAAcUAAAB2AAAA9uD7YCsW0T+UaOabEeGYPwDABz83AgAAAAAAAAHGAAAAdgAAAITLAf2KT9E/MJiNMNuumD8AQAc/NwIAAAAAAAABxwAAAHYAAADCUxJq7YPRP2z321luSpg/AAAHP0cCAAAAAAAAAcgAAAB2AAAAKI2dbs660T+YViqDAeaXPwAACD9HAgAAAAAAAAHJAAAAdgAAAJDGKHOv8dE/OIbRF8uzlz8AgAg/VgIAAAAAAAABygAAAHYAAAAesS4PDyvSPxAVx9UnHZc/AEAJP1YCAAAAAAAAAcsAAAB2AAAA1EyvQu1m0j9QdBX/uriWPwDACT9mAgAAAAAAAAHMAAAAdgAAAIjoL3bLotI/ZGJZ5qq9lT8AQAk/ZgIAAAAAAAABzQAAAHYAAAA+hLCpqd7SPzzxTqQHJ5U/AAAJP4UCAAAAAAAAAc4AAAB2AAAAfgzBFgwT0z8UgERiZJCUPwAACT+FAgAAAAAAAAHPAAAAdgAAAJTjVuzvRNM/5A46IMH5kz8AAAk/lQIAAAAAAAAB0AAAAHYAAACECXIqVXTTP1zN1nLnMJM/AEAIP5UCAAAAAAAAAdEAAAB2AAAAnOAHADmm0z80XMwwRJqSPwAACD+VAgAAAAAAAAHSAAAAdgAAANpoGG2b2tM/qBppg2rRkT8AAAg/lQIAAAAAAAAB0wAAAHYAAAAa8Sja/Q7UP+R5t6z9bJE/AAAIP6QCAAAAAAAAAdQAAAB2AAAAMMi+r+FA1D9QOFT/I6SQPwAACD+kAgAAAAAAAAHVAAAAdgAAACDu2e1GcNQ/LMdJvYANkD8AAAg/tAIAAAAAAAAB1gAAAHYAAAAQFPUrrJ/UPwisfva67Y4/AIAIP7QCAAAAAAAAAdcAAAB2AAAA2IiV0pLM1D+4yWlydMCNPwDACD/EAgAAAAAAAAHYAAAAdgAAAPBfK6h2/tQ/MIgGxZr3jD8AAAo/xAIAAAAAAAAB2QAAAHYAAAAGN8F9WjDVPxgFQGrnZYs/AIAKP+MCAAAAAAAAAdoAAAB2AAAARr/R6rxk1T+4IivmoDiKPwBACz/jAgAAAAAAAAHbAAAAdgAAAIRH4lcfmdU/MOHHOMdviT8AwAs/4wIAAAAAAAAB3AAAAHYAAADEz/LEgc3VP6ifZIvtpog/AAANP+MCAAAAAAAAAd0AAAB2AAAA2qaImmX/1T8gXgHeE96HPwCADT/jAgAAAAAAAAHeAAAAdgAAAMzMo9jKLtY/kByeMDoVhz8AAA8/8wIAAAAAAAAB3wAAAHYAAAC88r4WMF7WPwjbOoNgTIY/AIAPP/MCAAAAAAAAAeAAAAB2AAAAqhjaVJWN1j+AmdfVhoOFPwDADj8CAwAAAAAAAAHhAAAAdgAAAMLvbyp5v9Y/+Fd0KK26hD8AQA4/AgMAAAAAAAAB4gAAAHYAAAAoKfsuWvbWPzC3wlFAVoQ/AAAPPxIDAAAAAAAAAeMAAAB2AAAAZrELnLwq1z+odV+kZo2DPwCADz8SAwAAAAAAAAHkAAAAdgAAAFbXJtohWtc/6NStzfkogz8AABE/IQMAAAAAAAAB5QAAAHYAAABG/UEYh4nXPwg0/PaMxII/AIARPyEDAAAAAAAAAeYAAAB2AAAA5sBnJ++z1z9Ik0ogIGCCPwAAEz8xAwAAAAAAAAHnAAAAdgAAAIaEjTZX3tc/uFHnckaXgT8AgBM/MQMAAAAAAAAB6AAAAHYAAABQ+S3dPQvYPzAQhMVszoA/AAAVP0UDAAAAAAAAAekAAAB2AAAAQB9JG6M62D9wb9Lu/2mAPwCAFT9FAwAAAAAAAAHqAAAAdgAAAC5FZFkIatg/wFvegkxCfz8AQBU/VAMAAAAAAAAB6wAAAHYAAAD4uQQA75bYP0Aae9VyeX4/AAAVP1QDAAAAAAAAAewAAAB2AAAAln0qD1fB2D9AGnvVcnl+PwAAFj9kAwAAAAAAAAHtAAAAdgAAAOjeWu/B5tg/QBp71XJ5fj8AgBY/ZAMAAAAAAAAB7gAAAHYAAAAUjxA4rgnZP7DYFyiZsH0/AMAWP3QDAAAAAAAAAe8AAAB2AAAAZvBAGBkv2T8wl7R6v+d8PwAAFz90AwAAAAAAAAHwAAAAdgAAABiNhpqJStk/MJe0er/nfD8AABc/gwMAAAAAAAAB8QAAAHYAAACkeFGFe2PZPzCXtHq/53w/AAAXP4MDAAAAAAAAAfIAAAB2AAAA4AEnQXB32T8wl7R6v+d8PwAAEj+TAwAAAAAAAAHzAAAAdgAAAPbZgWXmiNk/MJe0er/nfD8AwA8/kwMAAAAAAAAB9AAAAHYAAAC6T+daX5XZPzCXtHq/53w/AMAGP6IDAAAAAAAAAfUAAAB2AAAAWBTSuFmf2T+w2BcombB9PwDAAj+iAwAAAAAAAAH2AAAAdgAAAKp2x+dWpNk/QBp71XJ5fj8AALQ+ogMAAAAAAAAB9wAAAHYAAACqdsfnVqTZP3Bv0u7/aYA/AACQPtEDAAAAAAAAAfgAAAB2AAAAgsVMUNih2T+4UedyRpeBPwAAcz7RAwAAAAAAAAH5AAAAdgAAAJKebMPgktk/CDT89ozEgj8AAGQ+0QMAAAAAAAAB+gAAAHYAAACm9DHgD63dPzC3wlFAVoQ/AACMPgAAAAAAAAAAAfsAAAB2AAAA9FYnDw2y3T8INPz2jMSCPwAAwD4PAAAAAAAAAAH8AAAAdgAAABwIoqaLtN0/SJNKICBggj8AgMs+DwAAAAAAAAAB/QAAAHYAAABCuRw+CrfdP7hR53JGl4E/AADUPg8AAAAAAAAAAf4AAAB2AAAAkhsSbQe83T/4sDWc2TKBPwAA5z4fAAAAAAAAAAH/AAAAdgAAADDg/MoBxt0/MBCExWzOgD8AgPA+HwAAAAAAAAABAAEAAHYAAAD2VWLAetLdP3Bv0u7/aYA/AID1Pi4AAAAAAAAAAQEBAAB2AAAAvMvHtfPe3T9wb9Lu/2mAPwCA9j4uAAAAAAAAAAECAQAAdgAAAIRBLats690/QBp71XJ5fj8AAPY+LgAAAAAAAAABAwEAAHYAAABwaA04ZPrdPzCXtHq/53w/AIDvPj4AAAAAAAAAAQQBAAB2AAAArvHi81gO3j8wFO4fDFZ7PwAA7D4+AAAAAAAAAAEFAQAAdgAAADjdrd5KJ94/EJEnxVjEeT8AAOY+TgAAAAAAAAABBgEAAHYAAADsefNgu0LeP5BPxBd/+3g/AIDjPk4AAAAAAAAAAQcBAAB2AAAA7HguEilj3j8ADmFqpTJ4PwAA4T5OAAAAAAAAAAEIAQAAdgAAAD7aXvKTiN4/gMz9vMtpdz8AAOA+XQAAAAAAAAABCQEAAHYAAAC47AlqfbDeP4DM/bzLaXc/AIDlPl0AAAAAAAAAAQoBAAB2AAAAgGGqEGTd3j8ADmFqpTJ4PwAA6D5tAAAAAAAAAAELAQAAdgAAACIl0B/MB98/AA5haqUyeD8AAPE+fQAAAAAAAAABDAEAAHYAAAAQS+tdMTffP4DM/bzLaXc/AAD1Pn0AAAAAAAAAAQ0BAAB2AAAAdoR2YhJu3z+AzP28y2l3PwCA/T59AAAAAAAAAAEOAQAAdgAAAFTRcS1vrN8/sIqaD/Kgdj8AwAA/jAAAAAAAAAABDwEAAHYAAAAyHm34y+rfP7CKmg/yoHY/AMADP4wAAAAAAAAAARABAAB2AAAAhzW0YZQU4D+wipoP8qB2PwAABT+cAAAAAAAAAAERAQAAdgAAAPbbMcfCM+A/MEk3YhjYdT8AgAg/nAAAAAAAAAABEgEAAHYAAACLMyrEb1XgPyDGcAdlRnQ/AAAKP6sAAAAAAAAAARMBAAB2AAAA3pRapNp64D+QhA1ai31zPwBACz+rAAAAAAAAAAEUAQAAdgAAAFanBRzEouA/kIQNWot9cz8AwAs/ywAAAAAAAAABFQEAAHYAAAA8YfNHbsngPwBDqqyxtHI/AIAMP8sAAAAAAAAAARYBAAB2AAAAScxbC5fy4D/wv+NR/iJxPwDADD/LAAAAAAAAAAEXAQAAdgAAAHzoPmY+HuE/4Hk67pUibz8AwAw/ywAAAAAAAAABGAEAAHYAAABFXd8MJUvhP+D2c5PikG0/AAANP9oAAAAAAAAAARkBAAB2AAAAennCZ8x24T/Ac604L/9rPwBADD/aAAAAAAAAAAEaAQAAdgAAAELuYg6zo+E/oPDm3Xttaj8AAAw/6gAAAAAAAAABGwEAAHYAAAAxFH5MGNPhP4DqWSgVSmc/AIAMP+oAAAAAAAAAARwBAAB2AAAAITqZin0C4j+A6lkoFUpnPwDADD8IAQAAAAAAAAEdAQAAdgAAAH0H93yjMOI/gOpZKBVKZz8AgA0/CAEAAAAAAAABHgEAAHYAAABGfJcjil3iP2DkzHKuJmQ/AMANPxcBAAAAAAAAAR8BAAB2AAAAokn1FbCL4j9AYQYY+5RiPwDADT8XAQAAAAAAAAEgAQAAdgAAAJFvEFQVu+I/QGEGGPuUYj8AAA4/JwEAAAAAAAABIQEAAHYAAABZ5LD6++fiP0BhBhj7lGI/AIAPPycBAAAAAAAAASIBAAB2AAAAIVlRoeIU4z9g5MxyriZkPwBAED82AQAAAAAAAAEjAQAAdgAAAOnN8UfJQeM/YOTMcq4mZD8AwBE/NgEAAAAAAAABJAEAAHYAAABGm08672/jP4DqWSgVSmc/AIASPzYBAAAAAAAAASUBAAB2AAAADhDw4NWc4z+A6lkoFUpnPwDAEj9GAQAAAAAAAAEmAQAAdgAAAEIs0zt9yOM/gOpZKBVKZz8AABM/RgEAAAAAAAABJwEAAHYAAAB2SLaWJPTjP4DqWSgVSmc/AAATP1YBAAAAAAAAASgBAAB2AAAAZ27R1Ikj5D+A6lkoFUpnPwAAEz9WAQAAAAAAAAEpAQAAdgAAAJqKtC8xT+Q/oG0gg8jbaD8AABM/dQEAAAAAAAABKgEAAHYAAAA8Tto+mXnkP6Dw5t17bWo/AAATP3UBAAAAAAAAASsBAAB2AAAAtGCFtoKh5D+g8Obde21qPwAAEz91AQAAAAAAAAEsAQAAdgAAAF+Q2Nel1OQ/wHOtOC//az8AABM/dQEAAAAAAAABLQEAAHYAAADjDrFhSgXlP8BzrTgv/2s/AIATP4UBAAAAAAAAAS4BAAB2AAAAq4NRCDEy5T/g9nOT4pBtPwDAEz+FAQAAAAAAAAEvAQAAdgAAAEtHdxeZXOU/4Hk67pUibz8AwBM/lAEAAAAAAAABMAEAAHYAAABZst/awYXlP+B5Ou6VIm8/AAAUP5QBAAAAAAAAATEBAAB2AAAAZR1Inuqu5T/geTrulSJvPwBAEz+kAQAAAAAAAAEyAQAAdgAAAHOIsGET2OU/4Hk67pUibz8AABM/pAEAAAAAAAABMwEAAHYAAADE6eBBfv3lP3B+gKQkWnA/AIATP8MBAAAAAAAAATQBAAB2AAAA7pmWimog5j9wfoCkJFpwPwDAEz/DAQAAAAAAAAE1AQAAdgAAAFxAFPCYP+Y/cH6ApCRacD8AgBQ/wwEAAAAAAAABNgEAAHYAAADL5pFVx17mP3B+gKQkWnA/AMAUP8MBAAAAAAAAATcBAAB2AAAAEtyUI3d75j9wfoCkJFpwPwDAEz/DAQAAAAAAAAE4AQAAdgAAAMV42qXnluY/8L/jUf4icT8AQBM/0wEAAAAAAAABOQEAAHYAAAC8C+hEmq7mP4ABR//X63E/AAATP9MBAAAAAAAAAToBAAB2AAAAIEY4mA3F5j+QhA1ai31zPwAAEz/iAQAAAAAAAAE7AQAAdgAAAMp2UAjD1+Y/oAfUtD4PdT8AgA0/4gEAAAAAAAABPAEAAHYAAABK9u3g+efmP7CKmg/yoHY/AAALP/IBAAAAAAAAAT0BAAB2AAAApMQQIrL15j8ADmFqpTJ4PwAA1D7yAQAAAAAAAAE+AQAAdgAAAGs6dhcrAuc/oNKKcjKNej8AgLY+MAIAAAAAAAABPwEAAHYAAAB1pqMp5grnP0Aae9VyeX4/AIClPjACAAAAAAAAAUABAAB2AAAAxAiZWOMP5z8wEITFbM6APwAAoD4wAgAAAAAAAAFBAQAAdgAAAATbXYi92NE/3FVIpOHKxT8AADY+AAAAAAAAAAABQgEAAHYAAADcKePwPtbRP7YHBzwNuMU/AAB5PhMAAAAAAAAAAUMBAAB2AAAABNtdiL3Y0T+e0zChf6vFPwAAhD4TAAAAAAAAAAFEAQAAdgAAAATbXYi92NE/hp9aBvKexT8AgIk+EwAAAAAAAAABRQEAAHYAAADcKePwPtbRP4afWgbynsU/AACXPiMAAAAAAAAAAUYBAAB2AAAA3Cnj8D7W0T+Gn1oG8p7FPwAAnD4jAAAAAAAAAAFHAQAAdgAAALZ4aFnA09E/eoXvOKuYxT8AgKQ+IwAAAAAAAAABSAEAAHYAAACOx+3BQdHRP2xrhGtkksU/AACoPiMAAAAAAAAAAUkBAAB2AAAAZhZzKsPO0T9UN67Q1oXFPwCArT4jAAAAAAAAAAFKAQAAdgAAAD5l+JJEzNE/PAPYNUl5xT8AALA+IwAAAAAAAAABSwEAAHYAAAA+ZfiSRMzRPxa1ls10ZsU/AAC4PjIAAAAAAAAAAUwBAAB2AAAAFrR9+8XJ0T/+gMAy51nFPwCAuz4yAAAAAAAAAAFNAQAAdgAAABa0ffvFydE/8mZVZaBTxT8AgME+QgAAAAAAAAABTgEAAHYAAAA+ZfiSRMzRP9oyf8oSR8U/AADEPkIAAAAAAAAAAU8BAAB2AAAA3Cnj8D7W0T/C/qgvhTrFPwAAyz5CAAAAAAAAAAFQAQAAdgAAAKKfSOa34tE/tuQ9Yj40xT8AAM4+YQAAAAAAAAABUQEAAHYAAABoFa7bMO/RP5ywZ8ewJ8U/AIDTPmEAAAAAAAAAAVIBAAB2AAAAfO0IAKcA0j+Qlvz5aSHFPwAA1j5xAAAAAAAAAAFTAQAAdgAAAAjZ0+qYGdI/hHyRLCMbxT8AgNo+gQAAAAAAAAABVAEAAHYAAADiJpQEiDfSP3hiJl/cFMU/AIDcPoEAAAAAAAAAAVUBAAB2AAAADtdJTXRa0j94YiZf3BTFPwCA3z6QAAAAAAAAAAFWAQAAdgAAAK6ab1zchNI/bEi7kZUOxT8AAOE+kAAAAAAAAAABVwEAAHYAAAAmrRrUxazSP2xIu5GVDsU/AIDhPpAAAAAAAAAAAVgBAAB2AAAAGNM1Eivc0j9sSLuRlQ7FPwAA4j6gAAAAAAAAAAFZAQAAdgAAAJDl4IkUBNM/bEi7kZUOxT8AAOI+oAAAAAAAAAABWgEAAHYAAAAK+IsB/ivTP2xIu5GVDsU/AADiPq8AAAAAAAAAAVsBAAB2AAAAWlm84WhR0z9cLlDETgjFPwAA4j6vAAAAAAAAAAFcAQAAdgAAAIQJcipVdNM/UBTl9gcCxT8AAOI+vwAAAAAAAAABXQEAAHYAAABeVzJERJLTP1AU5fYHAsU/AADjPr8AAAAAAAAAAV4BAAB2AAAAEvR3xrSt0z9E+nkpwfvEPwCA4z7PAAAAAAAAAAFfAQAAdgAAAJ7fQrGmxtM/NuAOXHr1xD8AAOY+zwAAAAAAAAABYAEAAHYAAAC0t53VHNjTPyrGo44z78Q/AADnPt4AAAAAAAAAAWEBAAB2AAAAeC0Dy5Xk0z8qxqOOM+/EPwAA4z7eAAAAAAAAAAFiAQAAdgAAABby7SiQ7tM/Hqw4wezoxD8AgOE+7gAAAAAAAAABYwEAAHYAAABmVONXjfPTPx6sOMHs6MQ/AIDiPu4AAAAAAAAAAWQBAAB2AAAAZlTjV43z0z8Sks3zpeLEPwAA4z7uAAAAAAAAAAFlAQAAdgAAABby7SiQ7tM/BnhiJl/cxD8AgOI+7gAAAAAAAAABZgEAAHYAAABSfIgzF+LTP/xd91gY1sQ/AADiPv4AAAAAAAAAAWcBAAB2AAAAjAYjPp7V0z/8XfdYGNbEPwAA4z4NAQAAAAAAAAFoAQAAdgAAAE59TYKpwdM/7kOMi9HPxD8AgOM+HQEAAAAAAAABaQEAAHYAAADqQv0uNqvTP+5DjIvRz8Q/AIDiPh0BAAAAAAAAAWoBAAB2AAAAXlcyRESS0z/uQ4yL0c/EPwAA4j4sAQAAAAAAAAFrAQAAdgAAAKy67MHTdtM//F33WBjWxD8AgOY+LAEAAAAAAAABbAEAAHYAAACou7EQZlbTP/xd91gY1sQ/AADoPjwBAAAAAAAAAW0BAAB2AAAAfgv8x3kz0z/8XfdYGNbEPwCA6j48AQAAAAAAAAFuAQAAdgAAAAb5UFCQC9M//F33WBjWxD8AgOs+TAEAAAAAAAABbwEAAHYAAACM5qXYpuPSPwZ4YiZf3MQ/AIDqPkwBAAAAAAAAAXABAAB2AAAAFNT6YL270j8Sks3zpeLEPwAA6j5bAQAAAAAAAAFxAQAAdgAAAHQQ1VFVkdI/EpLN86XixD8AAOs+WwEAAAAAAAABcgEAAHYAAABKYB8JaW7SPx6sOMHs6MQ/AIDrPlsBAAAAAAAAAXMBAAB2AAAAlsPZhvhS0j8erDjB7OjEPwAA7j5rAQAAAAAAAAF0AQAAdgAAALx1GW0JNdI/KsajjjPvxD8AAO8+awEAAAAAAAABdQEAAHYAAAAwik6CFxzSPyrGo44z78Q/AADzPnsBAAAAAAAAAXYBAAB2AAAA9AB5xiII0j8qxqOOM+/EPwCA9D57AQAAAAAAAAF3AQAAdgAAAAbamDkr+dE/KsajjjPvxD8AgPc+mgEAAAAAAAABeAEAAHYAAABoFa7bMO/RPyrGo44z78Q/AAD5PpoBAAAAAAAAAXkBAAB2AAAA8gE+FbXn0T8erDjB7OjEPwCA+j6aAQAAAAAAAAF6AQAAdgAAAKKfSOa34tE/Hqw4wezoxD8AgPs+mgEAAAAAAAABewEAAHYAAACin0jmt+LRPx6sOMHs6MQ/AAD/PqkBAAAAAAAAAXwBAAB2AAAAGrO4rDPq0T8erDjB7OjEPwBAAD+pAQAAAAAAAAF9AQAAdgAAAN4oHqKs9tE/Hqw4wezoxD8AgAI/qQEAAAAAAAABfgEAAHYAAAAcsvNdoQrSPx6sOMHs6MQ/AEADP7kBAAAAAAAAAX8BAAB2AAAAqJ2+SJMj0j8Sks3zpeLEPwDAAz/JAQAAAAAAAAGAAQAAdgAAAILrfmKCQdI//F33WBjWxD8AAAQ/yQEAAAAAAAABgQEAAHYAAACsmzSrbmTSP+IpIb6KycQ/AAAFP9gBAAAAAAAAAYIBAAB2AAAATF9autaO0j/UD7bwQ8PEPwCABT/YAQAAAAAAAAGDAQAAdgAAABTU+mC9u9I/yPVKI/28xD8AAAM/6AEAAAAAAAABhAEAAHYAAACM5qXYpuPSP7zb31W2tsQ/AAACP+gBAAAAAAAAAYUBAAB2AAAALqrL5w4O0z+wwXSIb7DEPwCA2j74AQAAAAAAAAGGAQAAdgAAAH4L/Md5M9M/pKcJuyiqxD8AAMg++AEAAAAAAAABhwEAAHYAAADSbCyo5FjTP7DBdIhvsMQ/AIC+PgcCAAAAAAAAAYgBAAB2AAAA+hzi8NB70z+kpwm7KKrEPwCAuz4HAgAAAAAAAAGJAQAAdgAAAPOHsqMa9sc/TnNv0G2ayz8AAAk+AAAAAAAAAAABigEAAHYAAABVw8dFIOzHPzY/mTXgjcs/AAA8Pg8AAAAAAAAAAYsBAAB2AAAAtf7c5yXixz8eC8OaUoHLPwAASD4PAAAAAAAAAAGMAQAAdgAAABc68okr2Mc/EvFXzQt7yz8AAFA+DwAAAAAAAAABjQEAAHYAAADJ1/xaLtPHPwTX7P/EdMs/AAByPi4AAAAAAAAAAY4BAAB2AAAAe3UHLDHOxz/2vIEyfm7LPwCAhD4uAAAAAAAAAAGPAQAAdgAAACsTEv0zycc/3oirl/Bhyz8AAIs+LgAAAAAAAAABkAEAAHYAAACNTiefOb/HP8RU1fxiVcs/AACVPj4AAAAAAAAAAZEBAAB2AAAAP+wxcDy6xz+sIP9h1UjLPwAAmT4+AAAAAAAAAAGSAQAAdgAAAO2JPEE/tcc/lOwox0c8yz8AgKE+PgAAAAAAAAABkwEAAHYAAACfJ0cSQrDHP26e515zKcs/AIClPj4AAAAAAAAAAZQBAAB2AAAAT8VR40Srxz9KUKb2nhbLPwCArD5OAAAAAAAAAAGVAQAAdgAAAE/FUeNEq8c/JgJljsoDyz8AALA+TgAAAAAAAAABlgEAAHYAAAABY1y0R6bHPwC0Iyb28Mo/AIC8Pk4AAAAAAAAAAZcBAAB2AAAAAWNctEemxz/of02LaOTKPwAAwj5dAAAAAAAAAAGYAQAAdgAAAAFjXLRHpsc/zkt38NrXyj8AgMw+XQAAAAAAAAABmQEAAHYAAAABY1y0R6bHP7YXoVVNy8o/AADRPm0AAAAAAAAAAZoBAAB2AAAAT8VR40Srxz+e48q6v77KPwCA1z5tAAAAAAAAAAGbAQAAdgAAAD/sMXA8usc/hq/0HzKyyj8AANo+bQAAAAAAAAABnAEAAHYAAAB7dQcsMc7HP257HoWkpco/AIDdPowAAAAAAAAAAZ0BAAB2AAAApSW9dB3xxz9WR0jqFpnKPwAA3z6cAAAAAAAAAAGeAQAAdgAAAM/Vcr0JFMg/MPkGgkKGyj8AAOQ+nAAAAAAAAAABnwEAAHYAAACVShNk8EDIPxTFMOe0eco/AADmPqsAAAAAAAAAAaABAAB2AAAAS+aTl858yD/wdu9+4GbKPwAA5D67AAAAAAAAAAGhAQAAdgAAAKFG/yinwsg/4lyEsZlgyj8AAOM+uwAAAAAAAAABogEAAHYAAABDCWDpfA3JP8oorhYMVMo/AIDlPrsAAAAAAAAAAaMBAAB2AAAANS622E9dyT++DkNJxU3KPwCA5j7LAAAAAAAAAAGkAQAAdgAAAMUX9yUdt8k/svTXe35Hyj8AgOY+ywAAAAAAAAABpQEAAHYAAAAFn0JE7QvKP7L013t+R8o/AADmPtoAAAAAAAAAAaYBAAB2AAAARyaOYr1gyj+y9Nd7fkfKPwAA5z7aAAAAAAAAAAGnAQAAdgAAAOno7iKTq8o/svTXe35Hyj8AgOc+6gAAAAAAAAABqAEAAHYAAADx5mSFbuzKP7L013t+R8o/AIDlPuoAAAAAAAAAAakBAAB2AAAARUfQFkcyyz++DkNJxU3KPwCA5D76AAAAAAAAAAGqAQAAdgAAAJWnO6gfeMs/yiiuFgxUyj8AAOQ++gAAAAAAAAABqwEAAHYAAABLQ7zb/bPLP9ZCGeRSWso/AADkPgkBAAAAAAAAAawBAAB2AAAAs3xH4N7qyz/WQhnkUlrKPwAA5j4JAQAAAAAAAAGtAQAAdgAAAMtT3bXCHMw/4lyEsZlgyj8AAOc+GQEAAAAAAAABrgEAAHYAAABFZogtrETMP+JchLGZYMo/AIDnPhkBAAAAAAAAAa8BAAB2AAAAH7RIR5tizD/iXISxmWDKPwAA6D4oAQAAAAAAAAGwAQAAdgAAAFs9HgOQdsw/4lyEsZlgyj8AAOg+KAEAAAAAAAABsQEAAHYAAAD5AQlhioDMP+JchLGZYMo/AADoPjgBAAAAAAAAAbIBAAB2AAAA+QEJYYqAzD/iXISxmWDKPwAA6j44AQAAAAAAAAGzAQAAdgAAAKmfEzKNe8w/4lyEsZlgyj8AAOs+OAEAAAAAAAABtAEAAHYAAAAJ2yjUknHMP+JchLGZYMo/AIDqPjgBAAAAAAAAAbUBAAB2AAAAz1FTGJ5dzD/iXISxmWDKPwAA6j5IAQAAAAAAAAG2AQAAdgAAAPUDk/6uP8w/4lyEsZlgyj8AAOo+SAEAAAAAAAABtwEAAHYAAADLU921whzMP+JchLGZYMo/AADqPlcBAAAAAAAAAbgBAAB2AAAAUUEyPtn0yz/wdu9+4GbKPwAA6j5XAQAAAAAAAAG5AQAAdgAAANkuh8bvzMs/8HbvfuBmyj8AAOo+ZwEAAAAAAAABugEAAHYAAAARuuYfCaDLP/yQWkwnbco/AIDoPmcBAAAAAAAAAbsBAAB2AAAAR0VGeSJzyz8Iq8UZbnPKPwAA6D53AQAAAAAAAAG8AQAAdgAAAC9usKM+Qcs/FMUw57R5yj8AAOk+dwEAAAAAAAABvQEAAHYAAAAblxrOWg/LPyDfm7T7f8o/AIDpPoYBAAAAAAAAAb4BAAB2AAAAs12PyXnYyj8g35u0+3/KPwCA6T6GAQAAAAAAAAG/AQAAdgAAAK9fGWeel8o/MPkGgkKGyj8AAOo+lgEAAAAAAAABwAEAAHYAAABb/63VxVHKPzwTck+JjMo/AADrPpYBAAAAAAAAAcEBAAB2AAAAtzxNFfAGyj9ILd0c0JLKPwCA6z6lAQAAAAAAAAHCAQAAdgAAAMUX9yUdt8k/YmGzt12fyj8AgOo+pQEAAAAAAAABwwEAAHYAAAAhVZZlR2zJP3qViVLrq8o/AADqPrUBAAAAAAAAAcQBAAB2AAAAzfQq1G4myT+SyV/teLjKPwAA7D61AQAAAAAAAAHFAQAAdgAAABlZqqCQ6sg/qv01iAbFyj8AAO0+xQEAAAAAAAABxgEAAHYAAABjvSltsq7IP8IxDCOU0co/AADxPsUBAAAAAAAAAccBAAB2AAAA+4OeaNF3yD/cZeK9Id7KPwCA8j7UAQAAAAAAAAHIAQAAdgAAADUP/sHqSsg/9Jm4WK/qyj8AgPQ+1AEAAAAAAAAByQEAAHYAAAC7/FJKASPIPwC0Iyb28Mo/AID1PuQBAAAAAAAAAcoBAAB2AAAAkUydARUAyD8Mzo7zPPfKPwAA9z7kAQAAAAAAAAHLAQAAdgAAAAVh0hYj58c/GOj5wIP9yj8AgPc+9AEAAAAAAAABzAEAAHYAAADJ1/xaLtPHPxjo+cCD/co/AID3PvQBAAAAAAAAAc0BAAB2AAAA27AczjbExz8Y6PnAg/3KPwAA+D4DAgAAAAAAAAHOAQAAdgAAAD/sMXA8usc/JgJljsoDyz8AgPU+AwIAAAAAAAABzwEAAHYAAADtiTxBP7XHPyYCZY7KA8s/AID0PgMCAAAAAAAAAdABAAB2AAAA7Yk8QT+1xz8mAmWOygPLPwAA9D4DAgAAAAAAAAHRAQAAdgAAAI1OJ585v8c/JgJljsoDyz8AAPQ+EwIAAAAAAAAB0gEAAHYAAADJ1/xaLtPHPyYCZY7KA8s/AAD0PhMCAAAAAAAAAdMBAAB2AAAApSW9dB3xxz8Y6PnAg/3KPwAA9D4iAgAAAAAAAAHUAQAAdgAAAM/Vcr0JFMg/DM6O8zz3yj8AAPU+MgIAAAAAAAAB1QEAAHYAAABH6B018zvIPwC0Iyb28Mo/AID1PjICAAAAAAAAAdYBAAB2AAAArSGpOdRyyD/0mbhYr+rKPwCA8z5CAgAAAAAAAAHXAQAAdgAAAAGCFMusuMg/6H9Ni2jkyj8AgPI+QgIAAAAAAAAB2AEAAHYAAACjRHWLggPJP9xl4r0h3so/AADyPlECAAAAAAAAAdkBAAB2AAAA5cvAqVJYyT/cZeK9Id7KPwAA8j5RAgAAAAAAAAHaAQAAdgAAACdTDMgirck/3GXivSHeyj8AgPA+YQIAAAAAAAAB2wEAAHYAAAC3PE0V8AbKP9xl4r0h3so/AADwPmECAAAAAAAAAdwBAAB2AAAAqWGjBMNWyj/cZeK9Id7KPwAA5j5xAgAAAAAAAAHdAQAAdgAAAJuG+fOVpso/3GXivSHeyj8AgOE+cQIAAAAAAAAB3gEAAHYAAACNq0/jaPbKP9xl4r0h3so/AICkPoACAAAAAAAAAd8BAAB2AAAAf9Cl0jtGyz/of02LaOTKPwAAiT6AAgAAAAAAAAHgAQAAdgAAACOTBpMRkcs/6H9Ni2jkyj8AAHI+kAIAAAAAAAAB4QEAAHYAAACJzJGX8sfLP9xl4r0h3so/AABoPpACAAAAAAAAAeIBAAB2AAAAFo5L6Rsq2T8QrlrAvNDAPwAAHD4AAAAAAAAAAAHjAQAAdgAAAFAY5vOiHdk/BJTv8nXKwD8AAFU+FQAAAAAAAAAB5AEAAHYAAADYBHYtJxbZP+pfGVjovcA/AABiPhUAAAAAAAAAAeUBAAB2AAAA7N2VoC8H2T/eRa6KobfAPwAAaz4VAAAAAAAAAAHmAQAAdgAAAJx7oHEyAtk/3kWuiqG3wD8AgIE+FQAAAAAAAAAB5wEAAHYAAAAAt7UTOPjYP9IrQ71ascA/AACGPiUAAAAAAAAAAegBAAB2AAAAOEFQHr/r2D/EEdjvE6vAPwCAkD4lAAAAAAAAAAHpAQAAdgAAAEwacJHH3Ng/rN0BVYaewD8AAJU+NAAAAAAAAAAB6gEAAHYAAAA2QhVtUcvYP5SpK7r4kcA/AICbPjQAAAAAAAAAAesBAAB2AAAA0gfFGd602D98dVUfa4XAPwAAnj5EAAAAAAAAAAHsAQAAdgAAAJZ+713poNg/YkF/hN14wD8AgJ8+RAAAAAAAAAAB7QEAAHYAAAAwRJ8KdorYP1YnFLeWcsA/AACgPkQAAAAAAAAAAe4BAAB2AAAApljUH4Rx2D8+8z0cCWbAPwAAoT5UAAAAAAAAAAHvAQAAdgAAAGrP/mOPXdg/MtnSTsJfwD8AgKE+VAAAAAAAAAAB8AEAAHYAAAAGla4QHEfYPyS/Z4F7WcA/AICgPmMAAAAAAAAAAfEBAAB2AAAAeqnjJSou2D8Mi5Hm7UzAPwAAoD5jAAAAAAAAAAHyAQAAdgAAAOy9GDs4Fdg/DIuR5u1MwD8AAKM+YwAAAAAAAAAB8wEAAHYAAAAUcFghSffXPwyLkebtTMA/AICkPnMAAAAAAAAAAfQBAAB2AAAAEHEdcNvW1z8kv2eBe1nAPwCApj5zAAAAAAAAAAH1AQAAdgAAAJhecvjxrtc/PvM9HAlmwD8AgKc+ggAAAAAAAAAB9gEAAHYAAAD2mkzpiYTXP25b6lEkf8A/AICnPoIAAAAAAAAAAfcBAAB2AAAACHUxqyRV1z+s3QFVhp7APwAAqD6SAAAAAAAAAAH4AQAAdgAAAEAAkQQ+KNc/+HmEJS/EwD8AAKs+kgAAAAAAAAAB+QEAAHYAAAB2i/BdV/vWP1pK3ZBl9sA/AICsPrEAAAAAAAAAAfoBAAB2AAAArhZQt3DO1j/KNKHJ4i7BPwAAsj6xAAAAAAAAAAH7AQAAdgAAABBTKqgIpNY/UFM7ne1zwT8AALQ+sQAAAAAAAAAB/AEAAHYAAACUQH8wH3zWP/KlqwuGxcE/AIC4PrEAAAAAAAAAAf0BAAB2AAAAHC7UuDVU1j/EYMivOTDCPwCAuj7BAAAAAAAAAAH+AQAAdgAAAPJ9HnBJMdY/ojVQITShwj8AAMA+wQAAAAAAAAAB/wEAAHYAAADwfuO+2xDWP44kQ2B1GMM/AADCPtEAAAAAAAAAAQACAAB2AAAAPOKdPGv11T9s+crRb4nDPwCAwz7RAAAAAAAAAAEBAgAAdgAAANinTen33tU/TM5SQ2r6wz8AAMQ+4AAAAAAAAAABAgIAAHYAAACcHngtA8vVPza9RYKrccQ/AADEPuAAAAAAAAAAAQMCAAB2AAAAhkYdCY251T824A5cevXEPwAAxD7wAAAAAAAAAAEEAgAAdgAAAMLQtxMUrdU/VDeu0NaFxT8AAMQ+8AAAAAAAAAABBQIAAHYAAAAiDM21GaPVP4rCI+DAIsY/AADEPv8AAAAAAAAAAQYCAAB2AAAAhEfiVx+Z1T++TZnvqr/GPwAAxT7/AAAAAAAAAAEHAgAAdgAAAA40cpGjkdU/6L6jMU5Wxz8AgMU+DwEAAAAAAAABCAIAAHYAAADA0XxipozVPwQWQ6aq5sc/AIDEPg8BAAAAAAAAAQkCAAB2AAAAcG+HM6mH1T8sh03oTX3IPwAAxD4fAQAAAAAAAAEKAgAAdgAAAEi+DJwqhdU/biwuxX4gyT8AAMU+HwEAAAAAAAABCwIAAHYAAABIvgycKoXVP7zreW/2yck/AIDFPi4BAAAAAAAAAQwCAAB2AAAASL4MnCqF1T/8kFpMJ23KPwAAxz4uAQAAAAAAAAENAgAAdgAAAEi+DJwqhdU/PjY7KVgQyz8AgMc+LgEAAAAAAAABDgIAAHYAAABwb4czqYfVP3TBsDhCrcs/AIDGPk4BAAAAAAAAAQ8CAAB2AAAAwNF8YqaM1T+aMrt65UPMPwAAxj5OAQAAAAAAAAEQAgAAdgAAAA40cpGjkdU/xKPFvIjazD8AAMc+TgEAAAAAAAABEQIAAHYAAACER+JXH5nVPxRjEWcAhM0/AIDHPk4BAAAAAAAAARICAAB2AAAA/FpSHpug1T9SCPJDMSfOPwAAyT5dAQAAAAAAAAETAgAAdgAAAJofPXyVqtU/lq3SIGLKzj8AgMk+XQEAAAAAAAABFAIAAHYAAAA45Cfaj7TVP9hSs/2Sbc8/AADLPm0BAAAAAAAAARUCAAB2AAAA1qgSOIq+1T8Hb5SGPgXQPwCAyz5tAQAAAAAAAAEWAgAAdgAAAJweeC0Dy9U/p8EE9dZW0D8AgMs+fAEAAAAAAAABFwIAAHYAAABilN0ifNfVP1Qu4DC2rtA/AADMPnwBAAAAAAAAARgCAAB2AAAAAFnIgHbh1T8Bm7tslQbRPwAAzD6cAQAAAAAAAAEZAgAAdgAAAJ4ds95w69U/pnrhQVFb0T8AAMw+nAEAAAAAAAABGgIAAHYAAAAUMSOl7PLVP05aBxcNsNE/AADNPpwBAAAAAAAAARsCAAB2AAAAZJMY1On31T/pH8Iegv7RPwCAzT6cAQAAAAAAAAEcAgAAdgAAALT1DQPn/NU/fVjHv9NJ0j8AgM0+qwEAAAAAAAABHQIAAHYAAAACWAMy5AHWPxcegsdImNI/AADOPqsBAAAAAAAAAR4CAAB2AAAAKgl+yWIE1j+4cPI14enSPwAA0D67AQAAAAAAAAEfAgAAdgAAAFC6+GDhBtY/UzatPVY40z8AANE+uwEAAAAAAAABIAIAAHYAAAB6a3P4XwnWP+dust6ng9M/AIDRPssBAAAAAAAAASECAAB2AAAAohzuj94L1j98p7d/+c7TPwAA0j7LAQAAAAAAAAEiAgAAdgAAAMjNaCddDtY/A8ZRUwQU1D8AANM+2gEAAAAAAAABIwIAAHYAAAA+4djt2BXWP5JxoY0yXNQ/AIDTPtoBAAAAAAAAASQCAAB2AAAAZpJThVcY1j8gHfHHYKTUPwAA1z7aAQAAAAAAAAElAgAAdgAAALb0SLRUHdY/uuKrz9Xy1D8AgNg+6gEAAAAAAAABJgIAAHYAAAAEVz7jUSLWP08bsXAnPtU/AIDaPuoBAAAAAAAAAScCAAB2AAAALAi5etAk1j/kU7YReYnVPwCA2z75AQAAAAAAAAEoAgAAdgAAAFa5MxJPJ9Y/cP8FTKfR1T8AAN0++QEAAAAAAAABKQIAAHYAAACkGylBTCzWP/odoB+yFtY/AIDdPgkCAAAAAAAAASoCAAB2AAAApBspQUws1j90Is8ldlXWPwAA4D4JAgAAAAAAAAErAgAAdgAAAMzMo9jKLtY/8Cb+KzqU1j8AAOE+GAIAAAAAAAABLAIAAHYAAADyfR5wSTHWP2Wed8vaz9Y/AADnPhgCAAAAAAAAAS0CAAB2AAAAGi+ZB8gz1j/hoqbRng7XPwAA6j4nAgAAAAAAAAEuAgAAdgAAAEDgE59GNtY/VhogcT9K1z8AgO0+JwIAAAAAAAABLwIAAHYAAACSQgnOQzvWP+XFb6ttktc/AADvPjcCAAAAAAAAATACAAB2AAAA4KT+/EBA1j9bPelKDs7XPwCA7z43AgAAAAAAAAExAgAAdgAAAC4H9Cs+RdY/1kEYUdIM2D8AAPA+RwIAAAAAAAABMgIAAHYAAACkGmTyuUzWP1JGR1eWS9g/AADxPkcCAAAAAAAAATMCAAB2AAAAzMveiThP1j/BMAuQE4TYPwCA8T5WAgAAAAAAAAE0AgAAdgAAAETfTlC0VtY/Ko4ZYm252D8AAPM+VgIAAAAAAAABNQIAAHYAAACSQUR/sVvWP5l43Zrq8dg/AIDzPmYCAAAAAAAAATYCAAB2AAAAvPK+FjBe1j8VfQyhrjDZPwCA8z5mAgAAAAAAAAE3AgAAdgAAAApVtEUtY9Y/kIE7p3Jv2T8AAPQ+dQIAAAAAAAABOAIAAHYAAABYt6l0KmjWPwb5tEYTq9k/AAD1PnUCAAAAAAAAATkCAAB2AAAAgGgkDKlq1j97cC7ms+bZPwCA9T6FAgAAAAAAAAE6AgAAdgAAAKgZn6MnbdY/30CHUeoY2j8AgPQ+hQIAAAAAAAABOwIAAHYAAAAeLQ9qo3TWP04rS4pnUdo/AAD0PpUCAAAAAAAAATwCAAB2AAAARt6JASJ31j+x+6P1nYPaPwAA9D6VAgAAAAAAAAE9AgAAdgAAAJRAfzAffNY/E8z8YNS12j8AAPQ+pAIAAAAAAAABPgIAAHYAAADmonRfHIHWP3WcVcwK6No/AIDyPqQCAAAAAAAAAT8CAAB2AAAANAVqjhmG1j/lhhkFiCDbPwAA8j60AgAAAAAAAAFAAgAAdgAAADQFao4ZhtY/U3HdPQVZ2z8AAPI+tAIAAAAAAAABQQIAAHYAAACCZ1+9FovWP8voVt2llNs/AADyPsQCAAAAAAAAAUICAAB2AAAAgmdfvRaL1j850xoWI83bPwAA8j7EAgAAAAAAAAFDAgAAdgAAAKoY2lSVjdY/r0qUtcMI3D8AAPI+xAIAAAAAAAABRAIAAHYAAACqGNpUlY3WPxeooocdPtw/AADyPtMCAAAAAAAAAUUCAAB2AAAA0MlU7BOQ1j+NHxwnvnncPwAA8j7TAgAAAAAAAAFGAgAAdgAAANDJVOwTkNY/9Xwq+Rev3D8AAPM+4wIAAAAAAAABRwIAAHYAAADQyVTsE5DWP1/aOMtx5Nw/AIDzPuMCAAAAAAAAAUgCAAB2AAAA0MlU7BOQ1j/HN0edyxndPwAA9T7yAgAAAAAAAAFJAgAAdgAAAPp6z4OSktY/NyIL1khS3T8AgPU+8gIAAAAAAAABSgIAAHYAAAD6es+DkpLWP6cMzw7Git0/AAD5PgIDAAAAAAAAAUsCAAB2AAAAIixKGxGV1j8dhEiuZsbdPwCA+j4CAwAAAAAAAAFMAgAAdgAAAEbdxLKPl9Y/i24M5+P+3T8AgPo+EgMAAAAAAAABTQIAAHYAAABwjj9KDprWP/tY0B9hN94/AAD6PhIDAAAAAAAAAU4CAAB2AAAARt3Eso+X1j9pQ5RY3m/ePwAA+j4hAwAAAAAAAAFPAgAAdgAAAEbdxLKPl9Y/06CiKjil3j8AAPo+IQMAAAAAAAABUAIAAHYAAAAiLEobEZXWP0OLZmO13d4/AID4PjEDAAAAAAAAAVECAAB2AAAA0MlU7BOQ1j+t6HQ1DxPfPwAA+D4xAwAAAAAAAAFSAgAAdgAAAFy25CWYiNY/G9M4boxL3z8AAPk+QQMAAAAAAAABUwIAAHYAAAAMVO/2moPWP5fXZ3RQit8/AID5PkEDAAAAAAAAAVQCAAB2AAAAlEB/MB981j8NT+ET8cXfPwAA+z5QAwAAAAAAAAFVAgAAdgAAAPh7lNIkctY/QmOt2cgA4D8AgPs+UAMAAAAAAAABVgIAAHYAAACAaCQMqWrWP/weaimZHuA/AID6PmADAAAAAAAAAVcCAAB2AAAAWLepdCpo1j+32iZ5aTzgPwAA+j5gAwAAAAAAAAFYAgAAdgAAAApVtEUtY9Y/awkuYhZX4D8AAP0+YAMAAAAAAAABWQIAAHYAAAC88r4WMF7WP5xx2pcxcOA/AID+Pm8DAAAAAAAAAVoCAAB2AAAAkkFEf7Fb1j/O2YbNTIngPwCA/z5vAwAAAAAAAAFbAgAAdgAAAGqQyecyWdY/ggiOtvmj4D8AAAA/jwMAAAAAAAABXAIAAHYAAABE305QtFbWP7v971I4wOA/AID+Po8DAAAAAAAAAV0CAAB2AAAARN9OULRW1j91uayiCN7gPwAA/j6PAwAAAAAAAAFeAgAAdgAAAETfTlC0VtY/L3Vp8tj74D8AAP8+jwMAAAAAAAABXwIAAHYAAACSQUR/sVvWP+owJkKpGeE/AID/Pp4DAAAAAAAAAWACAAB2AAAAkkFEf7Fb1j8iJoje5zXhPwCA/z6eAwAAAAAAAAFhAgAAdgAAAOCjOa6uYNY/3eFELrhT4T8AAAA/rgMAAAAAAAABYgIAAHYAAAAyBi/dq2XWPw5K8WPTbOE/AAAAP64DAAAAAAAAAWMCAAB2AAAAgGgkDKlq1j8/sp2Z7oXhPwAAAD++AwAAAAAAAAFkAgAAdgAAANDKGTumb9Y/7VPvG3id4T8AgAA/vgMAAAAAAAABZQIAAHYAAABujwSZoHnWPyC8m1GTtuE/AMAAP80DAAAAAAAAAWYCAAB2AAAA5qJ0XxyB1j/U6qI6QNHhPwBAAD/NAwAAAAAAAAFnAgAAdgAAAFy25CWYiNY/C+AE137t4T8AAAA/3QMAAAAAAAABaAIAAHYAAAD6es+DkpLWP8AODMArCOI/AAABP90DAAAAAAAAAWkCAAB2AAAAvvA0eQuf1j/3A25caiTiPwCAAT/sAwAAAAAAAAFqAgAAdgAAAF61H9cFqdY/KmwakoU94j8AwAE/7AMAAAAAAAABawIAAHYAAAD6eQo1ALPWP96aIXsyWOI/AAACP/wDAAAAAAAAAWwCAAB2AAAAmj71kvq81j8PA86wTXHiPwBAAT/8AwAAAAAAAAFtAgAAdgAAADgD4PD0xtY/QGt65miK4j8AAAE/DAQAAAAAAAABbgIAAHYAAACuFlC3cM7WP3PTJhyEo+I/AAABPwwEAAAAAAAAAW8CAAB2AAAAJCrAfezV1j8nAi4FMb7iPwAAAT8bBAAAAAAAAAFwAgAAdgAAAJw9MERo3dY/XvePoW/a4j8AAAE/GwQAAAAAAAABcQIAAHYAAADsnyVzZeLWPxmzTPE/+OI/AAABPy8EAAAAAAAAAXICAAB2AAAAOgIbomLn1j9RqK6NfhTjPwCAAT8vBAAAAAAAAAFzAgAAdgAAAIpkENFf7NY/iZ0QKr0w4z8AwAE/LwQAAAAAAAABdAIAAHYAAAAAeICX2/PWP8CScsb7TOM/AEABPz8EAAAAAAAAAXUCAAB2AAAATtp1xtj41j/3h9RiOmnjPwAAAT8/BAAAAAAAAAF2AgAAdgAAAKA8a/XV/dY/KfCAmFWC4z8AAAI/TgQAAAAAAAABdwIAAHYAAADG7eWMVADXP+SrPegloOM/AIACP04EAAAAAAAAAXgCAAB2AAAAxu3ljFQA1z8iLlXrh7/jPwBAAj9eBAAAAAAAAAF5AgAAdgAAAMbt5YxUANc/4nbHoXvg4z8AAAI/XgQAAAAAAAABegIAAHYAAADG7eWMVADXPyeGlAsBA+Q/AAACP20EAAAAAAAAAXsCAAB2AAAAoDxr9dX91j/ozgbC9CPkPwAAAj9tBAAAAAAAAAF8AgAAdgAAAHaL8F1X+9Y/JFEexVZD5D8AAAI/fQQAAAAAAAABfQIAAHYAAAAoKfsuWvbWP98M2xQnYeQ/AAACP30EAAAAAAAAAX4CAAB2AAAAshWLaN7u1j8YAj2xZX3kPwAAAj+NBAAAAAAAAAF/AgAAdgAAAGKzlTnh6dY/TveeTaSZ5D8AAAI/jQQAAAAAAAABgAIAAHYAAAASUaAK5OTWP4bsAOriteQ/AAACP5wEAAAAAAAAAYECAAB2AAAAxO6q2+bf1j/DbhjtRNXkPwAAAj+cBAAAAAAAAAGCAgAAdgAAAHaMtazp2tY/AvEv8Kb05D8AAAI/rAQAAAAAAAABgwIAAHYAAABM2zoVa9jWP0BzR/MIFOU/AAACP6wEAAAAAAAAAYQCAAB2AAAA/nhF5m3T1j999V72ajPlPwCAAj+8BAAAAAAAAAGFAgAAdgAAAK4WULdwztY/u3d2+cxS5T8AwAI/vAQAAAAAAAABhgIAAHYAAABgtFqIc8nWP/Ns2JULb+U/AMABP8sEAAAAAAAAAYcCAAB2AAAAEFJlWXbE1j+uKJXl24zlPwBAAT/LBAAAAAAAAAGIAgAAdgAAAOig6sH3wdY/5R33gRqp5T8AgAE/2wQAAAAAAAABiQIAAHYAAADC728qeb/WPyKgDoV8yOU/AMABP9sEAAAAAAAAAYoCAAB2AAAAmj71kvq81j9hIiaI3uflPwBAAT/bBAAAAAAAAAGLAgAAdgAAAJo+9ZL6vNY/KPhNpfUL5j8AAAE/6gQAAAAAAAABjAIAAHYAAACaPvWS+rzWP2V6ZahXK+Y/AIABP+oEAAAAAAAAAY0CAAB2AAAAmj71kvq81j8nw9deS0zmPwDAAT/6BAAAAAAAAAGOAgAAdgAAAJo+9ZL6vNY/ZUXvYa1r5j8AwAE/+gQAAAAAAAABjwIAAHYAAACaPvWS+rzWPx8BrLF9ieY/AAACPwoFAAAAAAAAAZACAAB2AAAAwu9vKnm/1j9W9g1OvKXmPwAAAj8KBQAAAAAAAAGRAgAAdgAAAOig6sH3wdY/lXglUR7F5j8AAAI/GQUAAAAAAAABkgIAAHYAAADooOrB98HWP1bBlwcS5uY/AAACPxkFAAAAAAAAAZMCAAB2AAAAEFJlWXbE1j+Z0GRxlwjnPwAAAj8pBQAAAAAAAAGUAgAAdgAAADgD4PD0xtY/WhnXJ4sp5z8AQAE/KQUAAAAAAAABlQIAAHYAAABgtFqIc8nWPxxiSd5+Suc/AAABPzkFAAAAAAAAAZYCAAB2AAAAiGXVH/LL1j9Z5GDh4GnnPwAAAT85BQAAAAAAAAGXAgAAdgAAAK4WULdwztY/FKAdMbGH5z8AAAE/SAUAAAAAAAABmAIAAHYAAADWx8pO79DWP89b2oCBpec/AAABP0gFAAAAAAAAAZkCAAB2AAAAJCrAfezV1j+QpEw3dcbnPwAAAT9YBQAAAAAAAAGaAgAAdgAAAHaMtazp2tY/1LMZofro5z8AAAE/WAUAAAAAAAABmwIAAHYAAADsnyVzZeLWPx1QnHGjDug/AAABP2cFAAAAAAAAAZwCAAB2AAAAOgIbomLn1j/lJcSOujLoPwAAAT9nBQAAAAAAAAGdAgAAdgAAAIpkENFf7NY/rPvrq9FW6D8AAAE/dwUAAAAAAAABngIAAHYAAAAAeICX2/PWP/AKuRVXeeg/AAABP3cFAAAAAAAAAZ8CAAB2AAAATtp1xtj41j+yUyvMSproPwAAAT+HBQAAAAAAAAGgAgAAdgAAAKA8a/XV/dY/eClT6WG+6D8AgAE/hwUAAAAAAAABoQIAAHYAAADunmAk0wLXP0WMMG2c5eg/AMABP5YFAAAAAAAAAaICAAB2AAAAPAFWU9AH1z8T7w3x1gzpPwDAAT+WBQAAAAAAAAGjAgAAdgAAAIpjS4LNDNc/YxhGKKM16T8AAAI/pgUAAAAAAAABpAIAAHYAAACyFMYZTA/XPynubUW6Wek/AAACP6YFAAAAAAAAAaUCAAB2AAAA3MVAscoR1z/yw5Vi0X3pPwAAAj+2BQAAAAAAAAGmAgAAdgAAAAJ3u0hJFNc/NtNizFag6T8AAAI/tgUAAAAAAAABpwIAAHYAAAAqKDbgxxbXP/uoiultxOk/AAACP8UFAAAAAAAAAagCAAB2AAAAUtmwd0YZ1z/KC2htqOvpPwCAAj/FBQAAAAAAAAGpAgAAdgAAAHqKKw/FG9c/GTWgpHQU6j8AwAI/xQUAAAAAAAABqgIAAHYAAACiO6amQx7XP2PRInUdOuo/AEACP9UFAAAAAAAAAasCAAB2AAAAyOwgPsIg1z+ubaVFxl/qPwAAAj/VBQAAAAAAAAGsAgAAdgAAAMjsID7CINc/8nxyr0uC6j8AAAI/5AUAAAAAAAABrQIAAHYAAADI7CA+wiDXP7LF5GU/o+o/AAACP+QFAAAAAAAAAa4CAAB2AAAAyOwgPsIg1z/21LHPxMXqPwCAAj/0BQAAAAAAAAGvAgAAdgAAAMjsID7CINc/vqrZ7Nvp6j8AwAI/9AUAAAAAAAABsAIAAHYAAACiO6amQx7XPwhHXL2ED+s/AMACPwQGAAAAAAAAAbECAAB2AAAAeoorD8Ub1z9R496NLTXrPwAAAz8EBgAAAAAAAAGyAgAAdgAAAFLZsHdGGdc/GbkGq0RZ6z8AgAM/EwYAAAAAAAABswIAAHYAAAAqKDbgxxbXP13I0xTKe+s/AMADPxMGAAAAAAAAAbQCAAB2AAAAAne7SEkU1z+bSusXLJvrPwCABD8jBgAAAAAAAAG1AgAAdgAAANzFQLHKEdc/2MwCG4666z8AwAQ/IwYAAAAAAAABtgIAAHYAAADcxUCxyhHXP5oVddGB2+s/AEAEPycGAAAAAAAAAbcCAAB2AAAAshTGGUwP1z9h65zumP/rPwAABD8nBgAAAAAAAAG4AgAAdgAAAIpjS4LNDNc/J8HEC7Aj7D8AAAQ/NgYAAAAAAAABuQIAAHYAAABmstDqTgrXP2zQkXU1Ruw/AAAEPzYGAAAAAAAAAboCAAB2AAAAPAFWU9AH1z8tGQQsKWfsPwBAAz9GBgAAAAAAAAG7AgAAdgAAABZQ27tRBdc/apsbL4uG7D8AAAM/RgYAAAAAAAABvAIAAHYAAADunmAk0wLXPyVX2H5bpOw/AIADP1UGAAAAAAAAAb0CAAB2AAAAxu3ljFQA1z9dTDobmsDsPwDAAz9VBgAAAAAAAAG+AgAAdgAAAKA8a/XV/dY/m85RHvzf7D8AwAM/VQYAAAAAAAABvwIAAHYAAACgPGv11f3WP1sXxNTvAO0/AAAEP3UGAAAAAAAAAcACAAB2AAAAxu3ljFQA1z8j7evxBiXtPwAABD91BgAAAAAAAAHBAgAAdgAAAO6eYCTTAtc/aPy4W4xH7T8AAAQ/dQYAAAAAAAABwgIAAHYAAAA8AVZT0AfXP6R+0F7uZu0/AAAEP3UGAAAAAAAAAcMCAAB2AAAAimNLgs0M1z/cczL7LIPtPwAABD+EBgAAAAAAAAHEAgAAdgAAANzFQLHKEdc/mC/vSv2g7T8AAAQ/hAYAAAAAAAABxQIAAHYAAAAqKDbgxxbXP84kUec7ve0/AAAEP5QGAAAAAAAAAcYCAAB2AAAAeoorD8Ub1z+EU1jQ6NftPwBAAz+UBgAAAAAAAAHHAgAAdgAAAMjsID7CINc/Pg8VILn17T8AAAM/pAYAAAAAAAAByAIAAHYAAAAYTxZtvyXXP/rK0W+JE+4/AAADP6QGAAAAAAAAAckCAAB2AAAAjmKGMzst1z+0ho6/WTHuPwAAAz+zBgAAAAAAAAHKAgAAdgAAACwncZE1N9c/dM8Adk1S7j8AAAM/swYAAAAAAAABywIAAHYAAADM61vvL0HXP6rEYhKMbu4/AAADP8MGAAAAAAAAAcwCAAB2AAAAkGHB5KhN1z9i82n7OInuPwAAAz/DBgAAAAAAAAHNAgAAdgAAAFbXJtohWtc/klsWMVSi7j8AAAM/0gYAAAAAAAABzgIAAHYAAABE/gZnGWnXP0D9Z7Pdue4/AAADP9IGAAAAAAAAAc8CAAB2AAAACnRsXJJ11z9q2F6C1c/uPwAAAz/iBgAAAAAAAAHQAgAAdgAAAPaaTOmJhNc/Eu36nTvk7j8AAAQ/4gYAAAAAAAAB0QIAAHYAAAC8ELLeApHXP7wBl7mh+O4/AIAEP/IGAAAAAAAAAdICAAB2AAAAqjeSa/qf1z/o3I2ImQ7vPwBABD/yBgAAAAAAAAHTAgAAdgAAAJhecvjxrtc/EriEV5Ek7z8AAAQ/AQcAAAAAAAAB1AIAAHYAAABc1NftarvXPzyTeyaJOu8/AAAEPwEHAAAAAAAAAdUCAAB2AAAA/JjCS2XF1z/kpxdC707vPwAABD8RBwAAAAAAAAHWAgAAdgAAAOq/othc1Nc/jLyzXVVj7z8AAAQ/EQcAAAAAAAAB1wIAAHYAAAD+l/380uXXP7IK9cUpdu8/AAAEPyEHAAAAAAAAAdgCAAB2AAAAFHBYIUn31z9aH5Hhj4rvPwAABT8hBwAAAAAAAAHZAgAAdgAAAChIs0W/CNg/euAc40Ca7z8AgAU/IQcAAAAAAAAB2gIAAHYAAACMggOZMh/YPxbbTTFgqO8/AEAFPzAHAAAAAAAAAdsCAAB2AAAAGG7OgyQ42D+w1X5/f7bvPwAABT8wBwAAAAAAAAHcAgAAdgAAAPK7jp0TVtg/yglVGg3D7z8AgAY/QAcAAAAAAAAB3QIAAHYAAAD0uslOgXbYP1530AEJzu8/AEAHP0AHAAAAAAAAAd4CAAB2AAAASBz6Luyb2D9yHvE1c9fvPwCACz9PBwAAAAAAAAHfAgAAdgAAAOjfHz5Uxtg/Av+2tkvf7z8AgA0/TwcAAAAAAAAB4AIAAHYAAACIo0VNvPDYP5LffDck5+8/AEAMP18HAAAAAAAAAeECAAB2AAAAnnrbIqAi2T+YbDKeR+rvPwDACz9fBwAAAAAAAAHiAgAAdgAAAJCg9mAFUtk/mGwynkfq7z8AQA0/bwcAAAAAAAAB4wIAAHYAAADOKAfOZ4bZP5755wRr7e8/AAAOP28HAAAAAAAAAeQCAAB2AAAAXBMNase/2T+e+ecEa+3vPwBADj9+BwAAAAAAAAHlAgAAdgAAADpgCDUk/tk/mGwynkfq7z8AAA4/fgcAAAAAAAAB5gIAAHYAAADGSg7RgzfaP5hsMp5H6u8/AIAPP44HAAAAAAAAAecCAAB2AAAAVDUUbeNw2j+S33w3JOfvPwBAED+OBwAAAAAAAAHoAgAAdgAAAJS9JNpFpdo/DhkihJLl7z8AQBA/ngcAAAAAAAAB6QIAAHYAAAD69q/eJtzaPwiMbB1v4u8/AAAQP54HAAAAAAAAAeoCAAB2AAAAYDA74wcT2z8IjGwdb+LvPwCADz+tBwAAAAAAAAHrAgAAdgAAAO4aQX9nTNs/fjhcA7rd7z8AAA8/rQcAAAAAAAAB7AIAAHYAAAAuo1HsyYDbP/xxAVAo3O8/AIAKP70HAAAAAAAAAe0CAAB2AAAAHslsKi+w2z94q6acltrvPwCACD+9BwAAAAAAAAHuAgAAdgAAAL6MkjmX2ts/ch7xNXPX7z8AgPc+zAcAAAAAAAAB7wIAAHYAAAAQ7sIZAgDcP3Ie8TVz1+8/AADsPswHAAAAAAAAAfACAAB2AAAAEu39ym8g3D/uV5aC4dXvPwAA5j7MBwAAAAAAAAHxAgAAdgAAAJzYyLVhOdw/4j0rtZrP7z8AAOQ++wcAAAAAAAAB8gIAAHYAAABORrLIBn3lP2Vn7jGV59w/AAApPgAAAAAAAAAAAfMCAAB2AAAATkayyAZ95T9f2jjLceTcPwAAZz4QAAAAAAAAAAH0AgAAdgAAACaVNzGIeuU/ZWfuMZXn3D8AAHU+EAAAAAAAAAAB9QIAAHYAAAAmlTcxiHrlP1/aOMtx5Nw/AAB/PhAAAAAAAAAAAfYCAAB2AAAAJpU3MYh65T9ZTYNkTuHcPwAAhj4QAAAAAAAAAAH3AgAAdgAAACaVNzGIeuU/WU2DZE7h3D8AAIg+IAAAAAAAAAAB+AIAAHYAAAAmlTcxiHrlP1PAzf0q3tw/AICJPiAAAAAAAAAAAfkCAAB2AAAAJpU3MYh65T9NMxiXB9vcPwAAij4vAAAAAAAAAAH6AgAAdgAAACaVNzGIeuU/QRmtycDU3D8AgIc+LwAAAAAAAAAB+wIAAHYAAAAmlTcxiHrlPzuM92Kd0dw/AICGPi8AAAAAAAAAAfwCAAB2AAAAkzx65Uh55T8vcoyVVsvcPwAAhz4vAAAAAAAAAAH9AgAAdgAAAGuL/03KduU/IVghyA/F3D8AgIc+PwAAAAAAAAAB/gIAAHYAAABE2oS2S3TlPw+xAJSlu9w/AACLPj8AAAAAAAAAAf8CAAB2AAAAidBM041w5T8Bl5XGXrXcPwCAjD4/AAAAAAAAAAEAAwAAdgAAAM3GFPDPbOU/7+90kvSr3D8AAJU+TwAAAAAAAAABAQMAAHYAAAB+ZB/B0mflP+PVCcWtpdw/AACZPl4AAAAAAAAAAQIDAAB2AAAALwIqktVi5T/Xu573Zp/cPwAAoz5eAAAAAAAAAAEDAwAAdgAAAEtHdxeZXOU/y6EzKiCZ3D8AAKc+bgAAAAAAAAABBAMAAHYAAABpjMScXFblP7+HyFzZktw/AIC2Pm4AAAAAAAAAAQUDAAB2AAAA8nhU1uBO5T+5+hL2tY/cPwAAvT5uAAAAAAAAAAEGAwAAdgAAAHtl5A9lR+U/sW1dj5KM3D8AAMY+fQAAAAAAAAABBwMAAHYAAAAFUnRJ6T/lP6vgpyhvidw/AADKPn0AAAAAAAAAAQgDAAB2AAAAjj4Eg2045T+lU/LBS4bcPwAA0T6NAAAAAAAAAAEJAwAAdgAAAKuDUQgxMuU/n8Y8WyiD3D8AANQ+nQAAAAAAAAABCgMAAHYAAADIyJ6N9CvlP5/GPFsog9w/AIDZPp0AAAAAAAAAAQsDAAB2AAAAeWapXvcm5T+ZOYf0BIDcPwAA3D6dAAAAAAAAAAEMAwAAdgAAAL5ccXs5I+U/mTmH9ASA3D8AgN4+qwAAAAAAAAABDQMAAHYAAAACUzmYex/lP5Os0Y3hfNw/AIDfPqsAAAAAAAAAAQ4DAAB2AAAAbvp7TDwe5T+TrNGN4XzcPwAA4j67AAAAAAAAAAEPAwAAdgAAANuhvgD9HOU/k6zRjeF83D8AAOM+uwAAAAAAAAABEAMAAHYAAABHSQG1vRvlP40fHCe+edw/AADmPrsAAAAAAAAAAREDAAB2AAAAR0kBtb0b5T+TrNGN4XzcPwAA5z67AAAAAAAAAAESAwAAdgAAAG76e0w8HuU/mTmH9ASA3D8AgOc+2gAAAAAAAAABEwMAAHYAAAC+XHF7OSPlP5/GPFsog9w/AADoPtoAAAAAAAAAARQDAAB2AAAANHDhQbUq5T+fxjxbKIPcPwAA6j7qAAAAAAAAAAEVAwAAdgAAAD7cDlRwM+U/n8Y8WyiD3D8AAOs++QAAAAAAAAABFgMAAHYAAABw+bb9qT7lP5/GPFsog9w/AADuPgkBAAAAAAAAARcDAAB2AAAAN28c8yJL5T+lU/LBS4bcPwAA7z4JAQAAAAAAAAEYAwAAdgAAAJA9PzTbWOU/pVPywUuG3D8AAPI+GQEAAAAAAAABGQMAAHYAAAB+ZB/B0mflP6VT8sFLhtw/AADzPhkBAAAAAAAAARoDAAB2AAAAa4v/Tcp25T+lU/LBS4bcPwAA9j4ZAQAAAAAAAAEbAwAAdgAAAFmy39rBheU/n8Y8WyiD3D8AAPc+KAEAAAAAAAABHAMAAHYAAABF2b9nuZTlP5k5h/QEgNw/AID3PigBAAAAAAAAAR0DAAB2AAAANACg9LCj5T+NHxwnvnncPwAA+D4oAQAAAAAAAAEeAwAAdgAAACEngIGosuU/h5JmwJp23D8AAPk+OAEAAAAAAAABHwMAAHYAAAAOTmAOoMHlP3t4+/JTcNw/AID5PjgBAAAAAAAAASADAAB2AAAA+3RAm5fQ5T9vXpAlDWrcPwCA9j5IAQAAAAAAAAEhAwAAdgAAAOmbICiP3+U/YUQlWMZj3D8AAPU+SAEAAAAAAAABIgMAAHYAAABDakNpR+3lP1Uquop/Xdw/AAD0PlcBAAAAAAAAASMDAAB2AAAACeCoXsD55T9JEE+9OFfcPwAA9D5XAQAAAAAAAAEkAwAAdgAAAKakk7y6A+Y/O/bj7/FQ3D8AgPE+ZwEAAAAAAAABJQMAAHYAAABEaX4atQ3mPzVpLonOTdw/AIDwPmcBAAAAAAAAASYDAAB2AAAAUNWrLHAW5j8pT8O7h0fcPwCA7D52AQAAAAAAAAEnAwAAdgAAAMboG/PrHeY/HTVY7kBB3D8AAOs+dgEAAAAAAAABKAMAAHYAAAAVSxEi6SLmPxEb7SD6Otw/AADpPoYBAAAAAAAAASkDAAB2AAAA0FRJBacm5j8Ljje61jfcPwAA6D6GAQAAAAAAAAEqAwAAdgAAAGWtBlHmJ+Y/BQGCU7M03D8AgOQ+hgEAAAAAAAABKwMAAHYAAABlrQZR5ifmP/nmFoZsLtw/AADjPpYBAAAAAAAAASwDAAB2AAAAPfyLuWcl5j/rzKu4JSjcPwAA4j6WAQAAAAAAAAEtAwAAdgAAAIHyU9apIeY/37JA694h3D8AAOI+lgEAAAAAAAABLgMAAHYAAACeN6FbbRvmP9OY1R2YG9w/AIDfPqUBAAAAAAAAAS8DAAB2AAAAKCQxlfET5j/HfmpQURXcPwCA3j61AQAAAAAAAAEwAwAAdgAAAB64A4M2C+Y/u2T/ggoP3D8AAOA+xQEAAAAAAAABMQMAAHYAAADrmlvZ/P/lP7XXSRznC9w/AADhPsUBAAAAAAAAATIDAAB2AAAAuX2zL8P05T+vSpS1wwjcPwAA5T7UAQAAAAAAAAEzAwAAdgAAAPMHTjpK6OU/qb3eTqAF3D8AgOY+1AEAAAAAAAABNAMAAHYAAADA6qWQEN3lP6m93k6gBdw/AIDoPtQBAAAAAAAAATUDAAB2AAAAIya7MhbT5T+pvd5OoAXcPwCA6T7kAQAAAAAAAAE2AwAAdgAAAIVh0NQbyeU/qb3eTqAF3D8AAOw+5AEAAAAAAAABNwMAAHYAAADmnOV2Ib/lP69KlLXDCNw/AADtPvMBAAAAAAAAATgDAAB2AAAA2zC4ZGa25T+110kc5wvcPwCA7j7zAQAAAAAAAAE5AwAAdgAAANLEilKrreU/u2T/ggoP3D8AgO8+AwIAAAAAAAABOgMAAHYAAADvCdjXbqflP8HxtOktEtw/AADyPgMCAAAAAAAAATsDAAB2AAAAn6fiqHGi5T/HfmpQURXcPwAA8z4TAgAAAAAAAAE8AwAAdgAAAOSdqsWznuU/zQsgt3QY3D8AgPE+EwIAAAAAAAABPQMAAHYAAAC97C8uNZzlP9kli4S7Htw/AIDwPhMCAAAAAAAAAT4DAAB2AAAAKJRy4vWa5T/lP/ZRAiXcPwAA7z4iAgAAAAAAAAE/AwAAdgAAACiUcuL1muU/81lhH0kr3D8AAO4+IgIAAAAAAAABQAMAAHYAAABQRe15dJ3lP/9zzOyPMdw/AADuPjICAAAAAAAAAUEDAAB2AAAADE8lXTKh5T8Ljje61jfcPwAA7j4yAgAAAAAAAAFCAwAAdgAAAO8J2Ndup+U/HTVY7kBB3D8AAO4+QgIAAAAAAAABQwMAAHYAAABlHUie6q7lPylPw7uHR9w/AADuPkICAAAAAAAAAUQDAAB2AAAAb4l1sKW35T81aS6Jzk3cPwAA7z5RAgAAAAAAAAFFAwAAdgAAAHv1osJgwOU/O/bj7/FQ3D8AgO8+YQIAAAAAAAABRgMAAHYAAACFYdDUG8nlP0kQT704V9w/AADxPmECAAAAAAAAAUcDAAB2AAAAIya7MhbT5T9PnQQkXFrcPwCA8T5wAgAAAAAAAAFIAwAAdgAAAMDqpZAQ3eU/T50EJFxa3D8AAPM+cAIAAAAAAAABSQMAAHYAAABfr5DuCuflP1Uquop/Xdw/AIDzPoACAAAAAAAAAUoDAAB2AAAAahu+AMbv5T9hRCVYxmPcPwCA8j6AAgAAAAAAAAFLAwAAdgAAAHSH6xKB+OU/YUQlWMZj3D8AAPI+kAIAAAAAAAABTAMAAHYAAADrmlvZ/P/lP2nR2r7pZtw/AADzPpACAAAAAAAAAU0DAAB2AAAAzlUOVDkG5j9p0dq+6WbcPwCA8z6fAgAAAAAAAAFOAwAAdgAAAB64A4M2C+Y/b16QJQ1q3D8AgPI+nwIAAAAAAAABTwMAAHYAAADZwTtm9A7mP3XrRYwwbdw/AADyPp8CAAAAAAAAAVADAAB2AAAAAHO2/XIR5j9160WMMG3cPwCA7j6fAgAAAAAAAAFRAwAAdgAAAABztv1yEeY/detFjDBt3D8AAO0+wwIAAAAAAAABUgMAAHYAAAAAc7b9chHmP3XrRYwwbdw/AADsPsMCAAAAAAAAAVMDAAB2AAAAAHO2/XIR5j+HkmbAmnbcPwAA7D7DAgAAAAAAAAFUAwAAdgAAAGwa+bEzEOY/k6zRjeF83D8AAO0+wwIAAAAAAAABVQMAAHYAAACxEMHOdQzmP6VT8sFLhtw/AIDtPtICAAAAAAAAAVYDAAB2AAAA9gaJ67cI5j+5+hL2tY/cPwCA7T7SAgAAAAAAAAFXAwAAdgAAAKakk7y6A+Y/0S7pkEOc3D8AAO4+8QIAAAAAAAABWAMAAHYAAABYQp6Nvf7lP+PVCcWtpdw/AADuPvECAAAAAAAAAVkDAAB2AAAAdIfrEoH45T/1fCr5F6/cPwAA7j7xAgAAAAAAAAFaAwAAdgAAACUl9uOD8+U/CSRLLYK43D8AAO4+8QIAAAAAAAABWwMAAHYAAACvEYYdCOzlPyFYIcgPxdw/AADmPgEDAAAAAAAAAVwDAAB2AAAAX6+Q7grn5T87jPdindHcPwCA4j4BAwAAAAAAAAFdAwAAdgAAABBNm78N4uU/TTMYlwfb3D8AAM8+IAMAAAAAAAABXgMAAHYAAABVQ2PcT97lP1/aOMtx5Nw/AADGPiADAAAAAAAAAV8DAAB2AAAALpLoRNHb5T9xgVn/2+3cPwAAdj4gAwAAAAAAAAFgAwAAdgAAAJo5K/mR2uU/hSh6M0b33D8AADM+QAMAAAAAAAABYQMAAHYAAAAF4W2tUtnlP5FC5QCN/dw/AAAMPkADAAAAAAAAAWIDAAB2AAAAkeR2s2R37z+ZOYf0BIDcPwAAED0AAAAAAAAAAAFjAwAAdgAAAP2LuWcldu8/k6zRjeF83D8AAEQ9DwAAAAAAAAABZAMAAHYAAAD9i7lnJXbvP5k5h/QEgNw/AABQPQ8AAAAAAAAAAWUDAAB2AAAAJT00/6N47z+ZOYf0BIDcPwAAXD0PAAAAAAAAAAFmAwAAdgAAACU9NP+jeO8/mTmH9ASA3D8AAGg9HwAAAAAAAAABZwMAAHYAAAAlPTT/o3jvP5k5h/QEgNw/AABsPR8AAAAAAAAAAWgDAAB2AAAAJT00/6N47z+ZOYf0BIDcPwAATD0uAAAAAAAAAAFpAwAAdgAAACU9NP+jeO8/mTmH9ASA3D8AADw9LgAAAAAAAAABagMAAHYAAAAlPTT/o3jvP5k5h/QEgNw/AADoPC4AAAAAAAAAAWsDAAB2AAAAJT00/6N47z+ZOYf0BIDcPwAAqDwuAAAAAAAAAAFsAwAAdgAAALeV8Urjee8/k6zRjeF83D8AANA8PgAAAAAAAAABbQMAAHYAAAC3lfFK43nvP5Os0Y3hfNw/AADgPD4AAAAAAAAAAW4DAAB2AAAAt5XxSuN57z+TrNGN4XzcPwAAvj0+AAAAAAAAAAFvAwAAdgAAALeV8Urjee8/k6zRjeF83D8AAPg9PgAAAAAAAAABcAMAAHYAAAC3lfFK43nvP5Os0Y3hfNw/AAA8Pk4AAAAAAAAAAXEDAAB2AAAAt5XxSuN57z+NHxwnvnncPwAAVz5OAAAAAAAAAAFyAwAAdgAAALeV8Urjee8/h5JmwJp23D8AAIE+XQAAAAAAAAABcwMAAHYAAAC3lfFK43nvP4EFsVl3c9w/AACKPl0AAAAAAAAAAXQDAAB2AAAAJT00/6N47z97ePvyU3DcPwCAmj5dAAAAAAAAAAF1AwAAdgAAACU9NP+jeO8/e3j78lNw3D8AgKE+XQAAAAAAAAABdgMAAHYAAACR5HazZHfvP3XrRYwwbdw/AICtPl0AAAAAAAAAAXcDAAB2AAAAkeR2s2R37z9160WMMG3cPwCAsj5dAAAAAAAAAAF4AwAAdgAAAP2LuWcldu8/b16QJQ1q3D8AgLs+bQAAAAAAAAABeQMAAHYAAABpM/wb5nTvP29ekCUNatw/AIC/Pm0AAAAAAAAAAXoDAAB2AAAAaTP8G+Z07z9vXpAlDWrcPwAAyD5tAAAAAAAAAAF7AwAAdgAAANfaPtCmc+8/adHavulm3D8AgMs+bQAAAAAAAAABfAMAAHYAAABDgoGEZ3LvP2FEJVjGY9w/AIDRPn0AAAAAAAAAAX0DAAB2AAAAQ4KBhGdy7z9hRCVYxmPcPwAA1D59AAAAAAAAAAF+AwAAdgAAAEOCgYRncu8/YUQlWMZj3D8AgNc+fQAAAAAAAAABfwMAAHYAAABDgoGEZ3LvP2FEJVjGY9w/AADZPn0AAAAAAAAAAYADAAB2AAAAQ4KBhGdy7z9hRCVYxmPcPwAA3D6MAAAAAAAAAAGBAwAAdgAAAEOCgYRncu8/YUQlWMZj3D8AAN0+jAAAAAAAAAABggMAAHYAAABDgoGEZ3LvP2FEJVjGY9w/AIDePowAAAAAAAAAAYMDAAB2AAAAQ4KBhGdy7z9hRCVYxmPcPwCA3z6MAAAAAAAAAAGEAwAAdgAAAEOCgYRncu8/YUQlWMZj3D8AAOQ+jAAAAAAAAAABhQMAAHYAAABDgoGEZ3LvP2FEJVjGY9w/AADmPowAAAAAAAAAAYYDAAB2AAAArSnEOChx7z9hRCVYxmPcPwCA6T6cAAAAAAAAAAGHAwAAdgAAAK0pxDgoce8/YUQlWMZj3D8AAOs+nAAAAAAAAAABiAMAAHYAAACtKcQ4KHHvP2FEJVjGY9w/AIDsPqsAAAAAAAAAAYkDAAB2AAAAQ4KBhGdy7z9hRCVYxmPcPwCA7T6rAAAAAAAAAAGKAwAAdgAAANfaPtCmc+8/YUQlWMZj3D8AAO8+qwAAAAAAAAABiwMAAHYAAAD9i7lnJXbvP2FEJVjGY9w/AIDvPqsAAAAAAAAAAYwDAAB2AAAAJT00/6N47z9hRCVYxmPcPwCA7z67AAAAAAAAAAGNAwAAdgAAAE3urpYie+8/adHavulm3D8AAPA+uwAAAAAAAAABjgMAAHYAAABznykuoX3vP2nR2r7pZtw/AADwPigBAAAAAAAAAY8DAAB2AAAAL6lhEV+B7z9vXpAlDWrcPwAA8D44AQAAAAAAAAGQAwAAdgAAAOuymfQche8/b16QJQ1q3D8AAPE+OAEAAAAAAAABkQMAAHYAAAClvNHX2ojvP29ekCUNatw/AIDxPkgBAAAAAAAAAZIDAAB2AAAA9x7HBtiN7z9vXpAlDWrcPwCA8T5XAQAAAAAAAAGTAwAAdgAAAEWBvDXVku8/b16QJQ1q3D8AAPI+VwEAAAAAAAABlAMAAHYAAACT47Fk0pfvP3XrRYwwbdw/AIDwPmcBAAAAAAAAAZUDAAB2AAAA4UWnk8+c7z9160WMMG3cPwAA8D5nAQAAAAAAAAGWAwAAdgAAADOonMLMoe8/e3j78lNw3D8AAPA+dwEAAAAAAAABlwMAAHYAAADtsdSliqXvP4EFsVl3c9w/AADwPncBAAAAAAAAAZgDAAB2AAAAqbsMiUip7z+BBbFZd3PcPwAA8D6GAQAAAAAAAAGZAwAAdgAAAGXFRGwGre8/gQWxWXdz3D8AAPA+hgEAAAAAAAABmgMAAHYAAACLdr8Dha/vP4EFsVl3c9w/AADwPpYBAAAAAAAAAZsDAAB2AAAAR4D35kKz7z+BBbFZd3PcPwAA8D6WAQAAAAAAAAGcAwAAdgAAAG8xcn7Bte8/gQWxWXdz3D8AAPA+pQEAAAAAAAABnQMAAHYAAACV4uwVQLjvP4EFsVl3c9w/AADwPqUBAAAAAAAAAZ4DAAB2AAAAleLsFUC47z+BBbFZd3PcPwAA8T61AQAAAAAAAAGfAwAAdgAAAL2TZ62+uu8/gQWxWXdz3D8AgPE+tQEAAAAAAAABoAMAAHYAAABR7CT5/bvvP4EFsVl3c9w/AIDxPrUBAAAAAAAAAaEDAAB2AAAAeZ2fkHy+7z+BBbFZd3PcPwAA8j61AQAAAAAAAAGiAwAAdgAAAAv2XNy7v+8/e3j78lNw3D8AgPA+xQEAAAAAAAABowMAAHYAAAAzp9dzOsLvP3t4+/JTcNw/AADwPsUBAAAAAAAAAaQDAAB2AAAAXVhSC7nE7z97ePvyU3DcPwAA8D7UAQAAAAAAAAGlAwAAdgAAAO+wD1f4xe8/e3j78lNw3D8AAPA+1AEAAAAAAAABpgMAAHYAAACrukc6tsnvP3t4+/JTcNw/AADxPuQBAAAAAAAAAacDAAB2AAAAPRMFhvXK7z97ePvyU3DcPwCA8T7kAQAAAAAAAAGoAwAAdgAAAGfEfx10ze8/e3j78lNw3D8AgPE+9AEAAAAAAAABqQMAAHYAAAD5HD1ps87vP3t4+/JTcNw/AADyPvQBAAAAAAAAAaoDAAB2AAAA+Rw9abPO7z97ePvyU3DcPwCA8D70AQAAAAAAAAGrAwAAdgAAACPOtwAy0e8/e3j78lNw3D8AAPA+9AEAAAAAAAABrAMAAHYAAAC1JnVMcdLvP3t4+/JTcNw/AADwPgMCAAAAAAAAAa0DAAB2AAAAR38ymLDT7z97ePvyU3DcPwAA8D4DAgAAAAAAAAGuAwAAdgAAAEd/Mpiw0+8/e3j78lNw3D8AAPA+EwIAAAAAAAABrwMAAHYAAADd1+/j79TvP3t4+/JTcNw/AADwPhMCAAAAAAAAAbADAAB2AAAAcTCtLy/W7z9160WMMG3cPwCA7j4TAgAAAAAAAAGxAwAAdgAAAHEwrS8v1u8/detFjDBt3D8AAO4+EwIAAAAAAAABsgMAAHYAAAADiWp7btfvP3XrRYwwbdw/AADvPiICAAAAAAAAAbMDAAB2AAAAmeEnx63Y7z9160WMMG3cPwCA7z4iAgAAAAAAAAG0AwAAdgAAAC065RLt2e8/b16QJQ1q3D8AgO8+MgIAAAAAAAABtQMAAHYAAAAtOuUS7dnvP29ekCUNatw/AADwPjICAAAAAAAAAbYDAAB2AAAAv5KiXizb7z9vXpAlDWrcPwAA8D5CAgAAAAAAAAG3AwAAdgAAAFPrX6pr3O8/b16QJQ1q3D8AAPA+QgIAAAAAAAABuAMAAHYAAAB7nNpB6t7vP29ekCUNatw/AADwPlMCAAAAAAAAAbkDAAB2AAAAD/WXjSng7z9vXpAlDWrcPwAA8D5TAgAAAAAAAAG6AwAAdgAAADemEiWo4u8/b16QJQ1q3D8AAPA+cwIAAAAAAAABuwMAAHYAAABdV428JuXvP29ekCUNatw/AADwPoICAAAAAAAAAbwDAAB2AAAAhwgIVKXn7z9vXpAlDWrcPwCA7j6CAgAAAAAAAAG9AwAAdgAAAK25gusj6u8/b16QJQ1q3D8AAO4+ggIAAAAAAAABvgMAAHYAAADVav2CouzvP29ekCUNatw/AIDqPpICAAAAAAAAAb8DAAB2AAAAZ8O6zuHt7z9160WMMG3cPwAA6T6SAgAAAAAAAAHAAwAAdgAAAPsbeBoh7+8/detFjDBt3D8AANw+oQIAAAAAAAABwQMAAHYAAACRdDVmYPDvP3XrRYwwbdw/AADWPqECAAAAAAAAAcIDAAB2AAAAI83ysZ/x7z9160WMMG3cPwCAtz6hAgAAAAAAAAHDAwAAdgAAALclsP3e8u8/detFjDBt3D8AAKo+sQIAAAAAAAABxAMAAHYAAAC3JbD93vLvP3XrRYwwbdw/AICjPrECAAAAAAAAAcUDAAB2AAAAtyWw/d7y7z9160WMMG3cPwCAoT6xAgAAAAAAAAHGAwAAdgAAAPu+T9bxt+w/Q4OZVhVU3D8AAKo9AAAAAAAAAAABxwMAAHYAAABoZpKKsrbsP0kQT704V9w/AADqPRAAAAAAAAAAAcgDAAB2AAAAaGaSirK27D9Dg5lWFVTcPwAA+D0QAAAAAAAAAAHJAwAAdgAAANUN1T5ztew/O/bj7/FQ3D8AAAE+EAAAAAAAAAABygMAAHYAAADVDdU+c7XsPzv24+/xUNw/AAAiPhAAAAAAAAAAAcsDAAB2AAAA1Q3VPnO17D9Dg5lWFVTcPwAAMD4gAAAAAAAAAAHMAwAAdgAAANUN1T5ztew/Q4OZVhVU3D8AAEY+IAAAAAAAAAABzQMAAHYAAAA/tRfzM7TsP0ODmVYVVNw/AABPPiAAAAAAAAAAAc4DAAB2AAAArFxap/Sy7D9Dg5lWFVTcPwAAVT4gAAAAAAAAAAHPAwAAdgAAABoEnVu1sew/O/bj7/FQ3D8AAFc+LwAAAAAAAAAB0AMAAHYAAACEq98PdrDsPzVpLonOTdw/AABnPi8AAAAAAAAAAdEDAAB2AAAA8VIixDav7D81aS6Jzk3cPwAAbj4vAAAAAAAAAAHSAwAAdgAAAF76ZHj3rew/NWkuic5N3D8AAH0+LwAAAAAAAAAB0wMAAHYAAADJoacsuKzsPy/ceCKrStw/AACCPj8AAAAAAAAAAdQDAAB2AAAANUnq4Hir7D8pT8O7h0fcPwAAij4/AAAAAAAAAAHVAwAAdgAAAKLwLJU5quw/KU/Du4dH3D8AgI0+PwAAAAAAAAAB1gMAAHYAAAANmG9J+qjsPyPCDVVkRNw/AACYPk4AAAAAAAAAAdcDAAB2AAAAej+y/bqn7D8dNVjuQEHcPwCAnD5OAAAAAAAAAAHYAwAAdgAAAOfm9LF7puw/F6iihx0+3D8AAKo+TgAAAAAAAAAB2QMAAHYAAAC/NXoa/aPsPxeooocdPtw/AACwPl4AAAAAAAAAAdoDAAB2AAAAmIT/gn6h7D8RG+0g+jrcPwAAvj5uAAAAAAAAAAHbAwAAdgAAAAMsQjc/oOw/C443utY33D8AAMQ+bgAAAAAAAAAB3AMAAHYAAABw04Tr/57sPwUBglOzNNw/AIDNPn0AAAAAAAAAAd0DAAB2AAAA3XrHn8Cd7D//c8zsjzHcPwCA0T59AAAAAAAAAAHeAwAAdgAAAEgiClSBnOw/+eYWhmwu3D8AgNQ+fQAAAAAAAAAB3wMAAHYAAAC1yUwIQpvsP/NZYR9JK9w/AIDVPo0AAAAAAAAAAeADAAB2AAAAIXGPvAKa7D/rzKu4JSjcPwCA1T6NAAAAAAAAAAHhAwAAdgAAAI0Y0nDDmOw/68yruCUo3D8AANY+jQAAAAAAAAAB4gMAAHYAAAD5vxQlhJfsP+vMq7glKNw/AADWPp0AAAAAAAAAAeMDAAB2AAAAZmdX2USW7D/rzKu4JSjcPwAA1j6dAAAAAAAAAAHkAwAAdgAAANAOmo0Flew/68yruCUo3D8AANY+rAAAAAAAAAAB5QMAAHYAAAA+ttxBxpPsP+vMq7glKNw/AADWPqwAAAAAAAAAAeYDAAB2AAAAPrbcQcaT7D/rzKu4JSjcPwAA2D68AAAAAAAAAAHnAwAAdgAAAD623EHGk+w/68yruCUo3D8AANk+vAAAAAAAAAAB6AMAAHYAAACrXR/2hpLsP+vMq7glKNw/AADdPssAAAAAAAAAAekDAAB2AAAAq10f9oaS7D/rzKu4JSjcPwCA3j7LAAAAAAAAAAHqAwAAdgAAAKtdH/aGkuw/68yruCUo3D8AAOU+2wAAAAAAAAAB6wMAAHYAAACrXR/2hpLsP+vMq7glKNw/AADoPtsAAAAAAAAAAewDAAB2AAAAq10f9oaS7D/rzKu4JSjcPwCA6j7bAAAAAAAAAAHtAwAAdgAAABUFYqpHkew/68yruCUo3D8AgOs+2wAAAAAAAAAB7gMAAHYAAAAVBWKqR5HsP+vMq7glKNw/AIDqPusAAAAAAAAAAe8DAAB2AAAAFQViqkeR7D/rzKu4JSjcPwAA6j7rAAAAAAAAAAHwAwAAdgAAABUFYqpHkew/68yruCUo3D8AAOo+6wAAAAAAAAAB8QMAAHYAAAAVBWKqR5HsP+vMq7glKNw/AADqPusAAAAAAAAAAfIDAAB2AAAAFQViqkeR7D/rzKu4JSjcPwAA6j76AAAAAAAAAAHzAwAAdgAAABUFYqpHkew/68yruCUo3D8AAOo++gAAAAAAAAAB9AMAAHYAAAAVBWKqR5HsP+vMq7glKNw/AADqPgoBAAAAAAAAAfUDAAB2AAAAFQViqkeR7D/rzKu4JSjcPwAA6j4KAQAAAAAAAAH2AwAAdgAAABUFYqpHkew/68yruCUo3D8AgOU+CgEAAAAAAAAB9wMAAHYAAAAVBWKqR5HsP+vMq7glKNw/AIDjPgoBAAAAAAAAAfgDAAB2AAAAFQViqkeR7D/rzKu4JSjcPwAA4j4aAQAAAAAAAAH5AwAAdgAAAD623EHGk+w/68yruCUo3D8AAOI+GgEAAAAAAAAB+gMAAHYAAABmZ1fZRJbsP/NZYR9JK9w/AADiPikBAAAAAAAAAfsDAAB2AAAAIXGPvAKa7D/zWWEfSSvcPwAA4j51AQAAAAAAAAH8AwAAdgAAAEgiClSBnOw/81lhH0kr3D8AAOU+dQEAAAAAAAAB/QMAAHYAAACYhP+CfqHsP/NZYR9JK9w/AIDmPnUBAAAAAAAAAf4DAAB2AAAAej+y/bqn7D/zWWEfSSvcPwAA5D6VAQAAAAAAAAH/AwAAdgAAAF76ZHj3rew/81lhH0kr3D8AAOM+lQEAAAAAAAABAAQAAHYAAADVDdU+c7XsP/NZYR9JK9w/AADhPqQBAAAAAAAAAQEEAAB2AAAATCFFBe+87D/zWWEfSSvcPwAA4D6kAQAAAAAAAAECBAAAdgAAAMI0tctqxOw/81lhH0kr3D8AAOE+tAEAAAAAAAABAwQAAHYAAAA4SCWS5svsP/NZYR9JK9w/AIDhPrQBAAAAAAAAAQQEAAB2AAAARLRSpKHU7D/zWWEfSSvcPwCA4T7DAQAAAAAAAAEFBAAAdgAAAE4ggLZc3ew/81lhH0kr3D8AAOI+wwEAAAAAAAABBgQAAHYAAABXjK3IF+bsP/NZYR9JK9w/AADiPtMBAAAAAAAAAQcEAAB2AAAAYfja2tLu7D/zWWEfSSvcPwAA4j7TAQAAAAAAAAEIBAAAdgAAAG1kCO2N9+w/68yruCUo3D8AAOI+4wEAAAAAAAABCQQAAHYAAAB30DX/SADtP+U/9lECJdw/AADiPuMBAAAAAAAAAQoEAAB2AAAA7+OlxcQH7T/lP/ZRAiXcPwAA4j7yAQAAAAAAAAELBAAAdgAAAGX3FYxAD+0/37JA694h3D8AAOI+8gEAAAAAAAABDAQAAHYAAABGssgGfRXtP9kli4S7Htw/AADiPgICAAAAAAAAAQ0EAAB2AAAAKm17gbkb7T/TmNUdmBvcPwAA4j4CAgAAAAAAAAEOBAAAdgAAAHnPcLC2IO0/05jVHZgb3D8AAOU+IQIAAAAAAAABDwQAAHYAAAA02aiTdCTtP9OY1R2YG9w/AIDmPiECAAAAAAAAARAEAAB2AAAA8OLgdjIo7T/TmNUdmBvcPwCA5T4hAgAAAAAAAAERBAAAdgAAABiUWw6xKu0/05jVHZgb3D8AgOQ+IQIAAAAAAAABEgQAAHYAAAA+RdalLy3tP9OY1R2YG9w/AIDgPiECAAAAAAAAARMEAAB2AAAAZvZQPa4v7T/TmNUdmBvcPwAA3z4hAgAAAAAAAAEUBAAAdgAAAI+ny9QsMu0/05jVHZgb3D8AgNc+IQIAAAAAAAABFQQAAHYAAAAiAIkgbDPtP9OY1R2YG9w/AADUPjECAAAAAAAAARYEAAB2AAAAIgCJIGwz7T/TmNUdmBvcPwAAwj4xAgAAAAAAAAEXBAAAdgAAACIAiSBsM+0/zQsgt3QY3D8AALo+MQIAAAAAAAABGAQAAHYAAAAiAIkgbDPtP80LILd0GNw/AAAyPjECAAAAAAAAARkEAAB2AAAAIgCJIGwz7T/NCyC3dBjcPwAAtj1AAgAAAAAAAAEaBAAAdgAAACIAiSBsM+0/zQsgt3QY3D8AACA9QAIAAAAAAAABGwQAAHYAAADQ4ldWxvTfP5FC5QCN/dw/AAAWPgAAAAAAAAAAARwEAAB2AAAAVs/nj0rt3z+RQuUAjf3cPwAATj4QAAAAAAAAAAEdBAAAdgAAADIebfjL6t8/i7Uvmmn63D8AAFo+EAAAAAAAAAABHgQAAHYAAAAKbfJgTejfP4u1L5pp+tw/AABjPhAAAAAAAAAAAR8EAAB2AAAACm3yYE3o3z+LtS+aafrcPwAAgD4QAAAAAAAAAAEgBAAAdgAAAApt8mBN6N8/i7Uvmmn63D8AgIU+EAAAAAAAAAABIQQAAHYAAAAKbfJgTejfP4u1L5pp+tw/AACNPhAAAAAAAAAAASIEAAB2AAAACm3yYE3o3z+LtS+aafrcPwAAkD4QAAAAAAAAAAEjBAAAdgAAAApt8mBN6N8/hSh6M0b33D8AAJY+IAAAAAAAAAABJAQAAHYAAAAKbfJgTejfP3+bxMwi9Nw/AACYPiAAAAAAAAAAASUEAAB2AAAACm3yYE3o3z93Dg9m//DcPwAAoD4gAAAAAAAAAAEmBAAAdgAAAApt8mBN6N8/dw4PZv/w3D8AgKM+IAAAAAAAAAABJwQAAHYAAAAKbfJgTejfP3GBWf/b7dw/AACsPi8AAAAAAAAAASgEAAB2AAAACm3yYE3o3z9r9KOYuOrcPwCArz4vAAAAAAAAAAEpBAAAdgAAAApt8mBN6N8/ZWfuMZXn3D8AgLY+LwAAAAAAAAABKgQAAHYAAAAKbfJgTejfP1/aOMtx5Nw/AAC6Pi8AAAAAAAAAASsEAAB2AAAACm3yYE3o3z9ZTYNkTuHcPwCAvj4vAAAAAAAAAAEsBAAAdgAAADIebfjL6t8/U8DN/Sre3D8AgMA+LwAAAAAAAAABLQQAAHYAAACAgGInye/fP00zGJcH29w/AIDAPj8AAAAAAAAAAS4EAAB2AAAA9pPS7UT33z9NMxiXB9vcPwAAwD4/AAAAAAAAAAEvBAAAdgAAAEus3qWfAOA/R6ZiMOTX3D8AAMM+bgAAAAAAAAABMAQAAHYAAAAuZ5Eg3AbgP0emYjDk19w/AIDEPm4AAAAAAAAAATEEAAB2AAAApXoB51cO4D9BGa3JwNTcPwCAxz59AAAAAAAAAAEyBAAAdgAAAK/mLvkSF+A/O4z3Yp3R3D8AAMk+jQAAAAAAAAABMwQAAHYAAADhA9eiTCLgPzuM92Kd0dw/AADMPp0AAAAAAAAAATQEAAB2AAAApnk8mMUu4D81/0H8ec7cPwAAzT6dAAAAAAAAAAE1BAAAdgAAAGzvoY0+O+A/J+XWLjPI3D8AgM4+nQAAAAAAAAABNgQAAHYAAAAzZQeDt0fgPyFYIcgPxdw/AIDPPqwAAAAAAAAAATcEAAB2AAAA+NpseDBU4D8by2th7MHcPwAA0T6sAAAAAAAAAAE4BAAAdgAAAL5Q0m2pYOA/G8trYezB3D8AgNE+vAAAAAAAAAABOQQAAHYAAADwbXoX42vgPw+xAJSlu9w/AADTPrwAAAAAAAAAAToEAAB2AAAAtuPfDFx44D8Bl5XGXrXcPwCA0z7MAAAAAAAAAAE7BAAAdgAAAHtZRQLVhOA/9Xwq+Rev3D8AgNE+zAAAAAAAAAABPAQAAHYAAABBz6r3TZHgP+/vdJL0q9w/AIDQPtsAAAAAAAAAAT0EAAB2AAAAB0UQ7cad4D/j1QnFraXcPwAA0D7bAAAAAAAAAAE+BAAAdgAAAM26deI/quA/17ue92af3D8AANA+6wAAAAAAAAABPwQAAHYAAACTMNvXuLbgP8uhMyogmdw/AIDNPusAAAAAAAAAAUAEAAB2AAAAxU2DgfLB4D+/h8hc2ZLcPwCAzD76AAAAAAAAAAFBBAAAdgAAAIvD6HZrzuA/q+CnKG+J3D8AAMw++gAAAAAAAAABQgQAAHYAAAC84JAgpdngP5/GPFsog9w/AADMPgoBAAAAAAAAAUMEAAB2AAAAxky+MmDi4D+TrNGN4XzcPwCAyj4KAQAAAAAAAAFEBAAAdgAAANK460Qb6+A/h5JmwJp23D8AAMo+GgEAAAAAAAABRQQAAHYAAAC1c56/V/HgP3t4+/JTcNw/AIDHPhoBAAAAAAAAAUYEAAB2AAAAly5ROpT34D9vXpAlDWrcPwCAxj4aAQAAAAAAAAFHBAAAdgAAAFM4iR1S++A/YUQlWMZj3D8AAMQ+LQEAAAAAAAABSAQAAHYAAAAPQsEAEP/gP1Uquop/Xdw/AIDCPi0BAAAAAAAAAUkEAAB2AAAAopp+TE8A4T9JEE+9OFfcPwAAwj5NAQAAAAAAAAFKBAAAdgAAADXzO5iOAeE/Q4OZVhVU3D8AAMI+TQEAAAAAAAABSwQAAHYAAAA18zuYjgHhPzVpLonOTdw/AIDAPk0BAAAAAAAAAUwEAAB2AAAAopp+TE8A4T8v3Hgiq0rcPwAAwD5NAQAAAAAAAAFNBAAAdgAAAHrpA7XQ/eA/I8INVWRE3D8AAME+XAEAAAAAAAABTgQAAHYAAADA38vREvrgPxeooocdPtw/AIDBPlwBAAAAAAAAAU8EAAB2AAAAcH3WohX14D8RG+0g+jrcPwAAwz5cAQAAAAAAAAFQBAAAdgAAAI3CIyjZ7uA/BQGCU7M03D8AgMM+bAEAAAAAAAABUQQAAHYAAAAWr7NhXefgP/9zzOyPMdw/AADHPmwBAAAAAAAAAVIEAAB2AAAAC0OGT6Le4D/55haGbC7cPwCAyD57AQAAAAAAAAFTBAAAdgAAAAHXWD3n1eA/81lhH0kr3D8AgMo+iwEAAAAAAAABVAQAAHYAAAD2aisrLM3gP+vMq7glKNw/AIDLPosBAAAAAAAAAVUEAAB2AAAAxU2DgfLB4D/lP/ZRAiXcPwAAzT6qAQAAAAAAAAFWBAAAdgAAACeJmCP4t+A/5T/2UQIl3D8AgM0+qgEAAAAAAAABVwQAAHYAAACwdShdfLDgP+U/9lECJdw/AADRPqoBAAAAAAAAAVgEAAB2AAAAOmK4lgCp4D/lP/ZRAiXcPwCA0j6qAQAAAAAAAAFZBAAAdgAAAMNOSNCEoeA/5T/2UQIl3D8AgNU+ugEAAAAAAAABWgQAAHYAAADgk5VVSJvgP+U/9lECJdw/AADXProBAAAAAAAAAVsEAAB2AAAAkDGgJkuW4D/lP/ZRAiXcPwCA1j66AQAAAAAAAAFcBAAAdgAAANUnaEONkuA/5T/2UQIl3D8AANY+ygEAAAAAAAABXQQAAHYAAAAZHjBgz47gP+U/9lECJdw/AADVPsoBAAAAAAAAAV4EAAB2AAAA8Wy1yFCM4D/lP/ZRAiXcPwAA1D7ZAQAAAAAAAAFfBAAAdgAAAF8U+HwRi+A/68yruCUo3D8AgM8+2QEAAAAAAAABYAQAAHYAAABfFPh8EYvgP/NZYR9JK9w/AIDNPvgBAAAAAAAAAWEEAAB2AAAAXxT4fBGL4D/zWWEfSSvcPwAAyj74AQAAAAAAAAFiBAAAdgAAAIbFchSQjeA/+eYWhmwu3D8AgMg++AEAAAAAAAABYwQAAHYAAABBz6r3TZHgP/9zzOyPMdw/AADGPvgBAAAAAAAAAWQEAAB2AAAAJYpdcoqX4D8FAYJTszTcPwCAxD4IAgAAAAAAAAFlBAAAdgAAAAdFEO3GneA/BQGCU7M03D8AAMQ+CAIAAAAAAAABZgQAAHYAAAB+WICzQqXgPwuON7rWN9w/AADEPggCAAAAAAAAAWcEAAB2AAAA9Wvweb6s4D8Ljje61jfcPwCAwj4YAgAAAAAAAAFoBAAAdgAAAP/XHYx5teA/F6iihx0+3D8AAMI+JwIAAAAAAAABaQQAAHYAAAAKREueNL7gPx01WO5AQdw/AADDPicCAAAAAAAAAWoEAAB2AAAAFLB4sO/G4D8jwg1VZETcPwCAwz43AgAAAAAAAAFrBAAAdgAAAB8cpsKqz+A/KU/Du4dH3D8AgMM+NwIAAAAAAAABbAQAAHYAAACWLxaJJtfgPy/ceCKrStw/AADEPlYCAAAAAAAAAW0EAAB2AAAAeerIA2Pd4D81aS6Jzk3cPwAAxD5WAgAAAAAAAAFuBAAAdgAAAMZMvjJg4uA/O/bj7/FQ3D8AAMQ+VgIAAAAAAAABbwQAAHYAAAAWr7NhXefgP0ODmVYVVNw/AADEPlYCAAAAAAAAAXAEAAB2AAAAPmAu+dvp4D9JEE+9OFfcPwAAxD5WAgAAAAAAAAFxBAAAdgAAAGURqZBa7OA/T50EJFxa3D8AAMU+ZgIAAAAAAAABcgQAAHYAAAD5aWbcme3gP1u3b/GiYNw/AIDFPmYCAAAAAAAAAXMEAAB2AAAA+Wlm3Jnt4D9bt2/xomDcPwCAxD5mAgAAAAAAAAF0BAAAdgAAAPlpZtyZ7eA/adHavulm3D8AAMQ+ZgIAAAAAAAABdQQAAHYAAADSuOtEG+vgP3t4+/JTcNw/AADEPnUCAAAAAAAAAXYEAAB2AAAAqwdxrZzo4D+TrNGN4XzcPwAAxD6VAgAAAAAAAAF3BAAAdgAAAO/9OMre5OA/q+CnKG+J3D8AAMQ+lQIAAAAAAAABeAQAAHYAAACgm0Ob4d/gP8UUfsP8ldw/AADEPqQCAAAAAAAAAXkEAAB2AAAAUTlObOTa4D/dSFReiqLcPwCAwj6kAgAAAAAAAAF6BAAAdgAAAAHXWD3n1eA/9Xwq+Rev3D8AAMI+pAIAAAAAAAABewQAAHYAAACxdGMO6tDgPw+xAJSlu9w/AIC/PqQCAAAAAAAAAXwEAAB2AAAA9morKyzN4D8n5dYuM8jcPwCAvj60AgAAAAAAAAF9BAAAdgAAABSweLDvxuA/O4z3Yp3R3D8AALU+tAIAAAAAAAABfgQAAHYAAABZpkDNMcPgP00zGJcH29w/AACxPsQCAAAAAAAAAX8EAAB2AAAAnZwI6nO/4D9f2jjLceTcPwCAoD7EAgAAAAAAAAGABAAAdgAAAHXrjVL1vOA/a/SjmLjq3D8AAJk+0wIAAAAAAAABgQQAAHYAAADiktAGtrvgP3GBWf/b7dw/AAAKPtMCAAAAAAAAAYIEAAB2AAAA4pLQBra74D9/m8TMIvTcPwAAeD0SAwAAAAAAAAGDBAAAdgAAAHiZP83DaOI/AZeVxl613D8AAGQ+AAAAAAAAAAABhAQAAHYAAABsLRK7CGDiPwGXlcZetdw/AICcPhAAAAAAAAAAAYUEAAB2AAAA2dRUb8le4j/1fCr5F6/cPwAApj4QAAAAAAAAAAGGBAAAdgAAAEZ8lyOKXeI/7+90kvSr3D8AgKw+EAAAAAAAAAABhwQAAHYAAABGfJcjil3iP+/vdJL0q9w/AIC5PhAAAAAAAAAAAYgEAAB2AAAARnyXI4pd4j/v73SS9KvcPwAAvj4fAAAAAAAAAAGJBAAAdgAAAEZ8lyOKXeI/6WK/K9Go3D8AgMg+HwAAAAAAAAABigQAAHYAAACxI9rXSlziP+livyvRqNw/AADNPh8AAAAAAAAAAYsEAAB2AAAAsSPa10pc4j/j1QnFraXcPwCA0T4vAAAAAAAAAAGMBAAAdgAAALEj2tdKXOI/3UhUXoqi3D8AANM+LwAAAAAAAAABjQQAAHYAAABGfJcjil3iP9e7nvdmn9w/AIDTPj8AAAAAAAAAAY4EAAB2AAAAbC0Suwhg4j/RLumQQ5zcPwAA1D4/AAAAAAAAAAGPBAAAdgAAACg3Sp7GY+I/xRR+w/yV3D8AgNI+PwAAAAAAAAABkAQAAHYAAADjQIKBhGfiP7+HyFzZktw/AADSPk4AAAAAAAAAAZEEAAB2AAAAM6N3sIFs4j+xbV2PkozcPwAA0z5OAAAAAAAAAAGSBAAAdgAAABZeKiu+cuI/q+CnKG+J3D8AgNM+XgAAAAAAAAABkwQAAHYAAAD4GN2l+njiP6vgpyhvidw/AIDSPl4AAAAAAAAAAZQEAAB2AAAAAoUKuLWB4j+r4Kcob4ncPwAA0j5uAAAAAAAAAAGVBAAAdgAAAHqYen4xieI/q+CnKG+J3D8AANI+bgAAAAAAAAABlgQAAHYAAADwq+pErZDiP7FtXY+SjNw/AADSPn0AAAAAAAAAAZcEAAB2AAAA/BcYV2iZ4j+xbV2PkozcPwAA0j59AAAAAAAAAAGYBAAAdgAAAAaERWkjouI/sW1dj5KM3D8AANI+jQAAAAAAAAABmQQAAHYAAAB8l7Uvn6niP7FtXY+SjNw/AADTPo0AAAAAAAAAAZoEAAB2AAAA86ol9hqx4j+xbV2PkozcPwCA0z6cAAAAAAAAAAGbBAAAdgAAANZl2HBXt+I/sW1dj5KM3D8AgNM+nAAAAAAAAAABnAQAAHYAAAC4IIvrk73iP7FtXY+SjNw/AADUPrwAAAAAAAAAAZ0EAAB2AAAACIOAGpHC4j+xbV2PkozcPwAA1D68AAAAAAAAAAGeBAAAdgAAAFbldUmOx+I/sW1dj5KM3D8AANQ+vAAAAAAAAAABnwQAAHYAAAAS760sTMviP6vgpyhvidw/AIDRPrwAAAAAAAAAAaAEAAB2AAAAzfjlDwrP4j+r4Kcob4ncPwCA0D68AAAAAAAAAAGhBAAAdgAAAPWpYKeI0eI/q+CnKG+J3D8AgMo+ywAAAAAAAAABogQAAHYAAAAdW9s+B9TiP6vgpyhvidw/AADIPssAAAAAAAAAAaMEAAB2AAAARAxW1oXW4j+lU/LBS4bcPwAAwz7bAAAAAAAAAAGkBAAAdgAAANhkEyLF1+I/n8Y8WyiD3D8AAME+2wAAAAAAAAABpQQAAHYAAADYZBMixdfiP5k5h/QEgNw/AAC9PtsAAAAAAAAAAaYEAAB2AAAA2GQTIsXX4j+NHxwnvnncPwAAuz7bAAAAAAAAAAGnBAAAdgAAANhkEyLF1+I/gQWxWXdz3D8AALk+6wAAAAAAAAABqAQAAHYAAABEDFbWhdbiP3t4+/JTcNw/AAC4PusAAAAAAAAAAakEAAB2AAAAsLOYikbV4j9vXpAlDWrcPwAAuT76AAAAAAAAAAGqBAAAdgAAAB1b2z4H1OI/YUQlWMZj3D8AgLk++gAAAAAAAAABqwQAAHYAAAD1qWCniNHiP1Uquop/Xdw/AAC9PgoBAAAAAAAAAawEAAB2AAAAzfjlDwrP4j9JEE+9OFfcPwCAvj4KAQAAAAAAAAGtBAAAdgAAAKZHa3iLzOI/NWkuic5N3D8AgME+CgEAAAAAAAABrgQAAHYAAAB+lvDgDMriPyPCDVVkRNw/AADDPhkBAAAAAAAAAa8EAAB2AAAAVuV1SY7H4j8RG+0g+jrcPwCAwj4pAQAAAAAAAAGwBAAAdgAAADA0+7EPxeI/BQGCU7M03D8AAMI+KQEAAAAAAAABsQQAAHYAAAAIg4AakcLiP/nmFoZsLtw/AADEPkgBAAAAAAAAAbIEAAB2AAAA4NEFgxLA4j/rzKu4JSjcPwAAxT5IAQAAAAAAAAGzBAAAdgAAALggi+uTveI/37JA694h3D8AAMg+SAEAAAAAAAABtAQAAHYAAAAmyM2fVLziP9kli4S7Htw/AADJPkgBAAAAAAAAAbUEAAB2AAAAkW8QVBW74j/TmNUdmBvcPwCAyD5IAQAAAAAAAAG2BAAAdgAAAP0WUwjWueI/05jVHZgb3D8AAMg+WAEAAAAAAAABtwQAAHYAAABpvpW8lrjiP80LILd0GNw/AADIPlgBAAAAAAAAAbgEAAB2AAAA1mXYcFe34j/TmNUdmBvcPwAAyD5oAQAAAAAAAAG5BAAAdgAAANZl2HBXt+I/05jVHZgb3D8AgMY+aAEAAAAAAAABugQAAHYAAAD9FlMI1rniP9kli4S7Htw/AADGPncBAAAAAAAAAbsEAAB2AAAA/RZTCNa54j/ZJYuEux7cPwAAxj53AQAAAAAAAAG8BAAAdgAAALggi+uTveI/37JA694h3D8AAMY+dwEAAAAAAAABvQQAAHYAAABzKsPOUcHiP+vMq7glKNw/AADGPncBAAAAAAAAAb4EAAB2AAAAw4y4/U7G4j/zWWEfSSvcPwAAxj6rAQAAAAAAAAG/BAAAdgAAABLvrSxMy+I//3PM7I8x3D8AAMY+qwEAAAAAAAABwAQAAHYAAABiUaNbSdDiPwuON7rWN9w/AADGPrsBAAAAAAAAAcEEAAB2AAAAHVvbPgfU4j8XqKKHHT7cPwAAxj67AQAAAAAAAAHCBAAAdgAAANhkEyLF1+I/F6iihx0+3D8AAMY+ygEAAAAAAAABwwQAAHYAAACUbksFg9viPyPCDVVkRNw/AADGPsoBAAAAAAAAAcQEAAB2AAAATniD6EDf4j8pT8O7h0fcPwAAxj7aAQAAAAAAAAHFBAAAdgAAAAqCu8v+4uI/L9x4IqtK3D8AAMY+2gEAAAAAAAABxgQAAHYAAADFi/OuvObiPzv24+/xUNw/AIDEPuoBAAAAAAAAAccEAAB2AAAAgZUrknrq4j9Dg5lWFVTcPwAAxD7qAQAAAAAAAAHIBAAAdgAAANH3IMF37+I/SRBPvThX3D8AAMU++QEAAAAAAAAByQQAAHYAAACMAVmkNfPiP1u3b/GiYNw/AIDFPvkBAAAAAAAAAcoEAAB2AAAARwuRh/P24j9p0dq+6WbcPwCAxD4JAgAAAAAAAAHLBAAAdgAAAAIVyWqx+uI/e3j78lNw3D8AAMQ+CQIAAAAAAAABzAQAAHYAAAApxkMCMP3iP4eSZsCadtw/AADEPhgCAAAAAAAAAc0EAAB2AAAAUXe+ma7/4j+TrNGN4XzcPwAAxD4YAgAAAAAAAAHOBAAAdgAAAObPe+XtAOM/n8Y8WyiD3D8AAMU+GAIAAAAAAAABzwQAAHYAAADmz3vl7QDjP7FtXY+SjNw/AIDHPigCAAAAAAAAAdAEAAB2AAAAvR4BTm/+4j/FFH7D/JXcPwAAyT4oAgAAAAAAAAHRBAAAdgAAAJZthrbw++I/17ue92af3D8AgMk+RwIAAAAAAAAB0gQAAHYAAADaY07TMvjiP+livyvRqNw/AADKPkcCAAAAAAAAAdMEAAB2AAAAjAFZpDXz4j/7CeBfO7LcPwAAyz5nAgAAAAAAAAHUBAAAdgAAADyfY3U47uI/G8trYezB3D8AgMs+ZwIAAAAAAAAB1QQAAHYAAABZ5LD6++fiPy9yjJVWy9w/AIDHPmcCAAAAAAAAAdYEAAB2AAAACoK7y/7i4j9NMxiXB9vcPwCAxT52AgAAAAAAAAHXBAAAdgAAALsfxpwB3uI/ZWfuMZXn3D8AALk+dgIAAAAAAAAB2AQAAHYAAABsvdBtBNniP3+bxMwi9Nw/AAC0PnYCAAAAAAAAAdkEAAB2AAAAHVvbPgfU4j+Xz5pnsADdPwCAlj52AgAAAAAAAAHaBAAAdgAAAGJRo1tJ0OI/rwNxAj4N3T8AgIk+hgIAAAAAAAAB2wQAAHYAAAA6oCjEys3iP8GqkTaoFt0/AICDPoYCAAAAAAAAAdwEAAB2AAAAEu+tLEzL4j/b3mfRNSPdPwCAgT6VAgAAAAAAAAHdBAAAdgAAAHLMr3fYvtg/r98De4c5tT8AAPg9AAAAAAAAAAAB3gQAAHYAAAC+LqWm1cPYP393V0VsILU/AAAqPhAAAAAAAAAAAd8EAAB2AAAADpGa1dLI2D9lQ4Gq3hO1PwAANT4QAAAAAAAAAAHgBAAAdgAAAF7zjwTQzdg/TQ+rD1EHtT8AADw+EAAAAAAAAAAB4QQAAHYAAACGpAqcTtDYP00Pqw9RB7U/AABTPhAAAAAAAAAAAeIEAAB2AAAArlWFM83S2D9ND6sPUQe1PwAAXD4fAAAAAAAAAAHjBAAAdgAAANQGAMtL1dg/NdvUdMP6tD8AAHE+HwAAAAAAAAAB5AQAAHYAAAD8t3piytfYPxun/tk17rQ/AAB6Pi8AAAAAAAAAAeUEAAB2AAAAJGn1+Uja2D8Dcyg/qOG0PwAAhz4vAAAAAAAAAAHmBAAAdgAAAEwacJHH3Ng/6z5SpBrVtD8AAIs+PwAAAAAAAAAB5wQAAHYAAAByy+ooRt/YP9MKfAmNyLQ/AICSPj8AAAAAAAAAAegEAAB2AAAAcsvqKEbf2D+71qVu/7u0PwAAlj4/AAAAAAAAAAHpBAAAdgAAAHLL6ihG39g/o6LP03GvtD8AgKM+PwAAAAAAAAAB6gQAAHYAAAByy+ooRt/YP4tu+TjkorQ/AICpPj8AAAAAAAAAAesEAAB2AAAAcsvqKEbf2D9tOiOeVpa0PwAAsT4/AAAAAAAAAAHsBAAAdgAAAHLL6ihG39g/VQZNA8mJtD8AALQ+TgAAAAAAAAAB7QQAAHYAAAByy+ooRt/YPz3Sdmg7fbQ/AAC9Pk4AAAAAAAAAAe4EAAB2AAAAcsvqKEbf2D890nZoO320PwAAwT5OAAAAAAAAAAHvBAAAdgAAAJp8ZcDE4dg/PdJ2aDt9tD8AgMU+TgAAAAAAAAAB8AQAAHYAAADo3lrvwebYPz3Sdmg7fbQ/AADHPl4AAAAAAAAAAfEEAAB2AAAAOEFQHr/r2D890nZoO320PwCAyD5eAAAAAAAAAAHyBAAAdgAAANgFO3y59dg/PdJ2aDt9tD8AgMk+fQAAAAAAAAAB8wQAAHYAAACce6BxMgLZPz3Sdmg7fbQ/AADNPo0AAAAAAAAAAfQEAAB2AAAAiqKA/ikR2T890nZoO320PwCAzj6NAAAAAAAAAAH1BAAAdgAAAO7c0FGdJ9k/PdJ2aDt9tD8AgNA+nAAAAAAAAAAB9gQAAHYAAAB6yJs8j0DZPz3Sdmg7fbQ/AIDRPrwAAAAAAAAAAfcEAAB2AAAALGXhvv9b2T890nZoO320PwAA0z68AAAAAAAAAAH4BAAAdgAAAC5kHHBtfNk/PdJ2aDt9tD8AgNM+vAAAAAAAAAAB+QQAAHYAAACCxUxQ2KHZPyOeoM2tcLQ/AADVPrwAAAAAAAAAAfoEAAB2AAAAIolyX0DM2T8jnqDNrXC0PwCA1T7LAAAAAAAAAAH7BAAAdgAAABKvjZ2l+9k/I56gza1wtD8AgNU+ywAAAAAAAAAB/AQAAHYAAABQN54KCDDaPyOeoM2tcLQ/AADWPtsAAAAAAAAAAf0EAAB2AAAAaA404Oth2j8jnqDNrXC0PwAA1z7bAAAAAAAAAAH+BAAAdgAAAH7lybXPk9o/I56gza1wtD8AgNc+6gAAAAAAAAAB/wQAAHYAAAC+bdoiMsjaPyOeoM2tcLQ/AADZPuoAAAAAAAAAAQAFAAB2AAAASljgvpEB2z8jnqDNrXC0PwCA2T76AAAAAAAAAAEBBQAAdgAAACil24nuP9s/I56gza1wtD8AANs++gAAAAAAAAABAgUAAHYAAAC2j+ElTnnbPyOeoM2tcLQ/AIDbPgoBAAAAAAAAAQMFAAB2AAAAHslsKi+w2z890nZoO320PwCA2z4KAQAAAAAAAAEEBQAAdgAAAIQC+C4Q59s/VQZNA8mJtD8AANw+GQEAAAAAAAABBQUAAHYAAACc2Y0E9BjcP1UGTQPJibQ/AADePhkBAAAAAAAAAQYFAAB2AAAAsrAj2tdK3D9VBk0DyYm0PwAA3z4pAQAAAAAAAAEHBQAAdgAAAKLWPhg9etw/VQZNA8mJtD8AgN0+KQEAAAAAAAABCAUAAHYAAACS/FlWoqncP1UGTQPJibQ/AIDcPjkBAAAAAAAAAQkFAAB2AAAAMsB/ZQrU3D9VBk0DyYm0PwAA3T45AQAAAAAAAAEKBQAAdgAAAIYhsEV1+dw/PdJ2aDt9tD8AgN0+SAEAAAAAAAABCwUAAHYAAACs0WWOYRzdPyOeoM2tcLQ/AIDdPkgBAAAAAAAAAQwFAAB2AAAAiB8mqFA63T8LasoyIGS0PwAA3j5NAQAAAAAAAAENBQAAdgAAAO5ZdvvDUN0/8zX0l5JXtD8AAN8+TQEAAAAAAAABDgUAAHYAAAAq40u3uGTdP/M19JeSV7Q/AIDfPlwBAAAAAAAAAQ8FAAB2AAAAGAosRLBz3T/ZAR79BEu0PwAA4T5cAQAAAAAAAAEQBQAAdgAAALTOFqKqfd0/wc1HYnc+tD8AgOE+XAEAAAAAAAABEQUAAHYAAAAs4oZoJoXdP49lmyxcJbQ/AIDhPnwBAAAAAAAAARIFAAB2AAAAVJMBAKWH3T93McWRzhi0PwAA4j58AQAAAAAAAAETBQAAdgAAAAQxDNGngt0/SckYXLP/sz8AgN8+fAEAAAAAAAABFAUAAHYAAABAu6bbLnbdPy+VQsEl87M/AIDePnwBAAAAAAAAARUFAAB2AAAAAjLRHzpi3T8XYWwmmOazPwAA3D6LAQAAAAAAAAEWBQAAdgAAAE6Vi53JRt0/F2FsJpjmsz8AgNo+iwEAAAAAAAABFwUAAHYAAAB0R8uD2ijdPxdhbCaY5rM/AADaPpsBAAAAAAAAARgFAAB2AAAATJcVO+4F3T8XYWwmmOazPwAA2j6bAQAAAAAAAAEZBQAAdgAAACDnX/IB49w/F2FsJpjmsz8AANo+qwEAAAAAAAABGgUAAHYAAACo1LR6GLvcPxdhbCaY5rM/AADaPqsBAAAAAAAAARsFAAB2AAAA4F8U1DGO3D8XYWwmmOazPwAA2j66AQAAAAAAAAEcBQAAdgAAAHgmic9QV9w/F2FsJpjmsz8AANo+ugEAAAAAAAABHQUAAHYAAACc2Y0E9BjcPy+VQsEl87M/AADaPtkBAAAAAAAAAR4FAAB2AAAAvoySOZfa2z9f/e72QAy0PwAA2j7ZAQAAAAAAAAEfBQAAdgAAAJLdoT89l9s/qZlxx+kxtD8AANs+2QEAAAAAAAABIAUAAHYAAABAfTauZFHbP/M19JeSV7Q/AIDbPtkBAAAAAAAAASEFAAB2AAAASljgvpEB2z890nZoO320PwCA2T7pAQAAAAAAAAEiBQAAdgAAAFozis++sdo/o6LP03GvtD8AgNg+6QEAAAAAAAABIwUAAHYAAAC2cCkP6WbaPwNzKD+o4bQ/AIDbPukBAAAAAAAAASQFAAB2AAAAOl9D5pEe2j9/d1dFbCC1PwCA3D4IAgAAAAAAAAElBQAAdgAAAJic4iW809k/4UewsKJStT8AgN4+CAIAAAAAAAABJgUAAHYAAAD22YFl5ojZP0MYCRzZhLU/AIDfPggCAAAAAAAAAScFAAB2AAAAUhchpRA+2T+PtIvsgaq1PwAA5T4YAgAAAAAAAAEoBQAAdgAAANgFO3y59dg/2VAOvSrQtT8AAOg+GAIAAAAAAAABKQUAAHYAAAAiarpI27nYPwu5uvJF6bU/AIDqPhgCAAAAAAAAASoFAAB2AAAAlH+0rHuA2D87IWcoYQK2PwCA6z4oAgAAAAAAAAErBQAAdgAAAHyoHteXTtg/VVU9w+4Otj8AAO4+KAIAAAAAAAABLAUAAHYAAAC0M34wsSHYP22JE158G7Y/AADvPjcCAAAAAAAAAS0FAAB2AAAAOiHTuMf51z+Fven4CSi2PwCA7z43AgAAAAAAAAEuBQAAdgAAADgimAda2dc/hb3p+Akotj8AAPA+VgIAAAAAAAABLwUAAHYAAACGhVKF6b3XP4W96fgJKLY/AADxPlYCAAAAAAAAATAFAAB2AAAAIEsCMnan1z+Fven4CSi2PwCA8T5mAgAAAAAAAAExBQAAdgAAADIkIqV+mNc/hb3p+Akotj8AAPM+ZgIAAAAAAAABMgUAAHYAAACWXzdHhI7XP4W96fgJKLY/AIDzPmYCAAAAAAAAATMFAAB2AAAARv1BGIeJ1z+Fven4CSi2PwCA8T5mAgAAAAAAAAE0BQAAdgAAAG6uvK8FjNc/hb3p+Akotj8AgPA+ZgIAAAAAAAABNQUAAHYAAAAMc6cNAJbXP4W96fgJKLY/AADwPmYCAAAAAAAAATYFAAB2AAAA+pmHmvek1z+Fven4CSi2PwAA8D52AgAAAAAAAAE3BQAAdgAAADYjXVbsuNc/hb3p+Akotj8AAPA+hQIAAAAAAAABOAUAAHYAAADqv6LYXNTXP4W96fgJKLY/AADwPpUCAAAAAAAAATkFAAB2AAAA7L7dicr01z9tiRNefBu2PwAA8D6VAgAAAAAAAAE6BQAAdgAAAIyCA5kyH9g/bYkTXnwbtj8AAPA+pQIAAAAAAAABOwUAAHYAAACkWZluFlHYP1VVPcPuDrY/AADwPqUCAAAAAAAAATwFAAB2AAAACpMkc/eH2D87IWcoYQK2PwAA8D60AgAAAAAAAAE9BQAAdgAAAJZ9Kg9Xwdg/C7m68kXptT8AAPE+tAIAAAAAAAABPgUAAHYAAABOGatCNf3YP9lQDr0q0LU/AIDxPrQCAAAAAAAAAT8FAAB2AAAAesibPI9A2T+PtIvsgaq1PwAA8z7TAgAAAAAAAAFABQAAdgAAAM4oB85nhtk/QxgJHNmEtT8AgPM+0wIAAAAAAAABQQUAAHYAAAD41/fHwcnZP/l7hkswX7U/AIDzPtMCAAAAAAAAAUIFAAB2AAAAJofowRsN2j+v3wN7hzm1PwAA9D7jAgAAAAAAAAFDBQAAdgAAAATU44x4S9o/ZUOBqt4TtT8AAPU+4wIAAAAAAAABRAUAAHYAAAC6b2TAVofaPwNzKD+o4bQ/AID1PuMCAAAAAAAAAUUFAAB2AAAAIKnvxDe+2j+jos/Tca+0PwCA9T7zAgAAAAAAAAFGBQAAdgAAAIbieskY9do/VQZNA8mJtD8AAPY+8wIAAAAAAAABRwUAAHYAAADGaos2eynbPwtqyjIgZLQ/AIDyPgIDAAAAAAAAAUgFAAB2AAAABPObo91d2z/BzUdidz60PwAA8T4CAwAAAAAAAAFJBQAAdgAAAPQYt+FCjds/j2WbLFwltD8AgN8+IgMAAAAAAAABSgUAAHYAAABsK2JZLLXbP3cxxZHOGLQ/AADYPiIDAAAAAAAAAUsFAAB2AAAAltsXohjY2z9f/e72QAy0PwAAuT4iAwAAAAAAAAFMBQAAdgAAAHIp2LsH9ts/X/3u9kAMtD8AgKs+IgMAAAAAAAABTQUAAHYAAABMd5jV9hPcP1/97vZADLQ/AACjPjEDAAAAAAAAAU4FAAB2AAAAABTeV2cv3D9f/e72QAy0PwAAoD4xAwAAAAAAAAFPBQAAdgAAAL57KZKeNeY/7e9h5PRPsz8AABw+AAAAAAAAAAABUAUAAHYAAAC+eymSnjXmP72Hta7ZNrM/AABVPh4AAAAAAAAAAVEFAAB2AAAA5SykKR045j+jU98TTCqzPwAAYj4eAAAAAAAAAAFSBQAAdgAAAMjnVqRZPuY/ix8Jeb4dsz8AAGs+HgAAAAAAAAABUwUAAHYAAADwmNE72EDmP4sfCXm+HbM/AAB9Ph4AAAAAAAAAAVQFAAB2AAAAqqIJH5ZE5j+LHwl5vh2zPwCAgT4eAAAAAAAAAAFVBQAAdgAAAPoE/02TSeY/ix8Jeb4dsz8AgIQ+LQAAAAAAAAABVgUAAHYAAADdv7HIz0/mP4sfCXm+HbM/AICFPi0AAAAAAAAAAVcFAAB2AAAAwHpkQwxW5j+LHwl5vh2zPwCAhD49AAAAAAAAAAFYBQAAdgAAADaO1AmIXeY/c+sy3jARsz8AAIQ+PQAAAAAAAAABWQUAAHYAAACuoUTQA2XmP1m3XEOjBLM/AACEPkwAAAAAAAAAAVoFAAB2AAAAuQ1y4r5t5j9Bg4aoFfiyPwAAhD5MAAAAAAAAAAFbBQAAdgAAAFbSXEC5d+Y/ERvacvresj8AAIU+TAAAAAAAAAABXAUAAHYAAAD1lkees4HmP9uyLT3fxbI/AICFPlwAAAAAAAAAAV0FAAB2AAAAJ7TvR+2M5j+pSoEHxKyyPwAAiT5cAAAAAAAAAAFeBQAAdgAAAOwpVT1mmeY/e+LU0aiTsj8AgIo+bAAAAAAAAAABXwUAAHYAAABG+Hd+HqfmP2Gu/jYbh7I/AACTPmwAAAAAAAAAAWAFAAB2AAAAoMaav9a05j9JeiicjXqyPwAAlz57AAAAAAAAAAFhBQAAdgAAAI3tekzOw+Y/SXoonI16sj8AgJ4+iwAAAAAAAAABYgUAAHYAAAAPbRglBdTmP0l6KJyNerI/AACiPosAAAAAAAAAAWMFAAB2AAAA/JP4sfzi5j9JeiicjXqyPwAAqj6LAAAAAAAAAAFkBQAAdgAAAHwTlooz8+Y/SXoonI16sj8AgK0+mwAAAAAAAAABZQUAAHYAAABrOnYXKwLnP0l6KJyNerI/AAC3PpsAAAAAAAAAAWYFAAB2AAAAV2FWpCIR5z9JeiicjXqyPwAAuz6qAAAAAAAAAAFnBQAAdgAAAEWINjEaIOc/MUZSAQBusj8AgL8+qgAAAAAAAAABaAUAAHYAAABaYJFVkDHnPzFGUgEAbrI/AADBProAAAAAAAAAAWkFAAB2AAAAbzjseQZD5z8XEnxmcmGyPwCAwj66AAAAAAAAAAFqBQAAdgAAAIQQR558VOc/FxJ8ZnJhsj8AgMM+yQAAAAAAAAABawUAAHYAAAAtQV8OMmfnPxcSfGZyYbI/AIDDPskAAAAAAAAAAWwFAAB2AAAA1XF3fud55z8XEnxmcmGyPwAAxD7ZAAAAAAAAAAFtBQAAdgAAAOpJ0qJdi+c/FxJ8ZnJhsj8AgMI+2QAAAAAAAAABbgUAAHYAAAD/IS3H05znPzFGUgEAbrI/AADCPukAAAAAAAAAAW8FAAB2AAAAgKHKnwqt5z8xRlIBAG6yPwAAwj7pAAAAAAAAAAFwBQAAdgAAAAIhaHhBvec/SXoonI16sj8AAMI+6QAAAAAAAAABcQUAAHYAAADvR0gFOcznP0l6KJyNerI/AADCPvgAAAAAAAAAAXIFAAB2AAAA3G4okjDb5z9JeiicjXqyPwAAwj74AAAAAAAAAAFzBQAAdgAAAMqVCB8o6uc/SXoonI16sj8AAMI+CAEAAAAAAAABdAUAAHYAAAC3vOirH/nnP0l6KJyNerI/AADCPggBAAAAAAAAAXUFAAB2AAAAODyGhFYJ6D8xRlIBAG6yPwAAwj4YAQAAAAAAAAF2BQAAdgAAACVjZhFOGOg/MUZSAQBusj8AAMI+GAEAAAAAAAABdwUAAHYAAAB/MYlSBiboPzFGUgEAbrI/AADDPicBAAAAAAAAAXgFAAB2AAAA2f+rk74z6D8xRlIBAG6yPwCAwz4nAQAAAAAAAAF5BQAAdgAAAMYmjCC2Qug/MUZSAQBusj8AgMI+NwEAAAAAAAABegUAAHYAAACNnPEVL0/oP0l6KJyNerI/AADCPjcBAAAAAAAAAXsFAAB2AAAAUhJXC6hb6D9JeiicjXqyPwAAwj5WAQAAAAAAAAF8BQAAdgAAAIUv/7ThZug/Ya7+NhuHsj8AAMI+VgEAAAAAAAABfQUAAHYAAABKpWSqWnPoP3vi1NGok7I/AIDAPlYBAAAAAAAAAX4FAAB2AAAAfMIMVJR+6D+TFqtsNqCyPwAAwD5WAQAAAAAAAAF/BQAAdgAAAK7ftP3Nieg/qUqBB8Sssj8AAMA+ZgEAAAAAAAABgAUAAHYAAABMpJ9byJPoP8F+V6JRubI/AADAPmYBAAAAAAAAAYEFAAB2AAAAVhDNbYOc6D/bsi0938WyPwAAwT51AQAAAAAAAAGCBQAAdgAAAM0jPTT/o+g/9+YD2GzSsj8AgME+dQEAAAAAAAABgwUAAHYAAABFN636eqvoPxEb2nL63rI/AIDAPoUBAAAAAAAAAYQFAAB2AAAAu0odwfay6D8pT7ANiOuyPwAAwD6FAQAAAAAAAAGFBQAAdgAAAJ0F0Dszueg/QYOGqBX4sj8AAMA+pAEAAAAAAAABhgUAAHYAAACBwIK2b7/oP1m3XEOjBLM/AADAPqQBAAAAAAAAAYcFAAB2AAAAY3s1MazF6D9z6zLeMBGzPwAAwj6kAQAAAAAAAAGIBQAAdgAAAEc26Kvoy+g/ix8Jeb4dsz8AAMM+pAEAAAAAAAABiQUAAHYAAAAp8ZomJdLoP4sfCXm+HbM/AIDCPqQBAAAAAAAAAYoFAAB2AAAADKxNoWHY6D+jU98TTCqzPwAAwj60AQAAAAAAAAGLBQAAdgAAAPBmABye3ug/o1PfE0wqsz8AAMI+tAEAAAAAAAABjAUAAHYAAAA+yfVKm+PoP72Hta7ZNrM/AADCPsMBAAAAAAAAAY0FAAB2AAAAjSvreZjo6D+9h7Wu2TazPwAAwz7DAQAAAAAAAAGOBQAAdgAAAN2N4KiV7eg/vYe1rtk2sz8AgMM+0wEAAAAAAAABjwUAAHYAAAAr8NXXkvLoP72Hta7ZNrM/AIDCPtMBAAAAAAAAAZAFAAB2AAAAe1LLBpD36D+9h7Wu2TazPwAAwj7yAQAAAAAAAAGRBQAAdgAAADdcA+pN++g/vYe1rtk2sz8AAMM+8gEAAAAAAAABkgUAAHYAAABdDX6BzP3oP72Hta7ZNrM/AIDDPvIBAAAAAAAAAZMFAAB2AAAAhb74GEsA6T+9h7Wu2TazPwCAwj4CAgAAAAAAAAGUBQAAdgAAAK1vc7DJAuk/vYe1rtk2sz8AAMI+AgIAAAAAAAABlQUAAHYAAABByDD8CATpP72Hta7ZNrM/AIC/PgICAAAAAAAAAZYFAAB2AAAAQcgw/AgE6T+9h7Wu2TazPwCAvj4SAgAAAAAAAAGXBQAAdgAAAEHIMPwIBOk/vYe1rtk2sz8AALw+EgIAAAAAAAABmAUAAHYAAABByDD8CATpP72Hta7ZNrM/AIC6PiECAAAAAAAAAZkFAAB2AAAAQcgw/AgE6T+9h7Wu2TazPwCAsz4hAgAAAAAAAAGaBQAAdgAAAEHIMPwIBOk/vYe1rtk2sz8AALA+IQIAAAAAAAABmwUAAHYAAABByDD8CATpP72Hta7ZNrM/AACoPiECAAAAAAAAAZwFAAB2AAAAQcgw/AgE6T+9h7Wu2TazPwAApD4hAgAAAAAAAAGdBQAAdgAAAEHIMPwIBOk/vYe1rtk2sz8AgI0+IQIAAAAAAAABngUAAHYAAABByDD8CATpP72Hta7ZNrM/AICDPiECAAAAAAAAAZ8FAAB2AAAAQcgw/AgE6T+9h7Wu2TazPwAA7j0hAgAAAAAAAAGgBQAAdgAAAEHIMPwIBOk/vYe1rtk2sz8AAGA9IQIAAAAAAAABoQUAAHYAAABByDD8CATpP72Hta7ZNrM/AACgPDECAAAAAAAAAaIFAAB2AAAALRYI6jyS4T+vLvQ6rb62PwAAsD0AAAAAAAAAAAGjBQAAdgAAAAVljVK+j+E/l/odoB+ytj8AAPI9DwAAAAAAAAABpAUAAHYAAAByDNAGf47hP5f6HaAfsrY/AAAAPg8AAAAAAAAAAaUFAAB2AAAASltVbwCM4T9lknFqBJm2PwAABT4PAAAAAAAAAAGmBQAAdgAAALYCmCPBiuE/ZZJxagSZtj8AACA+HwAAAAAAAAABpwUAAHYAAACOUR2MQojhP01em892jLY/AAArPh8AAAAAAAAAAagFAAB2AAAA00flqISE4T8Z9u6ZW3O2PwAAQz4fAAAAAAAAAAGpBQAAdgAAAITl73mHf+E/AcIY/81mtj8AAE0+LwAAAAAAAAABqgUAAHYAAAA1g/pKinrhP+eNQmRAWrY/AABmPi8AAAAAAAAAAasFAAB2AAAA5iAFHI114T+3JZYuJUG2PwAAcD4zAAAAAAAAAAGsBQAAdgAAAANmUqFQb+E/hb3p+Akotj8AgIE+MwAAAAAAAAABrQUAAHYAAAC0A11yU2rhP1VVPcPuDrY/AICFPjMAAAAAAAAAAa4FAAB2AAAA0Uiq9xZk4T8j7ZCN0/W1PwAAkj5TAAAAAAAAAAGvBQAAdgAAAO6N93zaXeE/2VAOvSrQtT8AAJg+UwAAAAAAAAABsAUAAHYAAAAL00QCnlfhP4+0i+yBqrU/AICkPlMAAAAAAAAAAbEFAAB2AAAAlb/UOyJQ4T9DGAkc2YS1PwAAqj5TAAAAAAAAAAGyBQAAdgAAAIpTpylnR+E/+XuGSzBftT8AAK4+YgAAAAAAAAABswUAAHYAAACA53kXrD7hP8kT2hUVRrU/AICvPmIAAAAAAAAAAbQFAAB2AAAA4SKPubE04T+Xqy3g+Sy1PwCArz5yAAAAAAAAAAG1BQAAdgAAAEJepFu3KuE/f3dXRWwgtT8AALA+cgAAAAAAAAABtgUAAHYAAAB86D5mPh7hP393V0VsILU/AACwPoEAAAAAAAAAAbcFAAB2AAAAj8Fe2UYP4T+Xqy3g+Sy1PwAAsD6BAAAAAAAAAAG4BQAAdgAAAA9CwQAQ/+A/yRPaFRVGtT8AgK0+kQAAAAAAAAABuQUAAHYAAAD5aWbcme3gPyvkMoFLeLU/AICsPpEAAAAAAAAAAboFAAB2AAAAUTlObOTa4D+p6GGHD7e1PwAArT6hAAAAAAAAAAG7BQAAdgAAAKcINvwuyOA/VVU9w+4Otj8AgK0+oQAAAAAAAAABvAUAAHYAAACTMNvXuLbgPzUqxTTpf7Y/AACwPrAAAAAAAAAAAb0FAAB2AAAAfliAs0Kl4D9DZ/nb/gm3PwAAsT6wAAAAAAAAAAG+BQAAdgAAAP3Y4toLleA/U6QtgxSUtz8AgK8+wAAAAAAAAAABvwUAAHYAAAB7WUUC1YTgP2PhYSoqHrg/AICuPsAAAAAAAAAAAcAFAAB2AAAAjzJldd114D9zHpbRP6i4PwAArT7QAAAAAAAAAAHBBQAAdgAAAFwVvcujauA/hVvKeFUyuT8AAKw+0AAAAAAAAAABwgUAAHYAAAC+UNJtqWDgP5OY/h9rvLk/AACuPt8AAAAAAAAAAcMFAAB2AAAARz1ipy1Z4D+9CQliDlO6PwAArz7fAAAAAAAAAAHEBQAAdgAAAGWCryzxUuA/FeO/2cwCuz8AgK4+7wAAAAAAAAABxQUAAHYAAACpeHdJM0/gP6EkI4emy7s/AACuPu8AAAAAAAAAAcYFAAB2AAAAqXh3STNP4D8tZoY0gJS8PwAArT7+AAAAAAAAAAHHBQAAdgAAAGWCryzxUuA/oXMTR8xQvT8AAKw+/gAAAAAAAAAByAUAAHYAAACz5KRb7lfgPxWBoFkYDb4/AACsPv4AAAAAAAAAAckFAAB2AAAAvlDSbalg4D+Hji1sZMm+PwAArD4OAQAAAAAAAAHKBQAAdgAAAFwVvcujauA/xTMOSZVsvz8AAK4+DgEAAAAAAAABywUAAHYAAAAhiyLBHHfgP3hSjEWcAcA/AACvPh4BAAAAAAAAAcwFAAB2AAAAD7ICThSG4D/0VrtLYEDAPwCArz4eAQAAAAAAAAHNBQAAdgAAACWKXXKKl+A/YkF/hN14wD8AALA+LQEAAAAAAAABzgUAAHYAAABgEzMuf6vgP8QR2O8Tq8A/AACxPi0BAAAAAAAAAc8FAAB2AAAAxU2DgfLB4D8cyMWNA9fAPwCAsT49AQAAAAAAAAHQBQAAdgAAACmI09Rl2OA/ZmRIXqz8wD8AALQ+PQEAAAAAAAAB0QUAAHYAAAAgG+FzGPDgP6TmX2EOHME/AAC1Pk0BAAAAAAAAAdIFAAB2AAAAhVUxx4sG4T/KNKHJ4i7BPwAAuT5NAQAAAAAAAAHTBQAAdgAAAHzoPmY+HuE/1k4Mlyk1wT8AgLo+XAEAAAAAAAAB1AUAAHYAAAAJ1AlRMDfhP9ZODJcpNcE/AADAPlwBAAAAAAAAAdUFAAB2AAAAJxiSh2FR4T+8Gjb8myjBPwAAwj5sAQAAAAAAAAHWBQAAdgAAAEdcGr6Sa+E/mMz0k8cVwT8AAMg+bAEAAAAAAAAB1wUAAHYAAADTR+WohIThP3J+syvzAsE/AADKPnsBAAAAAAAAAdgFAAB2AAAAy9ryRzec4T9CFgf21+nAPwCAzT57AQAAAAAAAAHZBQAAdgAAAMJtAOfps+E/BJTv8nXKwD8AAM8+iwEAAAAAAAAB2gUAAHYAAACTT5PuHcnhP7j3bCLNpMA/AIDQPosBAAAAAAAAAdsFAAB2AAAA0NhoqhLd4T9iQX+E3XjAPwCA0T6bAQAAAAAAAAHcBQAAdgAAAL3/SDcK7OE/DIuR5u1MwD8AANM+mwEAAAAAAAAB3QUAAHYAAAAXzmt4wvnhP6i6OHu3GsA/AIDTPqoBAAAAAAAAAd4FAAB2AAAA3EPRbTsG4j9bbBPq5re/PwAA1T6qAQAAAAAAAAHfBQAAdgAAAHsIvMs1EOI/Sy/fQtEtvz8AgNU+ugEAAAAAAAAB4AUAAHYAAADxGyySsRfiPweK/mWgir4/AADaProBAAAAAAAAAeEFAAB2AAAAQX4hwa4c4j+xsEfu4dq9PwAA3D66AQAAAAAAAAHiBQAAdgAAAPyHWaRsIOI/V9eQdiMrvT8AgN8+ygEAAAAAAAAB4wUAAHYAAACQ4BbwqyHiP/392f5ke7w/AADhPsoBAAAAAAAAAeQFAAB2AAAA/IdZpGwg4j+hJCOHpsu7PwCA4j7ZAQAAAAAAAAHlBQAAdgAAANTW3gzuHeI/YX9CqnUouz8AgOM+2QEAAAAAAAAB5gUAAHYAAACGdOnd8BjiP+9xtZcpbLo/AADnPukBAAAAAAAAAecFAAB2AAAAobk2Y7QS4j97ZCiF3a+5PwCA6D7pAQAAAAAAAAHoBQAAdgAAAAT1SwW6COI/B1ebcpHzuD8AAOY++AEAAAAAAAAB6QUAAHYAAACqJinEAfvhP5NJDmBFN7g/AADlPvgBAAAAAAAAAeoFAAB2AAAAlU7On4vp4T9TpC2DFJS3PwCA3D4IAgAAAAAAAAHrBQAAdgAAAAtjA7WZ0OE/W5vPdowWtz8AgNg+CAIAAAAAAAAB7AUAAHYAAADCbQDn6bPhP5f6HaAfsrY/AIDKPhgCAAAAAAAAAe0FAAB2AAAA6B9AzfqV4T81KsU06X+2PwAAxD4YAgAAAAAAAAHuBQAAdgAAAHp5wmfMduE/GfbumVtztj8AgLI+JwIAAAAAAAAB7wUAAHYAAAAL00QCnlfhPzUqxTTpf7Y/AACrPicCAAAAAAAAAfAFAAB2AAAAnSzHnG844T9lknFqBJm2PwAATD5VAgAAAAAAAAHxBQAAdgAAAMHeBoOAGuE/4ZagcMjXtj8AAA8+VQIAAAAAAAAB8gUAAHYAAACimn5MTwDhPxH/TKbj8LY/AADWPVUCAAAAAAAAAfMFAAB2AAAABDO8MoQt5D9pJ/TdxyW5PwAAFD4AAAAAAAAAAAH0BQAAdgAAAEkphE/GKeQ/B1ebcpHzuD8AAEs+EAAAAAAAAAAB9QUAAHYAAACOH0xsCCbkPwdXm3KR87g/AABXPhAAAAAAAAAAAfYFAAB2AAAAIngJuEcn5D/V7u48dtq4PwAAYD4QAAAAAAAAAAH3BQAAdgAAACJ4CbhHJ+Q/pYZCB1vBuD8AAHw+EAAAAAAAAAAB+AUAAHYAAACOH0xsCCbkP41SbGzNtLg/AICDPh8AAAAAAAAAAfkFAAB2AAAAZ27R1Ikj5D9DtumbJI+4PwAAij4fAAAAAAAAAAH6BQAAdgAAANIVFIlKIuQ/3+WQMO5cuD8AgIw+HwAAAAAAAAAB+wUAAHYAAACqZJnxyx/kP5NJDmBFN7g/AICMPi8AAAAAAAAAAfwFAAB2AAAA71phDg4c5D8xebX0DgW4PwAAjD4vAAAAAAAAAAH9BQAAdgAAADRRKStQGOQ/t3SG7krGtz8AgIk+PgAAAAAAAAAB/gUAAHYAAAB4R/FHkhTkP1OkLYMUlLc/AICIPj4AAAAAAAAAAf8FAAB2AAAAKuX7GJUP5D/x09QX3mG3PwAAhj4+AAAAAAAAAAEABgAAdgAAANqCBuqXCuQ/jQN8rKcvtz8AgIQ+TgAAAAAAAAABAQYAAHYAAAD4x1NvWwTkPyszI0Fx/bY/AAB/Pk4AAAAAAAAAAQIGAAB2AAAAFQ2h9B7+4z/hlqBwyNe2PwAAez5eAAAAAAAAAAEDBgAAdgAAAAqhc+Jj9eM/l/odoB+ytj8AAH0+bQAAAAAAAAABBAYAAHYAAACTjQMc6O3jP01em892jLY/AAB+Pm0AAAAAAAAAAQUGAAB2AAAAiSHWCS3l4z8Bwhj/zWa2PwAAhD5tAAAAAAAAAAEGBgAAdgAAAOxc66sy2+M/z1lsybJNtj8AAIY+fQAAAAAAAAABBwYAAHYAAAC5P0MC+c/jP5/xv5OXNLY/AACNPo0AAAAAAAAAAQgGAAB2AAAAhyKbWL/E4z9tiRNefBu2PwAAkD6NAAAAAAAAAAEJBgAAdgAAAMGsNWNGuOM/OyFnKGECtj8AAJo+nAAAAAAAAAABCgYAAHYAAAD7NtBtzavjPwu5uvJF6bU/AICePpwAAAAAAAAAAQsGAAB2AAAANsFqeFSf4z/xhORXuNy1PwAAoj6cAAAAAAAAAAEMBgAAdgAAANzyRzeckeM/8YTkV7jctT8AgKM+rAAAAAAAAAABDQYAAHYAAADuy2eqpILjP/GE5Fe43LU/AAClPqwAAAAAAAAAAQ4GAAB2AAAAAqWHHa1z4z/xhORXuNy1PwCApT67AAAAAAAAAAEPBgAAdgAAABN+p5C1ZOM/C7m68kXptT8AgKU+uwAAAAAAAAABEAYAAHYAAAAmV8cDvlXjPyPtkI3T9bU/AACmPssAAAAAAAAAAREGAAB2AAAApdcpK4dF4z87IWcoYQK2PwAApj7LAAAAAAAAAAESBgAAdgAAACRYjFJQNeM/hb3p+Akotj8AAKY+2wAAAAAAAAABEwYAAHYAAAA3MazFWCbjP89ZbMmyTbY/AICkPtsAAAAAAAAAARQGAAB2AAAASArMOGEX4z8Z9u6ZW3O2PwAApD74AAAAAAAAAAEVBgAAdgAAAPA7qfeoCeM/fcZHBZKltj8AAKU++AAAAAAAAAABFgYAAHYAAAApxkMCMP3iP+GWoHDI17Y/AIClPggBAAAAAAAAARcGAAB2AAAA96ibWPbx4j9bm892jBa3PwCApD4IAQAAAAAAAAEYBgAAdgAAAMWL86685uI/15/+fFBVtz8AAKQ+GAEAAAAAAAABGQYAAHYAAAC7H8acAd7iP23YAx6ioLc/AACjPhgBAAAAAAAAARoGAAB2AAAARAxW1oXW4j8ZRd9Zgfi3PwAAoj4nAQAAAAAAAAEbBgAAdgAAAM345Q8Kz+I/rX3k+tJDuD8AAKI+JwEAAAAAAAABHAYAAHYAAADrPTOVzcjiP41SbGzNtLg/AACiPjcBAAAAAAAAAR0GAAB2AAAAMDT7sQ/F4j9R8x1DOhm5PwCAoD43AQAAAAAAAAEeBgAAdgAAAHMqw85RweI//1/5fhlxuT8AAKA+RgEAAAAAAAABHwYAAHYAAADg0QWDEsDiP8UAq1WG1bk/AACfPkYBAAAAAAAAASAGAAB2AAAA4NEFgxLA4j+LoVws8zm6PwAAnj5GAQAAAAAAAAEhBgAAdgAAAHMqw85RweI/aXbkne2quj8AgJs+VgEAAAAAAAABIgYAAHYAAACb2z1m0MPiP0lLbA/oG7s/AICaPlYBAAAAAAAAASMGAAB2AAAA6z0zlc3I4j8/VMobcJm7PwAAmT5mAQAAAAAAAAEkBgAAdgAAAM345Q8Kz+I/N10oKPgWvD8AAJg+ZgEAAAAAAAABJQYAAHYAAADYZBMixdfiP0eaXM8Nobw/AACYPnUBAAAAAAAAASYGAAB2AAAACoK7y/7i4j9X15B2Iyu9PwAAmD51AQAAAAAAAAEnBgAAdgAAAGNQ3gy38OI/YxTFHTm1vT8AAJg+hQEAAAAAAAABKAYAAHYAAABRd76Zrv/iP3VR+cROP74/AACYPoUBAAAAAAAAASkGAAB2AAAA0vZbcuUP4z+Hji1sZMm+PwAAmT6VAQAAAAAAAAEqBgAAdgAAAOfOtpZbIeM/lcthE3pTvz8AgJk+lQEAAAAAAAABKwYAAHYAAAD8phG70TLjP6UIlrqP3b8/AICZPqQBAAAAAAAAASwGAAB2AAAAEX9s30dE4z/C7g4WRSfAPwAAmj6kAQAAAAAAAAEtBgAAdgAAALmvhE/9VuM/GKX8szRTwD8AAJ4+tAEAAAAAAAABLgYAAHYAAABi4Jy/smnjP1YnFLeWcsA/AACgPrQBAAAAAAAAAS8GAAB2AAAAn2lye6d94z+Ij8DssYvAPwAAqT7DAQAAAAAAAAEwBgAAdgAAAAOkws4alOM/rN0BVYaewD8AAK0+wwEAAAAAAAABMQYAAHYAAABo3hIijqrjP8QR2O8Tq8A/AAC5PtMBAAAAAAAAATIGAAB2AAAAyxhjdQHB4z/EEdjvE6vAPwAAvj7TAQAAAAAAAAEzBgAAdgAAAAeiODH21OM/uPdsIs2kwD8AgMY+4wEAAAAAAAABNAYAAHYAAABEKw7t6ujjP5SpK7r4kcA/AADKPuMBAAAAAAAAATUGAAB2AAAA7VsmXaD74z9iQX+E3XjAPwCAzj7jAQAAAAAAAAE2BgAAdgAAAJaMPs1VDuQ/GKX8szRTwD8AgNA+AgIAAAAAAAABNwYAAHYAAACEsx5aTR3kP84IeuOLLcA/AADWPgICAAAAAAAAATgGAAB2AAAAcdr+5kQs5D/XcELwqva/PwAA2D4CAgAAAAAAAAE5BgAAdgAAAKP3ppB+N+Q/95u6frCFvz8AAOE+IQIAAAAAAAABOgYAAHYAAABobQyG90PkPxnHMg22FL8/AADlPiECAAAAAAAAATsGAAB2AAAAmoq0LzFP5D/XIVIwhXG+PwAA5z4hAgAAAAAAAAE8BgAAdgAAADhPn40rWeQ/e0ibuMbBvT8AAOg+IQIAAAAAAAABPQYAAHYAAACvYg9Up2DkPyVv5EAIEr0/AADqPjECAAAAAAAAAT4GAAB2AAAAkh3CzuNm5D/jyQNk1268PwAA6z4xAgAAAAAAAAE/BgAAdgAAALrOPGZiaeQ/uVj5ITTYuz8AAO4+QAIAAAAAAAABQAYAAHYAAAC6zjxmYmnkP5Pn7t+QQbs/AADvPkACAAAAAAAAAUEGAAB2AAAAkh3CzuNm5D9pduSd7aq6PwCA7j5QAgAAAAAAAAFCBgAAdgAAAK9iD1SnYOQ/PwXaW0oUuj8AAO4+UAIAAAAAAAABQwYAAHYAAAA4T5+NK1nkPzHIpbQ0irk/AIDoPlACAAAAAAAAAUQGAAB2AAAACDL34/FN5D9R8x1DOhm5PwAA5j5gAgAAAAAAAAFFBgAAdgAAAK5j1KI5QOQ/cx6W0T+ouD8AgNs+YAIAAAAAAAABRgYAAHYAAAC/PPQVQjHkP8exupVgULg/AADXPm8CAAAAAAAAAUcGAAB2AAAAP71WPQsh5D9JrYuPnBG4PwCAxj5vAgAAAAAAAAFIBgAAdgAAAL09uWTUEOQ/59wyJGbftz8AAL8+fwIAAAAAAAABSQYAAHYAAACoZV5AXv/jP51AsFO9ubc/AAAyPn8CAAAAAAAAAUoGAAB2AAAAk40DHOjt4z+FDNq4L623PwAArj29AgAAAAAAAAFLBgAAdgAAAKdmI4/w3uM/U6QtgxSUtz8AAPg8vQIAAAAAAAABTAYAAHYAAAB0vUBB9x7BP0Nz/zzVQNc/AABkPgAAAAAAAAAAAU0GAAB2AAAAmW+AJwgBwT8rPymiRzTXPwCAnD4QAAAAAAAAAAFOBgAAdgAAAEoNi/gK/MA/Kz8pokc01z8AAKY+EAAAAAAAAAABTwYAAHYAAABKDYv4CvzAPyWyczskMdc/AICsPhAAAAAAAAAAAVAGAAB2AAAASg2L+Ar8wD8lsnM7JDHXPwCArT4gAAAAAAAAAAFRBgAAdgAAAEoNi/gK/MA/JbJzOyQx1z8AgKw+IAAAAAAAAAABUgYAAHYAAABKDYv4CvzAPyWyczskMdc/AACuPiAAAAAAAAAAAVMGAAB2AAAASg2L+Ar8wD8lsnM7JDHXPwAArz4gAAAAAAAAAAFUBgAAdgAAAEoNi/gK/MA/JbJzOyQx1z8AgK4+IAAAAAAAAAABVQYAAHYAAAD7qpXJDffAPx8lvtQALtc/AACuPiAAAAAAAAAAAVYGAAB2AAAA+6qVyQ33wD8fJb7UAC7XPwAArz4vAAAAAAAAAAFXBgAAdgAAAPuqlckN98A/HyW+1AAu1z8AgK8+LwAAAAAAAAABWAYAAHYAAAD7qpXJDffAPx8lvtQALtc/AACxPi8AAAAAAAAAAVkGAAB2AAAA+6qVyQ33wD8fJb7UAC7XPwCAsT4vAAAAAAAAAAFaBgAAdgAAAPuqlckN98A/HyW+1AAu1z8AALM+PwAAAAAAAAABWwYAAHYAAAD7qpXJDffAPx8lvtQALtc/AICzPj8AAAAAAAAAAVwGAAB2AAAA+6qVyQ33wD8xzN4IazfXPwAAtT4/AAAAAAAAAAFdBgAAdgAAAPuqlckN98A/SgC1o/hD1z8AgLU+PwAAAAAAAAABXgYAAHYAAAD7qpXJDffAP3BO9gvNVtc/AAC6Pm4AAAAAAAAAAV8GAAB2AAAA+6qVyQ33wD+bKe3axGzXPwAAvD59AAAAAAAAAAFgBgAAdgAAAPuqlckN98A/2KsE3iaM1z8AgL8+jQAAAAAAAAABYQYAAHYAAAD7qpXJDffAPyJIh67Psdc/AADBPp0AAAAAAAAAAWIGAAB2AAAA+6qVyQ33wD95/nRMv93XPwAAxz6dAAAAAAAAAAFjBgAAdgAAAPuqlckN98A/1kEYUdIM2D8AAMo+nQAAAAAAAAABZAYAAHYAAAD7qpXJDffAPz+fJiMsQtg/AADSPqwAAAAAAAAAAWUGAAB2AAAA+6qVyQ33wD+uiepbqXrYPwCA1T6sAAAAAAAAAAFmBgAAdgAAAPuqlckN98A/Ko4ZYm252D8AgNs+zAAAAAAAAAABZwYAAHYAAAD7qpXJDffAP77GHgO/BNk/AADePswAAAAAAAAAAWgGAAB2AAAA+6qVyQ33wD9fGY9xV1bZPwAA5T7bAAAAAAAAAAFpBgAAdgAAAPuqlckN98A/+t5Jecyk2T8AAOg+2wAAAAAAAAABagYAAHYAAAD7qpXJDffAP44XTxoe8Nk/AIDqPtsAAAAAAAAAAWsGAAB2AAAA+6qVyQ33wD8p3Qkikz7aPwCA6z7bAAAAAAAAAAFsBgAAdgAAAPuqlckN98A/w6LEKQiN2j8AgOs+6wAAAAAAAAABbQYAAHYAAAD7qpXJDffAP3spCzMu69o/AADsPusAAAAAAAAAAW4GAAB2AAAA+6qVyQ33wD87PQejd0zbPwCA8j7rAAAAAAAAAAFvBgAAdgAAAPuqlckN98A/Ad64eeSw2z8AgPU++gAAAAAAAAABcAYAAHYAAAD7qpXJDffAP7tk/4IKD9w/AID7PvoAAAAAAAAAAXEGAAB2AAAA+6qVyQ33wD97ePvyU3DcPwAA/j4KAQAAAAAAAAFyBgAAdgAAAEoNi/gK/MA/O4z3Yp3R3D8AwAA/CgEAAAAAAAABcwYAAHYAAACZb4AnCAHBP/mf89LmMt0/AIABPxoBAAAAAAAAAXQGAAB2AAAA6tF1VgUGwT+nDM8OxordPwAAAz8aAQAAAAAAAAF1BgAAdgAAADg0a4UCC8E/Tez044Hf3T8AgAM/KQEAAAAAAAABdgYAAHYAAACHlmC0/w/BP92XRB6wJ94/AIAFPykBAAAAAAAAAXcGAAB2AAAAh5ZgtP8PwT9dKSmLl2nePwBABj85AQAAAAAAAAF4BgAAdgAAANT4VeP8FME/06CiKjil3j8AwAc/OQEAAAAAAAABeQYAAHYAAAAlW0sS+hnBPz3+sPyR2t4/AIAIP0kBAAAAAAAAAXoGAAB2AAAAdL1AQfcewT+ZQVQBpQnfPwAACj9JAQAAAAAAAAF7BgAAdgAAAMMfNnD0I8E/7/dBn5Q13z8AgAo/WAEAAAAAAAABfAYAAHYAAAARgiuf8SjBPz8hetZgXt8/AEAKP1gBAAAAAAAAAX0GAAB2AAAAEYIrn/EowT+DMEdA5oDfPwAACj9oAQAAAAAAAAF+BgAAdgAAABGCK5/xKME/vSWp3CSd3z8AgAo/aAEAAAAAAAABfwYAAHYAAAARgiuf8SjBP+cAoKscs98/AMAKP3cBAAAAAAAAAYAGAAB2AAAAEYIrn/EowT8NT+ET8cXfPwCACz93AQAAAAAAAAGBBgAAdgAAABGCK5/xKME/JYO3rn7S3z8AwAs/hwEAAAAAAAABggYAAHYAAAARgiuf8SjBPzcq2OLo298/AIAMP4cBAAAAAAAAAYMGAAB2AAAAwx82cPQjwT9DREOwL+LfPwDADD+HAQAAAAAAAAGEBgAAdgAAAHS9QEH3HsE/Q0RDsC/i3z8AwAw/lwEAAAAAAAABhQYAAHYAAAAlW0sS+hnBPz23jUkM398/AAANP5cBAAAAAAAAAYYGAAB2AAAAh5ZgtP8PwT8rEG0VotXfPwBACz+mAQAAAAAAAAGHBgAAdgAAAEoNi/gK/MA/DU/hE/HF3z8AgAo/pgEAAAAAAAABiAYAAHYAAAAOhLU8FujAP+cAoKscs98/AMAHP6YBAAAAAAAAAYkGAAB2AAAAgZjqUSTPwD+1mPN1AZrfPwDABj+2AQAAAAAAAAGKBgAAdgAAAFfoNAk4rMA/gzBHQOaA3z8AQAM/1QEAAAAAAAABiwYAAHYAAAAvOH/AS4nAP0075aOnZN8/AAACP9UBAAAAAAAAAYwGAAB2AAAAtCXUSGJhwD8Puc2gRUXfPwBAAT/VAQAAAAAAAAGNBgAAdgAAADwTKdF4OcA/xRxL0Jwf3z8AAAE/1QEAAAAAAAABjgYAAHYAAAAkPJP7lAfAP3mAyP/z+d4/AEAAP+UBAAAAAAAAAY8GAAB2AAAAWFPQB1e/vz8pV5DIJ9HePwAAAD/lAQAAAAAAAAGQBgAAdgAAAMRpj7qJZb8/06CiKjil3j8AAAA/9AEAAAAAAAABkQYAAHYAAADURDnLthW/P33qtIxIed4/AAAAP/QBAAAAAAAAAZIGAAB2AAAA4h/j2+PFvj8twXxVfFDePwDAAj8EAgAAAAAAAAGTBgAAdgAAAPL6jOwQdr4/4yT6hNMq3j8AAAQ/BAIAAAAAAAABlAYAAHYAAACcmiFbODC+P6Oi4oFxC94/AMAGPxQCAAAAAAAAAZUGAAB2AAAA5v6gJ1r0vT9zOjZMVvLdPwAACD8UAgAAAAAAAAGWBgAAdgAAAG7s9a9wzL0/R18/fV7c3T8AQAk/IwIAAAAAAAABlwYAAHYAAAD22Uo4h6S9Pymes3utzN0/AMAJPyMCAAAAAAAAAZgGAAB2AAAAGoyKHpiGvT8L3Sd6/LzdPwBACD9DAgAAAAAAAAGZBgAAdgAAAHzHn8CdfL0/BVByE9m53T8AgAY/QwIAAAAAAAABmgYAAHYAAAAajIoemIa9PxFq3eAfwN0/AIAFP0MCAAAAAAAAAZsGAAB2AAAAWBVg2oyavT81uB5J9NLdPwAABD9DAgAAAAAAAAGcBgAAdgAAANAnC1J2wr0/ZyDLfg/s3T8AQAM/UgIAAAAAAAABnQYAAHYAAADm/qAnWvS9P6Oi4oFxC94/AIACP2ICAAAAAAAAAZ4GAAB2AAAAnJohWzgwvj/1yxq5PTTePwAAAj9iAgAAAAAAAAGfBgAAdgAAAPL6jOwQdr4/S4IIVy1g3j8AAAI/YgIAAAAAAAABoAYAAHYAAADiH+Pb48W+P6E49vQcjN4/AAACP3ECAAAAAAAAAaEGAAB2AAAAEs4Oh6spvz/57uOSDLjePwAAAj9xAgAAAAAAAAGiBgAAdgAAAN5AJZBtl78/VTKHlx/n3j8AAAI/gQIAAAAAAAABowYAAHYAAADW2Z3MlwLAP7N1KpwyFt8/AEABP4ECAAAAAAAAAaQGAAB2AAAA29cTL3NDwD8JLBg6IkLfPwAAAT+RAgAAAAAAAAGlBgAAdgAAAEIRnzNUesA/X+IF2BFu3z8AAAE/kQIAAAAAAAABpgYAAHYAAACoSio4NbHAP68LPg/elt8/AAABP6ACAAAAAAAAAacGAAB2AAAAbr/K3hvewD/zGgt5Y7nfPwAAAT+gAgAAAAAAAAGoBgAAdgAAAOrRdVYFBsE/KxBtFaLV3z8AAAE/sAIAAAAAAAABqQYAAHYAAAARgiuf8SjBP114GUu97t8/AAACP7ACAAAAAAAAAaoGAAB2AAAAnm32ieNBwT9CY63ZyADgPwCAAj/AAgAAAAAAAAGrBgAAdgAAAClZwXTVWsE/0UNzWqEI4D8AAAQ/wAIAAAAAAAABrAYAAHYAAAAXgKEBzWnBP91d3ifoDuA/AIAEP88CAAAAAAAAAa0GAAB2AAAABKeBjsR4wT9mse5BnRPgPwAACD/PAgAAAAAAAAGuBgAAdgAAAPPNYRu8h8E/6ndJ9S4V4D8AwAk/zwIAAAAAAAABrwYAAHYAAACPkkx5tpHBP+p3SfUuFeA/AMALP98CAAAAAAAAAbAGAAB2AAAAL1c317CbwT9mse5BnRPgPwCADD/fAgAAAAAAAAGxBgAAdgAAAMwbIjWrpcE/3V3eJ+gO4D8AgA4/3wIAAAAAAAABsgYAAHYAAABq4AyTpa/BP059GKcPB+A/AEAPP+4CAAAAAAAAAbMGAAB2AAAAWQftH52+wT9tHzp/J/jfPwDADz/+AgAAAAAAAAG0BgAAdgAAAEYuzayUzcE/NyrY4ujb3z8AABA/DgMAAAAAAAABtQYAAHYAAADQGZiXhubBP/MaC3ljud8/AEAPPw4DAAAAAAAAAbYGAAB2AAAAXgVjgnj/wT+pfoioupPfPwAADz8dAwAAAAAAAAG3BgAAdgAAADhTI5xnHcI/TTvlo6dk3z8AgA8/HQMAAAAAAAABuAYAAHYAAAAToeO1VjvCP+Pd1tFNL98/AMAPPy0DAAAAAAAAAbkGAAB2AAAAnoyuoEhUwj95gMj/8/nePwBADz8tAwAAAAAAAAG6BgAAdgAAACt4eYs6bcI/C5YEx3bB3j8AAA8/PQMAAAAAAAABuwYAAHYAAAC1Y0R2LIbCP6fFq1tAj94/AAAPPz0DAAAAAAAAAbwGAAB2AAAAQE8PYR6fwj9LgghXLWDePwAADz89AwAAAAAAAAG9BgAAdgAAAH/Y5BwTs8I/+1jQH2E33j8AgAA/TAMAAAAAAAABvgYAAHYAAAC7YbrYB8fCP7dJA7bbFN4/AAD0PkwDAAAAAAAAAb8GAAB2AAAAqIiaZf/Vwj+F4VaAwPvdPwCA7D5cAwAAAAAAAAHABgAAdgAAAEVNhcP538I/ZyDLfg/s3T8AAOo+XAMAAAAAAAABwQYAAHYAAAAyLe8QiQCzP00JTLp/1eM/AAAUPgAAAAAAAAAAAcIGAAB2AAAAkGgEs472sj9HfJZTXNLjPwAASz4PAAAAAAAAAAHDBgAAdgAAAPKjGVWU7LI/R3yWU1zS4z8AAFc+DwAAAAAAAAABxAYAAHYAAABU3y73meKyP0Dv4Ow4z+M/AABgPg8AAAAAAAAAAcUGAAB2AAAAVN8u95nisj9A7+DsOM/jPwAAfj4PAAAAAAAAAAHGBgAAdgAAAFTfLveZ4rI/vSiGOafN4z8AAIU+HwAAAAAAAAABxwYAAHYAAAC2GkSZn9iyPzpiK4YVzOM/AICTPh8AAAAAAAAAAcgGAAB2AAAAthpEmZ/Ysj+3m9DSg8rjPwAAmj4fAAAAAAAAAAHJBgAAdgAAABhWWTulzrI/NNV1H/LI4z8AAKE+HwAAAAAAAAABygYAAHYAAAB6kW7dqsSyP7EOG2xgx+M/AACkPi8AAAAAAAAAAcsGAAB2AAAA3syDf7C6sj+rgWUFPcTjPwAArD4vAAAAAAAAAAHMBgAAdgAAADwImSG2sLI/KLsKUqvC4z8AgK8+PgAAAAAAAAABzQYAAHYAAACgQ67Du6ayP6X0r54ZweM/AIC1Pj4AAAAAAAAAAc4GAAB2AAAAAn/DZcGcsj8iLlXrh7/jPwAAuD4+AAAAAAAAAAHPBgAAdgAAAAJ/w2XBnLI/n2f6N/a94z8AAME+PgAAAAAAAAAB0AYAAHYAAABgutgHx5KyP59n+jf2veM/AADFPj4AAAAAAAAAAdEGAAB2AAAAxPXtqcyIsj8coZ+EZLzjPwCAyT4+AAAAAAAAAAHSBgAAdgAAAMT17anMiLI/HKGfhGS84z8AAMs+PgAAAAAAAAAB0wYAAHYAAADE9e2pzIiyP5jaRNHSuuM/AADOPj4AAAAAAAAAAdQGAAB2AAAAxPXtqcyIsj+Y2kTR0rrjPwAAzz5OAAAAAAAAAAHVBgAAdgAAAGC62AfHkrI/HKGfhGS84z8AgM4+TgAAAAAAAAAB1gYAAHYAAACgQ67Du6ayPyIuVeuHv+M/AADOPl4AAAAAAAAAAdcGAAB2AAAAepFu3arEsj8ouwpSq8LjPwAA0D5eAAAAAAAAAAHYBgAAdgAAAFTfLveZ4rI/sQ4bbGDH4z8AANE+jAAAAAAAAAAB2QYAAHYAAABstsTMfRSzP70ohjmnzeM/AADVPpwAAAAAAAAAAdoGAAB2AAAAgo1aomFGsz/KQvEG7tPjPwCA1j6cAAAAAAAAAAHbBgAAdgAAAJxk8HdFeLM/WSO3h8bb4z8AgNc+rAAAAAAAAAAB3AYAAHYAAACwO4ZNKaqzP+cDfQif4+M/AADYPqwAAAAAAAAAAd0GAAB2AAAAyhIcIw3csz935EKJd+vjPwCA1j67AAAAAAAAAAHeBgAAdgAAAOLpsfjwDbQ/BsUIClDz4z8AANY+ywAAAAAAAAAB3wYAAHYAAAD2wEfO1D+0P5Wlzooo++M/AADWPssAAAAAAAAAAeAGAAB2AAAAEJjdo7hxtD8nhpQLAQPkPwAA1j7LAAAAAAAAAAHhBgAAdgAAACZvc3mco7Q/Oi21P2sM5D8AgNI+zgAAAAAAAAAB4gYAAHYAAAA+RglPgNW0P8kNe8BDFOQ/AADRPs4AAAAAAAAAAeMGAAB2AAAAVB2fJGQHtT/btJv0rR3kPwCAyz7dAAAAAAAAAAHkBgAAdgAAAM4vSpxNL7U/a5VhdYYl5D8AgMk+3QAAAAAAAAAB5QYAAHYAAABGQvUTN1e1P/p1J/ZeLeQ/AIDBPu0AAAAAAAAAAeYGAAB2AAAAIpC1LSZ1tT+KVu12NzXkPwAAvj7tAAAAAAAAAAHnBgAAdgAAAPzddUcVk7U/lnBYRH475D8AgLQ+/AAAAAAAAAAB6AYAAHYAAADaKzZhBLG1Px7EaF4zQOQ/AICwPvwAAAAAAAAAAekGAAB2AAAAErULHfnEtT+nF3l46ETkPwCAmT4MAQAAAAAAAAHqBgAAdgAAALR59nrzzrU/raQu3wtI5D8AgI8+DAEAAAAAAAAB6wYAAHYAAABSPuHY7di1PzBriZKdSeQ/AACLPgwBAAAAAAAAAewGAAB2AAAAUj7h2O3YtT8wa4mSnUnkPwCAiT4cAQAAAAAAAAHtBgAAdgAAAMhQjFDXALY/94fUYjpp4z8AAH4+AAAAAAAAAAAB7gYAAHYAAAAI2mEMzBS2P4domuMSceM/AACuPhAAAAAAAAAAAe8GAAB2AAAACNphDMwUtj8Eoj8wgW/jPwCAuD4QAAAAAAAAAAHwBgAAdgAAAAjaYQzMFLY/gdvkfO9t4z8AgMA+EAAAAAAAAAAB8QYAAHYAAAAI2mEMzBS2P4Hb5HzvbeM/AIDJPiAAAAAAAAAAAfIGAAB2AAAACNphDMwUtj+B2+R8723jPwAAzD4gAAAAAAAAAAHzBgAAdgAAAAjaYQzMFLY/gdvkfO9t4z8AAMw+LwAAAAAAAAAB9AYAAHYAAAAI2mEMzBS2P4Hb5HzvbeM/AADMPi8AAAAAAAAAAfUGAAB2AAAACNphDMwUtj+B2+R8723jPwCAvD4vAAAAAAAAAAH2BgAAdgAAAGYVd67RCrY/gdvkfO9t4z8AgLU+LwAAAAAAAAAB9wYAAHYAAAAsjKHy3Pa1P/4UisldbOM/AACiPj8AAAAAAAAAAfgGAAB2AAAAUj7h2O3YtT96Ti8WzGrjPwCAmT4/AAAAAAAAAAH5BgAAdgAAANorNmEEsbU/94fUYjpp4z8AgI8+TwAAAAAAAAAB+gYAAHYAAABgGYvpGom1P/eH1GI6aeM/AACMPk8AAAAAAAAAAfsGAAB2AAAAqH0KtjxNtT90wXmvqGfjPwCAjT5eAAAAAAAAAAH8BgAAdgAAAPLhiYJeEbU/8foe/BZm4z8AgI4+XgAAAAAAAAAB/QYAAHYAAACcgR7xhcu0P/H6HvwWZuM/AICbPm4AAAAAAAAAAf4GAAB2AAAASiGzX62FtD/x+h78FmbjPwCAoT59AAAAAAAAAAH/BgAAdgAAAPbAR87UP7Q/8foe/BZm4z8AgK8+fQAAAAAAAAABAAcAAHYAAACmYNw8/PmzP3TBea+oZ+M/AAC2Po0AAAAAAAAAAQEHAAB2AAAAsDuGTSmqsz/3h9RiOmnjPwAAvT6dAAAAAAAAAAECBwAAdgAAAFzbGrxQZLM/ek4vFsxq4z8AAMA+nQAAAAAAAAABAwcAAHYAAABstsTMfRSzP/4UisldbOM/AIDCPp0AAAAAAAAAAQQHAAB2AAAAepFu3arEsj+HaJrjEnHjPwCAwz6dAAAAAAAAAAEFBwAAdgAAAIhsGO7XdLI/jfVPSjZ04z8AgMI+rAAAAAAAAAABBgcAAHYAAACUR8L+BCWyPxZJYGTreOM/AADCPqwAAAAAAAAAAQcHAAB2AAAAQOdWbSzfsT8c1hXLDnzjPwAAxD68AAAAAAAAAAEIBwAAdgAAAI5L1jlOo7E/pikm5cOA4z8AAMU+vAAAAAAAAAABCQcAAHYAAADWr1UGcGexPynwgJhVguM/AADIPswAAAAAAAAAAQoHAAB2AAAAXJ2qjoY/sT8vfTb/eIXjPwAAyT7MAAAAAAAAAAELBwAAdgAAAOaK/xadF7E/NgrsZZyI4z8AgMo+2wAAAAAAAAABDAcAAHYAAACoASpbqAOxPzyXocy/i+M/AIDLPtsAAAAAAAAAAQ0HAAB2AAAAqAEqW6gDsT/F6rHmdJDjPwAAzT7bAAAAAAAAAAEOBwAAdgAAAEbGFLmiDbE/Tz7CACqV4z8AgM0+CQEAAAAAAAABDwcAAHYAAACCT+p0lyGxP9iR0hrfmeM/AADQPgkBAAAAAAAAARAHAAB2AAAAXJ2qjoY/sT9ncpibt6HjPwAA0T4JAQAAAAAAAAERBwAAdgAAAHR0QGRqcbE/8cWotWym4z8AgNE+CQEAAAAAAAABEgcAAHYAAACOS9Y5TqOxP/3fE4OzrOM/AADSPhkBAAAAAAAAARMHAAB2AAAAQOdWbSzfsT+GMySdaLHjPwAA0z4ZAQAAAAAAAAEUBwAAdgAAAPiC16AKG7I/D4c0tx224z8AgNM+KQEAAAAAAAABFQcAAHYAAACuHljU6FayP5jaRNHSuuM/AIDSPikBAAAAAAAAARYHAAB2AAAAYLrYB8eSsj+fZ/o39r3jPwAA0j44AQAAAAAAAAEXBwAAdgAAAHqRbt2qxLI/pfSvnhnB4z8AgM0+OAEAAAAAAAABGAcAAHYAAACQaASzjvayP6uBZQU9xOM/AIDLPkgBAAAAAAAAARkHAAB2AAAAqj+aiHIosz8uSMC4zsXjPwAAkz5IAQAAAAAAAAEaBwAAdgAAACRSRQBcULM/sQ4bbGDH4z8AAHQ+SAEAAAAAAAABGwcAAHYAAACcZPB3RXizP7eb0NKDyuM/AABWPncBAAAAAAAAARwHAAB2AAAA1u3FMzqMsz+9KIY5p83jPwAATD53AQAAAAAAAAEdBwAAdgAAANSK6EJYp7g/uch5DI4A4T8AADY+AAAAAAAAAAABHgcAAHYAAAD2PCgpaYm4PzyP1L8fAuE/AAB5Pg8AAAAAAAAAAR8HAAB2AAAAXHg9y25/uD88j9S/HwLhPwAAhD4PAAAAAAAAAAEgBwAAdgAAAL6zUm10dbg/uch5DI4A4T8AgIk+DwAAAAAAAAABIQcAAHYAAAC+s1JtdHW4P7nIeQyOAOE/AACXPg8AAAAAAAAAASIHAAB2AAAAHO9nD3pruD+5yHkMjgDhPwAAnD4fAAAAAAAAAAEjBwAAdgAAABzvZw96a7g/uch5DI4A4T8AgKQ+HwAAAAAAAAABJAcAAHYAAAB+Kn2xf2G4PzYCH1n8/uA/AACoPh8AAAAAAAAAASUHAAB2AAAAfip9sX9huD+zO8Slav3gPwCAqz4fAAAAAAAAAAEmBwAAdgAAAH4qfbF/Ybg/L3Vp8tj74D8AAK0+LwAAAAAAAAABJwcAAHYAAAB+Kn2xf2G4P6yuDj9H+uA/AICsPi8AAAAAAAAAASgHAAB2AAAAHO9nD3pruD8p6LOLtfjgPwAArD4vAAAAAAAAAAEpBwAAdgAAAL6zUm10dbg/piFZ2CP34D8AAKw+LwAAAAAAAAABKgcAAHYAAAC+s1JtdHW4PyNb/iSS9eA/AACsPj4AAAAAAAAAASsHAAB2AAAAXHg9y25/uD+glKNxAPTgPwAAsD4+AAAAAAAAAAEsBwAAdgAAAJgBE4djk7g/Hc5Ivm7y4D8AALI+PgAAAAAAAAABLQcAAHYAAADUiuhCWKe4Px3OSL5u8uA/AIC1Pk4AAAAAAAAAAS4HAAB2AAAAEhS+/ky7uD8dzki+bvLgPwAAtz5eAAAAAAAAAAEvBwAAdgAAAEqdk7pBz7g/oJSjcQD04D8AgLg+XgAAAAAAAAABMAcAAHYAAAAo61PUMO24P6YhWdgj9+A/AIC5Pm0AAAAAAAAAATEHAAB2AAAAoP3+SxoVuT8vdWny2PvgPwAAvD59AAAAAAAAAAEyBwAAdgAAALjUlCH+Rrk/v1Uvc7ED4T8AAL0+fQAAAAAAAAABMwcAAHYAAABscBVV3IK5P1TDqlqtDuE/AADAPowAAAAAAAAAATQHAAB2AAAAXpVrRK/SuT9t94D1OhvhPwAAwT6cAAAAAAAAAAE1BwAAdgAAAO5+rJF8LLo/CvKxQ1op4T8AAMY+rAAAAAAAAAABNgcAAHYAAACCaO3eSYa6P6x5mPicOuE/AADIPqwAAAAAAAAAATcHAAB2AAAATtsD6Av0uj9UjjQUA0/hPwCAzD6sAAAAAAAAAAE4BwAAdgAAABpOGvHNYbs//KLQL2lj4T8AgM4+uwAAAAAAAAABOQcAAHYAAADmwDD6j8+7P6S3bEvPd+E/AADWPrsAAAAAAAAAAToHAAB2AAAAUvgxYUxHvD/PkmMax43hPwCA2T7LAAAAAAAAAAE7BwAAdgAAAB5rSGoOtbw/fTS1nFCl4T8AAOI+ywAAAAAAAAABPAcAAHYAAADq3V5z0CK9PzJjvIX9v+E/AIDlPtsAAAAAAAAAAT0HAAB2AAAAtlB1fJKQvT9qWB4iPNzhPwCA6j7bAAAAAAAAAAE+BwAAdgAAAMJMYUFJEr4/oU2Avnr44T8AgOw+6gAAAAAAAAABPwcAAHYAAADOSE0GAJS+P9hC4lq5FOI/AADxPuoAAAAAAAAAAUAHAAB2AAAAEs4Oh6spvz+OcelDZi/iPwCA8j76AAAAAAAAAAFBBwAAdgAAAPYXu2VRyb8/v9mVeYFI4j8AgPU++gAAAAAAAAABQgcAAHYAAAA8EynReDnAP/BBQq+cYeI/AAD3PgkBAAAAAAAAAUMHAAB2AAAAfpp070iOwD+e45MxJnniPwAA/T4JAQAAAAAAAAFEBwAAdgAAAL8hwA0Z48A/TYXls6+Q4j8AAAA/GQEAAAAAAAABRQcAAHYAAAD/qAss6TfBP/wmNzY5qOI/AMABPxkBAAAAAAAAAUYHAAB2AAAA881hG7yHwT8tj+NrVMHiPwCAAj8pAQAAAAAAAAFHBwAAdgAAAJWQwtuR0sE/2zA17t3Y4j8AQAM/KQEAAAAAAAABSAcAAHYAAADWFw76YSfCPwyZ4SP58eI/AMADPzgBAAAAAAAAAUkHAAB2AAAAGJ9ZGDJ8wj+7OjOmggnjPwCABT84AQAAAAAAAAFKBwAAdgAAAFgmpTYC0cI/atyEKAwh4z8AQAY/SAEAAAAAAAABSwcAAHYAAACarfBU0iXDP5W3e/cDN+M/AMAGP0gBAAAAAAAAAUwHAAB2AAAA2zQ8c6J6wz/AknLG+0zjPwAABz9YAQAAAAAAAAFNBwAAdgAAAH33nDN4xcM/aKcO4mFh4z8AAAc/WAEAAAAAAAABTgcAAHYAAADSVwjFUAvEP431T0o2dOM/AAAHP1gBAAAAAAAAAU8HAAB2AAAAhvOI+C5HxD8vfTb/eIXjPwCABz9nAQAAAAAAAAFQBwAAdgAAAD2PCSwNg8Q/Tz7CACqV4z8AwAc/ZwEAAAAAAAABUQcAAHYAAABUZp8B8bTEP23/TQLbpOM/AMAHP3cBAAAAAAAAAVIHAAB2AAAAHNs/qNfhxD8J+n5Q+rLjPwAACD93AQAAAAAAAAFTBwAAdgAAAEeL9fDDBMU/Ii5V64e/4z8AQAc/hgEAAAAAAAABVAcAAHYAAAAi2bUKsyLFP7eb0NKDyuM/AAAHP4YBAAAAAAAAAVUHAAB2AAAArcSA9aQ7xT9HfJZTXNLjPwAAAT+WAQAAAAAAAAFWBwAAdgAAAOlNVrGZT8U/U5YBIaPY4z8AAPw+lgEAAAAAAAABVwcAAHYAAADXdDY+kV7FP9zpETtY3eM/AICzPqYBAAAAAAAAAVgHAAB2AAAAdDkhnItoxT9NCUy6f9XjPwAAkz6mAQAAAAAAAAFZBwAAdgAAAHQ5IZyLaMU/Ii5V64e/4z8AAIA+1QEAAAAAAAABWgcAAHYAAADImYwtZK7FP0retdMQyOA/AACCPgAAAAAAAAAAAVsHAAB2AAAAyJmMLWSuxT9K3rXTEMjgPwAAsj4QAAAAAAAAAAFcBwAAdgAAAHk3l/5mqcU/St610xDI4D8AgLw+EAAAAAAAAAABXQcAAHYAAAB5N5f+ZqnFP0retdMQyOA/AIDEPhAAAAAAAAAAAV4HAAB2AAAAeTeX/mapxT9K3rXTEMjgPwCAzj4gAAAAAAAAAAFfBwAAdgAAACvVoc9ppMU/zaQQh6LJ4D8AgNE+IAAAAAAAAAABYAcAAHYAAADdcqygbJ/FP1Brazo0y+A/AADTPiAAAAAAAAAAAWEHAAB2AAAAPa7BQnKVxT9W+CChV87gPwAA1D4gAAAAAAAAAAFiBwAAdgAAAAEl7IZ9gcU/30sxuwzT4D8AgNI+LwAAAAAAAAABYwcAAHYAAADEmxbLiG3FP28s9zvl2uA/AADSPj8AAAAAAAAAAWQHAAB2AAAAm+tggpxKxT8EmnIj4eXgPwCAzj5PAAAAAAAAAAFlBwAAdgAAACLZtQqzIsU/I1v+JJL14D8AAM0+TwAAAAAAAAABZgcAAHYAAAALAiA1z/DEP8tvmkD4CeE/AADLPk8AAAAAAAAAAWcHAAB2AAAABQSq0vOvxD/+10Z2EyPhPwAAyj5PAAAAAAAAAAFoBwAAdgAAALGjPkEbasQ/Nc2oElI/4T8AAMo+bgAAAAAAAAABaQcAAHYAAAAguv3zTRDEP++IZWIiXeE/AADKPm4AAAAAAAAAAWoHAAB2AAAA3zKy1X27wz8tC31lhHzhPwAAyj5uAAAAAAAAAAFrBwAAdgAAAE9JcYiwYcM/9OCkgpug4T8AAMo+fQAAAAAAAAABbAcAAHYAAABw/ToM5gLDP8JDggbWx+E/AADNPn0AAAAAAAAAAW0HAAB2AAAA8ewZMiGawj8Sbbo9ovDhPwCAzj59AAAAAAAAAAFuBwAAdgAAACV6AylfLMI/YpbydG4Z4j8AgNA+jQAAAAAAAAABbwcAAHYAAABq4AyTpa/BP7O/Kqw6QuI/AIDRPo0AAAAAAAAAAXAHAAB2AAAAYuQgzu4twT+Gr72WmGziPwAA1z6dAAAAAAAAAAFxBwAAdgAAAPesH2cytsA/XywG6Bma4j8AANo+nQAAAAAAAAABcgcAAHYAAAA8EynReDnAP0A2BKC+yuI/AADkPqwAAAAAAAAAAXMHAAB2AAAAZi56GIRvvz+ceaek0fniPwCA6D6sAAAAAAAAAAF0BwAAdgAAAFQ2oo4WbL4/8y+VQsEl4z8AAOw+vAAAAAAAAAABdQcAAHYAAADeArVio3K9P8YfKC0fUOM/AIDtPrwAAAAAAAAAAXYHAAB2AAAACJSylCqDvD8WSWBk63jjPwCA7T7MAAAAAAAAAAF3BwAAdgAAAAxzcOCgsbs/6jjzTkmj4z8AAO4+zAAAAAAAAAABeAcAAHYAAADsn+5FBv66P7eb0NKDyuM/AIDsPtsAAAAAAAAAAXkHAAB2AAAAaJFXCWZUuj8AOFOjLPDjPwAA7D7bAAAAAAAAAAF6BwAAdgAAACIMloi6vrk/yQ17wEMU5D8AAOE+6wAAAAAAAAABewcAAHYAAAAYEKrDAz25P4pW7XY3NeQ/AADcPusAAAAAAAAAAXwHAAB2AAAArtioXEfFuD/G2AR6mVTkPwCAyD76AAAAAAAAAAF9BwAAdgAAAH4qfbF/Ybg/AM5mFthw5D8AAMA++gAAAAAAAAABfgcAAHYAAACOBSfCrBG4P7T8bf+Ei+Q/AIC8PhoBAAAAAAAAAX8HAAB2AAAA1mmmjs7Vtz/e12TOfKHkPwCAuz4aAQAAAAAAAAs="/>
</p:tagLst>
</file>

<file path=ppt/tags/tag29.xml><?xml version="1.0" encoding="utf-8"?>
<p:tagLst xmlns:a="http://schemas.openxmlformats.org/drawingml/2006/main" xmlns:r="http://schemas.openxmlformats.org/officeDocument/2006/relationships" xmlns:p="http://schemas.openxmlformats.org/presentationml/2006/main">
  <p:tag name="ATHENA.MIXSHAPE" val="|streamable=true|audioOnly=true|recordStart=0|recordEnd=86187|recordLength=86217|start=0|end=86187|audioFormat={00001610-0000-0010-8000-00AA00389B71}|audioRate=44100|muted=false|volume=0.8|fadeIn=0|fadeOut=0|videoFormat={34363248-0000-0010-8000-00AA00389B71}|videoRate=15|videoWidth=256|videoHeight=256"/>
</p:tagLst>
</file>

<file path=ppt/tags/tag3.xml><?xml version="1.0" encoding="utf-8"?>
<p:tagLst xmlns:a="http://schemas.openxmlformats.org/drawingml/2006/main" xmlns:r="http://schemas.openxmlformats.org/officeDocument/2006/relationships" xmlns:p="http://schemas.openxmlformats.org/presentationml/2006/main">
  <p:tag name="ATHENA.MIXSHAPE" val="|streamable=true|audioOnly=true|recordStart=0|recordEnd=29571|recordLength=29629|start=0|end=29571|audioFormat={00001610-0000-0010-8000-00AA00389B71}|audioRate=44100|muted=false|volume=0.8|fadeIn=0|fadeOut=0|videoFormat={34363248-0000-0010-8000-00AA00389B71}|videoRate=15|videoWidth=256|videoHeight=256"/>
</p:tagLst>
</file>

<file path=ppt/tags/tag30.xml><?xml version="1.0" encoding="utf-8"?>
<p:tagLst xmlns:a="http://schemas.openxmlformats.org/drawingml/2006/main" xmlns:r="http://schemas.openxmlformats.org/officeDocument/2006/relationships" xmlns:p="http://schemas.openxmlformats.org/presentationml/2006/main">
  <p:tag name="ATHENA.MIXSHAPE" val="AAEAAAD/////AQAAAAAAAAAMAgAAAE9BdXRob3JQUFQsIFZlcnNpb249MC4xLjYyMzYuMCwgQ3VsdHVyZT1uZXV0cmFsLCBQdWJsaWNLZXlUb2tlbj0zMWJmMzg1NmFkMzY0ZTM1BQEAAAALSW5rTWF0dGVyVjEEAAAABVNjYWxlDUxpc3RgMStfaXRlbXMMTGlzdGAxK19zaXplD0xpc3RgMStfdmVyc2lvbgAEAAALF1NoYXJlZC5JbmtpbmcuSW5rQXRvbVtdAgAAAAgIAgAAAB2kLT8JAwAAAB4AAAAhAAAABwMAAAAAAQAAACAAAAAECUlua0F0b21WMQIAAAAJBAAAAAkFAAAACQYAAAAJBwAAAAkIAAAACQkAAAAJCgAAAAkLAAAACQwAAAAJDQAAAAkOAAAACQ8AAAAJEAAAAAkRAAAACRIAAAAJEwAAAAkUAAAACRUAAAAJFgAAAAkXAAAACRgAAAAJGQAAAAkaAAAACRsAAAAJHAAAAAkdAAAACR4AAAAJHwAAAAkgAAAACSEAAAANAgUEAAAAC1BlblN0cm9rZVYxBAAAAApBdHRyaWJ1dGVzBVRyYWNlCVN0YXJ0VGltZQRUeXBlBAQABA9QZW5BdHRyaWJ1dGVzVjECAAAACklua1RyYWNlVjECAAAAEAxBY3Rpb25UeXBlVjECAAAAAgAAAAkiAAAACSMAAACuFwAAAAAAAAXc////DEFjdGlvblR5cGVWMQEAAAAHdmFsdWVfXwAIAgAAAAAAAAABBQAAAAQAAAAJJQAAAAkmAAAAUSMAAAAAAAAB2f///9z///8AAAAAAQYAAAAEAAAACSgAAAAJKQAAAHglAAAAAAAAAdb////c////AAAAAAEHAAAABAAAAAkrAAAACSwAAACPJwAAAAAAAAHT////3P///wAAAAABCAAAAAQAAAAJLgAAAAkvAAAAFCkAAAAAAAAB0P///9z///8AAAAAAQkAAAAEAAAACTEAAAAJMgAAAMYuAAAAAAAAAc3////c////AAAAAAEKAAAABAAAAAk0AAAACTUAAACpOAAAAAAAAAHK////3P///wAAAAABCwAAAAQAAAAJNwAAAAk4AAAAPEgAAAAAAAABx////9z///8AAAAAAQwAAAAEAAAACToAAAAJOwAAAK9LAAAAAAAAAcT////c////AAAAAAENAAAABAAAAAk9AAAACT4AAACNTgAAAAAAAAHB////3P///wAAAAABDgAAAAQAAAAJQAAAAAlBAAAA01AAAAAAAAABvv///9z///8AAAAAAQ8AAAAEAAAACUMAAAAJRAAAAAVTAAAAAAAAAbv////c////AAAAAAEQAAAABAAAAAlGAAAACUcAAAC+VAAAAAAAAAG4////3P///wAAAAABEQAAAAQAAAAJSQAAAAlKAAAAY1YAAAAAAAABtf///9z///8AAAAAARIAAAAEAAAACUwAAAAJTQAAAC1sAAAAAAAAAbL////c////AAAAAAETAAAABAAAAAlPAAAACVAAAAD/cgAAAAAAAAGv////3P///wAAAAABFAAAAAQAAAAJUgAAAAlTAAAAfYAAAAAAAAABrP///9z///8AAAAAARUAAAAEAAAACVUAAAAJVgAAAI2DAAAAAAAAAan////c////AAAAAAEWAAAABAAAAAlYAAAACVkAAAA3hQAAAAAAAAGm////3P///wAAAAABFwAAAAQAAAAJWwAAAAlcAAAAaZ8AAAAAAAABo////9z///8AAAAAARgAAAAEAAAACV4AAAAJXwAAAMyfAAAAAAAAAaD////c////AAAAAAEZAAAABAAAAAlhAAAACWIAAADztgAAAAAAAAGd////3P///wAAAAABGgAAAAQAAAAJZAAAAAllAAAAb9MAAAAAAAABmv///9z///8AAAAAARsAAAAEAAAACWcAAAAJaAAAAOzrAAAAAAAAAZf////c////AAAAAAEcAAAABAAAAAlqAAAACWsAAAC79QAAAAAAAAGU////3P///wAAAAABHQAAAAQAAAAJbQAAAAluAAAANQ0BAAAAAAABkf///9z///8AAAAAAR4AAAAEAAAACXAAAAAJcQAAAMwYAQAAAAAAAY7////c////AAAAAAEfAAAABAAAAAlzAAAACXQAAADjJAEAAAAAAAGL////3P///wAAAAABIAAAAAQAAAAJdgAAAAl3AAAA1CgBAAAAAAABiP///9z///8AAAAAASEAAAAEAAAACXkAAAAJegAAAKE8AQAAAAAAAYX////c////AAAAAAUiAAAAD1BlbkF0dHJpYnV0ZXNWMQoAAAAHX2NvbG9yQQdfY29sb3JSB19jb2xvckcHX2NvbG9yQgpGaXRUb0N1cnZlBkhlaWdodA5JZ25vcmVQcmVzc3VyZQ1Jc0hpZ2hsaWdodGVyBVNoYXBlBVdpZHRoAAAAAAAAAAAEAAICAgIBBgEBDEJydXNoU2hhcGVWMQIAAAAGAgAAAP9wMKAAAAAAAAAACEAAAAWE////DEJydXNoU2hhcGVWMQEAAAAHdmFsdWVfXwAIAgAAAAEAAAAAAAAAAAAIQAUjAAAACklua1RyYWNlVjEDAAAADUxpc3RgMStfaXRlbXMMTGlzdGAxK19zaXplD0xpc3RgMStfdmVyc2lvbgQAABhTaGFyZWQuSW5raW5nLklua1BvaW50W10CAAAACAgCAAAACX0AAACoAAAAqAAAAAElAAAAIgAAAP9wMKAAAAAAAAAACEAAAAGC////hP///wEAAAAAAAAAAAAIQAEmAAAAIwAAAAl/AAAAHwAAAB8AAAABKAAAACIAAAD/cDCgAAAAAAAAAAhAAAABgP///4T///8BAAAAAAAAAAAACEABKQAAACMAAAAJgQAAABIAAAASAAAAASsAAAAiAAAA/3AwoAAAAAAAAAAIQAAAAX7///+E////AQAAAAAAAAAAAAhAASwAAAAjAAAACYMAAAARAAAAEQAAAAEuAAAAIgAAAP9wMKAAAAAAAAAACEAAAAF8////hP///wEAAAAAAAAAAAAIQAEvAAAAIwAAAAmFAAAAEgAAABIAAAABMQAAACIAAAD/cDCgAAAAAAAAAAhAAAABev///4T///8BAAAAAAAAAAAACEABMgAAACMAAAAJhwAAAHYAAAB2AAAAATQAAAAiAAAA/3AwoAAAAAAAAAAIQAAAAXj///+E////AQAAAAAAAAAAAAhAATUAAAAjAAAACYkAAABSAAAAUgAAAAE3AAAAIgAAAP9wMKAAAAAAAAAACEAAAAF2////hP///wEAAAAAAAAAAAAIQAE4AAAAIwAAAAmLAAAAJQAAACUAAAABOgAAACIAAAD/cDCgAAAAAAAAAAhAAAABdP///4T///8BAAAAAAAAAAAACEABOwAAACMAAAAJjQAAADMAAAAzAAAAAT0AAAAiAAAA/3AwoAAAAAAAAAAIQAAAAXL///+E////AQAAAAAAAAAAAAhAAT4AAAAjAAAACY8AAAAkAAAAJAAAAAFAAAAAIgAAAP9wMKAAAAAAAAAACEAAAAFw////hP///wEAAAAAAAAAAAAIQAFBAAAAIwAAAAmRAAAAHAAAABwAAAABQwAAACIAAAD/cDCgAAAAAAAAAAhAAAABbv///4T///8BAAAAAAAAAAAACEABRAAAACMAAAAJkwAAAB0AAAAdAAAAAUYAAAAiAAAA/3AwoAAAAAAAAAAIQAAAAWz///+E////AQAAAAAAAAAAAAhAAUcAAAAjAAAACZUAAAASAAAAEgAAAAFJAAAAIgAAAP9wMKAAAAAAAAAACEAAAAFq////hP///wEAAAAAAAAAAAAIQAFKAAAAIwAAAAmXAAAADQAAAA0AAAABTAAAACIAAAD/AAD/AAAAAAAAAAhAAAABaP///4T///8BAAAAAAAAAAAACEABTQAAACMAAAAJmQAAAHMAAABzAAAAAU8AAAAiAAAA/wAA/wAAAAAAAAAIQAAAAWb///+E////AQAAAAAAAAAAAAhAAVAAAAAjAAAACZsAAABiAAAAYgAAAAFSAAAAIgAAAP8AAP8AAAAAAAAACEAAAAFk////hP///wEAAAAAAAAAAAAIQAFTAAAAIwAAAAmdAAAAFwAAABcAAAABVQAAACIAAAD/AAD/AAAAAAAAAAhAAAABYv///4T///8BAAAAAAAAAAAACEABVgAAACMAAAAJnwAAABoAAAAaAAAAAVgAAAAiAAAA/wAA/wAAAAAAAAAIQAAAAWD///+E////AQAAAAAAAAAAAAhAAVkAAAAjAAAACaEAAAAMAAAADAAAAAFbAAAAIgAAAP8AAP8AAAAAAAAACEAAAAFe////hP///wEAAAAAAAAAAAAIQAFcAAAAIwAAAAmjAAAACQAAAAkAAAABXgAAACIAAAD/AAD/AAAAAAAAAAhAAAABXP///4T///8BAAAAAAAAAAAACEABXwAAACMAAAAJpQAAAJMAAACTAAAAAWEAAAAiAAAA/wAA/wAAAAAAAAAIQAAAAVr///+E////AQAAAAAAAAAAAAhAAWIAAAAjAAAACacAAABkAAAAZAAAAAFkAAAAIgAAAP8AAP8AAAAAAAAACEAAAAFY////hP///wEAAAAAAAAAAAAIQAFlAAAAIwAAAAmpAAAAWAAAAFgAAAABZwAAACIAAAD/AAD/AAAAAAAAAAhAAAABVv///4T///8BAAAAAAAAAAAACEABaAAAACMAAAAJqwAAADAAAAAwAAAAAWoAAAAiAAAA/wAA/wAAAAAAAAAIQAAAAVT///+E////AQAAAAAAAAAAAAhAAWsAAAAjAAAACa0AAABMAAAATAAAAAFtAAAAIgAAAP8AAP8AAAAAAAAACEAAAAFS////hP///wEAAAAAAAAAAAAIQAFuAAAAIwAAAAmvAAAAowAAAKMAAAABcAAAACIAAAD/AAD/AAAAAAAAAAhAAAABUP///4T///8BAAAAAAAAAAAACEABcQAAACMAAAAJsQAAAF8AAABfAAAAAXMAAAAiAAAA/wAA/wAAAAAAAAAIQAAAAU7///+E////AQAAAAAAAAAAAAhAAXQAAAAjAAAACbMAAABtAAAAbQAAAAF2AAAAIgAAAP8AAP8AAAAAAAAACEAAAAFM////hP///wEAAAAAAAAAAAAIQAF3AAAAIwAAAAm1AAAAPgAAAD4AAAABeQAAACIAAAD/AAD/AAAAAAAAAAhAAAABSv///4T///8BAAAAAAAAAAAACEABegAAACMAAAAJtwAAAGEAAABhAAAAB30AAAAAAQAAAAABAAAECklua1BvaW50VjECAAAACbgAAAAJuQAAAAm6AAAACbsAAAAJvAAAAAm9AAAACb4AAAAJvwAAAAnAAAAACcEAAAAJwgAAAAnDAAAACcQAAAAJxQAAAAnGAAAACccAAAAJyAAAAAnJAAAACcoAAAAJywAAAAnMAAAACc0AAAAJzgAAAAnPAAAACdAAAAAJ0QAAAAnSAAAACdMAAAAJ1AAAAAnVAAAACdYAAAAJ1wAAAAnYAAAACdkAAAAJ2gAAAAnbAAAACdwAAAAJ3QAAAAneAAAACd8AAAAJ4AAAAAnhAAAACeIAAAAJ4wAAAAnkAAAACeUAAAAJ5gAAAAnnAAAACegAAAAJ6QAAAAnqAAAACesAAAAJ7AAAAAntAAAACe4AAAAJ7wAAAAnwAAAACfEAAAAJ8gAAAAnzAAAACfQAAAAJ9QAAAAn2AAAACfcAAAAJ+AAAAAn5AAAACfoAAAAJ+wAAAAn8AAAACf0AAAAJ/gAAAAn/AAAACQABAAAJAQEAAAkCAQAACQMBAAAJBAEAAAkFAQAACQYBAAAJBwEAAAkIAQAACQkBAAAJCgEAAAkLAQAACQwBAAAJDQEAAAkOAQAACQ8BAAAJEAEAAAkRAQAACRIBAAAJEwEAAAkUAQAACRUBAAAJFgEAAAkXAQAACRgBAAAJGQEAAAkaAQAACRsBAAAJHAEAAAkdAQAACR4BAAAJHwEAAAkgAQAACSEBAAAJIgEAAAkjAQAACSQBAAAJJQEAAAkmAQAACScBAAAJKAEAAAkpAQAACSoBAAAJKwEAAAksAQAACS0BAAAJLgEAAAkvAQAACTABAAAJMQEAAAkyAQAACTMBAAAJNAEAAAk1AQAACTYBAAAJNwEAAAk4AQAACTkBAAAJOgEAAAk7AQAACTwBAAAJPQEAAAk+AQAACT8BAAAJQAEAAAlBAQAACUIBAAAJQwEAAAlEAQAACUUBAAAJRgEAAAlHAQAACUgBAAAJSQEAAAlKAQAACUsBAAAJTAEAAAlNAQAACU4BAAAJTwEAAAlQAQAACVEBAAAJUgEAAAlTAQAACVQBAAAJVQEAAAlWAQAACVcBAAAJWAEAAAlZAQAACVoBAAAJWwEAAAlcAQAACV0BAAAJXgEAAAlfAQAADVgHfwAAAAABAAAAIAAAAAQKSW5rUG9pbnRWMQIAAAAJYAEAAAlhAQAACWIBAAAJYwEAAAlkAQAACWUBAAAJZgEAAAlnAQAACWgBAAAJaQEAAAlqAQAACWsBAAAJbAEAAAltAQAACW4BAAAJbwEAAAlwAQAACXEBAAAJcgEAAAlzAQAACXQBAAAJdQEAAAl2AQAACXcBAAAJeAEAAAl5AQAACXoBAAAJewEAAAl8AQAACX0BAAAJfgEAAAoHgQAAAAABAAAAIAAAAAQKSW5rUG9pbnRWMQIAAAAJfwEAAAmAAQAACYEBAAAJggEAAAmDAQAACYQBAAAJhQEAAAmGAQAACYcBAAAJiAEAAAmJAQAACYoBAAAJiwEAAAmMAQAACY0BAAAJjgEAAAmPAQAACZABAAANDgeDAAAAAAEAAAAgAAAABApJbmtQb2ludFYxAgAAAAmRAQAACZIBAAAJkwEAAAmUAQAACZUBAAAJlgEAAAmXAQAACZgBAAAJmQEAAAmaAQAACZsBAAAJnAEAAAmdAQAACZ4BAAAJnwEAAAmgAQAACaEBAAANDweFAAAAAAEAAAAgAAAABApJbmtQb2ludFYxAgAAAAmiAQAACaMBAAAJpAEAAAmlAQAACaYBAAAJpwEAAAmoAQAACakBAAAJqgEAAAmrAQAACawBAAAJrQEAAAmuAQAACa8BAAAJsAEAAAmxAQAACbIBAAAJswEAAA0OB4cAAAAAAQAAAIAAAAAECklua1BvaW50VjECAAAACbQBAAAJtQEAAAm2AQAACbcBAAAJuAEAAAm5AQAACboBAAAJuwEAAAm8AQAACb0BAAAJvgEAAAm/AQAACcABAAAJwQEAAAnCAQAACcMBAAAJxAEAAAnFAQAACcYBAAAJxwEAAAnIAQAACckBAAAJygEAAAnLAQAACcwBAAAJzQEAAAnOAQAACc8BAAAJ0AEAAAnRAQAACdIBAAAJ0wEAAAnUAQAACdUBAAAJ1gEAAAnXAQAACdgBAAAJ2QEAAAnaAQAACdsBAAAJ3AEAAAndAQAACd4BAAAJ3wEAAAngAQAACeEBAAAJ4gEAAAnjAQAACeQBAAAJ5QEAAAnmAQAACecBAAAJ6AEAAAnpAQAACeoBAAAJ6wEAAAnsAQAACe0BAAAJ7gEAAAnvAQAACfABAAAJ8QEAAAnyAQAACfMBAAAJ9AEAAAn1AQAACfYBAAAJ9wEAAAn4AQAACfkBAAAJ+gEAAAn7AQAACfwBAAAJ/QEAAAn+AQAACf8BAAAJAAIAAAkBAgAACQICAAAJAwIAAAkEAgAACQUCAAAJBgIAAAkHAgAACQgCAAAJCQIAAAkKAgAACQsCAAAJDAIAAAkNAgAACQ4CAAAJDwIAAAkQAgAACRECAAAJEgIAAAkTAgAACRQCAAAJFQIAAAkWAgAACRcCAAAJGAIAAAkZAgAACRoCAAAJGwIAAAkcAgAACR0CAAAJHgIAAAkfAgAACSACAAAJIQIAAAkiAgAACSMCAAAJJAIAAAklAgAACSYCAAAJJwIAAAkoAgAACSkCAAANCgeJAAAAAAEAAACAAAAABApJbmtQb2ludFYxAgAAAAkqAgAACSsCAAAJLAIAAAktAgAACS4CAAAJLwIAAAkwAgAACTECAAAJMgIAAAkzAgAACTQCAAAJNQIAAAk2AgAACTcCAAAJOAIAAAk5AgAACToCAAAJOwIAAAk8AgAACT0CAAAJPgIAAAk/AgAACUACAAAJQQIAAAlCAgAACUMCAAAJRAIAAAlFAgAACUYCAAAJRwIAAAlIAgAACUkCAAAJSgIAAAlLAgAACUwCAAAJTQIAAAlOAgAACU8CAAAJUAIAAAlRAgAACVICAAAJUwIAAAlUAgAACVUCAAAJVgIAAAlXAgAACVgCAAAJWQIAAAlaAgAACVsCAAAJXAIAAAldAgAACV4CAAAJXwIAAAlgAgAACWECAAAJYgIAAAljAgAACWQCAAAJZQIAAAlmAgAACWcCAAAJaAIAAAlpAgAACWoCAAAJawIAAAlsAgAACW0CAAAJbgIAAAlvAgAACXACAAAJcQIAAAlyAgAACXMCAAAJdAIAAAl1AgAACXYCAAAJdwIAAAl4AgAACXkCAAAJegIAAAl7AgAADS4HiwAAAAABAAAAQAAAAAQKSW5rUG9pbnRWMQIAAAAJfAIAAAl9AgAACX4CAAAJfwIAAAmAAgAACYECAAAJggIAAAmDAgAACYQCAAAJhQIAAAmGAgAACYcCAAAJiAIAAAmJAgAACYoCAAAJiwIAAAmMAgAACY0CAAAJjgIAAAmPAgAACZACAAAJkQIAAAmSAgAACZMCAAAJlAIAAAmVAgAACZYCAAAJlwIAAAmYAgAACZkCAAAJmgIAAAmbAgAACZwCAAAJnQIAAAmeAgAACZ8CAAAJoAIAAA0bB40AAAAAAQAAAEAAAAAECklua1BvaW50VjECAAAACaECAAAJogIAAAmjAgAACaQCAAAJpQIAAAmmAgAACacCAAAJqAIAAAmpAgAACaoCAAAJqwIAAAmsAgAACa0CAAAJrgIAAAmvAgAACbACAAAJsQIAAAmyAgAACbMCAAAJtAIAAAm1AgAACbYCAAAJtwIAAAm4AgAACbkCAAAJugIAAAm7AgAACbwCAAAJvQIAAAm+AgAACb8CAAAJwAIAAAnBAgAACcICAAAJwwIAAAnEAgAACcUCAAAJxgIAAAnHAgAACcgCAAAJyQIAAAnKAgAACcsCAAAJzAIAAAnNAgAACc4CAAAJzwIAAAnQAgAACdECAAAJ0gIAAAnTAgAADQ0HjwAAAAABAAAAQAAAAAQKSW5rUG9pbnRWMQIAAAAJ1AIAAAnVAgAACdYCAAAJ1wIAAAnYAgAACdkCAAAJ2gIAAAnbAgAACdwCAAAJ3QIAAAneAgAACd8CAAAJ4AIAAAnhAgAACeICAAAJ4wIAAAnkAgAACeUCAAAJ5gIAAAnnAgAACegCAAAJ6QIAAAnqAgAACesCAAAJ7AIAAAntAgAACe4CAAAJ7wIAAAnwAgAACfECAAAJ8gIAAAnzAgAACfQCAAAJ9QIAAAn2AgAACfcCAAANHAeRAAAAAAEAAAAgAAAABApJbmtQb2ludFYxAgAAAAn4AgAACfkCAAAJ+gIAAAn7AgAACfwCAAAJ/QIAAAn+AgAACf8CAAAJAAMAAAkBAwAACQIDAAAJAwMAAAkEAwAACQUDAAAJBgMAAAkHAwAACQgDAAAJCQMAAAkKAwAACQsDAAAJDAMAAAkNAwAACQ4DAAAJDwMAAAkQAwAACREDAAAJEgMAAAkTAwAADQQHkwAAAAABAAAAIAAAAAQKSW5rUG9pbnRWMQIAAAAJFAMAAAkVAwAACRYDAAAJFwMAAAkYAwAACRkDAAAJGgMAAAkbAwAACRwDAAAJHQMAAAkeAwAACR8DAAAJIAMAAAkhAwAACSIDAAAJIwMAAAkkAwAACSUDAAAJJgMAAAknAwAACSgDAAAJKQMAAAkqAwAACSsDAAAJLAMAAAktAwAACS4DAAAJLwMAAAkwAwAADQMHlQAAAAABAAAAIAAAAAQKSW5rUG9pbnRWMQIAAAAJMQMAAAkyAwAACTMDAAAJNAMAAAk1AwAACTYDAAAJNwMAAAk4AwAACTkDAAAJOgMAAAk7AwAACTwDAAAJPQMAAAk+AwAACT8DAAAJQAMAAAlBAwAACUIDAAANDgeXAAAAAAEAAAAQAAAABApJbmtQb2ludFYxAgAAAAlDAwAACUQDAAAJRQMAAAlGAwAACUcDAAAJSAMAAAlJAwAACUoDAAAJSwMAAAlMAwAACU0DAAAJTgMAAAlPAwAADQMHmQAAAAABAAAAgAAAAAQKSW5rUG9pbnRWMQIAAAAJUAMAAAlRAwAACVIDAAAJUwMAAAlUAwAACVUDAAAJVgMAAAlXAwAACVgDAAAJWQMAAAlaAwAACVsDAAAJXAMAAAldAwAACV4DAAAJXwMAAAlgAwAACWEDAAAJYgMAAAljAwAACWQDAAAJZQMAAAlmAwAACWcDAAAJaAMAAAlpAwAACWoDAAAJawMAAAlsAwAACW0DAAAJbgMAAAlvAwAACXADAAAJcQMAAAlyAwAACXMDAAAJdAMAAAl1AwAACXYDAAAJdwMAAAl4AwAACXkDAAAJegMAAAl7AwAACXwDAAAJfQMAAAl+AwAACX8DAAAJgAMAAAmBAwAACYIDAAAJgwMAAAmEAwAACYUDAAAJhgMAAAmHAwAACYgDAAAJiQMAAAmKAwAACYsDAAAJjAMAAAmNAwAACY4DAAAJjwMAAAmQAwAACZEDAAAJkgMAAAmTAwAACZQDAAAJlQMAAAmWAwAACZcDAAAJmAMAAAmZAwAACZoDAAAJmwMAAAmcAwAACZ0DAAAJngMAAAmfAwAACaADAAAJoQMAAAmiAwAACaMDAAAJpAMAAAmlAwAACaYDAAAJpwMAAAmoAwAACakDAAAJqgMAAAmrAwAACawDAAAJrQMAAAmuAwAACa8DAAAJsAMAAAmxAwAACbIDAAAJswMAAAm0AwAACbUDAAAJtgMAAAm3AwAACbgDAAAJuQMAAAm6AwAACbsDAAAJvAMAAAm9AwAACb4DAAAJvwMAAAnAAwAACcEDAAAJwgMAAA0NB5sAAAAAAQAAAIAAAAAECklua1BvaW50VjECAAAACcMDAAAJxAMAAAnFAwAACcYDAAAJxwMAAAnIAwAACckDAAAJygMAAAnLAwAACcwDAAAJzQMAAAnOAwAACc8DAAAJ0AMAAAnRAwAACdIDAAAJ0wMAAAnUAwAACdUDAAAJ1gMAAAnXAwAACdgDAAAJ2QMAAAnaAwAACdsDAAAJ3AMAAAndAwAACd4DAAAJ3wMAAAngAwAACeEDAAAJ4gMAAAnjAwAACeQDAAAJ5QMAAAnmAwAACecDAAAJ6AMAAAnpAwAACeoDAAAJ6wMAAAnsAwAACe0DAAAJ7gMAAAnvAwAACfADAAAJ8QMAAAnyAwAACfMDAAAJ9AMAAAn1AwAACfYDAAAJ9wMAAAn4AwAACfkDAAAJ+gMAAAn7AwAACfwDAAAJ/QMAAAn+AwAACf8DAAAJAAQAAAkBBAAACQIEAAAJAwQAAAkEBAAACQUEAAAJBgQAAAkHBAAACQgEAAAJCQQAAAkKBAAACQsEAAAJDAQAAAkNBAAACQ4EAAAJDwQAAAkQBAAACREEAAAJEgQAAAkTBAAACRQEAAAJFQQAAAkWBAAACRcEAAAJGAQAAAkZBAAACRoEAAAJGwQAAAkcBAAACR0EAAAJHgQAAAkfBAAACSAEAAAJIQQAAAkiBAAACSMEAAAJJAQAAA0eB50AAAAAAQAAACAAAAAECklua1BvaW50VjECAAAACSUEAAAJJgQAAAknBAAACSgEAAAJKQQAAAkqBAAACSsEAAAJLAQAAAktBAAACS4EAAAJLwQAAAkwBAAACTEEAAAJMgQAAAkzBAAACTQEAAAJNQQAAAk2BAAACTcEAAAJOAQAAAk5BAAACToEAAAJOwQAAA0JB58AAAAAAQAAACAAAAAECklua1BvaW50VjECAAAACTwEAAAJPQQAAAk+BAAACT8EAAAJQAQAAAlBBAAACUIEAAAJQwQAAAlEBAAACUUEAAAJRgQAAAlHBAAACUgEAAAJSQQAAAlKBAAACUsEAAAJTAQAAAlNBAAACU4EAAAJTwQAAAlQBAAACVEEAAAJUgQAAAlTBAAACVQEAAAJVQQAAA0GB6EAAAAAAQAAABAAAAAECklua1BvaW50VjECAAAACVYEAAAJVwQAAAlYBAAACVkEAAAJWgQAAAlbBAAACVwEAAAJXQQAAAleBAAACV8EAAAJYAQAAAlhBAAADQQHowAAAAABAAAAEAAAAAQKSW5rUG9pbnRWMQIAAAAJYgQAAAljBAAACWQEAAAJZQQAAAlmBAAACWcEAAAJaAQAAAlpBAAACWoEAAANBwelAAAAAAEAAAAAAQAABApJbmtQb2ludFYxAgAAAAlrBAAACWwEAAAJbQQAAAluBAAACW8EAAAJcAQAAAlxBAAACXIEAAAJcwQAAAl0BAAACXUEAAAJdgQAAAl3BAAACXgEAAAJeQQAAAl6BAAACXsEAAAJfAQAAAl9BAAACX4EAAAJfwQAAAmABAAACYEEAAAJggQAAAmDBAAACYQEAAAJhQQAAAmGBAAACYcEAAAJiAQAAAmJBAAACYoEAAAJiwQAAAmMBAAACY0EAAAJjgQAAAmPBAAACZAEAAAJkQQAAAmSBAAACZMEAAAJlAQAAAmVBAAACZYEAAAJlwQAAAmYBAAACZkEAAAJmgQAAAmbBAAACZwEAAAJnQQAAAmeBAAACZ8EAAAJoAQAAAmhBAAACaIEAAAJowQAAAmkBAAACaUEAAAJpgQAAAmnBAAACagEAAAJqQQAAAmqBAAACasEAAAJrAQAAAmtBAAACa4EAAAJrwQAAAmwBAAACbEEAAAJsgQAAAmzBAAACbQEAAAJtQQAAAm2BAAACbcEAAAJuAQAAAm5BAAACboEAAAJuwQAAAm8BAAACb0EAAAJvgQAAAm/BAAACcAEAAAJwQQAAAnCBAAACcMEAAAJxAQAAAnFBAAACcYEAAAJxwQAAAnIBAAACckEAAAJygQAAAnLBAAACcwEAAAJzQQAAAnOBAAACc8EAAAJ0AQAAAnRBAAACdIEAAAJ0wQAAAnUBAAACdUEAAAJ1gQAAAnXBAAACdgEAAAJ2QQAAAnaBAAACdsEAAAJ3AQAAAndBAAACd4EAAAJ3wQAAAngBAAACeEEAAAJ4gQAAAnjBAAACeQEAAAJ5QQAAAnmBAAACecEAAAJ6AQAAAnpBAAACeoEAAAJ6wQAAAnsBAAACe0EAAAJ7gQAAAnvBAAACfAEAAAJ8QQAAAnyBAAACfMEAAAJ9AQAAAn1BAAACfYEAAAJ9wQAAAn4BAAACfkEAAAJ+gQAAAn7BAAACfwEAAAJ/QQAAA1tB6cAAAAAAQAAAIAAAAAECklua1BvaW50VjECAAAACf4EAAAJ/wQAAAkABQAACQEFAAAJAgUAAAkDBQAACQQFAAAJBQUAAAkGBQAACQcFAAAJCAUAAAkJBQAACQoFAAAJCwUAAAkMBQAACQ0FAAAJDgUAAAkPBQAACRAFAAAJEQUAAAkSBQAACRMFAAAJFAUAAAkVBQAACRYFAAAJFwUAAAkYBQAACRkFAAAJGgUAAAkbBQAACRwFAAAJHQUAAAkeBQAACR8FAAAJIAUAAAkhBQAACSIFAAAJIwUAAAkkBQAACSUFAAAJJgUAAAknBQAACSgFAAAJKQUAAAkqBQAACSsFAAAJLAUAAAktBQAACS4FAAAJLwUAAAkwBQAACTEFAAAJMgUAAAkzBQAACTQFAAAJNQUAAAk2BQAACTcFAAAJOAUAAAk5BQAACToFAAAJOwUAAAk8BQAACT0FAAAJPgUAAAk/BQAACUAFAAAJQQUAAAlCBQAACUMFAAAJRAUAAAlFBQAACUYFAAAJRwUAAAlIBQAACUkFAAAJSgUAAAlLBQAACUwFAAAJTQUAAAlOBQAACU8FAAAJUAUAAAlRBQAACVIFAAAJUwUAAAlUBQAACVUFAAAJVgUAAAlXBQAACVgFAAAJWQUAAAlaBQAACVsFAAAJXAUAAAldBQAACV4FAAAJXwUAAAlgBQAACWEFAAANHAepAAAAAAEAAACAAAAABApJbmtQb2ludFYxAgAAAAliBQAACWMFAAAJZAUAAAllBQAACWYFAAAJZwUAAAloBQAACWkFAAAJagUAAAlrBQAACWwFAAAJbQUAAAluBQAACW8FAAAJcAUAAAlxBQAACXIFAAAJcwUAAAl0BQAACXUFAAAJdgUAAAl3BQAACXgFAAAJeQUAAAl6BQAACXsFAAAJfAUAAAl9BQAACX4FAAAJfwUAAAmABQAACYEFAAAJggUAAAmDBQAACYQFAAAJhQUAAAmGBQAACYcFAAAJiAUAAAmJBQAACYoFAAAJiwUAAAmMBQAACY0FAAAJjgUAAAmPBQAACZAFAAAJkQUAAAmSBQAACZMFAAAJlAUAAAmVBQAACZYFAAAJlwUAAAmYBQAACZkFAAAJmgUAAAmbBQAACZwFAAAJnQUAAAmeBQAACZ8FAAAJoAUAAAmhBQAACaIFAAAJowUAAAmkBQAACaUFAAAJpgUAAAmnBQAACagFAAAJqQUAAAmqBQAACasFAAAJrAUAAAmtBQAACa4FAAAJrwUAAAmwBQAACbEFAAAJsgUAAAmzBQAACbQFAAAJtQUAAAm2BQAACbcFAAAJuAUAAAm5BQAADSgHqwAAAAABAAAAQAAAAAQKSW5rUG9pbnRWMQIAAAAJugUAAAm7BQAACbwFAAAJvQUAAAm+BQAACb8FAAAJwAUAAAnBBQAACcIFAAAJwwUAAAnEBQAACcUFAAAJxgUAAAnHBQAACcgFAAAJyQUAAAnKBQAACcsFAAAJzAUAAAnNBQAACc4FAAAJzwUAAAnQBQAACdEFAAAJ0gUAAAnTBQAACdQFAAAJ1QUAAAnWBQAACdcFAAAJ2AUAAAnZBQAACdoFAAAJ2wUAAAncBQAACd0FAAAJ3gUAAAnfBQAACeAFAAAJ4QUAAAniBQAACeMFAAAJ5AUAAAnlBQAACeYFAAAJ5wUAAAnoBQAACekFAAANEAetAAAAAAEAAACAAAAABApJbmtQb2ludFYxAgAAAAnqBQAACesFAAAJ7AUAAAntBQAACe4FAAAJ7wUAAAnwBQAACfEFAAAJ8gUAAAnzBQAACfQFAAAJ9QUAAAn2BQAACfcFAAAJ+AUAAAn5BQAACfoFAAAJ+wUAAAn8BQAACf0FAAAJ/gUAAAn/BQAACQAGAAAJAQYAAAkCBgAACQMGAAAJBAYAAAkFBgAACQYGAAAJBwYAAAkIBgAACQkGAAAJCgYAAAkLBgAACQwGAAAJDQYAAAkOBgAACQ8GAAAJEAYAAAkRBgAACRIGAAAJEwYAAAkUBgAACRUGAAAJFgYAAAkXBgAACRgGAAAJGQYAAAkaBgAACRsGAAAJHAYAAAkdBgAACR4GAAAJHwYAAAkgBgAACSEGAAAJIgYAAAkjBgAACSQGAAAJJQYAAAkmBgAACScGAAAJKAYAAAkpBgAACSoGAAAJKwYAAAksBgAACS0GAAAJLgYAAAkvBgAACTAGAAAJMQYAAAkyBgAACTMGAAAJNAYAAAk1BgAADTQHrwAAAAABAAAAAAEAAAQKSW5rUG9pbnRWMQIAAAAJNgYAAAk3BgAACTgGAAAJOQYAAAk6BgAACTsGAAAJPAYAAAk9BgAACT4GAAAJPwYAAAlABgAACUEGAAAJQgYAAAlDBgAACUQGAAAJRQYAAAlGBgAACUcGAAAJSAYAAAlJBgAACUoGAAAJSwYAAAlMBgAACU0GAAAJTgYAAAlPBgAACVAGAAAJUQYAAAlSBgAACVMGAAAJVAYAAAlVBgAACVYGAAAJVwYAAAlYBgAACVkGAAAJWgYAAAlbBgAACVwGAAAJXQYAAAleBgAACV8GAAAJYAYAAAlhBgAACWIGAAAJYwYAAAlkBgAACWUGAAAJZgYAAAlnBgAACWgGAAAJaQYAAAlqBgAACWsGAAAJbAYAAAltBgAACW4GAAAJbwYAAAlwBgAACXEGAAAJcgYAAAlzBgAACXQGAAAJdQYAAAl2BgAACXcGAAAJeAYAAAl5BgAACXoGAAAJewYAAAl8BgAACX0GAAAJfgYAAAl/BgAACYAGAAAJgQYAAAmCBgAACYMGAAAJhAYAAAmFBgAACYYGAAAJhwYAAAmIBgAACYkGAAAJigYAAAmLBgAACYwGAAAJjQYAAAmOBgAACY8GAAAJkAYAAAmRBgAACZIGAAAJkwYAAAmUBgAACZUGAAAJlgYAAAmXBgAACZgGAAAJmQYAAAmaBgAACZsGAAAJnAYAAAmdBgAACZ4GAAAJnwYAAAmgBgAACaEGAAAJogYAAAmjBgAACaQGAAAJpQYAAAmmBgAACacGAAAJqAYAAAmpBgAACaoGAAAJqwYAAAmsBgAACa0GAAAJrgYAAAmvBgAACbAGAAAJsQYAAAmyBgAACbMGAAAJtAYAAAm1BgAACbYGAAAJtwYAAAm4BgAACbkGAAAJugYAAAm7BgAACbwGAAAJvQYAAAm+BgAACb8GAAAJwAYAAAnBBgAACcIGAAAJwwYAAAnEBgAACcUGAAAJxgYAAAnHBgAACcgGAAAJyQYAAAnKBgAACcsGAAAJzAYAAAnNBgAACc4GAAAJzwYAAAnQBgAACdEGAAAJ0gYAAAnTBgAACdQGAAAJ1QYAAAnWBgAACdcGAAAJ2AYAAA1dB7EAAAAAAQAAAIAAAAAECklua1BvaW50VjECAAAACdkGAAAJ2gYAAAnbBgAACdwGAAAJ3QYAAAneBgAACd8GAAAJ4AYAAAnhBgAACeIGAAAJ4wYAAAnkBgAACeUGAAAJ5gYAAAnnBgAACegGAAAJ6QYAAAnqBgAACesGAAAJ7AYAAAntBgAACe4GAAAJ7wYAAAnwBgAACfEGAAAJ8gYAAAnzBgAACfQGAAAJ9QYAAAn2BgAACfcGAAAJ+AYAAAn5BgAACfoGAAAJ+wYAAAn8BgAACf0GAAAJ/gYAAAn/BgAACQAHAAAJAQcAAAkCBwAACQMHAAAJBAcAAAkFBwAACQYHAAAJBwcAAAkIBwAACQkHAAAJCgcAAAkLBwAACQwHAAAJDQcAAAkOBwAACQ8HAAAJEAcAAAkRBwAACRIHAAAJEwcAAAkUBwAACRUHAAAJFgcAAAkXBwAACRgHAAAJGQcAAAkaBwAACRsHAAAJHAcAAAkdBwAACR4HAAAJHwcAAAkgBwAACSEHAAAJIgcAAAkjBwAACSQHAAAJJQcAAAkmBwAACScHAAAJKAcAAAkpBwAACSoHAAAJKwcAAAksBwAACS0HAAAJLgcAAAkvBwAACTAHAAAJMQcAAAkyBwAACTMHAAAJNAcAAAk1BwAACTYHAAAJNwcAAA0hB7MAAAAAAQAAAIAAAAAECklua1BvaW50VjECAAAACTgHAAAJOQcAAAk6BwAACTsHAAAJPAcAAAk9BwAACT4HAAAJPwcAAAlABwAACUEHAAAJQgcAAAlDBwAACUQHAAAJRQcAAAlGBwAACUcHAAAJSAcAAAlJBwAACUoHAAAJSwcAAAlMBwAACU0HAAAJTgcAAAlPBwAACVAHAAAJUQcAAAlSBwAACVMHAAAJVAcAAAlVBwAACVYHAAAJVwcAAAlYBwAACVkHAAAJWgcAAAlbBwAACVwHAAAJXQcAAAleBwAACV8HAAAJYAcAAAlhBwAACWIHAAAJYwcAAAlkBwAACWUHAAAJZgcAAAlnBwAACWgHAAAJaQcAAAlqBwAACWsHAAAJbAcAAAltBwAACW4HAAAJbwcAAAlwBwAACXEHAAAJcgcAAAlzBwAACXQHAAAJdQcAAAl2BwAACXcHAAAJeAcAAAl5BwAACXoHAAAJewcAAAl8BwAACX0HAAAJfgcAAAl/BwAACYAHAAAJgQcAAAmCBwAACYMHAAAJhAcAAAmFBwAACYYHAAAJhwcAAAmIBwAACYkHAAAJigcAAAmLBwAACYwHAAAJjQcAAAmOBwAACY8HAAAJkAcAAAmRBwAACZIHAAAJkwcAAAmUBwAACZUHAAAJlgcAAAmXBwAACZgHAAAJmQcAAAmaBwAACZsHAAAJnAcAAAmdBwAACZ4HAAAJnwcAAAmgBwAACaEHAAAJogcAAAmjBwAACaQHAAANEwe1AAAAAAEAAABAAAAABApJbmtQb2ludFYxAgAAAAmlBwAACaYHAAAJpwcAAAmoBwAACakHAAAJqgcAAAmrBwAACawHAAAJrQcAAAmuBwAACa8HAAAJsAcAAAmxBwAACbIHAAAJswcAAAm0BwAACbUHAAAJtgcAAAm3BwAACbgHAAAJuQcAAAm6BwAACbsHAAAJvAcAAAm9BwAACb4HAAAJvwcAAAnABwAACcEHAAAJwgcAAAnDBwAACcQHAAAJxQcAAAnGBwAACccHAAAJyAcAAAnJBwAACcoHAAAJywcAAAnMBwAACc0HAAAJzgcAAAnPBwAACdAHAAAJ0QcAAAnSBwAACdMHAAAJ1AcAAAnVBwAACdYHAAAJ1wcAAAnYBwAACdkHAAAJ2gcAAAnbBwAACdwHAAAJ3QcAAAneBwAACd8HAAAJ4AcAAAnhBwAACeIHAAANAge3AAAAAAEAAACAAAAABApJbmtQb2ludFYxAgAAAAnjBwAACeQHAAAJ5QcAAAnmBwAACecHAAAJ6AcAAAnpBwAACeoHAAAJ6wcAAAnsBwAACe0HAAAJ7gcAAAnvBwAACfAHAAAJ8QcAAAnyBwAACfMHAAAJ9AcAAAn1BwAACfYHAAAJ9wcAAAn4BwAACfkHAAAJ+gcAAAn7BwAACfwHAAAJ/QcAAAn+BwAACf8HAAAJAAgAAAkBCAAACQIIAAAJAwgAAAkECAAACQUIAAAJBggAAAkHCAAACQgIAAAJCQgAAAkKCAAACQsIAAAJDAgAAAkNCAAACQ4IAAAJDwgAAAkQCAAACREIAAAJEggAAAkTCAAACRQIAAAJFQgAAAkWCAAACRcIAAAJGAgAAAkZCAAACRoIAAAJGwgAAAkcCAAACR0IAAAJHggAAAkfCAAACSAIAAAJIQgAAAkiCAAACSMIAAAJJAgAAAklCAAACSYIAAAJJwgAAAkoCAAACSkIAAAJKggAAAkrCAAACSwIAAAJLQgAAAkuCAAACS8IAAAJMAgAAAkxCAAACTIIAAAJMwgAAAk0CAAACTUIAAAJNggAAAk3CAAACTgIAAAJOQgAAAk6CAAACTsIAAAJPAgAAAk9CAAACT4IAAAJPwgAAAlACAAACUEIAAAJQggAAAlDCAAADR8FuAAAAApJbmtQb2ludFYxBAAAAAFYAVkOUHJlc3N1cmVGYWN0b3IJVGltZVN0YW1wAAAAAAYGCxACAAAAnCODaZKboj/APP3XrgigPwAAMz4AAAAAAAAAAAG5AAAAuAAAALpa+VsmKaI/sHbSXmYhnz8AAHU+EAAAAAAAAAABugAAALgAAAC6WvlbJimiP7B20l5mIZ8/AACCPhAAAAAAAAAAAbsAAAC4AAAA9MxbX8FFoj+wdtJeZiGfPwCAhz4QAAAAAAAAAAG8AAAAuAAAAPTMW1/BRaI/AHaIimjlnj8AAIs+EAAAAAAAAAABvQAAALgAAABisSBm936iPwB2iIpo5Z4/AICLPiAAAAAAAAAAAb4AAAC4AAAAYrEgZvd+oj9QdT62aqmePwAAkD4gAAAAAAAAAAG/AAAAuAAAAJwjg2mSm6I/8HOqDW8xnj8AAJI+IAAAAAAAAAABwAAAALgAAADQleVsLbiiP5ByFmVzuZ0/AICVPiAAAAAAAAAAAcEAAAC4AAAAPnqqc2Pxoj8wcYK8d0GdPwAAlz4vAAAAAAAAAAHCAAAAuAAAAHjsDHf+DaM/0G/uE3zJnD8AAJ0+LwAAAAAAAAABwwAAALgAAADm0NF9NEejP3BuWmuAUZw/AACgPj8AAAAAAAAAAcQAAAC4AAAAjif5hwWdoz8QbcbChNmbPwAAqj4/AAAAAAAAAAHFAAAAuAAAAPwLvo471qM/YGx87oadmz8AgK4+PwAAAAAAAAABxgAAALgAAABq8IKVcQ+kP7BrMhqJYZs/AIC1Pk4AAAAAAAAAAccAAAC4AAAAEkeqn0JlpD9Aap5xjemaPwAAuD5OAAAAAAAAAAHIAAAAuAAAALSd0akTu6Q/kGlUnY+tmj8AAL8+XgAAAAAAAAAByQAAALgAAACWZlu3fy2lP5BpVJ2PrZo/AADCPl4AAAAAAAAAAcoAAAC4AAAAci/lxOufpT/gaArJkXGaPwAAyT5uAAAAAAAAAAHLAAAAuAAAALzcM9mNS6Y/MGjA9JM1mj8AAMw+bgAAAAAAAAABzAAAALgAAACYpb3m+b2mP4BndiCW+Zk/AIDQPn0AAAAAAAAAAc0AAAC4AAAA6FIM+5tppz+AZ3YglvmZPwCA0j59AAAAAAAAAAHOAAAAuAAAAGxyvRLZMag/gGd2IJb5mT8AgNQ+nQAAAAAAAAABzwAAALgAAADwkW4qFvqoP4BndiCW+Zk/AIDVPp0AAAAAAAAAAdAAAAC4AAAAGAhHTCQYqj+AZ3YglvmZPwCA1T6dAAAAAAAAAAHRAAAAuAAAANSZWmf8/Ko/gGd2IJb5mT8AANY+rAAAAAAAAAAB0gAAALgAAADGndCFb/6rPzBowPSTNZo/AIDUPqwAAAAAAAAAAdMAAAC4AAAA7BOpp30crT8waMD0kzWaPwAA1D68AAAAAAAAAAHUAAAAuAAAABiKgcmLOq4/MGjA9JM1mj8AANQ+vAAAAAAAAAAB1QAAALgAAAAKjvfn/juvP+BoCsmRcZo/AADUPssAAAAAAAAAAdYAAAC4AAAA/sg2A7kesD+QaVSdj62aPwAA1D7LAAAAAAAAAAHXAAAAuAAAABUEIxTArbA/QGqecY3pmj8AANQ+2wAAAAAAAAAB2AAAALgAAAAoPw8lxzyxP0BqnnGN6Zo/AADWPtsAAAAAAAAAAdkAAAC4AAAAPXr7Nc7LsT8Aa+hFiyWbPwAA1z7rAAAAAAAAAAHaAAAAuAAAAFG150bVWrI/AGvoRYslmz8AANs+6wAAAAAAAAAB2wAAALgAAACeYjZbdwazP7BrMhqJYZs/AIDcPvoAAAAAAAAAAdwAAAC4AAAA6w+Fbxmysz+wazIaiWGbPwCA3z76AAAAAAAAAAHdAAAAuAAAADW904O7XbQ/sGsyGolhmz8AAOE+CgEAAAAAAAAB3gAAALgAAACfo9MZqxe1PwBr6EWLJZs/AADkPgoBAAAAAAAAAd8AAAC4AAAA6FAiLk3DtT8Aa+hFiyWbPwAA5T4aAQAAAAAAAAHgAAAAuAAAAFI3IsQ8fbY/QGqecY3pmj8AgOU+GgEAAAAAAAAB4QAAALgAAAC5HSJaLDe3P5BpVJ2PrZo/AADmPhoBAAAAAAAAAeIAAAC4AAAABstwbs7itz/gaArJkXGaPwAA5z4pAQAAAAAAAAHjAAAAuAAAAFB4v4Jwjrg/MGjA9JM1mj8AgOc+KQEAAAAAAAAB5AAAALgAAACdJQ6XEjq5P4BndiCW+Zk/AIDnPjkBAAAAAAAAAeUAAAC4AAAAzpmrKWfXuT/QZixMmL2ZPwAA6D45AQAAAAAAAAHmAAAAuAAAABtH+j0Jg7o/IGbid5qBmT8AAOo+WAEAAAAAAAAB5wAAALgAAACDLfrT+Dy7P8BkTs+eCZk/AADrPlgBAAAAAAAAAegAAAC4AAAA7BP6aej2uz8QZAT7oM2YPwCA6z5YAQAAAAAAAAHpAAAAuAAAAG0zq4Elv7w/YGO6JqORmD8AAOw+WAEAAAAAAAAB6gAAALgAAAAPjA0bsJW9P7BicFKlVZg/AADsPmgBAAAAAAAAAesAAAC4AAAAdXINsZ9Pvj8AYiZ+pxmYPwAA7D5oAQAAAAAAAAHsAAAAuAAAAN1YDUePCb8/oGCS1auhlz8AAOw+dwEAAAAAAAAB7QAAALgAAAB9sW/gGeC/P/BfSAGuZZc/AADsPncBAAAAAAAAAe4AAAC4AAAA1pKGObc+wD9AX/4ssCmXPwCA6j6HAQAAAAAAAAHvAAAAuAAAAAqGhgSvm8A/QF/+LLAplz8AAOo+hwEAAAAAAAAB8AAAALgAAAA9eYbPpvjAP0Bf/iywKZc/AADrPpcBAAAAAAAAAfEAAAC4AAAAjqU3HOxjwT9AX/4ssCmXPwCA6z6XAQAAAAAAAAHyAAAAuAAAAGtuwSlY1sE/QF/+LLAplz8AgOs+pgEAAAAAAAAB8wAAALgAAAAt/pm1djrCP0Bf/iywKZc/AADsPqYBAAAAAAAAAfQAAAC4AAAAfCpLArylwj9AX/4ssCmXPwAA7D62AQAAAAAAAAH1AAAAuAAAAMtW/E4BEcM/8F9IAa5llz8AAOw+tgEAAAAAAAAB9gAAALgAAACN5tTaH3XDP/BfSAGuZZc/AADsPsUBAAAAAAAAAfcAAAC4AAAAT3atZj7Zwz/wX0gBrmWXPwAA7D7FAQAAAAAAAAH4AAAAuAAAAPXM1HAPL8Q/oGCS1auhlz8AAOw+1QEAAAAAAAAB+QAAALgAAACbI/x64ITEP1Bh3Kmp3Zc/AADsPtUBAAAAAAAAAfoAAAC4AAAAtN1KxIrTxD9QYdypqd2XPwAA7T7VAQAAAAAAAAH7AAAAuAAAAMyXmQ01IsU/AGImfqcZmD8AgO0+5QEAAAAAAAAB/AAAALgAAADlUehW33DFP7BicFKlVZg/AIDtPuUBAAAAAAAAAf0AAAC4AAAA/As3oIm/xT9gY7omo5GYPwAA7j70AQAAAAAAAAH+AAAAuAAAAKNiXqpaFcY/YGO6JqORmD8AAO4+9AEAAAAAAAAB/wAAALgAAABJuYW0K2vGPxBkBPugzZg/AADuPgQCAAAAAAAAAQABAAC4AAAAfayFfyPIxj/AZE7PngmZPwCA7D4EAgAAAAAAAAEBAQAAuAAAACQDrYn0Hcc/cGWYo5xFmT8AAOw+FAIAAAAAAAABAgEAALgAAADkkoUVE4LHP3BlmKOcRZk/AADtPhQCAAAAAAAAAQMBAAC4AAAAiumsH+TXxz9wZZijnEWZPwCA7T4jAgAAAAAAAAEEAQAAuAAAADFA1Cm1Lcg/IGbid5qBmT8AgO0+IwIAAAAAAAABBQEAALgAAADXlvszhoPIPyBm4neagZk/AADuPjMCAAAAAAAAAQYBAAC4AAAAfe0iPlfZyD8gZuJ3moGZPwAA7j4zAgAAAAAAAAEHAQAAuAAAACRESkgoL8k/IGbid5qBmT8AAO4+QgIAAAAAAAABCAEAALgAAADJmnFS+YTJPyBm4neagZk/AIDsPkICAAAAAAAAAQkBAAC4AAAAb/GYXMrayT8gZuJ3moGZPwAA7D5SAgAAAAAAAAEKAQAAuAAAABZIwGabMMo/IGbid5qBmT8AAO0+UgIAAAAAAAABCwEAALgAAABJO8Axk43KPyBm4neagZk/AIDtPmICAAAAAAAAAQwBAAC4AAAAfC7A/Irqyj/QZixMmL2ZPwCA7D5iAgAAAAAAAAENAQAAuAAAALEhwMeCR8s/gGd2IJb5mT8AAOw+cQIAAAAAAAABDgEAALgAAADmFMCSeqTLP4BndiCW+Zk/AADsPnECAAAAAAAAAQ8BAAC4AAAAGAjAXXIBzD8waMD0kzWaPwAA7D6BAgAAAAAAAAEQAQAAuAAAAE77vyhqXsw/MGjA9JM1mj8AAOw+gQIAAAAAAAABEQEAALgAAADzUecyO7TMPzBowPSTNZo/AADsPpECAAAAAAAAARIBAAC4AAAAm6gOPQwKzT8waMD0kzWaPwAA7T6RAgAAAAAAAAETAQAAuAAAAED/NUfdX80/4GgKyZFxmj8AgO0+oAIAAAAAAAABFAEAALgAAABXuYSQh67NP+BoCsmRcZo/AADvPqACAAAAAAAAARUBAAC4AAAA/A+smlgEzj+QaVSdj62aPwCA7z6gAgAAAAAAAAEWAQAAuAAAAKVm06QpWs4/kGlUnY+tmj8AgO4+sAIAAAAAAAABFwEAALgAAABJvfqu+q/OP5BpVJ2PrZo/AADuPrACAAAAAAAAARgBAAC4AAAA7xMiucsFzz+QaVSdj62aPwAA7j6/AgAAAAAAAAEZAQAAuAAAAJdqScOcW88/QGqecY3pmj8AAO4+vwIAAAAAAAABGgEAALgAAAA7wXDNbbHPP0BqnnGN6Zo/AADuPs8CAAAAAAAAARsBAAC4AAAAqr1fCwwA0D8Aa+hFiyWbPwAA7j7PAgAAAAAAAAEcAQAAuAAAALYaBzBhJ9A/AGvoRYslmz8AAO4+3wIAAAAAAAABHQEAALgAAADCd65Utk7QP7BrMhqJYZs/AADuPt8CAAAAAAAAAR4BAAC4AAAAFiPC2Z550D9gbHzuhp2bPwCA7D7xAgAAAAAAAAEfAQAAuAAAACKAaf7zoNA/YGx87oadmz8AAOw+8QIAAAAAAAABIAEAALgAAACgQDhiIsHQP2BsfO6GnZs/AADtPgEDAAAAAAAAASEBAAC4AAAAZU9zJuTk0D8QbcbChNmbPwCA7T4BAwAAAAAAAAEiAQAAuAAAAOQPQooSBdE/EG3GwoTZmz8AgO0+EQMAAAAAAAABIwEAALgAAABh0BDuQCXRPxBtxsKE2Zs/AADuPhEDAAAAAAAAASQBAAC4AAAAmUJz8dtB0T8QbcbChNmbPwAA7z4gAwAAAAAAAAElAQAAuAAAAF5RrrWdZdE/EG3GwoTZmz8AgO8+IAMAAAAAAAABJgEAALgAAADdEX0ZzIXRPxBtxsKE2Zs/AIDvPjADAAAAAAAAAScBAAC4AAAAWtJLffql0T8QbcbChNmbPwAA8D4wAwAAAAAAAAEoAQAAuAAAAGcv86FPzdE/EG3GwoTZmz8AAPA+PwMAAAAAAAABKQEAALgAAAAsPi5mEfHRP8BtEJeCFZw/AADwPj8DAAAAAAAAASoBAAC4AAAA8UxpKtMU0j/AbRCXghWcPwAA8D5PAwAAAAAAAAErAQAAuAAAALhbpO6UONI/wG0Ql4IVnD8AAPA+TwMAAAAAAAABLAEAALgAAAA1HHNSw1jSP8BtEJeCFZw/AADwPl8DAAAAAAAAAS0BAAC4AAAAbI7VVV510j/AbRCXghWcPwAA8D5fAwAAAAAAAAEuAQAAuAAAAKQAOFn5kdI/wG0Ql4IVnD8AAPA+XwMAAAAAAAABLwEAALgAAADbcppclK7SP3BuWmuAUZw/AADwPm4DAAAAAAAAATABAAC4AAAAzJaQ/5vH0j8gb6Q/fo2cPwCA7j5uAwAAAAAAAAExAQAAuAAAAAMJ8wI35NI/gHA46HkFnT8AAO4+fgMAAAAAAAABMgEAALgAAAA5e1UG0gDTPzBxgrx3QZ0/AADvPn4DAAAAAAAAATMBAAC4AAAAKp9LqdkZ0z/gccyQdX2dPwCA7z6OAwAAAAAAAAE0AQAAuAAAABvDQUzhMtM/kHIWZXO5nT8AAPE+jgMAAAAAAAABNQEAALgAAABUNaRPfE/TP/Bzqg1vMZ4/AIDxPp0DAAAAAAAAATYBAAC4AAAAiqcGUxds0z+gdPThbG2ePwAA8z6dAwAAAAAAAAE3AQAAuAAAAAho1bZFjNM/UHU+tmqpnj8AgPM+rQMAAAAAAAABOAEAALgAAACGKKQadKzTPwB2iIpo5Z4/AAD2Pq0DAAAAAAAAATkBAAC4AAAATTff3jXQ0z8AdoiKaOWePwAA9z68AwAAAAAAAAE6AQAAuAAAABBGGqP389M/AHaIimjlnj8AgPc+vAMAAAAAAAABOwEAALgAAAAco8HHTBvUPwB2iIpo5Z4/AAD4PswDAAAAAAAAATwBAAC4AAAAKgBp7KFC1D8AdoiKaOWePwAA+j7MAwAAAAAAAAE9AQAAuAAAADVdEBH3adQ/YHccM2Rdnz8AAPs+3AMAAAAAAAABPgEAALgAAAD6a0vVuI3UP2B3HDNkXZ8/AAAAP9wDAAAAAAAAAT8BAAC4AAAAv3qGmXqx1D9gdxwzZF2fPwAAAT/rAwAAAAAAAAFAAQAAuAAAAIWJwV081dQ/sHbSXmYhnz8AQAI/6wMAAAAAAAABQQEAALgAAABKmPwh/vjUP2B3HDNkXZ8/AMACP/sDAAAAAAAAAUIBAAC4AAAAEKc35r8c1T+wdtJeZiGfPwCAAz/7AwAAAAAAAAFDAQAAuAAAAEcZmulaOdU/sHbSXmYhnz8AwAM/CwQAAAAAAAABRAEAALgAAADE2WhNiVnVP1B1PrZqqZ4/AAAFPwsEAAAAAAAAAUUBAAC4AAAAiuijEUt91T8AdoiKaOWePwCABT8aBAAAAAAAAAFGAQAAuAAAAE/33tUModU/AHaIimjlnj8AAAc/GgQAAAAAAAABRwEAALgAAAAUBhqazsTVP1B1PrZqqZ4/AIAHPyoEAAAAAAAAAUgBAAC4AAAAIWPBviPs1T+gdPThbG2ePwAACT8qBAAAAAAAAAFJAQAAuAAAAHQO1UMMF9Y/oHT04Wxtnj8AgAk/OQQAAAAAAAABSgEAALgAAAB/a3xoYT7WP/Bzqg1vMZ4/AMAJPzkEAAAAAAAAAUsBAAC4AAAA1BaQ7Ulp1j/wc6oNbzGePwAACj85BAAAAAAAAAFMAQAAuAAAAN9zNxKfkNY/QHNgOXH1nT8AgAo/WQQAAAAAAAABTQEAALgAAADr0N429LfWP0BzYDlx9Z0/AMAKP1kEAAAAAAAAAU4BAAC4AAAAaZGtmiLY1j+QchZlc7mdPwDACj9ZBAAAAAAAAAFPAQAAuAAAAHXuVL93/9Y/kHIWZXO5nT8AAAs/WQQAAAAAAAABUAEAALgAAAD0riMjph/XP+BxzJB1fZ0/AAALP2gEAAAAAAAAAVEBAAC4AAAAcW/yhtQ/1z8wcYK8d0GdPwAACz9oBAAAAAAAAAFSAQAAuAAAAKrhVIpvXNc/gHA46HkFnT8AgAs/eAQAAAAAAAABUwEAALgAAAAnoiPunXzXP4BwOOh5BZ0/AMALP3gEAAAAAAAAAVQBAAC4AAAAXxSG8TiZ1z/Qb+4TfMmcPwCADD+IBAAAAAAAAAFVAQAAuAAAAJeG6PTTtdc/IG+kP36NnD8AwAw/iAQAAAAAAAABVgEAALgAAADO+Er4btLXPyBvpD9+jZw/AMALP5cEAAAAAAAAAVcBAAC4AAAABWut+wnv1z8gb6Q/fo2cPwBACz+XBAAAAAAAAAFYAQAAuAAAAK9ANz5+BNg/IG+kP36NnD8AgAo/pwQAAAAAAAABWQEAALgAAABZFsGA8hnYPyBvpD9+jZw/AAAKP6cEAAAAAAAAAVoBAAC4AAAAu53eYtMr2D8gb6Q/fo2cPwAABT+2BAAAAAAAAAFbAQAAuAAAANbWj+QgOtg/0G/uE3zJnD8AwAI/tgQAAAAAAAABXAEAALgAAACswdQF20TYP9Bv7hN8yZw/AIDsPsYEAAAAAAAAAV0BAAC4AAAAgKwZJ5VP2D/Qb+4TfMmcPwAA4j7GBAAAAAAAAAFeAQAAuAAAAFaXXkhPWtg/0G/uE3zJnD8AANw+5QQAAAAAAAABXwEAALgAAADiMzcJdmHYP9Bv7hN8yZw/AADaPuUEAAAAAAAAAWABAAC4AAAAysqPlIJz6j8K1box0LTLPwAAlj0AAAAAAAAAAAFhAQAAuAAAAK6R3hI1Zeo/IBVE7E+8yz8AAM49DwAAAAAAAAABYgEAALgAAABEHDwC2F/qPyAVROxPvMs/AADaPQ8AAAAAAAAAAWMBAAC4AAAAbzH34B1V6j8K1box0LTLPwAA4j0PAAAAAAAAAAFkAQAAuAAAACrjioCKUeo/CtW6MdC0yz8AABU+DwAAAAAAAAABZQEAALgAAAC+behvLUzqPwrVujHQtMs/AAAkPh8AAAAAAAAAAWYBAAC4AAAAMtEPrwZF6j8K1box0LTLPwAAQz4fAAAAAAAAAAFnAQAAuAAAAMZbbZ6pP+o/CtW6MdC0yz8AAFA+LwAAAAAAAAABaAEAALgAAABc5sqNTDrqPwrVujHQtMs/AABsPi8AAAAAAAAAAWkBAAC4AAAA8nAofe806j8K1box0LTLPwAAeD4vAAAAAAAAAAFqAQAAuAAAAIf7hWySL+o/CtW6MdC0yz8AAIs+TgAAAAAAAAABawEAALgAAABBrRkM/yvqPwrVujHQtMs/AICRPk4AAAAAAAAAAWwBAAC4AAAAHYbjWzUq6j/0lDF3UK3LPwCAnj5OAAAAAAAAAAFtAQAAuAAAAPheratrKOo/9JQxd1Ctyz8AAKQ+XQAAAAAAAAABbgEAALgAAAD4Xq2rayjqP/SUMXdQrcs/AACoPl0AAAAAAAAAAW8BAAC4AAAA+F6tq2so6j/0lDF3UK3LPwCAqT5dAAAAAAAAAAFwAQAAuAAAAEGtGQz/K+o/9JQxd1Ctyz8AAKs+XQAAAAAAAAABcQEAALgAAADPSfLMJTPqPwrVujHQtMs/AICrPl0AAAAAAAAAAXIBAAC4AAAAfw0BPhY86j8K1box0LTLPwAArT5tAAAAAAAAAAFzAQAAuAAAAHgffA+aSOo/IBVE7E+8yz8AgK0+fQAAAAAAAAABdAEAALgAAABvMffgHVXqPyAVROxPvMs/AACvPpwAAAAAAAAAAXUBAAC4AAAAi2qoYmtj6j8gFUTsT7zLPwCArz6sAAAAAAAAAAF2AQAAuAAAAKejWeS4ceo/IBVE7E+8yz8AALM+rAAAAAAAAAABdwEAALgAAADmA0EW0IHqPwrVujHQtMs/AIC0PqwAAAAAAAAAAXgBAAC4AAAAJWQoSOeR6j8K1box0LTLPwAAuT67AAAAAAAAAAF5AQAAuAAAAGTED3r+oeo/CtW6MdC0yz8AgLo+uwAAAAAAAAABegEAALgAAADISy1c37PqPwrVujHQtMs/AAC2PrsAAAAAAAAAAXsBAAC4AAAATPqA7onH6j8gFUTsT7zLPwAAtD67AAAAAAAAAAF8AQAAuAAAANOo1IA02+o/IBVE7E+8yz8AAE0+uwAAAAAAAAABfQEAALgAAABZVygT3+7qP0yVVmFPy8s/AAAHPuoAAAAAAAAAAX4BAAC4AAAAmLcPRfb+6j9i1d8bz9LLPwAAuj3qAAAAAAAAAAF/AQAAuAAAAIfrRSrIo+o/ePdIZT8/0j8AgJY+AAAAAAAAAAABgAEAALgAAAAedqMZa57qPz7X8RKALNI/AIDOPh8AAAAAAAAAAYEBAAC4AAAA+k5taaGc6j8ol2hYACXSPwAA2z4fAAAAAAAAAAGCAQAAuAAAALQAAQkOmeo/KJdoWAAl0j8AgOM+HwAAAAAAAAABgwEAALgAAAC0AAEJDpnqPyiXaFgAJdI/AADpPh8AAAAAAAAAAYQBAAC4AAAAtAABCQ6Z6j8ol2hYACXSPwCA6T4fAAAAAAAAAAGFAQAAuAAAALQAAQkOmeo/KJdoWAAl0j8AAOs+PgAAAAAAAAABhgEAALgAAADXJze515rqPyiXaFgAJdI/AIDrPj4AAAAAAAAAAYcBAAC4AAAA+k5taaGc6j8e9yN7QCHSPwCA6D4+AAAAAAAAAAGIAQAAuAAAAGTED3r+oeo/Hvcje0Ah0j8AAOc+PgAAAAAAAAABiQEAALgAAAAWiB7r7qrqPwi3msDAGdI/AADkPk4AAAAAAAAAAYoBAAC4AAAAD5qZvHK36j/ydhEGQRLSPwCA4j5OAAAAAAAAAAGLAQAAuAAAAEz6gO6Jx+o/3DaIS8EK0j8AgNs+XQAAAAAAAAABjAEAALgAAADTqNSANNvqP8b2/pBBA9I/AADYPl0AAAAAAAAAAY0BAAC4AAAAoKWUc3Ly6j+wtnXWwfvRPwCAvz5tAAAAAAAAAAGOAQAAuAAAANkX93YND+s/pBYx+QH40T8AALQ+bQAAAAAAAAABjwEAALgAAAAzsY8qci3rP6QWMfkB+NE/AACtPm0AAAAAAAAAAZABAAC4AAAAaiPyLQ1K6z+wtnXWwfvRPwAAqj6MAAAAAAAAAAGRAQAAuAAAAItqqGJrY+o/kuDYxGJW1T8AAIs+AAAAAAAAAAABkgEAALgAAAAj9QVSDl7qP3IACy0jS9U/AIC+PhAAAAAAAAAAAZMBAAC4AAAAI/UFUg5e6j9yAAstI0vVPwAAyj4QAAAAAAAAAAGUAQAAuAAAAGlDcrKhYeo/ZmDGT2NH1T8AANI+EAAAAAAAAAABlQEAALgAAABpQ3KyoWHqP2Zgxk9jR9U/AADXPiAAAAAAAAAAAZYBAAC4AAAArpHeEjVl6j9cwIFyo0PVPwCA1z4gAAAAAAAAAAGXAQAAuAAAAPbfSnPIaOo/XMCBcqND1T8AANk+LwAAAAAAAAABmAEAALgAAABgVe2DJW7qP1AgPZXjP9U/AIDZPi8AAAAAAAAAAZkBAAC4AAAA7/HFREx16j9QID2V4z/VPwAA3D4vAAAAAAAAAAGaAQAAuAAAAMTcCmYGgOo/RoD4tyM81T8AAN0+PwAAAAAAAAABmwEAALgAAAABPfKXHZDqP0aA+LcjPNU/AIDbPj8AAAAAAAAAAZwBAAC4AAAAZMQPev6h6j864LPaYzjVPwCA2j4/AAAAAAAAAAGdAQAAuAAAADLBz2w8ueo/JKAqIOQw1T8AAM0+TwAAAAAAAAABngEAALgAAABoMzJw19XqPw5goWVkKdU/AIDGPk8AAAAAAAAAAZ8BAAC4AAAACxs3hM/36j8EwFyIpCXVPwAANT5uAAAAAAAAAAGgAQAAuAAAANApckiRG+s/7n/TzSQe1T8AAKg9bgAAAAAAAAABoQEAALgAAACVOK0MUz/rP9g/ShOlFtU/AADYPG4AAAAAAAAAAaIBAAC4AAAApST3qxWy6j9I61MfQfjYPwAAYj4AAAAAAAAAAAGjAQAAuAAAANA5sopbp+o/PEsPQoH02D8AgJo+EAAAAAAAAAABpAEAALgAAACH60UqyKPqPyYLhocB7dg/AACkPhAAAAAAAAAAAaUBAAC4AAAAh+tFKsij6j8mC4aHAe3YPwCAqj4QAAAAAAAAAAGmAQAAuAAAAIfrRSrIo+o/JguGhwHt2D8AgLQ+IAAAAAAAAAABpwEAALgAAABkxA96/qHqPyYLhocB7dg/AIC3PiAAAAAAAAAAAagBAAC4AAAAZMQPev6h6j8mC4aHAe3YPwCAvj4gAAAAAAAAAAGpAQAAuAAAAGTED3r+oeo/JguGhwHt2D8AAMI+IAAAAAAAAAABqgEAALgAAACH60UqyKPqPyYLhocB7dg/AIDGPi8AAAAAAAAAAasBAAC4AAAA8WDoOiWp6j8mC4aHAe3YPwCAyD4vAAAAAAAAAAGsAQAAuAAAAFzWikuCruo/HGtBqkHp2D8AgMk+PwAAAAAAAAABrQEAALgAAAAPmpm8crfqPxDL/MyB5dg/AADKPj8AAAAAAAAAAa4BAAC4AAAAB6wUjvbD6j/6inMSAt7YPwCAxj5PAAAAAAAAAAGvAQAAuAAAAGgzMnDX1eo/5ErqV4LW2D8AAMU+TwAAAAAAAAABsAEAALgAAAA2MPJiFe3qP84KYZ0Cz9g/AICzPl4AAAAAAAAAAbEBAAC4AAAAkcmKFnoL6z/OCmGdAs/YPwAArD5eAAAAAAAAAAGyAQAAuAAAADOxjypyLes/2qqlesLS2D8AgKc+bgAAAAAAAAABswEAALgAAADUmJQ+ak/rP+RK6leC1tg/AACmPm4AAAAAAAAAAbQBAAC4AAAAwU1o65g06z9Y5mcOLCfiPwAAHD4AAAAAAAAAAAG1AQAAuAAAAOR0nptiNus/SPaAQowh4j8AAFU+DwAAAAAAAAABtgEAALgAAAAInNRLLDjrP0j2gEKMIeI/AABiPg8AAAAAAAAAAbcBAAC4AAAAK8MK/PU56z9Cpt5TrB/iPwAAaz4PAAAAAAAAAAG4AQAAuAAAAE7qQKy/O+s/PVY8Zcwd4j8AAIY+HwAAAAAAAAABuQEAALgAAAByEXdciT3rPzcGmnbsG+I/AICMPh8AAAAAAAAAAboBAAC4AAAAlTitDFM/6z8sZlWZLBjiPwCAmj4fAAAAAAAAAAG7AQAAuAAAALpf47wcQes/IcYQvGwU4j8AAKA+HwAAAAAAAAABvAEAALgAAAC6X+O8HEHrPxYmzN6sEOI/AICnPi4AAAAAAAAAAb0BAAC4AAAAul/jvBxB6z8R1inwzA7iPwAAqj4uAAAAAAAAAAG+AQAAuAAAALpf47wcQes/C4aHAe0M4j8AALA+PgAAAAAAAAABvwEAALgAAACVOK0MUz/rPwY25RINC+I/AACyPj4AAAAAAAAAAcABAAC4AAAATupArL876z/7laA1TQfiPwCAsz4+AAAAAAAAAAHBAQAAuAAAAAic1EssOOs/8PVbWI0D4j8AALQ+PgAAAAAAAAABwgEAALgAAAB5//uKBTHrP+qluWmtAeI/AAC1Pk4AAAAAAAAAAcMBAAC4AAAA6mIjyt4p6z/qpblprQHiPwCAtT5dAAAAAAAAAAHEAQAAuAAAABd43qgkH+s/6qW5aa0B4j8AALc+bQAAAAAAAAABxQEAALgAAABDjZmHahTrP+qluWmtAeI/AIC3Pm0AAAAAAAAAAcYBAAC4AAAASnsetuYH6z/w9VtYjQPiPwCAtz59AAAAAAAAAAHHAQAAuAAAAFJpo+Ri++o/9UX+Rm0F4j8AALg+jAAAAAAAAAAByAEAALgAAAA2MPJiFe3qPwDmQiQtCeI/AIC2PowAAAAAAAAAAckBAAC4AAAAHPdA4cfe6j8R1inwzA7iPwAAtj6cAAAAAAAAAAHKAQAAuAAAANuWWa+wzuo/JxazqkwW4j8AALU+nAAAAAAAAAABywEAALgAAADBXagtY8DqP0Km3lOsH+I/AAC0PpwAAAAAAAAAAcwBAAC4AAAApST3qxWy6j9eNgr9CyniPwAAtT67AAAAAAAAAAHNAQAAuAAAAKwSfNqRpeo/hWZ6gys24j8AgLU+uwAAAAAAAAABzgEAALgAAAC0AAEJDpnqP62W6glLQ+I/AAC4PrsAAAAAAAAAAc8BAAC4AAAAu+6FN4qM6j/TxlqQalDiPwAAuT67AAAAAAAAAAHQAQAAuAAAAOYDQRbQgeo//0ZtBWpf4j8AALw+ywAAAAAAAAAB0QEAALgAAABZZ2hVqXrqPyvHf3ppbuI/AAC9PssAAAAAAAAAAdIBAAC4AAAA7/HFREx16j9i59bMKIHiPwCAvT7aAAAAAAAAAAHTAQAAuAAAAMrKj5SCc+o/n1fQDciV4j8AAL4+2gAAAAAAAAAB1AEAALgAAADKyo+UgnPqP+VnDiwnruI/AAC/PuoAAAAAAAAAAdUBAAC4AAAA7/HFREx16j81yO44ZsjiPwCAvz7qAAAAAAAAAAHWAQAAuAAAABAZ/PQVd+o/iHhxNIXk4j8AgL8++gAAAAAAAAAB1wEAALgAAABZZ2hVqXrqP9oo9C+kAOM/AADAPvoAAAAAAAAAAdgBAAC4AAAAxNwKZgaA6j82ebsIgyDjPwAAwj4JAQAAAAAAAAHZAQAAuAAAAFF54yYth+o/j3ng8oE+4z8AAMM+CQEAAAAAAAAB2gEAALgAAAC77oU3iozqP/UZSrpAYOM/AADHPhkBAAAAAAAAAdsBAAC4AAAASote+LCT6j9cClZw34PjPwCAyD4ZAQAAAAAAAAHcAQAAuAAAANcnN7nXmuo/ykoEFV6p4z8AgMo+KAEAAAAAAAAB3QEAALgAAABkxA96/qHqP0Mr95ac0uM/AIDLPigBAAAAAAAAAd4BAAC4AAAA8WDoOiWp6j++C+oY2/vjPwAAzT44AQAAAAAAAAHfAQAAuAAAAID9wPtLsOo/PDx/ifkm5D8AgM0+OAEAAAAAAAAB4AEAALgAAAAPmpm8crfqP7Yccgs4UOQ/AADQPkgBAAAAAAAAAeEBAAC4AAAAnDZyfZm+6j8rrcKelnfkPwAA0T5IAQAAAAAAAAHiAQAAuAAAAAesFI72w+o/nj0TMvWe5D8AANg+SAEAAAAAAAAB4wEAALgAAABxIbeeU8nqPx1uqKITyuQ/AIDbPlcBAAAAAAAAAeQBAAC4AAAA25ZZr7DO6j+oPoLw8fjkPwAA5T5XAQAAAAAAAAHlAQAAuAAAACPlxQ9E0uo/Qv9CCnAt5T8AAOk+dwEAAAAAAAAB5gEAALgAAABGDPy/DdTqP9dvYTUOYOU/AADsPncBAAAAAAAAAecBAAC4AAAAaDMycNfV6j9t4H9grJLlPwCA7T53AQAAAAAAAAHoAQAAuAAAAGgzMnDX1eo/AlGei0rF5T8AgO0+dwEAAAAAAAAB6QEAALgAAABoMzJw19XqP6JhAZSo++U/AADuPoYBAAAAAAAAAeoBAAC4AAAAaDMycNfV6j9OEql5xjXmPwAA7j6GAQAAAAAAAAHrAQAAuAAAAEYM/L8N1Oo//hLzTcRx5j8AAO4+lgEAAAAAAAAB7AEAALgAAAAj5cUPRNLqP6rDmjPiq+Y/AADuPpYBAAAAAAAAAe0BAAC4AAAA/r2PX3rQ6j9QJKAqIOTmPwAA7j6lAQAAAAAAAAHuAQAAuAAAANuWWa+wzuo/+tRHED4e5z8AAPA+pQEAAAAAAAAB7wEAALgAAAC3byP/5szqP6zVkeQ7Wuc/AADxPrUBAAAAAAAAAfABAAC4AAAAlUjtTh3L6j9XhjnKWZTnPwAA9j61AQAAAAAAAAHxAQAAuAAAAHEht55Tyeo/CIeDnlfQ5z8AAPg+xQEAAAAAAAAB8gEAALgAAAAr00o+wMXqP77Xb2E1Dug/AID6PsUBAAAAAAAAAfMBAAC4AAAA4oTe3SzC6j96eP4S803oPwCA+z7UAQAAAAAAAAH0AQAAuAAAAJw2cn2Zvuo/QrnRoXCR6D8AAP0+1AEAAAAAAAAB9QEAALgAAAB4DzzNz7zqPwj6pDDu1Og/AID9PuQBAAAAAAAAAfYBAAC4AAAAVegFHQa76j/EmjPiqxTpPwCA/T7kAQAAAAAAAAH3AQAAuAAAADLBz2w8ueo/hotkgklW6T8AAP4+9AEAAAAAAAAB+AEAALgAAADrcmMMqbXqP0zMNxHHmek/AAD+PvQBAAAAAAAAAfkBAAC4AAAAyEstXN+z6j8aXa2OJN/pPwAA/j4DAgAAAAAAAAH6AQAAuAAAAKUk96sVsuo/2k3eLsIg6j8AAP4+EwIAAAAAAAAB+wEAALgAAACA/cD7S7DqP5TubOB/YOo/AAD+PiICAAAAAAAAAfwBAAC4AAAAXNaKS4Ku6j9cL0Bv/aPqPwAA/z4iAgAAAAAAAAH9AQAAuAAAADqvVJu4rOo/NGD6yRrt6j8AgP8+IgIAAAAAAAAB/gEAALgAAAAWiB7r7qrqPwZBEjZYNOs/AID/PiICAAAAAAAAAf8BAAC4AAAAFoge6+6q6j/YISqilXvrPwAAAD8yAgAAAAAAAAEAAgAAuAAAABaIHuvuquo/qgJCDtPC6z8AgAA/MgIAAAAAAAABAQIAALgAAAA6r1SbuKzqP4Az/GjwC+w/AMAAP0ICAAAAAAAAAQICAAC4AAAAXNaKS4Ku6j9UFBTVLVPsPwCAAT9CAgAAAAAAAAEDAgAAuAAAAKUk96sVsuo/IKWJUouY7D8AwAE/QgIAAAAAAAABBAIAALgAAADrcmMMqbXqP9b1dRVp1uw/AMABP1ECAAAAAAAAAQUCAAC4AAAAVegFHQa76j+MRmLYRhTtPwAAAj9RAgAAAAAAAAEGAgAAuAAAAJw2cn2Zvuo/TjeTeORV7T8AgAM/cQIAAAAAAAABBwIAALgAAAAHrBSO9sPqP/433Uzike0/AEAEP3ECAAAAAAAAAQgCAAC4AAAAcSG3nlPJ6j+2iMkPwM/tPwDABD9xAgAAAAAAAAEJAgAAuAAAANuWWa+wzuo/VpksGB4G7j8AAAU/cQIAAAAAAAABCgIAALgAAAAj5cUPRNLqP+oJS0O8OO4/AIAFP4ACAAAAAAAAAQsCAAC4AAAAaDMycNfV6j96Ksd/emnuPwDABT+AAgAAAAAAAAEMAgAAuAAAALCBntBq2eo/BPugzViY7j8AQAU/kAIAAAAAAAABDQIAALgAAAD3zwox/tzqP4h72CxXxe4/AAAFP5ACAAAAAAAAAQ4CAAC4AAAAHPdA4cfe6j8EXMuule7uPwCABT+fAgAAAAAAAAEPAgAAuAAAAGJFrUFb4uo/bEzXZDQS7z8AwAU/nwIAAAAAAAABEAIAALgAAACGbOPxJOTqP8qcnj0TMu8/AMAFP68CAAAAAAAAARECAAC4AAAAzLpPUrjn6j8W/X5KUkzvPwAABj+vAgAAAAAAAAESAgAAuAAAAO/hhQKC6eo/Wr0aetFi7z8AAAY/zgIAAAAAAAABEwIAALgAAAATCbyyS+vqP5YtFLtwd+8/AAAGP84CAAAAAAAAARQCAAC4AAAAEwm8skvr6j/OTWsNMIrvPwCABj/OAgAAAAAAAAEVAgAAuAAAABMJvLJL6+o/Bm7CX++c7z8AwAY/zgIAAAAAAAABFgIAALgAAAATCbyyS+vqPzDu1NTuq+8/AMAGP84CAAAAAAAAARcCAAC4AAAANjDyYhXt6j9QzqJsLrfvPwAABz/eAgAAAAAAAAEYAgAAuAAAADYw8mIV7eo/bF7OFY7A7z8AQAU/3gIAAAAAAAABGQIAALgAAABZVygT3+7qP4ju+b7tye8/AIAEP+4CAAAAAAAAARoCAAC4AAAAfn5ew6jw6j+kfiVoTdPvPwCAAj/uAgAAAAAAAAEbAgAAuAAAAKCllHNy8uo/tG4MNO3Y7z8AgAE/DQMAAAAAAAABHAIAALgAAADDzMojPPTqP74OURGt3O8/AEACPw0DAAAAAAAAAR0CAAC4AAAACxs3hM/36j/S/jfdTOLvPwCAAj8NAwAAAAAAAAEeAgAAuAAAAFJpo+Ri++o/3p58ugzm7z8AQAI/DQMAAAAAAAABHwIAALgAAAC93kX1vwDrP+LuHqns5+8/AAACPxwDAAAAAAAAASACAAC4AAAASnsetuYH6z/oPsGXzOnvPwAAAj8cAwAAAAAAAAEhAgAAuAAAAB5mY9egEus/6D7Bl8zp7z8AAAI/LAMAAAAAAAABIgIAALgAAAA6nxRZ7iDrP+g+wZfM6e8/AMAAPywDAAAAAAAAASMCAAC4AAAA5HSem2I26z/i7h6p7OfvPwBAAD88AwAAAAAAAAEkAgAAuAAAAI5KKN7WS+s/3p58ugzm7z8AAPQ+PAMAAAAAAAABJQIAALgAAACglVQxqGbrP8yule5s4O8/AADuPksDAAAAAAAAASYCAAC4AAAAteCAhHmB6z++DlERrdzvPwCAmz5LAwAAAAAAAAEnAgAAuAAAAFbIhZhxo+s/pH4laE3T7z8AAG0+WwMAAAAAAAABKAIAALgAAAD5r4qsacXrP4ju+b7tye8/AABCPlsDAAAAAAAAASkCAAC4AAAAeHBZEJjl6z9ivok4zrzvPwAAND6KAwAAAAAAAAEqAgAAuAAAANV4SuYcdNs/kGlUnY+tmj8AANA9AAAAAAAAAAABKwIAALgAAABI3HEl9mzbP4BndiCW+Zk/AAAOPhAAAAAAAAAAASwCAAC4AAAASNxxJfZs2z8gZuJ3moGZPwAAFz4QAAAAAAAAAAEtAgAAuAAAAACOBcViads/cGWYo5xFmT8AAB0+EAAAAAAAAAABLgIAALgAAAAAjgXFYmnbP8BkTs+eCZk/AAAoPhAAAAAAAAAAAS8CAAC4AAAAuj+ZZM9l2z8QZAT7oM2YPwAALD4gAAAAAAAAAAEwAgAAuAAAALo/mWTPZds/sGJwUqVVmD8AADo+IAAAAAAAAAABMQIAALgAAABx8SwEPGLbP1Bh3Kmp3Zc/AABAPiAAAAAAAAAAATICAAC4AAAAcfEsBDxi2z/wX0gBrmWXPwAAWz4gAAAAAAAAAAEzAgAAuAAAACyjwKOoXts/kF60WLLtlj8AAGc+LwAAAAAAAAABNAIAALgAAADkVFRDFVvbPyBdILC2dZY/AICBPi8AAAAAAAAAATUCAAC4AAAAnQbo4oFX2z9wXNbbuDmWPwAAiD4vAAAAAAAAAAE2AgAAuAAAAFe4e4LuU9s/EFtCM73BlT8AgJE+PwAAAAAAAAABNwIAALgAAAAQag8iW1DbP2Ba+F6/hZU/AICVPj8AAAAAAAAAATgCAAC4AAAAyhujwcdM2z8AWWS2ww2VPwCAmD4/AAAAAAAAAAE5AgAAuAAAAIHNNmE0Sds/UFga4sXRlD8AgJk+PwAAAAAAAAABOgIAALgAAAA7f8oAoUXbP1BYGuLF0ZQ/AICYPl4AAAAAAAAAATsCAAC4AAAA9TBeoA1C2z9QWBrixdGUPwAAmD5eAAAAAAAAAAE8AgAAuAAAAKzi8T96Pts/sFmuisFJlT8AAJg+XgAAAAAAAAABPQIAALgAAAAfRhl/UzfbPxBbQjO9wZU/AACYPl4AAAAAAAAAAT4CAAC4AAAASlvUXZks2z8gXSCwtnWWPwCAlj5uAAAAAAAAAAE/AgAAuAAAAHZwjzzfIds/QF/+LLAplz8AAJY+fQAAAAAAAAABQAIAALgAAAChhUobJRfbPwBiJn6nGZg/AACWPn0AAAAAAAAAAUECAAC4AAAAzZoF+moM2z8QZAT7oM2YPwAAlj6NAAAAAAAAAAFCAgAAuAAAALFhVHgd/to/0GYsTJi9mT8AAJc+rAAAAAAAAAABQwIAALgAAACUKKP2z+/aP5BpVJ2PrZo/AICXPqwAAAAAAAAAAUQCAAC4AAAAeO/xdILh2j9gbHzuhp2bPwCAlj67AAAAAAAAAAFFAgAAuAAAABdo1JKhz9o/IG+kP36NnD8AAJY+uwAAAAAAAAABRgIAALgAAAD8LiMRVMHaPzBxgrx3QZ0/AACYPssAAAAAAAAAAUcCAAC4AAAAJkTe75m22j9Ac2A5cfWdPwAAmT7bAAAAAAAAAAFIAgAAuAAAAFFZmc7fq9o/UHU+tmqpnj8AgKI+2wAAAAAAAAABSQIAALgAAADDvMANuaTaP7B20l5mIZ8/AICmPtsAAAAAAAAAAUoCAAC4AAAAfW5UrSWh2j8geGYHYpmfPwCArj7qAAAAAAAAAAFLAgAAuAAAADUg6EySndo/wDz9164IoD8AALI+6gAAAAAAAAABTAIAALgAAADw0Xvs/pnaPxg9IsKtJqA/AIC2PuoAAAAAAAAAAU0CAAC4AAAA8NF77P6Z2j/IPWyWq2KgPwCAuD7qAAAAAAAAAAFOAgAAuAAAAPDRe+z+mdo/yD1slqtioD8AAMA++gAAAAAAAAABTwIAALgAAAB9blStJaHaPyA+kYCqgKA/AIDDPvoAAAAAAAAAAVACAAC4AAAAl6cFL3Ov2j8gPpGAqoCgPwAAzz76AAAAAAAAAAFRAgAAuAAAAPwuIxFUwdo/ID6RgKqAoD8AANQ+GQEAAAAAAAABUgIAALgAAAAzoYUU793aPyA+kYCqgKA/AIDfPikBAAAAAAAAAVMCAAC4AAAAaRPoF4r62j8gPpGAqoCgPwCA5D44AQAAAAAAAAFUAgAAuAAAAC4iI9xLHts/yD1slqtioD8AAOk+OAEAAAAAAAABVQIAALgAAAD1MF6gDULbP3A9R6ysRKA/AADrPkgBAAAAAAAAAVYCAAC4AAAAAI4FxWJp2z8YPSLCrSagPwAA8D5IAQAAAAAAAAFXAgAAuAAAAJqHharel9s/wDz9164IoD8AAPI+SAEAAAAAAAABWAIAALgAAAB6z3Hw7cnbPyB4ZgdimZ8/AID2PlgBAAAAAAAAAVkCAAC4AAAA6rM29yMD3D9gdxwzZF2fPwCA+D5YAQAAAAAAAAFaAgAAuAAAAOc01L6AQ9w/AHaIimjlnj8AgPs+ZwEAAAAAAAABWwIAALgAAAAqBN7mcIfcP6B09OFsbZ4/AAD9PmcBAAAAAAAAAVwCAAC4AAAAJoV7rs3H3D9Ac2A5cfWdPwCA/T53AQAAAAAAAAFdAgAAuAAAAGtUhda9C90/kHIWZXO5nT8AAP4+dwEAAAAAAAABXgIAALgAAABm1SKeGkzdPzBxgrx3QZ0/AAAAP4YBAAAAAAAAAV8CAAC4AAAAZFbAZXeM3T/Qb+4TfMmcPwCAAD+GAQAAAAAAAAFgAgAAuAAAAF/XXS3UzN0/IG+kP36NnD8AAAI/lgEAAAAAAAABYQIAALgAAADq9NO1VxTeP3BuWmuAUZw/AIACP5YBAAAAAAAAAWICAAC4AAAAdBJKPttb3j/AbRCXghWcPwBAAj+mAQAAAAAAAAFjAgAAuAAAAP0vwMZeo94/wG0Ql4IVnD8AAAI/pgEAAAAAAAABZAIAALgAAACJTTZP4ureP8BtEJeCFZw/AIACP8UBAAAAAAAAAWUCAAC4AAAAhs7TFj8r3z/AbRCXghWcPwDAAj/FAQAAAAAAAAFmAgAAuAAAADwBBX4IaN8/wG0Ql4IVnD8AwAI/xQEAAAAAAAABZwIAALgAAADwMzbl0aTfP8BtEJeCFZw/AAADP8UBAAAAAAAAAWgCAAC4AAAApmZnTJvh3z/AbRCXghWcPwCAAz/VAQAAAAAAAAFpAgAAuAAAAK5MzFkyD+A/wG0Ql4IVnD8AwAM/1QEAAAAAAAABagIAALgAAAAJ5mQNly3gP8BtEJeCFZw/AIAEP+QBAAAAAAAAAWsCAAC4AAAAZH/9wPtL4D/AbRCXghWcPwDABD/kAQAAAAAAAAFsAgAAuAAAAL4YlnRgauA/EG3GwoTZmz8AAAY/9AEAAAAAAAABbQIAALgAAAAZsi4oxYjgPxBtxsKE2Zs/AIAGP/QBAAAAAAAAAW4CAAC4AAAALf1ae5aj4D8QbcbChNmbPwBABz/0AQAAAAAAAAFvAgAAuAAAAPv5Gm7UuuA/EG3GwoTZmz8AwAc/AwIAAAAAAAABcAIAALgAAADI9tpgEtLgP2BsfO6GnZs/AIAIPwMCAAAAAAAAAXECAAC4AAAAKX74QvPj4D+wazIaiWGbPwDACD8TAgAAAAAAAAFyAgAAuAAAAIwFFiXU9eA/sGsyGolhmz8AgAk/EwIAAAAAAAABcwIAALgAAADMZf1W6wXhP7BrMhqJYZs/AMAJPyMCAAAAAAAAAXQCAAC4AAAAC8bkiAIW4T+wazIaiWGbPwDACT8jAgAAAAAAAAF1AgAAuAAAACb/lQpQJOE/YGx87oadmz8AAAo/QgIAAAAAAAABdgIAALgAAAAeERHc0zDhP2BsfO6GnZs/AIAFP0ICAAAAAAAAAXcCAAC4AAAAFyOMrVc94T9gbHzuhp2bPwCAAz9SAgAAAAAAAAF4AgAAuAAAAA81B3/bSeE/EG3GwoTZmz8AgNU+UgIAAAAAAAABeQIAALgAAAAHR4JQX1bhP3BuWmuAUZw/AAC/PlICAAAAAAAAAXoCAAC4AAAA3DHHcRlh4T+AcDjoeQWdPwCAtD5SAgAAAAAAAAF7AgAAuAAAAI311eIJauE/kHIWZXO5nT8AALE+cQIAAAAAAAABfAIAALgAAABYSsAV2cXvP+bpv3ZFgNg/AAArPgAAAAAAAAAAAX0CAAC4AAAAEPxTtUXC7z/m6b92RYDYPwAAaj4PAAAAAAAAAAF+AgAAuAAAAFhKwBXZxe8/5um/dkWA2D8AAHk+DwAAAAAAAAABfwIAALgAAAB6cfbFosfvP9pJe5mFfNg/AICBPg8AAAAAAAAAAYACAAC4AAAAenH2xaLH7z/aSXuZhXzYPwAAhj4fAAAAAAAAAAGBAgAAuAAAAJ6YLHZsye8/0Kk2vMV42D8AAIc+HwAAAAAAAAABggIAALgAAADCv2ImNsvvP9CpNrzFeNg/AACKPi8AAAAAAAAAAYMCAAC4AAAAwr9iJjbL7z/QqTa8xXjYPwAAiz4vAAAAAAAAAAGEAgAAuAAAAObmmNb/zO8/xAny3gV12D8AgJQ+LwAAAAAAAAABhQIAALgAAAAIDs+Gyc7vP67JaCSGbdg/AICYPi8AAAAAAAAAAYYCAAC4AAAACA7PhsnO7z+O6ZqMRmLYPwCAoT4+AAAAAAAAAAGHAgAAuAAAAAgOz4bJzu8/eKkR0sZa2D8AgKU+PgAAAAAAAAABiAIAALgAAAAIDs+Gyc7vP1bJQzqHT9g/AACuPk4AAAAAAAAAAYkCAAC4AAAACA7PhsnO7z826XWiR0TYPwCAsT5OAAAAAAAAAAGKAgAAuAAAAAgOz4bJzu8/FAmoCgg52D8AgLU+TgAAAAAAAAABiwIAALgAAADm5pjW/8zvP/7IHlCIMdg/AAC3Pl4AAAAAAAAAAYwCAAC4AAAAnpgsdmzJ7z/QSAzbiCLYPwCAtj5eAAAAAAAAAAGNAgAAuAAAAFhKwBXZxe8/sGg+Q0kX2D8AALY+bQAAAAAAAAABjgIAALgAAADu1B0FfMDvP5ootYjJD9g/AAC1Pm0AAAAAAAAAAY8CAAC4AAAAPBEPlIu37z+E6CvOSQjYPwAAtD59AAAAAAAAAAGQAgAAuAAAAIpNACObru8/eEjn8IkE2D8AALU+jAAAAAAAAAABkQIAALgAAADYifGxqqXvP26oohPKANg/AIC1PowAAAAAAAAAAZICAAC4AAAABJ+skPCa7z9uqKITygDYPwAAuT6cAAAAAAAAAAGTAgAAuAAAAFLbnR8Aku8/hOgrzkkI2D8AgLo+nAAAAAAAAAABlAIAALgAAADGPsVe2YrvP5ootYjJD9g/AIC6PpwAAAAAAAAAAZUCAAC4AAAAOKLsnbKD7z+waD5DSRfYPwAAuj6sAAAAAAAAAAGWAgAAuAAAAM0sSo1Vfu8/xqjH/cge2D8AALo+rAAAAAAAAAABlwIAALgAAACG3t0swnrvP9zoULhIJtg/AAC6PrsAAAAAAAAAAZgCAAC4AAAAYbenfPh47z/yKNpyyC3YPwAAuj67AAAAAAAAAAGZAgAAuAAAAECQccwud+8/CmljLUg12D8AALo+ywAAAAAAAAABmgIAALgAAABAkHHMLnfvPyCp7OfHPNg/AAC7PssAAAAAAAAAAZsCAAC4AAAAQJBxzC537z826XWiR0TYPwCAuz7LAAAAAAAAAAGcAgAAuAAAAGG3p3z4eO8/TCn/XMdL2D8AgLo+2wAAAAAAAAABnQIAALgAAACqBRTdi3zvP3ipEdLGWtg/AAC6PtsAAAAAAAAAAZ4CAAC4AAAA8FOAPR+A7z+kKSRHxmnYPwAAez7qAAAAAAAAAAGfAgAAuAAAAFvJIk58he8/2kl7mYV82D8AAEQ+CQEAAAAAAAABoAIAALgAAAB98Fj+RYfvPxJq0utEj9g/AAAjPgkBAAAAAAAAAaECAAC4AAAAX0iFhh9F7z9z6bRJIjXjPwAAiz4AAAAAAAAAAAGiAgAAuAAAAPXS4nXCP+8/Xakrj6It4z8AgL4+EAAAAAAAAAABowIAALgAAAD10uJ1wj/vP12pK4+iLeM/AADKPhAAAAAAAAAAAaQCAAC4AAAA9dLidcI/7z9NuUTDAijjPwAA0j4QAAAAAAAAAAGlAgAAuAAAABf6GCaMQe8/R2mi1CIm4z8AANk+EAAAAAAAAAABpgIAALgAAABfSIWGH0XvPzZ5uwiDIOM/AIDaPiAAAAAAAAAAAacCAAC4AAAAyb0nl3xK7z8gOTJOAxnjPwAA1j4gAAAAAAAAAAGoAgAAuAAAAHuBNghtU+8/AVlktsMN4z8AANQ+PwAAAAAAAAABqQIAALgAAAArRUV5XVzvP9oo9C+kAOM/AADEPj8AAAAAAAAAAaoCAAC4AAAA3QhU6k1l7z+uqOG6pPHiPwAAvT4/AAAAAAAAAAGrAgAAuAAAAI3MYls+bu8/iHhxNIXk4j8AgLM+PwAAAAAAAAABrAIAALgAAABAkHHMLnfvP2FIAa5l1+I/AACwPj8AAAAAAAAAAa0CAAC4AAAA8FOAPR+A7z87GJEnRsriPwCArz5PAAAAAAAAAAGuAgAAuAAAAH3wWP5Fh+8/EeggoSa94j8AgK8+TwAAAAAAAAABrwIAALgAAADoZfsOo4zvP/AHUwnnseI/AAC9Pl4AAAAAAAAAAbACAAC4AAAAUtudHwCS7z/QJ4Vxp6biPwAAwz5eAAAAAAAAAAGxAgAAuAAAAJwpCoCTle8/r0e32Web4j8AANg+bgAAAAAAAAABsgIAALgAAAAEn6yQ8JrvP5kHLh/ok+I/AIDhPm4AAAAAAAAAAbMCAAC4AAAATO0Y8YOe7z+Dx6RkaIziPwCA9j59AAAAAAAAAAG0AgAAuAAAAG4UT6FNoO8/bYcbquiE4j8AAAA/fQAAAAAAAAABtQIAALgAAACSO4VRF6LvP12XNN5If+I/AEADP40AAAAAAAAAAbYCAAC4AAAAtmK7AeGj7z9S9+8AiXviPwCABD+NAAAAAAAAAAG3AgAAuAAAANiJ8bGqpe8/TKdNEql54j8AQAQ/jQAAAAAAAAABuAIAALgAAADYifGxqqXvP0dXqyPJd+I/AAAEP40AAAAAAAAAAbkCAAC4AAAA2Inxsaql7z9BBwk16XXiPwDAAD+dAAAAAAAAAAG6AgAAuAAAANiJ8bGqpe8/QQcJNel14j8AAP4+nQAAAAAAAAABuwIAALgAAADYifGxqqXvP0EHCTXpdeI/AID7Pp0AAAAAAAAAAbwCAAC4AAAA2Inxsaql7z9BBwk16XXiPwAA+j6dAAAAAAAAAAG9AgAAuAAAANiJ8bGqpe8/R1erI8l34j8AAPs+rAAAAAAAAAABvgIAALgAAAC2YrsB4aPvP0ynTRKpeeI/AID7PqwAAAAAAAAAAb8CAAC4AAAAkjuFURei7z9S9+8AiXviPwCA+T6sAAAAAAAAAAHAAgAAuAAAAJI7hVEXou8/XZc03kh/4j8AgPg+rAAAAAAAAAABwQIAALgAAABuFE+hTaDvP2g3ebsIg+I/AAD5PqwAAAAAAAAAAcICAAC4AAAATO0Y8YOe7z9z172YyIbiPwCA+T7MAAAAAAAAAAHDAgAAuAAAACjG4kC6nO8/fncCdoiK4j8AgPg+2wAAAAAAAAABxAIAALgAAAAEn6yQ8JrvP4kXR1NIjuI/AAD4PtsAAAAAAAAAAcUCAAC4AAAA4Hd24CaZ7z+Ut4swCJLiPwAA+D7rAAAAAAAAAAHGAgAAuAAAALxQQDBdl+8/n1fQDciV4j8AAPg+6wAAAAAAAAABxwIAALgAAAB2AtTPyZPvP6Sncvynl+I/AID1PvoAAAAAAAAAAcgCAAC4AAAAUtudHwCS7z+q9xTrh5niPwCA9D76AAAAAAAAAAHJAgAAuAAAADG0Z282kO8/r0e32Web4j8AAPQ++gAAAAAAAAABygIAALgAAADoZfsOo4zvP69Ht9lnm+I/AAD0PgoBAAAAAAAAAcsCAAC4AAAAxj7FXtmK7z+vR7fZZ5viPwAA9T4KAQAAAAAAAAHMAgAAuAAAAKIXj64Pie8/r0e32Web4j8AgPU+GgEAAAAAAAABzQIAALgAAABbySJOfIXvP6r3FOuHmeI/AAD4PhoBAAAAAAAAAc4CAAC4AAAAOKLsnbKD7z+kp3L8p5fiPwAA+T4pAQAAAAAAAAHPAgAAuAAAABN7tu3oge8/n1fQDciV4j8AAPw+KQEAAAAAAAAB0AIAALgAAADwU4A9H4DvP5kHLh/ok+I/AAD9PjkBAAAAAAAAAdECAAC4AAAAzSxKjVV+7z+ZBy4f6JPiPwAA4T45AQAAAAAAAAHSAgAAuAAAAPBTgD0fgO8/n1fQDciV4j8AAEw+OQEAAAAAAAAB0wIAALgAAAA4ouydsoPvP69Ht9lnm+I/AACyPTkBAAAAAAAAAdQCAAC4AAAAJFfASuFo7z+Z7XBDFZ3kPwAAHD4AAAAAAAAAAAHVAgAAuAAAAGqlLKt0bO8/g63niJWV5D8AAFU+EAAAAAAAAAAB1gIAALgAAACNzGJbPm7vP3gNo6vVkeQ/AABiPhAAAAAAAAAAAdcCAAC4AAAA90EFbJtz7z9cfXcCdojkPwAAaz4QAAAAAAAAAAHYAgAAuAAAAECQccwud+8/Ud0yJbaE5D8AAHs+HwAAAAAAAAAB2QIAALgAAACqBRTdi3zvP0HtS1kWf+Q/AACAPh8AAAAAAAAAAdoCAAC4AAAA8FOAPR+A7z8w/WSNdnnkPwAAfD4fAAAAAAAAAAHbAgAAuAAAAFvJIk58he8/Gr3b0vZx5D8AAHo+LwAAAAAAAAAB3AIAALgAAACiF4+uD4nvPwR9Uhh3auQ/AAB2Pi8AAAAAAAAAAd0CAAC4AAAA6GX7DqOM7z/tPMld92LkPwAAdD4/AAAAAAAAAAHeAgAAuAAAAAyNMb9sju8/1/w/o3db5D8AAIY+PwAAAAAAAAAB3wIAALgAAAAxtGdvNpDvP8G8tuj3U+Q/AICLPj8AAAAAAAAAAeACAAC4AAAAMbRnbzaQ7z+rfC0ueEzkPwAAnz4/AAAAAAAAAAHhAgAAuAAAADG0Z282kO8/moxGYthG5D8AAKg+TgAAAAAAAAAB4gIAALgAAAAMjTG/bI7vP4qcX5Y4QeQ/AIC4Pk4AAAAAAAAAAeMCAAC4AAAA6GX7DqOM7z+ETL2nWD/kPwCAvz5OAAAAAAAAAAHkAgAAuAAAAKIXj64Pie8/f/wauXg95D8AgME+XgAAAAAAAAAB5QIAALgAAABbySJOfIXvP3/8Grl4PeQ/AADCPl4AAAAAAAAAAeYCAAC4AAAAzSxKjVV+7z+ETL2nWD/kPwAAwz5uAAAAAAAAAAHnAgAAuAAAAECQccwud+8/j+wBhRhD5D8AgMM+fQAAAAAAAAAB6AIAALgAAACNzGJbPm7vP6Dc6FC4SOQ/AADHPn0AAAAAAAAAAekCAAC4AAAAADCKmhdn7z+wzM8cWE7kPwCAyD6NAAAAAAAAAAHqAgAAuAAAAHKTsdnwX+8/u2wU+hdS5D8AANA+jQAAAAAAAAAB6wIAALgAAADl9tgYyljvP8YMWdfXVeQ/AIDTPpwAAAAAAAAAAewCAAC4AAAAe4E2CG1T7z/RrJ20l1nkPwCA2j6cAAAAAAAAAAHtAgAAuAAAADMzyqfZT+8/0aydtJdZ5D8AAN4+rAAAAAAAAAAB7gIAALgAAAAPDJT3D07vP9GsnbSXWeQ/AADlPqwAAAAAAAAAAe8CAAC4AAAADwyU9w9O7z/RrJ20l1nkPwAA6D68AAAAAAAAAAHwAgAAuAAAAFZaAFijUe8/zFz7xbdX5D8AgOs+vAAAAAAAAAAB8QIAALgAAADBz6JoAFfvP8G8tuj3U+Q/AADtPrwAAAAAAAAAAfICAAC4AAAAT2x7KSde7z+rfC0ueEzkPwCA7D7LAAAAAAAAAAHzAgAAuAAAAAAwipoXZ+8/moxGYthG5D8AAOw+2wAAAAAAAAAB9AIAALgAAACx85gLCHDvP4qcX5Y4QeQ/AIDbPtsAAAAAAAAAAfUCAAC4AAAAht7dLMJ67z9//Bq5eD3kPwAA1D76AAAAAAAAAAH2AgAAuAAAAFvJIk58he8/dFzW27g55D8AAD4++gAAAAAAAAAB9wIAALgAAABS250fAJLvP24MNO3YN+Q/AACqPRkBAAAAAAAAAfgCAAC4AAAAE3u27eiB7z840h+/Ri7mPwAAFD4AAAAAAAAAAAH5AgAAuAAAADii7J2yg+8/LTLb4YYq5j8AAEs+EAAAAAAAAAAB+gIAALgAAABbySJOfIXvPyKSlgTHJuY/AABXPhAAAAAAAAAAAfsCAAC4AAAAxj7FXtmK7z8Roq84JyHmPwAAYD4QAAAAAAAAAAH8AgAAuAAAAAyNMb9sju8/DFINSkcf5j8AAGw+EAAAAAAAAAAB/QIAALgAAAAxtGdvNpDvPwYCa1tnHeY/AABwPh8AAAAAAAAAAf4CAAC4AAAAdgLUz8mT7z/2EYSPxxfmPwAAdT4fAAAAAAAAAAH/AgAAuAAAAJwpCoCTle8/4NH61EcQ5j8AgIg+HwAAAAAAAAABAAMAALgAAACcKQqAk5XvP9UxtveHDOY/AACPPi8AAAAAAAAAAQEDAAC4AAAAdgLUz8mT7z+98Sw9CAXmPwCAqD4vAAAAAAAAAAECAwAAuAAAADG0Z282kO8/slHoX0gB5j8AALQ+PgAAAAAAAAABAwMAALgAAADGPsVe2YrvP6JhAZSo++U/AADHPj4AAAAAAAAAAQQDAAC4AAAAOKLsnbKD7z+RcRrICPblPwAAzz4+AAAAAAAAAAEFAwAAuAAAAIbe3SzCeu8/htHV6kjy5T8AgNo+TgAAAAAAAAABBgMAALgAAACx85gLCHDvP4GBM/xo8OU/AADfPk4AAAAAAAAAAQcDAAC4AAAA3QhU6k1l7z97MZENie7lPwCA5j5eAAAAAAAAAAEIAwAAuAAAAAYeD8mTWu8/duHuHqns5T8AAOo+XgAAAAAAAAABCQMAALgAAAAzM8qn2U/vP3bh7h6p7OU/AIDuPm0AAAAAAAAAAQoDAAC4AAAApZbx5rJI7z97MZENie7lPwCA8D5tAAAAAAAAAAELAwAAuAAAABf6GCaMQe8/duHuHqns5T8AgPI+fQAAAAAAAAABDAMAALgAAADQq6zF+D3vP3bh7h6p7OU/AIDzPn0AAAAAAAAAAQ0DAAC4AAAAil1AZWU67z924e4eqezlPwCA6D6NAAAAAAAAAAEOAwAAuAAAAIpdQGVlOu8/gYEz/Gjw5T8AAOQ+jQAAAAAAAAABDwMAALgAAADQq6zF+D3vP4bR1epI8uU/AADWPpwAAAAAAAAAARADAAC4AAAAgm+7NulG7z+MIXjZKPTlPwAA0D6cAAAAAAAAAAERAwAAuAAAAHuBNghtU+8/kXEayAj25T8AgIk+rAAAAAAAAAABEgMAALgAAAC64R06hGPvP5fBvLbo9+U/AABUPrsAAAAAAAAAARMDAAC4AAAAHGk7HGV17z+RcRrICPblPwAALj67AAAAAAAAAAEUAwAAuAAAAKIXj64Pie8/3qVGSBtr5z8AAFA+AAAAAAAAAAABFQMAALgAAAB98Fj+RYfvP9hVpFk7aec/AICOPg8AAAAAAAAAARYDAAC4AAAAffBY/kWH7z/YVaRZO2nnPwAAlz4PAAAAAAAAAAEXAwAAuAAAAH3wWP5Fh+8/3qVGSBtr5z8AAJ0+DwAAAAAAAAABGAMAALgAAAB98Fj+RYfvP96lRkgba+c/AICaPh8AAAAAAAAAARkDAAC4AAAAohePrg+J7z/epUZIG2vnPwAAmD4fAAAAAAAAAAEaAwAAuAAAAMY+xV7Ziu8/3qVGSBtr5z8AgIw+HwAAAAAAAAABGwMAALgAAAAMjTG/bI7vP9hVpFk7aec/AICHPh8AAAAAAAAAARwDAAC4AAAAMbRnbzaQ7z/TBQJrW2fnPwAAfj4vAAAAAAAAAAEdAwAAuAAAAFLbnR8Aku8/zbVffHtl5z8AAHg+LwAAAAAAAAABHgMAALgAAAB2AtTPyZPvP8hlvY2bY+c/AICIPi8AAAAAAAAAAR8DAAC4AAAAnCkKgJOV7z/CFRufu2HnPwCAjj4vAAAAAAAAAAEgAwAAuAAAAJwpCoCTle8/vcV4sNtf5z8AAK4+PgAAAAAAAAABIQMAALgAAACcKQqAk5XvP73FeLDbX+c/AAC8Pj4AAAAAAAAAASIDAAC4AAAAdgLUz8mT7z+3ddbB+13nPwCA0D5OAAAAAAAAAAEjAwAAuAAAADG0Z282kO8/t3XWwftd5z8AANk+TgAAAAAAAAABJAMAALgAAADoZfsOo4zvP7d11sH7Xec/AADjPk4AAAAAAAAAASUDAAC4AAAAohePrg+J7z+3ddbB+13nPwCA5z5OAAAAAAAAAAEmAwAAuAAAAH3wWP5Fh+8/t3XWwftd5z8AgOo+bQAAAAAAAAABJwMAALgAAABbySJOfIXvP7d11sH7Xec/AIDrPm0AAAAAAAAAASgDAAC4AAAAW8kiTnyF7z+3ddbB+13nPwAA7T5tAAAAAAAAAAEpAwAAuAAAAKIXj64Pie8/vcV4sNtf5z8AgO0+bQAAAAAAAAABKgMAALgAAAAxtGdvNpDvP73FeLDbX+c/AADvPm0AAAAAAAAAASsDAAC4AAAABJ+skPCa7z/IZb2Nm2PnPwCA7z6cAAAAAAAAAAEsAwAAuAAAAPywJ2J0p+8/zbVffHtl5z8AgOI+rAAAAAAAAAABLQMAALgAAAA8EQ+Ui7fvP9MFAmtbZ+c/AIDcPqwAAAAAAAAAAS4DAAC4AAAAnpgsdmzJ7z/YVaRZO2nnPwAAXz67AAAAAAAAAAEvAwAAuAAAAN74E6iD2e8/3qVGSBtr5z8AAPg9ywAAAAAAAAABMAMAALgAAAD4McUp0efvP+lFiyXbbuc/AACGPcsAAAAAAAAAATEDAAC4AAAAF/oYJoxB7z+easNbjAfpPwAAmT4AAAAAAAAAAAEyAwAAuAAAAK2EdhUvPO8/mBohbawF6T8AANI+EAAAAAAAAAABMwMAALgAAACthHYVLzzvP4563I/sAek/AIDePhAAAAAAAAAAATQDAAC4AAAArYR2FS887z+C2peyLP7oPwCA5z4QAAAAAAAAAAE1AwAAuAAAAK2EdhUvPO8/gtqXsiz+6D8AgPI+HwAAAAAAAAABNgMAALgAAADQq6zF+D3vP3yK9cNM/Og/AID1Ph8AAAAAAAAAATcDAAC4AAAA9dLidcI/7z94OlPVbProPwCA+D4fAAAAAAAAAAE4AwAAuAAAADohT9ZVQ+8/cuqw5oz46D8AgPk+HwAAAAAAAAABOQMAALgAAACllvHmskjvP2ZKbAnN9Og/AID4Ph8AAAAAAAAAAToDAAC4AAAADwyU9w9O7z9cqicsDfHoPwAA+D4vAAAAAAAAAAE7AwAAuAAAAJ6obLg2Ve8/UArjTk3t6D8AAPc+PgAAAAAAAAABPAMAALgAAAArRUV5XVzvP0ZqnnGN6eg/AAD2Pj4AAAAAAAAAAT0DAAC4AAAA3QhU6k1l7z86ylmUzeXoPwCA8D4+AAAAAAAAAAE+AwAAuAAAAI3MYls+bu8/NHq3pe3j6D8AAO4+TgAAAAAAAAABPwMAALgAAABAkHHMLnfvPzR6t6Xt4+g/AADSPk4AAAAAAAAAAUADAAC4AAAAOKLsnbKD7z86ylmUzeXoPwCAxT5eAAAAAAAAAAFBAwAAuAAAADG0Z282kO8/RmqecY3p6D8AAL4+bQAAAAAAAAABQgMAALgAAAAEn6yQ8JrvP1ZahT0t7+g/AAC8Pm0AAAAAAAAAAUMDAAC4AAAAkjuFURei7z9if+Jd3aXqPwAAsj4AAAAAAAAAAAFEAwAAuAAAAEztGPGDnu8/Vt+dgB2i6j8AAPQ+EAAAAAAAAAABRQMAALgAAABM7Rjxg57vP1bfnYAdouo/AEABPxAAAAAAAAAAAUYDAAC4AAAATO0Y8YOe7z9W352AHaLqPwCABj8QAAAAAAAAAAFHAwAAuAAAAEztGPGDnu8/Vt+dgB2i6j8AQAw/EAAAAAAAAAABSAMAALgAAABM7Rjxg57vP1bfnYAdouo/AMANPx8AAAAAAAAAAUkDAAC4AAAATO0Y8YOe7z9W352AHaLqPwAABz8fAAAAAAAAAAFKAwAAuAAAAJI7hVEXou8/XC9Ab/2j6j8AwAM/HwAAAAAAAAABSwMAALgAAAD8sCdidKfvP1wvQG/9o+o/AIDlPh8AAAAAAAAAAUwDAAC4AAAAaCbKctGs7z9if+Jd3aXqPwCA1j4vAAAAAAAAAAFNAwAAuAAAAPTCojP4s+8/Yn/iXd2l6j8AAEo+PwAAAAAAAAABTgMAALgAAADKredUsr7vP2J/4l3dpeo/AADIPT8AAAAAAAAAAU8DAAC4AAAAnpgsdmzJ7z9W352AHaLqPwAAJD1OAAAAAAAAAAFQAwAAuAAAANaIVPyfw+s/QG50KFwkgz8AAII9AAAAAAAAAAABUQMAALgAAADWiFT8n8PrP4BrTNdkNII/AACyPRAAAAAAAAAAAVIDAAC4AAAAs2EeTNbB6z8garguabyBPwAAvD0QAAAAAAAAAAFTAwAAuAAAANaIVPyfw+s/wGgkhm1EgT8AAMQ9EAAAAAAAAAABVAMAALgAAADWiFT8n8PrP8BoJIZtRIE/AADYPSAAAAAAAAAAAVUDAAC4AAAA1ohU/J/D6z9gZ5DdccyAPwAA4D0gAAAAAAAAAAFWAwAAuAAAALNhHkzWwes/AGb8NHZUgD8AANQ9IAAAAAAAAAABVwMAALgAAACzYR5M1sHrP0DJ0Bj1uH8/AADOPSAAAAAAAAAAAVgDAAC4AAAAjjromwzA6z/Aw4B2Btl9PwAAyD0vAAAAAAAAAAFZAwAAuAAAAGsTsutCvus/AMFYJQ/pfD8AAMg9LwAAAAAAAAABWgMAALgAAAAkxUWLr7rrP0C+MNQX+Xs/AAD8PS8AAAAAAAAAAVsDAAC4AAAA3XbZKhy36z/AuOAxKRl6PwAACj4vAAAAAAAAAAFcAwAAuAAAAJcobcqIs+s/ALa44DEpeT8AADk+PwAAAAAAAAABXQMAALgAAAByATcav7HrP4CwaD5DSXc/AABNPk4AAAAAAAAAAV4DAAC4AAAALLPKuSuu6z8AqxicVGl1PwAAeT5OAAAAAAAAAAFfAwAAuAAAAAiMlAlirOs/AKjwSl15dD8AAIY+XgAAAAAAAAABYAMAALgAAACeFvL4BKfrP0ClyPlliXM/AICYPl4AAAAAAAAAAWEDAAC4AAAAM6FP6Keh6z+AoqCobplyPwCAoD5uAAAAAAAAAAFiAwAAuAAAAMkrrddKnOs/wJ94V3epcT8AAKw+fQAAAAAAAAABYwMAALgAAABgtgrH7ZbrPwCdUAaAuXA/AACxPn0AAAAAAAAAAWQDAAC4AAAA9EBotpCR6z8ALwHIIrNtPwCAtT6NAAAAAAAAAAFlAwAAuAAAAGekj/Vpius/gCmxJTTTaz8AALc+jQAAAAAAAAABZgMAALgAAAC14ICEeYHrPwAkYYNF82k/AAC7Pp0AAAAAAAAAAWcDAAC4AAAA4fU7Y7926z+AHhHhVhNoPwCAvD6dAAAAAAAAAAFoAwAAuAAAAAwL90EFbOs/ABnBPmgzZj8AgL8+rAAAAAAAAAABaQMAALgAAADw0UXAt13rPwAZwT5oM2Y/AADBPrwAAAAAAAAAAWoDAAC4AAAA1JiUPmpP6z8AGcE+aDNmPwAAxj68AAAAAAAAAAFrAwAAuAAAAHIRd1yJPes/ACRhg0XzaT8AAMg+vAAAAAAAAAABbAMAALgAAAAPill6qCvrPwAvAcgis20/AADPPssAAAAAAAAAAW0DAAC4AAAAidsF6P0X6z/An3hXd6lxPwAA0j7LAAAAAAAAAAFuAwAAuAAAACdU6AUdBus/AKjwSl15dD8AgNU+2wAAAAAAAAABbwMAALgAAADDzMojPPTqP0CzkI86OXg/AADXPtsAAAAAAAAAAXADAAC4AAAAhmzj8STk6j8AwVglD+l8PwCA1z7rAAAAAAAAAAFxAwAAuAAAACPlxQ9E0uo/wGgkhm1EgT8AANg+6wAAAAAAAAABcgMAALgAAADihN7dLMLqP+BzxMpKBIU/AADYPvoAAAAAAAAAAXMDAAC4AAAAgP3A+0uw6j9AgPi3IzyJPwAA2D76AAAAAAAAAAF0AwAAuAAAAB52oxlrnuo/II7ATfjrjT8AgNY+CgEAAAAAAAABdQMAALgAAADgFbznU47qP/BNxHHmTZE/AADWPgoBAAAAAAAAAXYDAAC4AAAAn7XUtTx+6j/gVKi80KWTPwAA1j4aAQAAAAAAAAF3AwAAuAAAAIV8IzTvb+o/wFuMB7v9lT8AANY+GgEAAAAAAAABeAMAALgAAACLaqhia2PqP2BjuiajkZg/AADXPikBAAAAAAAAAXkDAAC4AAAAt39jQbFY6j8Aa+hFiyWbPwCA1z4pAQAAAAAAAAF6AwAAuAAAAAW8VNDAT+o/4HHMkHV9nT8AANo+OQEAAAAAAAABewMAALgAAACbRrK/Y0rqP9B4sNtf1Z8/AADbPjkBAAAAAAAAAXwDAAC4AAAAU/hFX9BG6j/YP0oTpRahPwCA2z5IAQAAAAAAAAF9AwAAuAAAAFP4RV/QRuo/SEO8OJpCoj8AANw+SAEAAAAAAAABfgMAALgAAAB4H3wPmkjqP8hGLl6PbqM/AADdPkgBAAAAAAAAAX8DAAC4AAAA4pQeIPdN6j84SqCDhJqkPwCA3T5YAQAAAAAAAAGAAwAAuAAAAG8x9+AdVeo/qE0SqXnGpT8AAOM+WAEAAAAAAAABgQMAALgAAABEHDwC2F/qP3BRqbhtEKc/AADmPmgBAAAAAAAAAYIDAAC4AAAA9t9Kc8ho6j+QVPbzYx6oPwCA6D5oAQAAAAAAAAGDAwAAuAAAAO/xxURMdeo/sFdDL1osqT8AgOk+dwEAAAAAAAABhAMAALgAAADmA0EW0IHqP3Baa4BRHKo/AADrPncBAAAAAAAAAYUDAAC4AAAA4BW851OO6j8wXZPRSAyrPwCA6z6HAQAAAAAAAAGGAwAAuAAAALQAAQkOmeo/oF+WOEHeqz8AAO0+hwEAAAAAAAABhwMAALgAAACsEnzakaXqPxBimZ85sKw/AIDtPpcBAAAAAAAAAYgDAAC4AAAAgP3A+0uw6j94ZJwGMoKtPwCA7T6XAQAAAAAAAAGJAwAAuAAAADLBz2w8ueo/iGZ6gys2rj8AAO4+pgEAAAAAAAABigMAALgAAADihN7dLMLqP5hoWAAl6q4/AADuPqYBAAAAAAAAAYsDAAC4AAAAcSG3nlPJ6j+oajZ9Hp6vPwAA7j62AQAAAAAAAAGMAwAAuAAAANuWWa+wzuo/YDYK/QspsD8AAO4+tgEAAAAAAAABjQMAALgAAABGDPy/DdTqP2w3ebsIg7A/AADuPsUBAAAAAAAAAY4DAAC4AAAAsIGe0GrZ6j9IuNUEBs6wPwAA8D7FAQAAAAAAAAGPAwAAuAAAANOo1IA02+o/ULlEwwIosT8AAPE+1QEAAAAAAAABkAMAALgAAAD3zwox/tzqPyw6oQwAc7E/AAD1PtUBAAAAAAAAAZEDAAC4AAAAsIGe0GrZ6j+MOzW1++qxPwCA/j70AQAAAAAAAAGSAwAAuAAAAGgzMnDX1eo/8DzJXfdisj8AQAE/9AEAAAAAAAABkwMAALgAAAC3byP/5szqP1Q+XQbz2rI/AMAEP/QBAAAAAAAAAZQDAAC4AAAA4oTe3SzC6j+0P/Gu7lKzPwAABj8EAgAAAAAAAAGVAwAAuAAAAOtyYwypteo/EEGFV+rKsz8AwAc/BAIAAAAAAAABlgMAALgAAADxYOg6JanqP5zCK3XlUbQ/AIAIPxQCAAAAAAAAAZcDAAC4AAAA+k5taaGc6j80RNKS4Ni0PwBACT8UAgAAAAAAAAGYAwAAuAAAAOAVvOdTjuo/6EWLJdtutT8AwAk/IwIAAAAAAAABmQMAALgAAADE3ApmBoDqP8zHVi3VE7Y/AIAKPyMCAAAAAAAAAZoDAAC4AAAAp6NZ5Lhx6j/oyTSqzse2PwDACj8zAgAAAAAAAAGbAwAAuAAAAItqqGJrY+o/9MsSJ8h7tz8AwAo/MwIAAAAAAAABnAMAALgAAABvMffgHVXqPwTO8KPBL7g/AAALPzMCAAAAAAAAAZ0DAAC4AAAAeB98D5pI6j8c0M4gu+O4PwBADz9CAgAAAAAAAAGeAwAAuAAAAMZbbZ6pP+o/LNKsnbSXuT8AQBE/QgIAAAAAAAABnwMAALgAAAA5v5TdgjjqPxBUeKWuPLo/AAASP1ICAAAAAAAAAaADAAC4AAAAFJheLbk26j/IVTE4qdK6PwAAEj9SAgAAAAAAAAGhAwAAuAAAADm/lN2COOo/XNfXVaRZuz8AAA4/VQIAAAAAAAABogMAALgAAAB/DQE+FjzqP7zYa/6f0bs/AEAMP1UCAAAAAAAAAaMDAAC4AAAADqrZ/jxD6j/wWe0xnDq8PwDACz9kAgAAAAAAAAGkAwAAuAAAAOKUHiD3Teo/UFuB2peyvD8AwAs/ZAIAAAAAAAABpQMAALgAAAC3f2NBsVjqP1hc8JiUDL0/AAANP3QCAAAAAAAAAaYDAAC4AAAArpHeEjVl6j9oXV9XkWa9PwCADT90AgAAAAAAAAGnAwAAuAAAAMrKj5SCc+o/cF7OFY7AvT8AwA0/hAIAAAAAAAABqAMAALgAAAAJK3fGmYPqP6TfT0mKKb4/AAAOP4QCAAAAAAAAAakDAAC4AAAAAT3ylx2Q6j/YYNF8hpK+PwAADj+TAgAAAAAAAAGqAwAAuAAAAPpObWmhnOo/OGJlJYIKvz8AAA4/kwIAAAAAAAABqwMAALgAAADxYOg6JanqP8zjC0N9kb8/AAAOP6MCAAAAAAAAAawDAAC4AAAA63JjDKm16j/u8vRfuyLAPwAADj+jAgAAAAAAAAGtAwAAuAAAAMFdqC1jwOo/9vNjHrh8wD8AAA4/wgIAAAAAAAABrgMAALgAAACVSO1OHcvqPy515VG05cA/AAAOP8ICAAAAAAAAAa8DAAC4AAAARgz8vw3U6j9Mtt3KMEfBPwBADT/CAgAAAAAAAAGwAwAAuAAAAPfPCjH+3Oo/gDdf/iywwT8AAA0/wgIAAAAAAAABsQMAALgAAABiRa1BW+LqP6J4V3epEcI/AIAMP9ICAAAAAAAAAbIDAAC4AAAAp5MZou7l6j/W+diqpXrCPwAADD/SAgAAAAAAAAGzAwAAuAAAAMy6T1K45+o/8jrRIyLcwj8AAAw/4QIAAAAAAAABtAMAALgAAADv4YUCgunqP0L82xGeTMM/AAAMP+ECAAAAAAAAAbUDAAC4AAAAEwm8skvr6j+g/W+6mcTDPwAADT/hAgAAAAAAAAG2AwAAuAAAAFlXKBPf7uo/HD+NHRVExD8AgA0/8QIAAAAAAAABtwMAALgAAADDzMojPPTqP5CAqoCQw8Q/AEANP/ECAAAAAAAAAbgDAAC4AAAALkJtNJn56j/0gT4pjDvFPwAADT8BAwAAAAAAAAG5AwAAuAAAAL3eRfW/AOs/VIPS0YezxT8AgA4/AQMAAAAAAAABugMAALgAAABKex625gfrP4gEVAWEHMY/AEAPPxADAAAAAAAAAbsDAAC4AAAA+z4tJ9cQ6z+UBcPDgHbGPwDADj8QAwAAAAAAAAG8AwAAuAAAANApckiRG+s/cIYfDX7Bxj8AQA4/LwMAAAAAAAABvQMAALgAAADqYiPK3inrPzbH8pv7BMc/AAAOPy8DAAAAAAAAAb4DAAC4AAAATupArL876z/Qh7O1eTnHPwAADj8vAwAAAAAAAAG/AwAAuAAAANSYlD5qT+s/QshhWvhexz8AgO4+LwMAAAAAAAABwAMAALgAAAB/bh6B3mTrP5rIhkT3fMc/AADaPj8DAAAAAAAAAcEDAAC4AAAAS2vecxx86z/ciCJ0dpPHPwAAzj4/AwAAAAAAAAHCAwAAuAAAADyP1BYkles/xkiZufaLxz8AAMo+XgMAAAAAAAABwwMAALgAAAB3gJlSYnHrP+QwLXyv39o/AAB8PgAAAAAAAAAAAcQDAAC4AAAA6ePAkTtq6z/O8KPBL9jaPwCArD4QAAAAAAAAAAHFAwAAuAAAAAwL90EFbOs/2JDonu/b2j8AALc+EAAAAAAAAAABxgMAALgAAAAvMi3yzm3rP+QwLXyv39o/AIC+PhAAAAAAAAAAAccDAAC4AAAALzIt8s5t6z/kMC18r9/aPwCAvj4QAAAAAAAAAAHIAwAAuAAAAC8yLfLObes/5DAtfK/f2j8AAL0+HwAAAAAAAAAByQMAALgAAAAvMi3yzm3rP+QwLXyv39o/AAC6Ph8AAAAAAAAAAcoDAAC4AAAALzIt8s5t6z/kMC18r9/aPwCAuD4fAAAAAAAAAAHLAwAAuAAAAC8yLfLObes/5DAtfK/f2j8AgKk+HwAAAAAAAAABzAMAALgAAABSWWOimG/rP9iQ6J7v29o/AACjPi8AAAAAAAAAAc0DAAC4AAAAd4CZUmJx6z/O8KPBL9jaPwCAiz4vAAAAAAAAAAHOAwAAuAAAAHeAmVJices/zvCjwS/Y2j8AAIE+LwAAAAAAAAABzwMAALgAAACZp88CLHPrP87wo8Ev2No/AABuPi8AAAAAAAAAAdADAAC4AAAAmafPAixz6z/CUF/kb9TaPwAAZz4+AAAAAAAAAAHRAwAAuAAAAJmnzwIsc+s/uLAaB7DQ2j8AAHQ+PgAAAAAAAAAB0gMAALgAAACZp88CLHPrP6wQ1inwzNo/AAB6Pj4AAAAAAAAAAdMDAAC4AAAAd4CZUmJx6z+icJFMMMnaPwAAlT4+AAAAAAAAAAHUAwAAuAAAAFJZY6KYb+s/ltBMb3DF2j8AAKA+PgAAAAAAAAAB1QMAALgAAAAvMi3yzm3rP4wwCJKwwdo/AIC2Pj4AAAAAAAAAAdYDAAC4AAAADAv3QQVs6z928H7XMLraPwAAwD5eAAAAAAAAAAHXAwAAuAAAAOnjwJE7aus/alA6+nC22j8AAM0+XgAAAAAAAAAB2AMAALgAAACglVQxqGbrP1QQsT/xrto/AIDSPm0AAAAAAAAAAdkDAAC4AAAANiCyIEth6z8+0CeFcafaPwCA2D59AAAAAAAAAAHaAwAAuAAAAMyqDxDuW+s/KJCeyvGf2j8AgNo+jQAAAAAAAAAB2wMAALgAAAA/DjdPx1TrPyiQnsrxn9o/AIDdPpwAAAAAAAAAAdwDAAC4AAAAjkoo3tZL6z8okJ7K8Z/aPwAA3z6cAAAAAAAAAAHdAwAAuAAAALpf47wcQes/KJCeyvGf2j8AgN8+rAAAAAAAAAAB3gMAALgAAADBTWjrmDTrPyiQnsrxn9o/AADgPrsAAAAAAAAAAd8DAAC4AAAAgu2AuYEk6z8+0CeFcafaPwAA4T7LAAAAAAAAAAHgAwAAuAAAAEONmYdqFOs/YLD1HLGy2j8AgOE+ywAAAAAAAAAB4QMAALgAAAACLbJVUwTrP4CQw7Twvdo/AIDhPssAAAAAAAAAAeIDAAC4AAAAw8zKIzz06j+sENYp8MzaPwAA4j7bAAAAAAAAAAHjAwAAuAAAAKeTGaLu5eo/5DAtfK/f2j8AgN8+2wAAAAAAAAAB5AMAALgAAACNWmggodfqPxxRhM5u8to/AIDePuoAAAAAAAAAAeUDAAC4AAAAlUjtTh3L6j9UcdsgLgXbPwAA3z7qAAAAAAAAAAHmAwAAuAAAAJw2cn2Zvuo/ljF3UK0b2z8AgN8++gAAAAAAAAAB5wMAALgAAADISy1c37PqP+KRV13sNds/AADhPvoAAAAAAAAAAegDAAC4AAAAFoge6+6q6j86knxH61PbPwCA4T4ZAQAAAAAAAAHpAwAAuAAAAIfrRSrIo+o/iPJcVCpu2z8AAOU+GQEAAAAAAAAB6gMAALgAAAAedqMZa57qP+LygT4pjNs/AIDmPikBAAAAAAAAAesDAAC4AAAA1yc3udea6j8686YoKKrbPwCA5j4pAQAAAAAAAAHsAwAAuAAAAPpObWmhnOo/nJMQ8ObL2z8AAOY+OAEAAAAAAAAB7QMAALgAAABkxA96/qHqPwA0erel7ds/AADoPjgBAAAAAAAAAe4DAAC4AAAA8WDoOiWp6j9aNJ+hpAvcPwAA6T44AQAAAAAAAAHvAwAAuAAAAKUk96sVsuo/sjTEi6Mp3D8AAOw+SAEAAAAAAAAB8AMAALgAAACcNnJ9mb7qP/T0X7siQNw/AADtPkgBAAAAAAAAAfEDAAC4AAAAt28j/+bM6j8qFbcN4lLcPwAA8j5YAQAAAAAAAAHyAwAAuAAAAPfPCjH+3Oo/YjUOYKFl3D8AAPQ+WAEAAAAAAAAB8wMAALgAAABZVygT3+7qP4y1INWgdNw/AID4PlgBAAAAAAAAAfQDAAC4AAAA3wV8pYkC6z+i9amPIHzcPwCA+j5YAQAAAAAAAAH1AwAAuAAAAEONmYdqFOs/uDUzSqCD3D8AgPw+ZwEAAAAAAAAB9gMAALgAAADJO+0ZFSjrP851vAQgi9w/AID9PmcBAAAAAAAAAfcDAAC4AAAACJzUSyw46z/otUW/n5LcPwCAAD93AQAAAAAAAAH4AwAAuAAAAACuTx2wROs//vXOeR+a3D8AQAE/dwEAAAAAAAAB+QMAALgAAADUmJQ+ak/rPxQ2WDSfodw/AMABP5YBAAAAAAAAAfoDAAC4AAAAhlyjr1pY6z8qduHuHqncPwAAAj+WAQAAAAAAAAH7AwAAuAAAAPDRRcC3Xes/Slavhl603D8AgAM/lgEAAAAAAAAB/AMAALgAAAA2ILIgS2HrP3bWwftdw9w/AEAEP5YBAAAAAAAAAf0DAAC4AAAANiCyIEth6z+s9hhOHdbcPwCABj+1AQAAAAAAAAH+AwAAuAAAAPDRRcC3Xes/5BZwoNzo3D8AQAc/tQEAAAAAAAAB/wMAALgAAABhNW3/kFbrPybXC9Bb/9w/AMAIP8QBAAAAAAAAAQAEAAC4AAAA1JiUPmpP6z92N+zcmhndPwCACT/EAQAAAAAAAAEBBAAAuAAAACTVhc15Rus/wpfM6dkz3T8AwA0/5AEAAAAAAAABAgQAALgAAABO6kCsvzvrPw74rPYYTt0/AIAPP+QBAAAAAAAAAQMEAAC4AAAAef/7igUx6z9m+NHgF2zdPwBADj/zAQAAAAAAAAEEBAAAuAAAAMk77RkVKOs/1DiAhZaR3T8AwA0/8wEAAAAAAAABBQQAALgAAADzUKj4Wh3rP0Z5LioVt90/AEAOP/MBAAAAAAAAAQYEAAC4AAAAQ42Zh2oU6z++WSGsU+DdPwCADj/zAQAAAAAAAAEHBAAAuAAAALTwwMZDDes/QtpYC1IN3j8AwA4/AwIAAAAAAAABCAQAALgAAABuolRmsAnrP9L61EcQPt4/AAAPPwMCAAAAAAAAAQkEAAC4AAAASnsetuYH6z9WewynDmvePwBADj8DAgAAAAAAAAEKBAAAuAAAAEp7HrbmB+s/2vtDBg2Y3j8AAA4/EwIAAAAAAAABCwQAALgAAACRyYoWegvrP2J8e2ULxd4/AIAOPxMCAAAAAAAAAQwEAAC4AAAAHmZj16AS6z/wnPehyfXePwDADj8iAgAAAAAAAAENBAAAuAAAAK0CPJjHGes/gL1z3ocm3z8AwA4/IgIAAAAAAAABDgQAALgAAAA6nxRZ7iDrPwQ+qz2GU98/AAAPPzICAAAAAAAAAQ8EAAC4AAAA6mIjyt4p6z+IvuKchIDfPwBADj8yAgAAAAAAAAEQBAAAuAAAAHn/+4oFMes/GN9e2UKx3z8AAA4/UQIAAAAAAAABEQQAALgAAADkdJ6bYjbrP7w/ZNCA6d8/AIANP1ECAAAAAAAAARIEAAC4AAAAK8MK/PU56z9DwJsvfxbgPwAADT9hAgAAAAAAAAETBAAAuAAAAE7qQKy/O+s/rLCn5R064D8AgA0/YQIAAAAAAAABFAQAALgAAABO6kCsvzvrPxrxVYqcX+A/AMANP2ECAAAAAAAAARUEAAC4AAAATupArL876z99kb9RW4HgPwDADT9hAgAAAAAAAAEWBAAAuAAAAE7qQKy/O+s/4TEpGRqj4D8AAA4/cAIAAAAAAAABFwQAALgAAABO6kCsvzvrPzoyTgMZweA/AIAOP3ACAAAAAAAAARgEAAC4AAAATupArL876z+M4tD+N93gPwDADj+AAgAAAAAAAAEZBAAAuAAAAE7qQKy/O+s/35JT+lb54D8AwA0/gAIAAAAAAAABGgQAALgAAAByEXdciT3rPzFD1vV1FeE/AEANP5ACAAAAAAAAARsEAAC4AAAAlTitDFM/6z+LQ/vfdDPhPwAADT+QAgAAAAAAAAEcBAAAuAAAANuGGW3mQus/6ZPCuFNT4T8AAA0/nwIAAAAAAAABHQQAALgAAABF/Lt9Q0jrP0bkiZEyc+E/AEAMP58CAAAAAAAAAR4EAAC4AAAA+b/K7jNR6z+kNFFqEZPhPwAADD+vAgAAAAAAAAEfBAAAuAAAAKmD2V8kWus/9+TTZTCv4T8AAAg/rwIAAAAAAAABIAQAALgAAAB/bh6B3mTrP0VFtHJvyeE/AEAGP74CAAAAAAAAASEEAAC4AAAAvM4Fs/V06z+NVfKQzuHhPwAA+T6+AgAAAAAAAAEiBAAAuAAAAEN9WUWgiOs/ycXr0W324T8AAPA+zgIAAAAAAAABIwQAALgAAADsUuOHFJ7rP/uVoDVNB+I/AIDqPs4CAAAAAAAAASQEAAC4AAAAAZ4P2+W46z8LhocB7QziPwAA6D7OAgAAAAAAAAElBAAAuAAAAF44RURVue8/rD6C8PH4sj8AAEo+AAAAAAAAAAABJgQAALgAAAD0wqIz+LPvP1Q+XQbz2rI/AICKPhAAAAAAAAAAAScEAAC4AAAArHQ202Sw7z8ovkqR88uyPwAAkz4QAAAAAAAAAAEoBAAAuAAAAGgmynLRrO8/KL5KkfPLsj8AAJk+EAAAAAAAAAABKQQAALgAAABC/5PCB6vvPyi+SpHzy7I/AICiPhAAAAAAAAAAASoEAAC4AAAAIthdEj6p7z8ovkqR88uyPwCApT4fAAAAAAAAAAErBAAAuAAAAPywJ2J0p+8//D04HPS8sj8AgKo+HwAAAAAAAAABLAQAALgAAADYifGxqqXvP9C9Jaf0rbI/AICsPi8AAAAAAAAAAS0EAAC4AAAAtmK7AeGj7z/QvSWn9K2yPwCArT4vAAAAAAAAAAEuBAAAuAAAAJI7hVEXou8/0L0lp/Stsj8AAK4+LwAAAAAAAAABLwQAALgAAABuFE+hTaDvP6Q9EzL1nrI/AACwPi8AAAAAAAAAATAEAAC4AAAATO0Y8YOe7z+kPRMy9Z6yPwAAsT4/AAAAAAAAAAExBAAAuAAAACjG4kC6nO8/pD0TMvWesj8AgLI+PwAAAAAAAAABMgQAALgAAAAoxuJAupzvP6Q9EzL1nrI/AICzPj8AAAAAAAAAATMEAAC4AAAAKMbiQLqc7z+kPRMy9Z6yPwAAuD4/AAAAAAAAAAE0BAAAuAAAACjG4kC6nO8/pD0TMvWesj8AALo+PwAAAAAAAAABNQQAALgAAABuFE+hTaDvP6Q9EzL1nrI/AADAPj8AAAAAAAAAATYEAAC4AAAA2Inxsaql7z+kPRMy9Z6yPwAAwj5OAAAAAAAAAAE3BAAAuAAAAEL/k8IHq+8/pD0TMvWesj8AAME+XgAAAAAAAAABOAQAALgAAAD0wqIz+LPvP6Q9EzL1nrI/AIDAPosAAAAAAAAAATkEAAC4AAAApoaxpOi87z/QvSWn9K2yPwCAgj6LAAAAAAAAAAE6BAAAuAAAAFhKwBXZxe8//D04HPS8sj8AAEw+iwAAAAAAAAABOwQAALgAAADCv2ImNsvvPyi+SpHzy7I/AAArProAAAAAAAAAATwEAAC4AAAATO0Y8YOe7z86knxH61PbPwAAOD4AAAAAAAAAAAE9BAAAuAAAAASfrJDwmu8/MPI3aitQ2z8AAHw+EAAAAAAAAAABPgQAALgAAADgd3bgJpnvPyRS84xrTNs/AACGPhAAAAAAAAAAAT8EAAC4AAAA4Hd24CaZ7z8asq6vq0jbPwCAiz4QAAAAAAAAAAFABAAAuAAAAOB3duAmme8/GrKur6tI2z8AgKI+EAAAAAAAAAABQQQAALgAAADgd3bgJpnvPxqyrq+rSNs/AACsPiAAAAAAAAAAAUIEAAC4AAAA4Hd24CaZ7z8OEmrS60TbPwCAuD4gAAAAAAAAAAFDBAAAuAAAAOB3duAmme8/BHIl9StB2z8AgL0+IAAAAAAAAAABRAQAALgAAADgd3bgJpnvPwRyJfUrQds/AIDEPiAAAAAAAAAAAUUEAAC4AAAA4Hd24CaZ7z/40eAXbD3bPwAAyD4vAAAAAAAAAAFGBAAAuAAAAOB3duAmme8/7jGcOqw52z8AANA+LwAAAAAAAAABRwQAALgAAADgd3bgJpnvP+KRV13sNds/AIDTPi8AAAAAAAAAAUgEAAC4AAAA4Hd24CaZ7z/Y8RKALDLbPwCA2T4vAAAAAAAAAAFJBAAAuAAAAOB3duAmme8/2PESgCwy2z8AANw+PwAAAAAAAAABSgQAALgAAAAoxuJAupzvP9jxEoAsMts/AADlPj8AAAAAAAAAAUsEAAC4AAAAbhRPoU2g7z/Y8RKALDLbPwAA6T4/AAAAAAAAAAFMBAAAuAAAALZiuwHho+8/2PESgCwy2z8AgO0+PwAAAAAAAAABTQQAALgAAAAi2F0SPqnvP+KRV13sNds/AADvPl4AAAAAAAAAAU4EAAC4AAAArHQ202Sw7z/uMZw6rDnbPwCA8D5uAAAAAAAAAAFPBAAAuAAAAF44RURVue8/+NHgF2w92z8AgPE+bgAAAAAAAAABUAQAALgAAAAQ/FO1RcLvPwRyJfUrQds/AIDuPn0AAAAAAAAAAVEEAAC4AAAAwr9iJjbL7z8OEmrS60TbPwAA7T59AAAAAAAAAAFSBAAAuAAAAHSDcZcm1O8/GrKur6tI2z8AgLc+jQAAAAAAAAABUwQAALgAAAAkR4AIF93vPyRS84xrTNs/AACfPo0AAAAAAAAAAVQEAAC4AAAA1gqPeQfm7z9GMsEkq1fbPwCAjz68AAAAAAAAAAFVBAAAuAAAAGKnZzou7e8/crLTmapm2z8AAIo+vAAAAAAAAAABVgQAALgAAAATe7bt6IHvP8Qc5SzK5t4/AICSPgAAAAAAAAAAAVcEAAC4AAAAht7dLMJ67z/QvCkKiurePwAAyT4QAAAAAAAAAAFYBAAAuAAAAIbe3SzCeu8/0LwpCorq3j8AANU+EAAAAAAAAAABWQQAALgAAACG3t0swnrvP9pcbudJ7t4/AADePhAAAAAAAAAAAVoEAAC4AAAAht7dLMJ67z/aXG7nSe7ePwAA7j4QAAAAAAAAAAFbBAAAuAAAAM0sSo1Vfu8/2lxu50nu3j8AgPM+HwAAAAAAAAABXAQAALgAAAA4ouydsoPvP9pcbudJ7t4/AID2Ph8AAAAAAAAAAV0EAAC4AAAA6GX7DqOM7z/aXG7nSe7ePwAA+D4fAAAAAAAAAAFeBAAAuAAAAOB3duAmme8/0LwpCorq3j8AAOU+XgAAAAAAAAABXwQAALgAAAD8sCdidKfvP7p8oE8K494/AIDcPl4AAAAAAAAAAWAEAAC4AAAAPBEPlIu37z+YnNK3ytfePwCA1z5eAAAAAAAAAAFhBAAAuAAAAJ6YLHZsye8/Ynx7ZQvF3j8AANY+XgAAAAAAAAABYgQAALgAAADsjfkvR7WgP2LC7M0KYcU/AADkPQAAAAAAAAAAAWMEAAC4AAAAuBuXLKyYoD82QtpYC1LFPwAAHD4QAAAAAAAAAAFkBAAAuAAAAOyN+S9HtaA/IAJRnotKxT8AACY+EAAAAAAAAAABZQQAALgAAADsjfkvR7WgP/SBPimMO8U/AAAsPhAAAAAAAAAAAWYEAAC4AAAAJgBcM+LRoD/gQbVuDDTFPwAAKz4gAAAAAAAAAAFnBAAAuAAAAFpyvjZ97qA/ygEstIwsxT8AACk+IAAAAAAAAAABaAQAALgAAACU5CA6GAuhP56BGT+NHcU/AAD8PSAAAAAAAAAAAWkEAAC4AAAAyFaDPbMnoT9sAQfKjQ7FPwAA1j0gAAAAAAAAAAFqBAAAuAAAADw7SETpYKE/KkFrmg74xD8AAMQ9LwAAAAAAAAABawQAALgAAACU5CA6GAuhPzJ/FtiUS8Q/AAAPPgAAAAAAAAAAAWwEAAC4AAAAWnK+Nn3uoD8cP40dFUTEPwAAQz4QAAAAAAAAAAFtBAAAuAAAAOyN+S9HtaA/HD+NHRVExD8AAE8+EAAAAAAAAAABbgQAALgAAAC4G5csrJigPxw/jR0VRMQ/AABYPhAAAAAAAAAAAW8EAAC4AAAAuBuXLKyYoD8cP40dFUTEPwCAgj4fAAAAAAAAAAFwBAAAuAAAALgblyysmKA/HD+NHRVExD8AAIw+HwAAAAAAAAABcQQAALgAAAC4G5csrJigPwb/A2OVPMQ/AICaPh8AAAAAAAAAAXIEAAC4AAAAuBuXLKyYoD/wvnqoFTXEPwCAoD4fAAAAAAAAAAFzBAAAuAAAALgblyysmKA/2n7x7ZUtxD8AgKk+HwAAAAAAAAABdAQAALgAAAC4G5csrJigP8Q+aDMWJsQ/AICtPh8AAAAAAAAAAXUEAAC4AAAAuBuXLKyYoD/EPmgzFibEPwAAuT4vAAAAAAAAAAF2BAAAuAAAALgblyysmKA/xD5oMxYmxD8AAL4+LwAAAAAAAAABdwQAALgAAAC4G5csrJigP67+3niWHsQ/AIDHPi8AAAAAAAAAAXgEAAC4AAAAuBuXLKyYoD+u/t54lh7EPwCAyz4vAAAAAAAAAAF5BAAAuAAAALgblyysmKA/rv7eeJYexD8AgM8+PwAAAAAAAAABegQAALgAAABacr42fe6gP67+3niWHsQ/AIDVPj8AAAAAAAAAAXsEAAC4AAAAPDtIROlgoT+YvlW+FhfEPwAA2D5tAAAAAAAAAAF8BAAAuAAAAN6Rb066tqE/gn7MA5cPxD8AgNw+fQAAAAAAAAABfQQAALgAAAC6WvlbJimiP2w+Q0kXCMQ/AIDePn0AAAAAAAAAAX4EAAC4AAAA0JXlbC24oj86vjDUF/nDPwAA5j59AAAAAAAAAAF/BAAAuAAAACBDNIHPY6M/JH6nGZjxwz8AgOk+jQAAAAAAAAABgAQAALgAAACeYuWYDCykPw4+Hl8Y6sM/AIDtPpwAAAAAAAAAAYEEAAC4AAAAIoKWsEn0pD/4/ZSkmOLDPwAA7z6cAAAAAAAAAAGCBAAAuAAAABSGDM+89aU/4r0L6hjbwz8AAPI+rAAAAAAAAAABgwQAALgAAADSFyDqlNqmP8x9gi+Z08M/AADzPqwAAAAAAAAAAYQEAAC4AAAA/o34C6P4pz+2Pfl0GczDPwCA9D68AAAAAAAAAAGFBAAAuAAAACQE0S2xFqk/tj35dBnMwz8AgPU+vAAAAAAAAAABhgQAALgAAACE7AtTWlGqP7Y9+XQZzMM/AAD3PrwAAAAAAAAAAYcEAAC4AAAAHkepe56oqz+2Pfl0GczDPwCA9z7bAAAAAAAAAAGIBAAAuAAAAEy9gZ2sxqw/tj35dBnMwz8AgPc+2wAAAAAAAAABiQQAALgAAABwM1q/uuStP7Y9+XQZzMM/AAD4PuoAAAAAAAAAAYoEAAC4AAAAnqky4cgCrz+2Pfl0GczDPwAA+D7qAAAAAAAAAAGLBAAAuAAAAMhW1P8dArA/tj35dBnMwz8AAPg+6gAAAAAAAAABjAQAALgAAADakcAQJZGwP6D9b7qZxMM/AAD4PuoAAAAAAAAAAY0EAAC4AAAA05P7n94RsT+g/W+6mcTDPwAA+D76AAAAAAAAAAGOBAAAuAAAAOnO57DloLE/oP1vupnEwz8AAPg++gAAAAAAAAABjwQAALgAAACsXsA8BAWyP4q95v8ZvcM/AAD4PgoBAAAAAAAAAZAEAAC4AAAAhydKSnB3sj+Kveb/Gb3DPwAA+D4KAQAAAAAAAAGRBAAAuAAAAGfw01fc6bI/ir3m/xm9wz8AAPg+GQEAAAAAAAABkgQAALgAAABDuV1lSFyzP3R9XUWatcM/AID2PhkBAAAAAAAAAZMEAAC4AAAAPLuY9AHdsz90fV1FmrXDPwAA9j4pAQAAAAAAAAGUBAAAuAAAADW904O7XbQ/dH1dRZq1wz8AAPc+KQEAAAAAAAABlQQAALgAAAAuvw4Tdd60P3R9XUWatcM/AID3PjkBAAAAAAAAAZYEAAC4AAAADIiYIOFQtT90fV1FmrXDPwCA9z45AQAAAAAAAAGXBAAAuAAAAOhQIi5Nw7U/dH1dRZq1wz8AAPg+SAEAAAAAAAABmAQAALgAAADhUl29BkS2P1491IoarsM/AAD4PkgBAAAAAAAAAZkEAAC4AAAAwBvnynK2tj9ePdSKGq7DPwAA+D5YAQAAAAAAAAGaBAAAuAAAAJ3kcNjeKLc/Xj3Uihquwz8AAPg+WAEAAAAAAAABmwQAALgAAAB8rfrlSpu3P1491IoarsM/AAD4PmcBAAAAAAAAAZwEAAC4AAAAPj3TcWn/tz9ePdSKGq7DPwAA+D5nAQAAAAAAAAGdBAAAuAAAAP/Mq/2HY7g/Xj3Uihquwz8AAPg+dwEAAAAAAAABngQAALgAAACkI9MHWbm4P1491IoarsM/AAD4PncBAAAAAAAAAZ8EAAC4AAAAS3r6ESoPuT90fV1FmrXDPwAA+D6HAQAAAAAAAAGgBAAAuAAAAPHQIRz7ZLk/dH1dRZq1wz8AAPk+hwEAAAAAAAABoQQAALgAAAC0YPqnGcm5P3R9XUWatcM/AID5PocBAAAAAAAAAaIEAAC4AAAAPn5wMJ0Quj90fV1FmrXDPwCA+D6WAQAAAAAAAAGjBAAAuAAAAOPUlzpuZro/Xj3Uihquwz8AAPg+lgEAAAAAAAABpAQAALgAAACmZHDGjMq6P0j9StCapsM/AAD4PqYBAAAAAAAAAaUEAAC4AAAAaPRIUqsuuz8yvcEVG5/DPwAA+D6mAQAAAAAAAAGmBAAAuAAAAGH2g+Fkr7s/HH04W5uXwz8AAPk+tgEAAAAAAAABpwQAALgAAAAkhlxtgxO8Pxx9OFubl8M/AID5PrYBAAAAAAAAAagEAAC4AAAA/07meu+FvD8GPa+gG5DDPwCA+T7FAQAAAAAAAAGpBAAAuAAAAPlQIQqpBr0/8vwl5puIwz8AAPo+xQEAAAAAAAABqgQAALgAAAC74PmVx2q9P9y8nCscgcM/AID4PtUBAAAAAAAAAasEAAC4AAAAmamDozPdvT/GfBNxnHnDPwAA+D7VAQAAAAAAAAGsBAAAuAAAAFk5XC9SQb4/sDyKthxywz8AAPg+5AEAAAAAAAABrQQAALgAAAA3AuY8vrO+P7A8irYccsM/AAD4PuQBAAAAAAAAAa4EAAC4AAAA+ZG+yNwXvz+wPIq2HHLDPwAA+D70AQAAAAAAAAGvBAAAuAAAALshl1T7e78/sDyKthxywz8AAPg+9AEAAAAAAAABsAQAALgAAAB9sW/gGeC/P7A8irYccsM/AAD5PgQCAAAAAAAAAbEEAAC4AAAAnyAkNhwiwD/GfBNxnHnDPwCA+T4EAgAAAAAAAAGyBAAAuAAAAPLLN7sETcA/xnwTcZx5wz8AgPg+EwIAAAAAAAABswQAALgAAABEd0tA7XfAP8Z8E3GcecM/AAD4PhMCAAAAAAAAAbQEAAC4AAAAJb83hvypwD/cvJwrHIHDPwAA+D4jAgAAAAAAAAG1BAAAuAAAAHlqSwvl1MA/8vwl5puIwz8AAPg+IwIAAAAAAAABtgQAALgAAADLFV+Qzf/AP/L8JeabiMM/AAD4PjMCAAAAAAAAAbcEAAC4AAAArV1L1twxwT/y/CXmm4jDPwAA+D4zAgAAAAAAAAG4BAAAuAAAAP8IX1vFXME/8vwl5puIwz8AAPk+QgIAAAAAAAABuQQAALgAAABTtHLgrYfBP/L8JeabiMM/AID5PkICAAAAAAAAAboEAAC4AAAANPxeJr25wT/y/CXmm4jDPwCA9z5CAgAAAAAAAAG7BAAAuAAAAIencqul5ME/Bj2voBuQwz8AgPY+YQIAAAAAAAABvAQAALgAAABn717xtBbCPwY9r6AbkMM/AAD4PmECAAAAAAAAAb0EAAC4AAAA1tMj+OpPwj8GPa+gG5DDPwAA+T5hAgAAAAAAAAG+BAAAuAAAACp/N33TesI/Bj2voBuQwz8AgPg+YQIAAAAAAAABvwQAALgAAAAKxyPD4qzCPwY9r6AbkMM/AAD4PnECAAAAAAAAAcAEAAC4AAAA6g4QCfLewj8GPa+gG5DDPwAA+D5xAgAAAAAAAAHBBAAAuAAAAFnz1A8oGMM/Bj2voBuQwz8AAPg+gQIAAAAAAAABwgQAALgAAADI15kWXlHDPxx9OFubl8M/AAD5PoECAAAAAAAAAcMEAAC4AAAAN7xeHZSKwz8cfThbm5fDPwCA+T6QAgAAAAAAAAHEBAAAuAAAAKWgIyTKw8M/HH04W5uXwz8AgPg+kAIAAAAAAAABxQQAALgAAACG6A9q2fXDPxx9OFubl8M/AAD4PqACAAAAAAAAAcYEAAC4AAAAZzD8r+gnxD8cfThbm5fDPwAA+D6gAgAAAAAAAAHHBAAAuAAAAEh46PX3WcQ/HH04W5uXwz8AAPg+sAIAAAAAAAAByAQAALgAAAApwNQ7B4zEPxx9OFubl8M/AAD4PrACAAAAAAAAAckEAAC4AAAAfGvowO+2xD8yvcEVG5/DPwAA+D6/AgAAAAAAAAHKBAAAuAAAAEJ6I4Wx2sQ/Mr3BFRufwz8AAPg+vwIAAAAAAAABywQAALgAAACVJTcKmgXFPzK9wRUbn8M/AAD4Ps8CAAAAAAAAAcwEAAC4AAAAWTRyzlspxT8yvcEVG5/DPwAA+D7PAgAAAAAAAAHNBAAAuAAAAB9DrZIdTcU/Mr3BFRufwz8AAPg+3gIAAAAAAAABzgQAALgAAADlUehW33DFP0j9StCapsM/AAD4Pt4CAAAAAAAAAc8EAAC4AAAAqmAjG6GUxT9I/UrQmqbDPwAA+D7uAgAAAAAAAAHQBAAAuAAAAG9vXt9iuMU/Mr3BFRufwz8AAPg+7gIAAAAAAAAB0QQAALgAAAA0fpmjJNzFP0j9StCapsM/AAD4Pv4CAAAAAAAAAdIEAAC4AAAA+YzUZ+b/xT9I/UrQmqbDPwAA+D7+AgAAAAAAAAHTBAAAuAAAAL6bDyyoI8Y/SP1K0Jqmwz8AAPg+/gIAAAAAAAAB1AQAALgAAACEqkrwaUfGPzK9wRUbn8M/AAD4Pg0DAAAAAAAAAdUEAAC4AAAASbmFtCtrxj8yvcEVG5/DPwAA+D4NAwAAAAAAAAHWBAAAuAAAAIEr6LfGh8Y/Mr3BFRufwz8AAPk+LQMAAAAAAAAB1wQAALgAAABGOiN8iKvGPzK9wRUbn8M/AID5Pi0DAAAAAAAAAdgEAAC4AAAACkleQErPxj8yvcEVG5/DPwAA+z4tAwAAAAAAAAHZBAAAuAAAANBXmQQM88Y/Mr3BFRufwz8AgPs+LQMAAAAAAAAB2gQAALgAAACVZtTIzRbHPzK9wRUbn8M/AID6PkwDAAAAAAAAAdsEAAC4AAAA5xHoTbZBxz8yvcEVG5/DPwAA+j5MAwAAAAAAAAHcBAAAuAAAACCESlFRXsc/Mr3BFRufwz8AAPw+TAMAAAAAAAAB3QQAALgAAADkkoUVE4LHPzK9wRUbn8M/AAD9PkwDAAAAAAAAAd4EAAC4AAAAqaHA2dSlxz8yvcEVG5/DPwCA/j5bAwAAAAAAAAHfBAAAuAAAAG+w+52Wycc/SP1K0Jqmwz8AgP8+WwMAAAAAAAAB4AQAALgAAAA0vzZiWO3HP0j9StCapsM/AIAAP2sDAAAAAAAAAeEEAAC4AAAA+s1xJhoRyD9I/UrQmqbDPwDAAD9rAwAAAAAAAAHiBAAAuAAAAL7crOrbNMg/Xj3Uihquwz8AwAA/ewMAAAAAAAAB4wQAALgAAACD6+eunVjIP3R9XUWatcM/AAABP3sDAAAAAAAAAeQEAAC4AAAASfoic198yD+Kveb/Gb3DPwCAAT+KAwAAAAAAAAHlBAAAuAAAAA8JXjchoMg/ir3m/xm9wz8AwAE/igMAAAAAAAAB5gQAALgAAABFe8A6vLzIP4q95v8ZvcM/AMABP5oDAAAAAAAAAecEAAC4AAAAfe0iPlfZyD+Kveb/Gb3DPwAAAj+aAwAAAAAAAAHoBAAAuAAAALVfhUHy9cg/ir3m/xm9wz8AAAI/qgMAAAAAAAAB6QQAALgAAADs0edEjRLJP6D9b7qZxMM/AAACP6oDAAAAAAAAAeoEAAC4AAAAJERKSCgvyT+g/W+6mcTDPwAAAj+5AwAAAAAAAAHrBAAAuAAAAM0Z1IqcRMk/oP1vupnEwz8AAAI/uQMAAAAAAAAB7AQAALgAAAADjDaON2HJP6D9b7qZxMM/AAACP7kDAAAAAAAAAe0EAAC4AAAArmHA0Kt2yT+2Pfl0GczDPwAAAj/JAwAAAAAAAAHuBAAAuAAAAFc3ShMgjMk/tj35dBnMwz8AQAE/yQMAAAAAAAAB7wQAALgAAAD/DNRVlKHJP7Y9+XQZzMM/AAABP8kDAAAAAAAAAfAEAAC4AAAAqOJdmAi3yT+2Pfl0GczDPwAAAT/YAwAAAAAAAAHxBAAAuAAAAFO459p8zMk/tj35dBnMwz8AAAE/2AMAAAAAAAAB8gQAALgAAAD8jXEd8eHJP7Y9+XQZzMM/AIABP+gDAAAAAAAAAfMEAAC4AAAAGscinz7wyT+g/W+6mcTDPwDAAT/oAwAAAAAAAAH0BAAAuAAAAMKcrOGyBco/ir3m/xm9wz8AwAE/6AMAAAAAAAAB9QQAALgAAADe1V1jABTKP4q95v8ZvcM/AAACP/sDAAAAAAAAAfYEAAC4AAAA+A4P5U0iyj+Kveb/Gb3DPwCA/z77AwAAAAAAAAH3BAAAuAAAAKHkmCfCN8o/ir3m/xm9wz8AgP0+CgQAAAAAAAAB+AQAALgAAAC/HUqpD0bKP3R9XUWatcM/AADuPgoEAAAAAAAAAfkEAAC4AAAA2Vb7Kl1Uyj90fV1FmrXDPwAA5z4aBAAAAAAAAAH6BAAAuAAAAPWPrKyqYso/dH1dRZq1wz8AgJw+GgQAAAAAAAAB+wQAALgAAAATyV0u+HDKP3R9XUWatcM/AAB3PioEAAAAAAAAAfwEAAC4AAAAu57ncGyGyj+Kveb/Gb3DPwAAUz4qBAAAAAAAAAH9BAAAuAAAANfXmPK5lMo/ir3m/xm9wz8AAEc+OQQAAAAAAAAB/gQAALgAAACLh4bOglTUPxJbQjO9wc0/AAAhPgAAAAAAAAAAAf8EAAC4AAAA4rH8iw4/1D/QmqYDPqvNPwAAXD4PAAAAAAAAAAEABQAAuAAAAJxjkCt7O9Q/ulodSb6jzT8AAGo+DwAAAAAAAAABAQUAALgAAABVFSTL5zfUP9CapgM+q80/AABzPg8AAAAAAAAAAQIFAAC4AAAAVRUky+c31D/QmqYDPqvNPwAAiT4fAAAAAAAAAAEDBQAAuAAAAFUVJMvnN9Q/0JqmAz6rzT8AAI8+HwAAAAAAAAABBAUAALgAAABVFSTL5zfUP9CapgM+q80/AACZPi4AAAAAAAAAAQUFAAC4AAAAVRUky+c31D/QmqYDPqvNPwCAnT4uAAAAAAAAAAEGBQAAuAAAAFUVJMvnN9Q/0JqmAz6rzT8AAJ8+LgAAAAAAAAABBwUAALgAAABVFSTL5zfUP7paHUm+o80/AACgPi4AAAAAAAAAAQgFAAC4AAAAVRUky+c31D+kGpSOPpzNPwAAoT4+AAAAAAAAAAEJBQAAuAAAAFUVJMvnN9Q/pBqUjj6czT8AgKE+PgAAAAAAAAABCgUAALgAAABVFSTL5zfUP47aCtS+lM0/AACnPj4AAAAAAAAAAQsFAAC4AAAAVRUky+c31D94moEZP43NPwAAqj4+AAAAAAAAAAEMBQAAuAAAAJxjkCt7O9Q/Ylr4Xr+FzT8AALM+TgAAAAAAAAABDQUAALgAAACcY5ArezvUP2Ja+F6/hc0/AAC3Pk4AAAAAAAAAAQ4FAAC4AAAAKgBp7KFC1D9iWvhev4XNPwCAvz5OAAAAAAAAAAEPBQAAuAAAALecQa3ISdQ/Ylr4Xr+FzT8AgMM+TgAAAAAAAAABEAUAALgAAADS1fIuFljUP3iagRk/jc0/AIDIPm0AAAAAAAAAAREFAAC4AAAANV0QEfdp1D+O2grUvpTNPwCAyj59AAAAAAAAAAESBQAAuAAAACaBBrT+gtQ/jtoK1L6UzT8AAM8+jAAAAAAAAAABEwUAALgAAACkQdUXLaPUP6QalI4+nM0/AIDQPpwAAAAAAAAAARQFAAC4AAAAsJ58PILK1D+6Wh1JvqPNPwCA0T6rAAAAAAAAAAEVBQAAuAAAALz7I2HX8dQ/ulodSb6jzT8AANI+qwAAAAAAAAABFgUAALgAAAAQpzfmvxzVP7paHUm+o80/AADSPqsAAAAAAAAAARcFAAC4AAAAqaC3yztL1T+6Wh1JvqPNPwAA0j67AAAAAAAAAAEYBQAAuAAAANE2EHLegNU/ulodSb6jzT8AANI+uwAAAAAAAAABGQUAALgAAACGaUHZp73VP7paHUm+o80/AADSPrsAAAAAAAAAARoFAAC4AAAAPJxyQHH61T+6Wh1JvqPNPwAA0j7LAAAAAAAAAAEbBQAAuAAAAH9rfGhhPtY/0JqmAz6rzT8AANI+ywAAAAAAAAABHAUAALgAAAB87Bkwvn7WP9CapgM+q80/AADTPtoAAAAAAAAAAR0FAAC4AAAAeG239xq/1j/m2i++vbLNPwCA0z7aAAAAAAAAAAEeBQAAuAAAAC6g6F7k+9Y/5tovvr2yzT8AgNI++gAAAAAAAAABHwUAALgAAADk0hnGrTjXP+baL769ss0/AADSPvoAAAAAAAAAASAFAAC4AAAAmgVLLXd11z/m2i++vbLNPwAA0z76AAAAAAAAAAEhBQAAuAAAAE44fJRAstc/5tovvr2yzT8AgNM++gAAAAAAAAABIgUAALgAAABMuRlcnfLXP9CapgM+q80/AADVPgkBAAAAAAAAASMFAAC4AAAAAuxKw2Yv2D/QmqYDPqvNPwCA1T4JAQAAAAAAAAEkBQAAuAAAACmCo2kJZdg/0JqmAz6rzT8AgNU+GQEAAAAAAAABJQUAALgAAADDeyNPhZPYP7paHUm+o80/AADWPhkBAAAAAAAAASYFAAC4AAAAz9jKc9q62D+kGpSOPpzNPwAA2D4oAQAAAAAAAAEnBQAAuAAAAE+ZmdcI29g/pBqUjj6czT8AANk+KAEAAAAAAAABKAUAALgAAACFC/zao/fYP47aCtS+lM0/AIDZPjgBAAAAAAAAASkFAAC4AAAAL+GFHRgN2T+O2grUvpTNPwAA2j44AQAAAAAAAAEqBQAAuAAAAEsaN59lG9k/jtoK1L6UzT8AAN4+TAEAAAAAAAABKwUAALgAAAAeBXzAHybZP3iagRk/jc0/AADgPkwBAAAAAAAAASwFAAC4AAAAHgV8wB8m2T94moEZP43NPwAA6D5MAQAAAAAAAAEtBQAAuAAAAB4FfMAfJtk/Ylr4Xr+FzT8AgOs+WwEAAAAAAAABLgUAALgAAABLGjefZRvZP2Ja+F6/hc0/AADtPlsBAAAAAAAAAS8FAAC4AAAAL+GFHRgN2T9iWvhev4XNPwAA7j5rAQAAAAAAAAEwBQAAuAAAAIUL/Nqj99g/Ylr4Xr+FzT8AAO4+awEAAAAAAAABMQUAALgAAABPmZnXCNvYP2Ja+F6/hc0/AADuPnsBAAAAAAAAATIFAAC4AAAAz9jKc9q62D9iWvhev4XNPwCA7D6KAQAAAAAAAAEzBQAAuAAAAArKj68Yl9g/Ylr4Xr+FzT8AAOw+igEAAAAAAAABNAUAALgAAABGu1TrVnPYP3iagRk/jc0/AADtPooBAAAAAAAAATUFAAC4AAAA8g9BZm5I2D+O2grUvpTNPwCA7T6aAQAAAAAAAAE2BQAAuAAAAOaymUEZIdg/pBqUjj6czT8AgOw+mgEAAAAAAAABNwUAALgAAACTB4a8MPbXP7paHUm+o80/AADsPqkBAAAAAAAAATgFAAC4AAAAP1xyN0jL1z/QmqYDPqvNPwAA7D6pAQAAAAAAAAE5BQAAuAAAAO2wXrJfoNc/0JqmAz6rzT8AAOw+uQEAAAAAAAABOgUAALgAAABSt97M43HXP9CapgM+q80/AADsPrkBAAAAAAAAATsFAAC4AAAAKyGGJkE81z/m2i++vbLNPwAA7D7JAQAAAAAAAAE8BQAAuAAAAL08wR8LA9c//Bq5eD26zT8AAOw+yQEAAAAAAAABPQUAALgAAAAGCpC4QcbWPxJbQjO9wc0/AADsPtgBAAAAAAAAAT4FAAC4AAAAUddeUXiJ1j8+21SovNDNPwCA6j7YAQAAAAAAAAE/BQAAuAAAAJukLequTNY/hJvw1zvnzT8AAOo+6AEAAAAAAAABQAUAALgAAAB0DtVDDBfWP8ZbjAe7/c0/AADrPugBAAAAAAAAAUEFAAC4AAAATHh8nWnh1T/y2558ugzOPwCA6z74AQAAAAAAAAFCBQAAuAAAAN6Tt5YzqNU/Hlyx8bkbzj8AAO0++AEAAAAAAAABQwUAALgAAABur/KP/W7VP0rcw2a5Ks4/AIDtPgcCAAAAAAAAAUQFAAC4AAAARxma6Vo51T92XNbbuDnOPwCA7D4HAgAAAAAAAAFFBQAAuAAAAGbRraNLB9U/jJxfljhBzj8AAOw+FwIAAAAAAAABRgUAALgAAADL1y2+z9jUP4ycX5Y4Qc4/AADuPhcCAAAAAAAAAUcFAAC4AAAAMt6t2FOq1D+MnF+WOEHOPwAA7z4mAgAAAAAAAAFIBQAAuAAAACaBBrT+gtQ/jJxfljhBzj8AgPA+JgIAAAAAAAABSQUAALgAAACnwDdQ0GLUP4ycX5Y4Qc4/AIDxPjYCAAAAAAAAAUoFAAC4AAAAcE7VTDVG1D+MnF+WOEHOPwAA9D42AgAAAAAAAAFLBQAAuAAAAH8q36ktLdQ/dlzW27g5zj8AAPU+RgIAAAAAAAABTAUAALgAAADVVFVnuRfUP3Zc1tu4Oc4/AID0PkYCAAAAAAAAAU0FAAC4AAAAuhuk5WsJ1D92XNbbuDnOPwAA9D5VAgAAAAAAAAFOBQAAuAAAAHTNN4XYBdQ/dlzW27g5zj8AgPA+VQIAAAAAAAABTwUAALgAAAB0zTeF2AXUP3Zc1tu4Oc4/AADvPlUCAAAAAAAAAVAFAAC4AAAAjwbpBiYU1D92XNbbuDnOPwAA7D5VAgAAAAAAAAFRBQAAuAAAAH8q36ktLdQ/jJxfljhBzj8AgOo+ZQIAAAAAAAABUgUAALgAAABGORpu71DUP7gccgs4UM4/AADpPnUCAAAAAAAAAVMFAAC4AAAAJoEGtP6C1D/OXPvFt1fOPwAA6D51AgAAAAAAAAFUBQAAuAAAAE4XX1qhuNQ/5JyEgDdfzj8AAOg+hAIAAAAAAAABVQUAALgAAAAESpDBavXUP+SchIA3X84/AADoPoQCAAAAAAAAAVYFAAC4AAAARxma6Vo51T/knISAN1/OPwCA5j6UAgAAAAAAAAFXBQAAuAAAAKUhVZOYi9U/zlz7xbdXzj8AAOY+lAIAAAAAAAABWAUAALgAAACSxuj9/OTVP7gccgs4UM4/AADnPqMCAAAAAAAAAVkFAAC4AAAAyLnoyPRB1j+i3OhQuEjOPwCA5z6jAgAAAAAAAAFaBQAAuAAAAG0QENPFl9Y/dlzW27g5zj8AAOE+swIAAAAAAAABWwUAALgAAAChAxCevfTWP0rcw2a5Ks4/AADePrMCAAAAAAAAAVwFAAC4AAAA1fYPabVR1z8IHCg3OhTOPwCA0D7DAgAAAAAAAAFdBQAAuAAAAE44fJRAstc/3JsVwjoFzj8AAMo+wwIAAAAAAAABXgUAALgAAAARyFQgXxbYP7AbA0079s0/AICtPtICAAAAAAAAAV8FAAC4AAAARrtU61Zz2D+Em/DXO+fNPwAAoT7SAgAAAAAAAAFgBQAAuAAAAOsRfPUnydg/WBveYjzYzT8AAJs+4gIAAAAAAAABYQUAALgAAABLGjefZRvZPz7bVKi80M0/AICZPuICAAAAAAAAAWIFAAC4AAAAlOQgOhgLoT9UELE/8a7aPwAAOD4AAAAAAAAAAAFjBQAAuAAAAOyN+S9HtaA/gJDDtPC92j8AAHw+EAAAAAAAAAABZAUAALgAAAAmAFwz4tGgP1QQsT/xrto/AACGPhAAAAAAAAAAAWUFAAC4AAAAWnK+Nn3uoD9UELE/8a7aPwCAiz4QAAAAAAAAAAFmBQAAuAAAAFpyvjZ97qA/VBCxP/Gu2j8AAJA+IAAAAAAAAAABZwUAALgAAABacr42fe6gP2Cw9Ryxsto/AACRPiAAAAAAAAAAAWgFAAC4AAAAWnK+Nn3uoD9gsPUcsbLaPwCAmz4vAAAAAAAAAAFpBQAAuAAAAFpyvjZ97qA/YLD1HLGy2j8AAKA+LwAAAAAAAAABagUAALgAAABacr42fe6gP2Cw9Ryxsto/AICqPi8AAAAAAAAAAWsFAAC4AAAAlOQgOhgLoT9gsPUcsbLaPwAArz4vAAAAAAAAAAFsBQAAuAAAAJTkIDoYC6E/YLD1HLGy2j8AgLY+PwAAAAAAAAABbQUAALgAAACU5CA6GAuhP1QQsT/xrto/AAC6Pj8AAAAAAAAAAW4FAAC4AAAAlOQgOhgLoT9KcGxiMavaPwAAwT4/AAAAAAAAAAFvBQAAuAAAAJTkIDoYC6E/NDDjp7Gj2j8AAMQ+PwAAAAAAAAABcAUAALgAAADIVoM9syehPyiQnsrxn9o/AADLPk8AAAAAAAAAAXEFAAC4AAAAPDtIROlgoT8SUBUQcpjaPwAAzj5PAAAAAAAAAAFyBQAAuAAAAHCtqkeEfaE/8m9HeDKN2j8AANk+XgAAAAAAAAABcwUAALgAAAAYBNJRVdOhP8bvNAMzfto/AADePm4AAAAAAAAAAXQFAAC4AAAAulr5WyYpoj+Oz92wc2vaPwCA5z59AAAAAAAAAAF1BQAAuAAAANCV5WwtuKI/Sg9CgfRU2j8AgOs+fQAAAAAAAAABdgUAALgAAAAgQzSBz2OjP/6uYXS1Oto/AIDwPo0AAAAAAAAAAXcFAAC4AAAAEkeqn0JlpD+wToFndiDaPwCA8j6dAAAAAAAAAAF4BQAAuAAAADi9gsFQg6U/Tq4XoLf+2T8AAPg+rAAAAAAAAAABeQUAALgAAABkM1vjXqGmP+Btafs42dk/AAD6PqwAAAAAAAAAAXoFAAC4AAAA/o34C6P4pz9kjXZ5+q/ZPwCA+j6sAAAAAAAAAAF7BQAAuAAAAJLolTTnT6k/9kzI1HuK2T8AAPo+vAAAAAAAAAABfAUAALgAAAAsQzNdK6eqP4gMGjD9ZNk/AAD6PrwAAAAAAAAAAX0FAAC4AAAAxp3QhW/+qz8OLCeuvjvZPwAA+j7MAAAAAAAAAAF+BQAAuAAAAFz4ba6zVa0/qou95v8Z2T8AgPg+zAAAAAAAAAABfwUAALgAAAD2UgvX96yuP0jrUx9B+Ng/AAD4PtsAAAAAAAAAAYAFAAC4AAAAIsnj+AXLrz/w6i41QtrYPwAA+D7bAAAAAAAAAAGBBQAAuAAAAKMfXg2KdLA/ikrFbYO42D8AAPg+2wAAAAAAAAABggUAALgAAAC6WkoekQOxPyiqW6bEltg/AAD6PusAAAAAAAAAAYMFAAC4AAAAs1yFrUqEsT/ECfLeBXXYPwAA+z7rAAAAAAAAAAGEBQAAuAAAAKxewDwEBbI/bAnN9AZX2D8AgPo++gAAAAAAAAABhQUAALgAAADCmaxNC5SyPyCp7OfHPNg/AAD6PvoAAAAAAAAAAYYFAAC4AAAAZ/DTV9zpsj/QSAzbiCLYPwAA+z4KAQAAAAAAAAGHBQAAuAAAACiArOP6TbM/johwqwkM2D8AgPs+CgEAAAAAAAABiAUAALgAAAC0nSJsfpWzP1hoGVlK+dc/AID5PhoBAAAAAAAAAYkFAAC4AAAAIYLncrTOsz8gSMIGi+bXPwCA+D4aAQAAAAAAAAGKBQAAuAAAAFn0SXZP67M/9MevkYvX1z8AAPg+KQEAAAAAAAABiwUAALgAAAB1Lfv3nPmzP8hHnRyMyNc/AAD4PikBAAAAAAAAAYwFAAC4AAAAdS3795z5sz+yBxRiDMHXPwCA9j4pAQAAAAAAAAGNBQAAuAAAADy7mPQB3bM/nMeKp4y51z8AAPY+OQEAAAAAAAABjgUAALgAAADrD4VvGbKzP4aHAe0Mstc/AADtPjkBAAAAAAAAAY8FAAC4AAAAYPIO55Vqsz9857wPTa7XPwAA6T5JAQAAAAAAAAGQBQAAuAAAANTUmF4SI7M/fOe8D02u1z8AAOE+SQEAAAAAAAABkQUAALgAAAATRcDS876yP3znvA9Nrtc/AADePlgBAAAAAAAAAZIFAAC4AAAAbu6YyCJpsj+GhwHtDLLXPwCA3D5oAQAAAAAAAAGTBQAAuAAAAMmXcb5RE7I/hocB7Qyy1z8AANw+aAEAAAAAAAABlAUAALgAAAAHCJkyM6+xP5InRsrMtdc/AADfPmgBAAAAAAAAAZUFAAC4AAAAX7FxKGJZsT+cx4qnjLnXPwCA4D6GAQAAAAAAAAGWBQAAuAAAANOT+5/eEbE/qGfPhEy91z8AAOc+hgEAAAAAAAABlwUAALgAAABmrzaZqNiwP7IHFGIMwdc/AADqPpYBAAAAAAAAAZgFAAC4AAAA2pHAECWRsD+yBxRiDMHXPwCA7T6WAQAAAAAAAAGZBQAAuAAAAG2t+wnvV7A/vqdYP8zE1z8AAO8+pgEAAAAAAAABmgUAALgAAABSdEqIoUmwP8hHnRyMyNc/AIDuPqYBAAAAAAAAAZsFAAC4AAAA/sg2A7kesD/U5+H5S8zXPwAA7j7FAQAAAAAAAAGcBQAAuAAAAP7INgO5HrA/1Ofh+UvM1z8AAO0+xQEAAAAAAAABnQUAALgAAAD+yDYDuR6wP9Tn4flLzNc/AADsPsUBAAAAAAAAAZ4FAAC4AAAAUnRKiKFJsD/IR50cjMjXPwAA6z7FAQAAAAAAAAGfBQAAuAAAAMFYD4/XgrA/vqdYP8zE1z8AAOo+xQEAAAAAAAABoAUAALgAAABmrzaZqNiwP6hnz4RMvdc/AADqPtUBAAAAAAAAAaEFAAC4AAAA8MysISwgsT+SJ0bKzLXXPwAA6j7VAQAAAAAAAAGiBQAAuAAAALNcha1KhLE/ZqczVc2m1z8AgOg+9AEAAAAAAAABowUAALgAAACOJQ+7tvaxP0LHZb2Nm9c/AADoPgMCAAAAAAAAAaQFAAC4AAAAwpmsTQuUsj8Mpw5rzojXPwCA5D4DAgAAAAAAAAGlBQAAuAAAAAxH+2GtP7M/yuZyO09y1z8AAOM+AwIAAAAAAAABpgUAALgAAAAhgudytM6zP4gm1wvQW9c/AIDlPiMCAAAAAAAAAacFAAC4AAAAbi82h1Z6tD9cpsSW0EzXPwCA5j4jAgAAAAAAAAGoBQAAuAAAAIJqIphdCbU/JIZtRBE61z8AAOQ+IwIAAAAAAAABqQUAALgAAAB7bF0nF4q1P/oFW88RK9c/AADjPiMCAAAAAAAAAaoFAAC4AAAAI8OEMejftT/YJY030h/XPwCA5T4yAgAAAAAAAAGrBQAAuAAAAMgZrDu5NbY/wOUDfVIY1z8AgOY+MgIAAAAAAAABrAUAALgAAAAcxb/AoWC2P6qlesLSENc/AADsPkICAAAAAAAAAa0FAAC4AAAAHMW/wKFgtj+qpXrC0hDXPwAA7j5CAgAAAAAAAAGuBQAAuAAAABzFv8ChYLY/zoVIWhIc1z8AAPQ+QgIAAAAAAAABrwUAALgAAACr4Pq5aye2PwSmn6zRLtc/AAD2PkICAAAAAAAAAbAFAAC4AAAABYrTr5rRtT9GZjvcUEXXPwCA+D5SAgAAAAAAAAGxBQAAuAAAAHtsXScXirU/nmZgxk9j1z8AgPk+YQIAAAAAAAABsgUAALgAAADvTueek0K1P/ZmhbBOgdc/AID4PmECAAAAAAAAAbMFAAC4AAAAgmoimF0JtT9OZ6qaTZ/XPwAA+D5hAgAAAAAAAAG0BQAAuAAAAC6/DhN13rQ/qGfPhEy91z8AAO8+cQIAAAAAAAABtQUAALgAAAD2TKwP2sG0PwBo9G5L29c/AADrPnECAAAAAAAAAbYFAAC4AAAA3RP7jYyztD9YaBlZSvnXPwAArT6AAgAAAAAAAAG3BQAAuAAAAPZMrA/awbQ/pMj5ZYkT2D8AgJE+gAIAAAAAAAABuAUAALgAAAAuvw4Tdd60P+aIlZUIKtg/AICDPpACAAAAAAAAAbkFAAC4AAAAgmoimF0JtT8UCagKCDnYPwAAfj6QAgAAAAAAAAG6BQAAuAAAANyVNQv01bg/IueXJU6Q1z8AADg+AAAAAAAAAAABuwUAALgAAABusXAEvpy4P05nqppNn9c/AAB8PhAAAAAAAAAAAbwFAAC4AAAANz8OASOAuD9Cx2W9jZvXPwAAhj4QAAAAAAAAAAG9BQAAuAAAABoGXX/Vcbg/QsdlvY2b1z8AgIs+EAAAAAAAAAABvgUAALgAAAAaBl1/1XG4P0LHZb2Nm9c/AACRPiAAAAAAAAAAAb8FAAC4AAAAGgZdf9VxuD9Cx2W9jZvXPwCAkj4gAAAAAAAAAAHABQAAuAAAADc/DgEjgLg/OCch4M2X1z8AgJQ+LwAAAAAAAAABwQUAALgAAABQeL+CcI64PyyH3AIOlNc/AICVPi8AAAAAAAAAAcIFAAC4AAAAbrFwBL6cuD8i55clTpDXPwCAlT4/AAAAAAAAAAHDBQAAuAAAANyVNQv01bg/DKcOa86I1z8AAJY+PwAAAAAAAAABxAUAALgAAAATCJgOj/K4P/ZmhbBOgdc/AICUPj8AAAAAAAAAAcUFAAC4AAAAZ7Ork3cduT/gJvz1znnXPwAAlD5PAAAAAAAAAAHGBQAAuAAAANWXcJqtVrk/vkYuXo9u1z8AgJk+TwAAAAAAAAABxwUAALgAAABEfDWh44+5P6gGpaMPZ9c/AACcPk8AAAAAAAAAAcgFAAC4AAAAzpmrKWfXuT+Sxhvpj1/XPwAApT5PAAAAAAAAAAHJBQAAuAAAAHbw0jM4Lbo/fIaSLhBY1z8AAKk+XgAAAAAAAAABygUAALgAAAAbR/o9CYO6P2ZGCXSQUNc/AICuPl4AAAAAAAAAAcsFAAC4AAAAFEk1zcIDuz9QBoC5EEnXPwCAsD5uAAAAAAAAAAHMBQAAuAAAAGH2g+Fkr7s/MCayIdE91z8AALY+fQAAAAAAAAABzQUAALgAAACro9L1Blu8Pw5G5ImRMtc/AAC4Po0AAAAAAAAAAc4FAAC4AAAAFYrSi/YUvT/6BVvPESvXPwCAuz6NAAAAAAAAAAHPBQAAuAAAAJmpg6Mz3b0/2CWNN9If1z8AAL0+jQAAAAAAAAAB0AUAALgAAAAZyTS7cKW+P8DlA31SGNc/AADAPqwAAAAAAAAAAdEFAAC4AAAAn+jl0q1tvz+qpXrC0hDXPwAAwT6sAAAAAAAAAAHSBQAAuAAAAPVKmvOnDMA/lGXxB1MJ1z8AgME+rAAAAAAAAAAB0wUAALgAAAAoPpq+n2nAP34laE3TAdc/AADCPqwAAAAAAAAAAdQFAAC4AAAAtFsQRyOxwD9o5d6SU/rWPwAAwz68AAAAAAAAAAHVBQAAuAAAALDcrQ6A8cA/UqVV2NPy1j8AgMM+vAAAAAAAAAAB1gUAALgAAAA6+iOXAznBPzxlzB1U69Y/AADFPswAAAAAAAAAAdcFAAC4AAAAqd7onTlywT8wxYdAlOfWPwCAxT7MAAAAAAAAAAHYBQAAuAAAAIom1eNIpME/JiVDY9Tj1j8AgMQ+2wAAAAAAAAAB2QUAALgAAABrbsEpWNbBPxqF/oUU4NY/AADEPtsAAAAAAAAAAdoFAAC4AAAAouAjLfPywT8Q5bmoVNzWPwAAxz7rAAAAAAAAAAHbBQAAuAAAANlShjCOD8I/BEV1y5TY1j8AgMg+6wAAAAAAAAAB3AUAALgAAACDKBBzAiXCP/qkMO7U1NY/AIDLPusAAAAAAAAAAd0FAAC4AAAAn2HB9E8zwj/6pDDu1NTWPwAAzT7rAAAAAAAAAAHeBQAAuAAAALqacnadQcI/+qQw7tTU1j8AgM4++gAAAAAAAAAB3wUAALgAAADW0yP46k/CP/qkMO7U1NY/AIDPPvoAAAAAAAAAAeAFAAC4AAAAZHD8uBFXwj/6pDDu1NTWPwCAzj4KAQAAAAAAAAHhBQAAuAAAAGRw/LgRV8I/+qQw7tTU1j8AAM4+CgEAAAAAAAAB4gUAALgAAABkcPy4EVfCP/qkMO7U1NY/AADOPgoBAAAAAAAAAeMFAAC4AAAAZHD8uBFXwj/6pDDu1NTWPwAAzj4KAQAAAAAAAAHkBQAAuAAAAGRw/LgRV8I/+qQw7tTU1j8AAMU+GgEAAAAAAAAB5QUAALgAAADxDNV5OF7CP/qkMO7U1NY/AADBPhoBAAAAAAAAAeYFAAC4AAAA8QzVeThewj/6pDDu1NTWPwAAqz4aAQAAAAAAAAHnBQAAuAAAAA5GhvuFbMI/+qQw7tTU1j8AAKE+GgEAAAAAAAAB6AUAALgAAAAqfzd903rCP/qkMO7U1NY/AICbPikBAAAAAAAAAekFAAC4AAAARbjo/iCJwj/uBOwQFdHWPwAAmj45AQAAAAAAAAHqBQAAuAAAAC0CD7BFf8o/XEWatZP21j8AAAI+AAAAAAAAAAAB6wUAALgAAAC7nudwbIbKP1KlVdjT8tY/AAAyPhAAAAAAAAAAAewFAAC4AAAAu57ncGyGyj9GBRH7E+/WPwAAPD4QAAAAAAAAAAHtBQAAuAAAAEk7wDGTjco/PGXMHVTr1j8AAEQ+EAAAAAAAAAAB7gUAALgAAABJO8Axk43KPzxlzB1U69Y/AABKPhAAAAAAAAAAAe8FAAC4AAAA19eY8rmUyj88ZcwdVOvWPwAASz4fAAAAAAAAAAHwBQAAuAAAANfXmPK5lMo/MMWHQJTn1j8AAEM+HwAAAAAAAAAB8QUAALgAAADX15jyuZTKPyYlQ2PU49Y/AAA/Ph8AAAAAAAAAAfIFAAC4AAAA19eY8rmUyj8Q5bmoVNzWPwAAJD4vAAAAAAAAAAHzBQAAuAAAANfXmPK5lMo/+qQw7tTU1j8AABg+LwAAAAAAAAAB9AUAALgAAABkdHGz4JvKP+RkpzNVzdY/AADuPS8AAAAAAAAAAfUFAAC4AAAAZHRxs+Cbyj/OJB551cXWPwAA0j0vAAAAAAAAAAH2BQAAuAAAAGR0cbPgm8o/uOSUvlW+1j8AANo9PwAAAAAAAAAB9wUAALgAAABkdHGz4JvKP6KkCwTWttY/AADgPT8AAAAAAAAAAfgFAAC4AAAAZHRxs+Cbyj+MZIJJVq/WPwAAIz5OAAAAAAAAAAH5BQAAuAAAAGR0cbPgm8o/diT5jtan1j8AADo+TgAAAAAAAAAB+gUAALgAAABkdHGz4JvKP2yEtLEWpNY/AABmPk4AAAAAAAAAAfsFAAC4AAAAZHRxs+Cbyj9g5G/UVqDWPwAAeD5eAAAAAAAAAAH8BQAAuAAAANfXmPK5lMo/VkQr95ac1j8AgIo+XgAAAAAAAAAB/QUAALgAAABJO8Axk43KP0qk5hnXmNY/AACQPl4AAAAAAAAAAf4FAAC4AAAAu57ncGyGyj9ABKI8F5XWPwCAmT5tAAAAAAAAAAH/BQAAuAAAAC0CD7BFf8o/NGRdX1eR1j8AgJ0+bQAAAAAAAAABAAYAALgAAACgZTbvHnjKPybEGIKXjdY/AACmPm0AAAAAAAAAAQEGAAC4AAAAE8ldLvhwyj8cJNSk14nWPwCAqT5tAAAAAAAAAAECBgAAuAAAAIMshW3Raco/EISPxxeG1j8AgK0+fQAAAAAAAAABAwYAALgAAACDLIVt0WnKPxCEj8cXhtY/AACvPn0AAAAAAAAAAQQGAAC4AAAA9Y+srKpiyj8QhI/HF4bWPwCArz6NAAAAAAAAAAEFBgAAuAAAAPWPrKyqYso/EISPxxeG1j8AALA+jQAAAAAAAAABBgYAALgAAABq89Prg1vKPxCEj8cXhtY/AIC1Po0AAAAAAAAAAQcGAAC4AAAA2Vb7Kl1Uyj8QhI/HF4bWPwAAuD6NAAAAAAAAAAEIBgAAuAAAANlW+ypdVMo/BuRK6leC1j8AgLw+nAAAAAAAAAABCQYAALgAAADZVvsqXVTKPwbkSupXgtY/AIC+PpwAAAAAAAAAAQoGAAC4AAAA2Vb7Kl1Uyj8G5ErqV4LWPwCAwT6cAAAAAAAAAAELBgAAuAAAANlW+ypdVMo/BuRK6leC1j8AAMM+nAAAAAAAAAABDAYAALgAAADZVvsqXVTKPwbkSupXgtY/AIDCPqwAAAAAAAAAAQ0GAAC4AAAAavPT64Nbyj8G5ErqV4LWPwAAwj6sAAAAAAAAAAEOBgAAuAAAAIMshW3Raco/BuRK6leC1j8AAMI+rAAAAAAAAAABDwYAALgAAACgZTbvHnjKPwbkSupXgtY/AADCPqwAAAAAAAAAARAGAAC4AAAASTvAMZONyj8G5ErqV4LWPwAAwz68AAAAAAAAAAERBgAAuAAAAIGtIjUuqso/EISPxxeG1j8AgMM+CgEAAAAAAAABEgYAALgAAADSWDa6FtXKPxCEj8cXhtY/AADFPgoBAAAAAAAAARMGAAC4AAAAJgRKP///yj8QhI/HF4bWPwCAxT4ZAQAAAAAAAAEUBgAAuAAAAAhMNoUOMss/EISPxxeG1j8AgMU+KQEAAAAAAAABFQYAALgAAAAFzdNMa3LLPxCEj8cXhtY/AADGPikBAAAAAAAAARYGAAC4AAAAjOpJ1e65yz8QhI/HF4bWPwAAxz45AQAAAAAAAAEXBgAAuAAAABgIwF1yAcw/EISPxxeG1j8AgMc+OQEAAAAAAAABGAYAALgAAACjJTbm9UjMPxCEj8cXhtY/AADJPkgBAAAAAAAAARkGAAC4AAAASHxd8MaezD8QhI/HF4bWPwCAyT5IAQAAAAAAAAEaBgAAuAAAAGA2rDlx7cw/EISPxxeG1j8AgMk+WAEAAAAAAAABGwYAALgAAAB68PqCGzzNPxCEj8cXhtY/AADKPlgBAAAAAAAAARwGAAC4AAAAH0cijeyRzT8G5ErqV4LWPwAAyz5nAQAAAAAAAAEdBgAAuAAAAMSdSZe9580/+kMGDZh+1j8AgMs+ZwEAAAAAAAABHgYAALgAAABs9HChjj3OP+QDfVIYd9Y/AIDLPncBAAAAAAAAAR8GAAC4AAAAn+dwbIaazj/Ow/OXmG/WPwAAzD53AQAAAAAAAAEgBgAAuAAAANPacDd+984/uINq3Rho1j8AAM4+hwEAAAAAAAABIQYAALgAAAB5MZhBT03PP6JD4SKZYNY/AADPPocBAAAAAAAAASIGAAC4AAAAIYi/SyCjzz+MA1hoGVnWPwCAzz6WAQAAAAAAAAEjBgAAuAAAADlCDpXK8c8/eMPOrZlR1j8AANA+lgEAAAAAAAABJAYAALgAAACb4VWuExnQP2KDRfMZStY/AADQPqYBAAAAAAAAASUGAAC4AAAAGaIkEkI50D9W4wAWWkbWPwAA0D6mAQAAAAAAAAEmBgAAuAAAAMJ3rlS2TtA/TEO8OJpC1j8AANE+tgEAAAAAAAABJwYAALgAAAAl/8s2l2DQP0xDvDiaQtY/AIDRPrYBAAAAAAAAASgGAAC4AAAAQTh9uORu0D9Ao3db2j7WPwAA0z62AQAAAAAAAAEpBgAAuAAAABYjwtmeedA/QKN3W9o+1j8AgNM+xQEAAAAAAAABKgYAALgAAACjv5qaxYDQPzYDM34aO9Y/AADXPsUBAAAAAAAAASsGAAC4AAAAMlxzW+yH0D82AzN+GjvWPwCA2D7FAQAAAAAAAAEsBgAAuAAAADJcc1vsh9A/NgMzfho71j8AAN0+1QEAAAAAAAABLQYAALgAAAB4qt+7f4vQPzYDM34aO9Y/AIDePtUBAAAAAAAAAS4GAAC4AAAAeKrfu3+L0D82AzN+GjvWPwAA5D7kAQAAAAAAAAEvBgAAuAAAAL74SxwTj9A/NgMzfho71j8AAOY+5AEAAAAAAAABMAYAALgAAAB4qt+7f4vQPypj7qBaN9Y/AADhPuQBAAAAAAAAATEGAAC4AAAAMlxzW+yH0D8qY+6gWjfWPwAA3j7kAQAAAAAAAAEyBgAAuAAAAOsNB/tYhNA/KmPuoFo31j8AAM8+9AEAAAAAAAABMwYAALgAAABccS46Mn3QPzYDM34aO9Y/AIDIPvQBAAAAAAAAATQGAAC4AAAAztRVeQt20D82AzN+GjvWPwAASD74AQAAAAAAAAE1BgAAuAAAAGxNOJcqZNA/VuMAFlpG1j8AANw9JwIAAAAAAAABNgYAALgAAAA+PdNxaf+3P+p1okdEuNE/AICFPgAAAAAAAAAAATcGAAC4AAAARTuY4q9+tz/0FeckBLzRPwAAtz4PAAAAAAAAAAE4BgAAuAAAALkdIlosN7c/ALYrAsS/0T8AAMI+DwAAAAAAAAABOQYAALgAAAAvAKzRqO+2PwC2KwLEv9E/AADKPg8AAAAAAAAAAToGAAC4AAAA3lSYTMDEtj8AtisCxL/RPwAA2T4fAAAAAAAAAAE7BgAAuAAAAG1w00WKi7Y/ClZw34PD0T8AAN4+HwAAAAAAAAABPAYAALgAAADIGaw7uTW2Pxb2tLxDx9E/AADhPh8AAAAAAAAAAT0GAAC4AAAABYrTr5rRtT8glvmZA8vRPwAA4j4vAAAAAAAAAAE+BgAAuAAAAET6+iN8bbU/LDY+d8PO0T8AAOI+LwAAAAAAAAABPwYAALgAAABL+L+Uwuy0Pyw2PnfDztE/AADiPj4AAAAAAAAAAUAGAAC4AAAANb3Tg7tdtD821oJUg9LRPwCA3z4+AAAAAAAAAAFBBgAAuAAAACGC53K0zrM/NtaCVIPS0T8AgN4+PgAAAAAAAAABQgYAALgAAAAMR/thrT+zPzbWglSD0tE/AADqPk4AAAAAAAAAAUMGAAC4AAAAE0XA0vO+sj821oJUg9LRPwCA7z5OAAAAAAAAAAFEBgAAuAAAAKxewDwEBbI/LDY+d8PO0T8AgPw+XQAAAAAAAAABRQYAALgAAABfsXEoYlmxPxb2tLxDx9E/AAABP10AAAAAAAAAAUYGAAC4AAAAFQQjFMCtsD8AtisCxL/RPwBABj9tAAAAAAAAAAFHBgAAuAAAACLJ4/gFy68/3tVdaoS00T8AgAg/bQAAAAAAAAABSAYAALgAAACqpbzCVQGuP771j9JEqdE/AAAPP30AAAAAAAAAAUkGAAC4AAAAavT3j0BUrD+QdX1dRZrRPwAAEj99AAAAAAAAAAFKBgAAuAAAACxDM10rp6o/ZPVq6EWL0T8AQBc/jAAAAAAAAAABSwYAALgAAADwkW4qFvqoPzh1WHNGfNE/AIAZP4wAAAAAAAAAAUwGAAC4AAAAHMVu/jaGpz8AVQEhh2nRPwBAHD+cAAAAAAAAAAFNBgAAuAAAALzcM9mNS6Y/yjSqzsdW0T8AQB0/nAAAAAAAAAABTgYAALgAAAC0ndGpE7ukP3zUycGIPNE/AAAgP5wAAAAAAAAAAU8GAAC4AAAA5tDRfTRHoz8wdOm0SSLRPwAAIT+sAAAAAAAAAAFQBgAAuAAAABgE0lFV06E/1nPEykoE0T8AACQ/rAAAAAAAAAABUQYAALgAAAC4G5csrJigP4gT5L0L6tA/AAAlP7sAAAAAAAAAAVIGAAC4AAAAO4LzB9CCnj8mc3r2TMjQPwBAJj+7AAAAAAAAAAFTBgAAuAAAAHuxfb19DZw/xNIQL46m0D8AwCY/ywAAAAAAAAABVAYAALgAAAAjxcx5YdGZP0jyHa1PfdA/AMAmP8sAAAAAAAAAAVUGAAC4AAAAs6GlQ7EHmD+40aFwkUzQPwAAJz/aAAAAAAAAAAFWBgAAuAAAAM+ZuQbLBJY/FHGceVMU0D8AACc/2gAAAAAAAAABVwYAALgAAADHWlfXUHSUP8jgpEqrsM8/AAAnP+oAAAAAAAAAAVgGAAC4AAAAvxv1p9bjkj98H5pcL0DPPwAAJz/qAAAAAAAAAAFZBgAAuAAAACDBV3+SjJE/MF6PbrPPzj8AACc/+gAAAAAAAAABWgYAALgAAAD/Sn9dhG6QP+SchIA3X84/AIAnP/4AAAAAAAAAAVsGAAC4AAAAvuDDaYAujj+Em/DXO+fNPwDAJz8NAQAAAAAAAAFcBgAAuAAAAEy9nDPQZIw/IJpcL0BvzT8AQCc/DQEAAAAAAAABXQYAALgAAAAmCGLiR7aJP9bYUUHE/sw/AAAnPx0BAAAAAAAAAV4GAAC4AAAAnuQ6rJfshz9y172YyIbMPwAAJz8dAQAAAAAAAAFfBgAAuAAAABaKnYNTlYY/5lUXe83/yz8AACc/LQEAAAAAAAABYAYAALgAAAB2LwBbDz6FP2wU+hdSgMs/AMAlPy0BAAAAAAAAAWEGAAC4AAAA1tRiMsvmgz/gklP6VvnKPwBAJT88AQAAAAAAAAFiBgAAuAAAAB5DTxfzAYM/fJG/UVuByj8AgCU/PAEAAAAAAAABYwYAALgAAABOesUJh4+CPxyQK6lfCco/AMAlP0wBAAAAAAAAAWQGAAC4AAAAZrE7/Bodgj+8jpcAZJHJPwBAJT9MAQAAAAAAAAFlBgAAuAAAAJbose6uqoE/Qk16negRyT8AACU/WwEAAAAAAAABZgYAALgAAACW6LHurqqBP8wLXTptksg/AAAlP1sBAAAAAAAAAWcGAAC4AAAAluix7q6qgT88irYccgvIPwAAJT9rAQAAAAAAAAFoBgAAuAAAAJbose6uqoE/QshhWvhexz8AACU/awEAAAAAAAABaQYAALgAAACW6LHurqqBPy7Gg93+qsY/AAAlP2sBAAAAAAAAAWoGAAC4AAAAxFae09bFgD9GRLjVBAbGPwAAJT97AQAAAAAAAAFrBgAAuAAAAPaNFMZqU4A/eAJ2iIpoxT8AACU/ewEAAAAAAAABbAYAALgAAAD2jRTGalOAP+iAz2qP4cQ/AEAkP5oBAAAAAAAAAW0GAAC4AAAAfPgBViXdfj9e/yhNlFrEPwAAJD+aAQAAAAAAAAFuBgAAuAAAAAzV2h91E30/+P2UpJjiwz8AACQ/mgEAAAAAAAABbwYAALgAAACcsbPpxEl7P5r8APycasM/AAAkP5oBAAAAAAAAAXAGAAC4AAAAzB+gzuxkej8eu+OYIevCPwBAIz+qAQAAAAAAAAFxBgAAuAAAAFj8eJg8m3g/qnnGNaZrwj8AACM/qgEAAAAAAAABcgYAALgAAACIamV9ZLZ3Px74Hxir5ME/AIAiP7kBAAAAAAAAAXMGAAC4AAAA7NhRYozRdj+Odnn6r13BPwAAIj+5AQAAAAAAAAF0BgAAuAAAABxHPke07HU/1nTAZ7XHwD8AACI/yQEAAAAAAAABdQYAALgAAAAcRz5HtOx1P1wzowQ6SMA/AAAiP8kBAAAAAAAAAXYGAAC4AAAAfLUqLNwHdT/M4wtDfZG/PwAAIj/YAQAAAAAAAAF3BgAAuAAAAKwjFxEEI3Q/XOEI3IS/vj8AACI/2AEAAAAAAAABeAYAALgAAACsIxcRBCN0P/TeBXWM7b0/AAAiP+gBAAAAAAAAAXkGAAC4AAAAPADw2lNZcj+E3AIOlBu9PwAAIj/oAQAAAAAAAAF6BgAAuAAAAGhu3L97dHE/HNr/pptJvD8AQCE/+AEAAAAAAAABewYAALgAAABobty/e3RxPwzYISqilbs/AAAhP/gBAAAAAAAAAXwGAAC4AAAA8JVqE5dVbz/IVTE4qdK6PwCAID8HAgAAAAAAAAF9BgAAuAAAALhyQ93mi20/jNNARrAPuj8AACA/BwIAAAAAAAABfgYAALgAAAAQTxynNsJrP1BRUFS3TLk/AIAfPxcCAAAAAAAAAX8GAAC4AAAAEE8cpzbCaz84T3LXvZi4PwAAHz8XAgAAAAAAAAGABgAAuAAAABBPHKc2wms/VM2mz8Pztz8AwB0/JwIAAAAAAAABgQYAALgAAAA4CM461i5oP5zL7TzJXbc/AEAdPycCAAAAAAAAAYIGAAC4AAAAOAjOOtYuaD/oyTSqzse2PwAAHT8nAgAAAAAAAAGDBgAAuAAAAJjkpgQmZWY/UEiOjNNAtj8AAB0/RgIAAAAAAAABhAYAALgAAACY5KYEJmVmP8TG527YubU/AAAdP0YCAAAAAAAAAYUGAAC4AAAAmOSmBCZlZj88RUFR3TK1PwAAHT9GAgAAAAAAAAGGBgAAuAAAAJjkpgQmZWY/3EOtqOG6tD8AAB0/RgIAAAAAAAABhwYAALgAAACY5KYEJmVmP3BCGQDmQrQ/AAAdP1UCAAAAAAAAAYgGAAC4AAAAmOSmBCZlZj8QQYVX6sqzPwBAHD9VAgAAAAAAAAGJBgAAuAAAABBPHKc2wms/tD/xru5Ssz8AABw/ZQIAAAAAAAABigYAALgAAAAQTxynNsJrPyi+SpHzy7I/AAAcP2UCAAAAAAAAAYsGAAC4AAAA8JVqE5dVbz/wPMld92KyPwAAHD91AgAAAAAAAAGMBgAAuAAAAGhu3L97dHE/YLsiQPzbsT8AQBs/dQIAAAAAAAABjQYAALgAAACsIxcRBCN0Pyw6oQwAc7E/AAAbP4QCAAAAAAAAAY4GAAC4AAAA7NhRYozRdj/MOA1kBPuwPwBAGT+EAgAAAAAAAAGPBgAAuAAAAMwfoM7sZHo/bDd5uwiDsD8AgBg/lAIAAAAAAAABkAYAALgAAACsZu46Tfh9PwQ25RINC7A/AIAXP5QCAAAAAAAAAZEGAAC4AAAAluix7q6qgT9IaaLUIiavPwAAFz+kAgAAAAAAAAGSBgAAuAAAAAYM2SRfdIM/iGZ6gys2rj8AwBU/pAIAAAAAAAABkwYAALgAAAAuwRN25yKGP8hjUjI0Rq0/AEAVP7MCAAAAAAAAAZQGAAC4AAAAnuQ6rJfshz9YYU/LO3SsPwCAFD+zAgAAAAAAAAGVBgAAuAAAAPbQ6++zKIo/SF9xTkLAqz8AABQ/wwIAAAAAAAABlgYAALgAAABMvZwz0GSMPzBdk9FIDKs/AIATP8MCAAAAAAAAAZcGAAC4AAAA7hc6XBS8jT94W9o+TnaqPwAAEz/SAgAAAAAAAAGYBgAAuAAAAF47YZLEhY8/GFpGllL+qT8AABM/0gIAAAAAAAABmQYAALgAAAD/Sn9dhG6QPxBZ19dVpKk/AAATP+ICAAAAAAAAAZoGAAC4AAAAQ/jNcSYakT9gWI0DWGipPwBAEj/iAgAAAAAAAAGbBgAAuAAAAAiK4Yz+/pE/sFdDL1osqT8AABI/8gIAAAAAAAABnAYAALgAAABwbqaTNDiSPwBX+Vpc8Kg/AIARP/ICAAAAAAAAAZ0GAAC4AAAASzcwoaCqkj9QVq+GXrSoPwAAET8BAwAAAAAAAAGeBgAAuAAAACcAuq4MHZM/QFVAyGFaqD8AgBA/AQMAAAAAAAABnwYAALgAAAADyUO8eI+TP5BU9vNjHqg/AAAQPwcDAAAAAAAAAaAGAAC4AAAAd60Iw67Ikz/gU6wfZuKnPwAAED8HAwAAAAAAAAGhBgAAuAAAAFN2ktAaO5Q/MFNiS2impz8AABA/BwMAAAAAAAABogYAALgAAABTdpLQGjuUP4BSGHdqaqc/AEAPPwcDAAAAAAAAAaMGAAC4AAAAU3aS0Bo7lD9wUam4bRCnPwAADz8HAwAAAAAAAAGkBgAAuAAAAMdaV9dQdJQ/wFBf5G/Upj8AAA8/JgMAAAAAAAABpQYAALgAAADHWlfXUHSUPxBQFRBymKY/AAAPPyYDAAAAAAAAAaYGAAC4AAAALz8c3oatlD9gT8s7dFymPwBADj8mAwAAAAAAAAGnBgAAuAAAAMdaV9dQdJQ/CE+mUXU+pj8AAA4/JgMAAAAAAAABqAYAALgAAABTdpLQGjuUP1hOXH13AqY/AMAMPzYDAAAAAAAAAakGAAC4AAAAA8lDvHiPkz9YTlx9dwKmPwBADD82AwAAAAAAAAGqBgAAuAAAAONSa5pqcZI/CE+mUXU+pj8AgAs/RQMAAAAAAAABqwYAALgAAABD+M1xJhqRP7hP8CVzeqY/AAALP1UDAAAAAAAAAawGAAC4AAAAXjthksSFjz8YUYTObvKmPwDACD9VAwAAAAAAAAGtBgAAuAAAAEy9nDPQZIw/2FI9YWmIpz8AwAc/ZQMAAAAAAAABrgYAALgAAAA+P9jU20OJP+hUG95iPKg/AAAHP3QDAAAAAAAAAa8GAAC4AAAAdi8AWw8+hT9YVx5FWw6pPwAABz90AwAAAAAAAAGwBgAAuAAAAJbose6uqoE/aFn8wVTCqT8AAAc/hAMAAAAAAAABsQYAALgAAAAM1dofdRN9P9Bb/yhNlKo/AAAHP4QDAAAAAAAAAbIGAAC4AAAA7NhRYozRdj/gXd2lRkirPwBABj+UAwAAAAAAAAGzBgAAuAAAADwA8NpTWXI/oF+WOEHeqz8AAAY/lAMAAAAAAAABtAYAALgAAAC4ckPd5ottPwBhKuE8Vqw/AIAHP6MDAAAAAAAAAbUGAAC4AAAAEE8cpzbCaz8QYpmfObCsPwBACD+jAwAAAAAAAAG2BgAAuAAAAJjkpgQmZWY/wGLjczfsrD8AwAg/owMAAAAAAAABtwYAALgAAACwnViYxdFiP3BjLUg1KK0/AAAJP7MDAAAAAAAAAbgGAAC4AAAAmOSmBCZlZj8YYwheNgqtPwBACD+zAwAAAAAAAAG5BgAAuAAAABBPHKc2wms/aGK+iTjOrD8AAAg/swMAAAAAAAABugYAALgAAABobty/e3RxPwBhKuE8Vqw/AAAIP9IDAAAAAAAAAbsGAAC4AAAAiGplfWS2dz/oXkxkQ6KrPwAACD/SAwAAAAAAAAG8BgAAuAAAAPaNFMZqU4A/gFxJ/UrQqj8AAAg/4gMAAAAAAAABvQYAALgAAACmZnZNo8uEP8BZIaxT4Kk/AIAIP+IDAAAAAAAAAb4GAAC4AAAA9tDr77Moij8AV/laXPCoPwDACD/xAwAAAAAAAAG/BgAAuAAAAC4E658w+I8/OFTRCWUAqD8AQAg/8QMAAAAAAAABwAYAALgAAAC/G/Wn1uOSP8hRzqJsLqc/AAAIPwEEAAAAAAAAAcEGAAC4AAAAf+xq8ihZlT9gT8s7dFymPwCACD8BBAAAAAAAAAHCBgAAuAAAALOhpUOxB5g/UE3tvnqopT8AwAg/EQQAAAAAAAABwwYAALgAAABzchuOA32aP5hLNCyAEqU/AEAIPxEEAAAAAAAAAcQGAAC4AAAANUOR2FXynD/gSXuZhXykPwAACD8gBAAAAAAAAAHFBgAAuAAAABlLfRU89Z4/KEjCBovmoz8AAAg/IAQAAAAAAAABxgYAALgAAAC4G5csrJigPyBHU0iOjKM/AAAIPzAEAAAAAAAAAccGAAC4AAAAPDtIROlgoT8YRuSJkTKjPwAACD8wBAAAAAAAAAHIBgAAuAAAAEx2NFXw76E/WEWatZP2oj8AAAg/PwQAAAAAAAAByQYAALgAAABisSBm936iPwBFdcuU2KI/AAAIPz8EAAAAAAAAAcoGAAC4AAAACghIcMjUoj8ARXXLlNiiPwAACD9PBAAAAAAAAAHLBgAAuAAAAHjsDHf+DaM/wEW/n5IUoz8AgAg/TwQAAAAAAAABzAYAALgAAADm0NF9NEejP8hGLl6PbqM/AMAIP18EAAAAAAAAAc0GAAC4AAAA5tDRfTRHoz/QR50cjMijPwAACj9fBAAAAAAAAAHOBgAAuAAAAD56qnNj8aI/4El7mYV8pD8AgAo/bgQAAAAAAAABzwYAALgAAADQleVsLbiiP6BMo+p8bKU/AAAMP24EAAAAAAAAAdAGAAC4AAAAYrEgZvd+oj8QUBUQcpimPwCADD9+BAAAAAAAAAHRBgAAuAAAALpa+VsmKaI/iFOHNWfEpz8AQAs/fgQAAAAAAAAB0gYAALgAAADekW9OurahP1hXHkVbDqk/AIAKP34EAAAAAAAAAdMGAAC4AAAAPDtIROlgoT94W9o+TnaqPwCABD+OBAAAAAAAAAHUBgAAuAAAAMhWgz2zJ6E/SF9xTkLAqz8AAAI/jgQAAAAAAAAB1QYAALgAAAAmAFwz4tGgPxhjCF42Cq0/AIC9Pp0EAAAAAAAAAdYGAAC4AAAAuBuXLKyYoD/gZp9tKlSuPwAAnj6dBAAAAAAAAAHXBgAAuAAAAEQ30iV2X6A/oGnHviFErz8AAIw+rQQAAAAAAAAB2AYAALgAAAAQxW8i20KgP1hrgFEc2q8/AACGPq0EAAAAAAAAAdkGAAC4AAAA0Jcttaap1j/U5+H5S8zXPwAADz4AAAAAAAAAAAHaBgAAuAAAAEH7VPR/otY/vqdYP8zE1z8AAEM+EAAAAAAAAAAB2wYAALgAAABB+1T0f6LWP9Tn4flLzNc/AABPPhAAAAAAAAAAAdwGAAC4AAAAQftU9H+i1j/ehybXC9DXPwAAWD4QAAAAAAAAAAHdBgAAuAAAAEH7VPR/otY/3ocm1wvQ1z8AAGQ+EAAAAAAAAAAB3gYAALgAAADQly21pqnWP96HJtcL0Nc/AABvPiAAAAAAAAAAAd8GAAC4AAAAXDQGds2w1j/ehybXC9DXPwAAdD4gAAAAAAAAAAHgBgAAuAAAADIfS5eHu9Y/3ocm1wvQ1z8AAHs+LwAAAAAAAAAB4QYAALgAAABNWPwY1cnWP96HJtcL0Nc/AAB+Pi8AAAAAAAAAAeIGAAC4AAAAaZGtmiLY1j/U5+H5S8zXPwCAgD4/AAAAAAAAAAHjBgAAuAAAAM0Yy3wD6tY/yEedHIzI1z8AgIE+PwAAAAAAAAAB5AYAALgAAAB17lS/d//WP7IHFGIMwdc/AACEPj8AAAAAAAAAAeUGAAC4AAAAH8TeAewU1z+cx4qnjLnXPwAAhT5PAAAAAAAAAAHmBgAAuAAAABDo1KTzLdc/kidGysy11z8AAIg+TwAAAAAAAAAB5wYAALgAAAD/C8tH+0bXP4aHAe0Mstc/AACJPl4AAAAAAAAAAegGAAC4AAAAN34tS5Zj1z+GhwHtDLLXPwAAjj5eAAAAAAAAAAHpBgAAuAAAAG7wj04xgNc/hocB7Qyy1z8AAJA+bgAAAAAAAAAB6gYAALgAAADtsF6yX6DXP4aHAe0Mstc/AACWPm4AAAAAAAAAAesGAAC4AAAA+A0G17TH1z+GhwHtDLLXPwAAmD5uAAAAAAAAAAHsBgAAuAAAAEy5GVyd8tc/hocB7Qyy1z8AgJo+jQAAAAAAAAAB7QYAALgAAACfZC3hhR3YP3znvA9Nrtc/AICbPo0AAAAAAAAAAe4GAAC4AAAAOF6txgFM2D9857wPTa7XPwAAnT6NAAAAAAAAAAHvBgAAuAAAAGL0BW2kgdg/fOe8D02u1z8AgJ0+jQAAAAAAAAAB8AYAALgAAACJil4TR7fYP3BHeDKNqtc/AACgPp0AAAAAAAAAAfEGAAC4AAAAsSC3uens2D9mpzNVzabXPwAAoT6dAAAAAAAAAAHyBgAAuAAAAJJoo//4Htk/WAfvdw2j1z8AgKE+rAAAAAAAAAAB8wYAALgAAAC5/vulm1TZP1gH73cNo9c/AACiPqwAAAAAAAAAAfQGAAC4AAAAmkbo66qG2T9OZ6qaTZ/XPwAAoz68AAAAAAAAAAH1BgAAuAAAAMHcQJJNvNk/QsdlvY2b1z8AgKM+vAAAAAAAAAAB9gYAALgAAAAxwQWZg/XZP0LHZb2Nm9c/AACoPswAAAAAAAAAAfcGAAC4AAAA5vM2AE0y2j9Cx2W9jZvXPwAAqj7MAAAAAAAAAAH4BgAAuAAAAJwmaGcWb9o/OCch4M2X1z8AgK4+2wAAAAAAAAAB+QYAALgAAACXpwUvc6/aPyyH3AIOlNc/AICwPtsAAAAAAAAAAfoGAAC4AAAAT9o2ljzs2j8i55clTpDXPwCAsz7rAAAAAAAAAAH7BgAAuAAAAL2++5xyJds/DKcOa86I1z8AALU+6wAAAAAAAAAB/AYAALgAAADkVFRDFVvbPwAHyo0Ohdc/AIC2PvoAAAAAAAAAAf0GAAC4AAAADeus6beQ2z/2ZoWwToHXPwCAtz76AAAAAAAAAAH+BgAAuAAAADSBBZBaxts/6sZA04591z8AgLc+CgEAAAAAAAAB/wYAALgAAABbF142/fvbP+Am/PXOedc/AAC4PgoBAAAAAAAAAQAHAAC4AAAAy/siPTM13D/UhrcYD3bXPwAAuD4KAQAAAAAAAAEBBwAAuAAAADrg50Npbtw/yuZyO09y1z8AALg+GgEAAAAAAAABAgcAALgAAACoxKxKn6fcP7Sm6YDPatc/AAC5PhoBAAAAAAAAAQMHAAC4AAAAF6lxUdXg3D+eZmDGT2PXPwCAuT4pAQAAAAAAAAEEBwAAuAAAAD4/yvd3Ft0/ksYb6Y9f1z8AALw+KQEAAAAAAAABBQcAALgAAAAfh7Y9h0jdP4gm1wvQW9c/AAC9PjkBAAAAAAAAAQYHAAC4AAAAuYA2IwN33T98hpIuEFjXPwCAvT45AQAAAAAAAAEHBwAAuAAAAFR6tgh/pd0/cuZNUVBU1z8AAL4+SQEAAAAAAAABCAcAALgAAADtczbu+tPdP3LmTVFQVNc/AAC+PkkBAAAAAAAAAQkHAAC4AAAAzrsiNAoG3j9y5k1RUFTXPwAAvj5YAQAAAAAAAAEKBwAAuAAAAK8DD3oZON4/cuZNUVBU1z8AAL4+WAEAAAAAAAABCwcAALgAAACQS/u/KGreP3LmTVFQVNc/AAC+PmgBAAAAAAAAAQwHAAC4AAAAcpPnBTic3j9y5k1RUFTXPwAAvj5oAQAAAAAAAAENBwAAuAAAAJkpQKza0d4/cuZNUVBU1z8AAL4+dwEAAAAAAAABDgcAALgAAAB6cSzy6QPfP3LmTVFQVNc/AAC/PncBAAAAAAAAAQ8HAAC4AAAAFGus12Uy3z9y5k1RUFTXPwCAvz6HAQAAAAAAAAEQBwAAuAAAAK5kLL3hYN8/fIaSLhBY1z8AgL4+hwEAAAAAAAABEQcAALgAAACOrBgD8ZLfP4gm1wvQW9c/AAC+PpcBAAAAAAAAARIHAAC4AAAA4lcsiNm93z+Sxhvpj1/XPwAAvz6XAQAAAAAAAAETBwAAuAAAAHxRrG1V7N8/nmZgxk9j1z8AgL8+pgEAAAAAAAABFAcAALgAAACLJZapaA3gP6gGpaMPZ9c/AIC/PqYBAAAAAAAAARUHAAC4AAAAWCJWnKYk4D+0pumAz2rXPwAAwD67AQAAAAAAAAEWBwAAuAAAACUfFo/kO+A/vkYuXo9u1z8AAMA+uwEAAAAAAAABFwcAALgAAADxG9aBIlPgP8rmcjtPctc/AADAPssBAAAAAAAAARgHAAC4AAAAvhiWdGBq4D/UhrcYD3bXPwAAwD7LAQAAAAAAAAEZBwAAuAAAAIsVVmeegeA/4Cb89c551z8AAMA+2gEAAAAAAAABGgcAALgAAAA169+pEpfgP+rGQNOOfdc/AADBPtoBAAAAAAAAARsHAAC4AAAAu5kzPL2q4D8AB8qNDoXXPwCAwT7aAQAAAAAAAAEcBwAAuAAAAEJIh85nvuA/FkdTSI6M1z8AgME++QEAAAAAAAABHQcAALgAAACkz6SwSNDgPyyH3AIOlNc/AADCPvkBAAAAAAAAAR4HAAC4AAAABlfCkini4D9Cx2W9jZvXPwAAwj75AQAAAAAAAAEfBwAAuAAAACKQcxR38OA/WAfvdw2j1z8AAMI++QEAAAAAAAABIAcAALgAAABh8FpGjgDhP3BHeDKNqtc/AADDPgkCAAAAAAAAASEHAAC4AAAAoFBCeKUQ4T+SJ0bKzLXXPwCAwz4JAgAAAAAAAAEiBwAAuAAAAN+wKaq8IOE/nMeKp4y51z8AAMU+GQIAAAAAAAABIwcAALgAAAAeERHc0zDhP7IHFGIMwdc/AIDFPhkCAAAAAAAAASQHAAC4AAAAgZguvrRC4T++p1g/zMTXPwAAyT4oAgAAAAAAAAElBwAAuAAAAOQfTKCVVOE/yEedHIzI1z8AgMo+KAIAAAAAAAABJgcAALgAAABHp2mCdmbhP8hHnRyMyNc/AIDLPjgCAAAAAAAAAScHAAC4AAAAqi6HZFd44T/IR50cjMjXPwAAzD44AgAAAAAAAAEoBwAAuAAAAC/d2vYBjOE/yEedHIzI1z8AAM0+SAIAAAAAAAABKQcAALgAAAC1iy6JrJ/hP8hHnRyMyNc/AIDNPkgCAAAAAAAAASoHAAC4AAAAX2G4yyC14T/IR50cjMjXPwAAzz5XAgAAAAAAAAErBwAAuAAAAOUPDF7LyOE/1Ofh+UvM1z8AgM8+VwIAAAAAAAABLAcAALgAAABIlylArNrhP8hHnRyMyNc/AIDPPmcCAAAAAAAAAS0HAAC4AAAAzUV90lbu4T/IR50cjMjXPwAA0D5nAgAAAAAAAAEuBwAAuAAAAFP00GQBAuI/yEedHIzI1z8AgM4+dgIAAAAAAAABLwcAALgAAAC2e+5G4hPiP8hHnRyMyNc/AADOPnYCAAAAAAAAATAHAAC4AAAA9dvVePkj4j++p1g/zMTXPwAAzj6GAgAAAAAAAAExBwAAuAAAADU8vaoQNOI/vqdYP8zE1z8AAM4+hgIAAAAAAAABMgcAALgAAABQdW4sXkLiP76nWD/MxNc/AADHPpYCAAAAAAAAATMHAAC4AAAASIfp/eFO4j++p1g/zMTXPwAAxD6WAgAAAAAAAAE0BwAAuAAAAEGZZM9lW+I/vqdYP8zE1z8AALM+lgIAAAAAAAABNQcAALgAAAAVhKnwH2biP76nWD/MxNc/AICrPqUCAAAAAAAAATYHAAC4AAAAxke4YRBv4j++p1g/zMTXPwAApz6lAgAAAAAAAAE3BwAAuAAAAFTkkCI3duI/vqdYP8zE1z8AAKY+1AIAAAAAAAABOAcAALgAAAAdci4fnFniPwLaGWR3HNM/AAApPgAAAAAAAAAAATkHAAC4AAAA+kr4btJX4j8C2hlkdxzTPwAAZz4QAAAAAAAAAAE6BwAAuAAAAB1yLh+cWeI/AtoZZHcc0z8AAHU+EAAAAAAAAAABOwcAALgAAACI59Av+V7iP+yZkKn3FNM/AAB/PhAAAAAAAAAAATwHAAC4AAAAiOfQL/le4j/smZCp9xTTPwCAiz4fAAAAAAAAAAE9BwAAuAAAAKsOB+DCYOI/7JmQqfcU0z8AAJA+HwAAAAAAAAABPgcAALgAAADyXHNAVmTiP+L5S8w3EdM/AACePh8AAAAAAAAAAT8HAAC4AAAAOavfoOln4j/MucIRuAnTPwAApD4fAAAAAAAAAAFABwAAuAAAAID5SwF9a+I/tnk5VzgC0z8AAKs+LwAAAAAAAAABQQcAALgAAADGR7hhEG/iP6A5sJy4+tI/AACuPi8AAAAAAAAAAUIHAAC4AAAADZYkwqNy4j+K+SbiOPPSPwAAtz4/AAAAAAAAAAFDBwAAuAAAAHkLx9IAeOI/aBlZSvnn0j8AALs+PwAAAAAAAAABRAcAALgAAAC+WTMzlHviPzyZRtX52NI/AIDDPj8AAAAAAAAAAUUHAAC4AAAAKs/VQ/GA4j8QGTRg+snSPwCAxz5OAAAAAAAAAAFGBwAAuAAAAJREeFROhuI/2PjcDTu30j8AANE+TgAAAAAAAAABRwcAALgAAAD+uRplq4viP4qY/AD8nNI/AADVPl4AAAAAAAAAAUgHAAC4AAAAjFbzJdKS4j8ymNcW/X7SPwAA4z5uAAAAAAAAAAFJBwAAuAAAABnzy+b4meI/0PdtTz5d0j8AgOk+bgAAAAAAAAABSgcAALgAAACnj6SnH6HiP2xXBIh/O9I/AID3Pn0AAAAAAAAAAUsHAAC4AAAANSx9aEao4j/8FlbjABbSPwAA/j59AAAAAAAAAAFMBwAAuAAAAMPIVSltr+I/jtanPoLw0T8AAAc/nAAAAAAAAAABTQcAALgAAABRZS7qk7biPyCW+ZkDy9E/AIAKP5wAAAAAAAAAAU4HAAC4AAAA3wEHq7q94j+wVUv1hKXRPwDADD+cAAAAAAAAAAFPBwAAuAAAAEp3qbsXw+I/QhWdUAaA0T8AwA0/nAAAAAAAAAABUAcAALgAAAC07EvMdMjiP8o0qs7HVtE/AIAOP6wAAAAAAAAAAVEHAAC4AAAAHmLu3NHN4j86FC6SCSbRPwDADj+sAAAAAAAAAAFSBwAAuAAAAIjXkO0u0+I/nlNteIvx0D8AwA4/vAAAAAAAAAABUwcAALgAAADyTDP+i9jiP/ryZ4FNudA/AAAPP7wAAAAAAAAAAVQHAAC4AAAAXMLVDund4j8yspTyz3XQPwCADz/LAAAAAAAAAAFVBwAAuAAAAKUQQm984eI/VjE4qdIq0D8AwA8/ywAAAAAAAAABVgcAALgAAADrXq7PD+XiP/Bgt7+qv88/AAARP9sAAAAAAAAAAVcHAAC4AAAAMq0aMKPo4j9Qn4fnLzHPPwCAET/bAAAAAAAAAAFYBwAAuAAAAFbUUOBs6uI/wB3hyTSqzj8AABM/6wAAAAAAAAABWQcAALgAAAB4+4aQNuziPx5csfG5G84/AIATP+sAAAAAAAAAAVoHAAC4AAAAePuGkDbs4j94moEZP43NPwAAFj8KAQAAAAAAAAFbBwAAuAAAAHj7hpA27OI/wJjIhkT3zD8AABc/CgEAAAAAAAABXAcAALgAAABW1FDgbOriP9gW/X5KUsw/AMAYPwoBAAAAAAAAAV0HAAC4AAAADYbkf9nm4j/EFB8CUZ7LPwCAGT8KAQAAAAAAAAFeBwAAuAAAAMg3eB9G4+I/9tLctNYAyz8AwBk/GQEAAAAAAAABXwcAALgAAACB6Qu/st/iPzrRIyLcaso/AAAaPxkBAAAAAAAAAWAHAAC4AAAAFnRprlXa4j+Cz2qP4dTJPwBAGT8ZAQAAAAAAAAFhBwAAuAAAAKz+xp341OI/xs2x/OY+yT8AABk/KQEAAAAAAAABYgcAALgAAABBiSSNm8/iPyQMgiRssMg/AAAZPykBAAAAAAAAAWMHAAC4AAAA1xOCfD7K4j9Syj/X8RLIPwAAGT85AQAAAAAAAAFkBwAAuAAAAGye32vhxOI/hIj9iXd1xz8AABk/OQEAAAAAAAABZQcAALgAAAABKT1bhL/iP5wGMoJ90MY/AAAZP0gBAAAAAAAAAWYHAAC4AAAAmLOaSie64j/KxO80AzPGPwCAGT9IAQAAAAAAAAFnBwAAuAAAAC4++DnKtOI/KAPAXIikxT8AwBk/WAEAAAAAAAABaAcAALgAAADDyFUpba/iP56BGT+NHcU/AIAaP1gBAAAAAAAAAWkHAAC4AAAAWFOzGBCq4j84gIWWkaXEPwDAGj9oAQAAAAAAAAFqBwAAuAAAAMu22lfpouI/8L56qBU1xD8AABw/aAEAAAAAAAABawcAALgAAAA9GgKXwpviP6D9b7qZxMM/AIAcP3cBAAAAAAAAAWwHAAC4AAAAjFbzJdKS4j9YPGXMHVTDPwDAHD93AQAAAAAAAAFtBwAAuAAAANqS5LThieI/HrvjmCHrwj8AAB0/lgEAAAAAAAABbgcAALgAAAAqz9VD8YDiP+w5YmUlgsI/AAAdP5YBAAAAAAAAAW8HAAC4AAAAeQvH0gB44j+4uOAxKRnCPwAAHT+WAQAAAAAAAAFwBwAAuAAAAMZHuGEQb+I/gDdf/iywwT8AAB0/lgEAAAAAAAABcQcAALgAAAAVhKnwH2biP2L2ZoWwTsE/AAAdP6YBAAAAAAAAAXIHAAC4AAAAiOfQL/le4j9a9ffGs/TAPwBAHD+mAQAAAAAAAAFzBwAAuAAAANYjwr4IVuI/TvSICLeawD8AABw/tgEAAAAAAAABdAcAALgAAABIh+n94U7iP1wzowQ6SMA/AIAcP7YBAAAAAAAAAXUHAAC4AAAAuuoQPbtH4j8AZY12efq/PwDAHD/FAQAAAAAAAAF2BwAAuAAAAC1OOHyUQOI/dOPmWH5zvz8AAB4/xQEAAAAAAAABdwcAALgAAAB7iikLpDfiPwziUrCC+74/AIAeP9UBAAAAAAAAAXgHAAC4AAAAysYamrMu4j+s4L4Hh4O+PwBAHz/VAQAAAAAAAAF5BwAAuAAAABkDDCnDJeI/TN8qX4sLvj8AwB8/+AEAAAAAAAABegcAALgAAABnP/230hziP+zdlraPk70/AEAfP/gBAAAAAAAAAXsHAAC4AAAAby2C5k4Q4j+E3AIOlBu9PwAAHz/4AQAAAAAAAAF8BwAAuAAAAJtCPcWUBeI/JNtuZZijvD8AgB8/CAIAAAAAAAABfQcAALgAAACjMMLzEPnhP/BZ7TGcOrw/AMAfPwgCAAAAAAAAAX4HAAC4AAAAzUV90lbu4T+82Gv+n9G7PwBAHz8IAgAAAAAAAAF/BwAAuAAAAPhaOLGc4+E/iFfqyqNouz8AAB8/CAIAAAAAAAABgAcAALgAAAAkcPOP4tjhP1TWaJen/7o/AAAfPxcCAAAAAAAAAYEHAAC4AAAAT4WubijO4T8YVedjq5a6PwAAHz8XAgAAAAAAAAGCBwAAuAAAAHqaaU1uw+E/5NNlMK8tuj8AAB8/JwIAAAAAAAABgwcAALgAAACmryQstLjhP7BS5PyyxLk/AAAfPycCAAAAAAAAAYQHAAC4AAAA9OsVu8Ov4T+oUXU+tmq5PwAAHz83AgAAAAAAAAGFBwAAuAAAACAB0ZkJpeE/oFAGgLkQuT8AAB8/NwIAAAAAAAABhgcAALgAAABuPcIoGZzhP5BPl8G8trg/AIAfP0YCAAAAAAAAAYcHAAC4AAAAmlJ9B1+R4T+ITigDwFy4PwDAHz9GAgAAAAAAAAGIBwAAuAAAAOiObpZuiOE/gE25RMMCuD8AwB8/VgIAAAAAAAABiQcAALgAAAA4y18lfn/hP6TMXPvFt7c/AAAgP1YCAAAAAAAAAYoHAAC4AAAAhQdRtI124T/ISwCyyGy3PwBAHz9mAgAAAAAAAAGLBwAAuAAAAPhqePNmb+E/GEu23cowtz8AAB8/ZgIAAAAAAAABjAcAALgAAABqzp8yQGjhP2xKbAnN9LY/AAAfP4UCAAAAAAAAAY0HAAC4AAAA3DHHcRlh4T+8SSI1z7i2PwAAHz+FAgAAAAAAAAGOBwAAuAAAAHG8JGG8W+E/LMnq1dCLtj8AAB8/hQIAAAAAAAABjwcAALgAAADkH0yglVThP9TIxevRbbY/AAAfP5QCAAAAAAAAAZAHAAC4AAAAndHfPwJR4T98yKAB00+2PwAAHz+UAgAAAAAAAAGRBwAAuAAAAFaDc99uTeE/JMh7F9Qxtj8AAB8/lAIAAAAAAAABkgcAALgAAAAzXD0vpUvhP/hHaaLUIrY/AMAdP5QCAAAAAAAAAZMHAAC4AAAADzUHf9tJ4T/Mx1Yt1RO2PwBAHT+kAgAAAAAAAAGUBwAAuAAAAOwN0c4RSOE/oEdEuNUEtj8AgBw/pAIAAAAAAAABlQcAALgAAADI5poeSEbhP3THMUPW9bU/AAAcP6QCAAAAAAAAAZYHAAC4AAAAyOaaHkhG4T9IRx/O1ua1PwCAGz+kAgAAAAAAAAGXBwAAuAAAAKW/ZG5+ROE/SEcfztbmtT8AABs/pAIAAAAAAAABmAcAALgAAAClv2RufkThP0hHH87W5rU/AEAZP6QCAAAAAAAAAZkHAAC4AAAApb9kbn5E4T9IRx/O1ua1PwCAGD+kAgAAAAAAAAGaBwAAuAAAAKW/ZG5+ROE/SEcfztbmtT8AwBU/tAIAAAAAAAABmwcAALgAAAClv2RufkThP0hHH87W5rU/AMAUP7QCAAAAAAAAAZwHAAC4AAAApb9kbn5E4T9IRx/O1ua1PwDAED/TAgAAAAAAAAGdBwAAuAAAAMjmmh5IRuE/dMcxQ9b1tT8AAA8/0wIAAAAAAAABngcAALgAAADI5poeSEbhP3THMUPW9bU/AAAGP9MCAAAAAAAAAZ8HAAC4AAAA7A3RzhFI4T+gR0S41QS2PwAAAj/TAgAAAAAAAAGgBwAAuAAAAA81B3/bSeE/zMdWLdUTtj8AgOE+4wIAAAAAAAABoQcAALgAAAAzXD0vpUvhP/hHaaLUIrY/AIDSPuMCAAAAAAAAAaIHAAC4AAAAM1w9L6VL4T/4R2mi1CK2PwAAUz7jAgAAAAAAAAGjBwAAuAAAADNcPS+lS+E/UEiOjNNAtj8AAOw94wIAAAAAAAABpAcAALgAAABWg3Pfbk3hP3zIoAHTT7Y/AACCPeMCAAAAAAAAAaUHAAC4AAAAT4WubijO4T8IxL8d4cm0PwAAdj4AAAAAAAAAAAGmBwAAuAAAAOUPDF7LyOE/3EOtqOG6tD8AAKk+DwAAAAAAAAABpwcAALgAAADlDwxey8jhP9xDrajhurQ/AACzPg8AAAAAAAAAAagHAAC4AAAAnsGf/TfF4T/cQ62o4bq0PwCAuj4PAAAAAAAAAAGpBwAAuAAAAJ7Bn/03xeE/3EOtqOG6tD8AAMs+DwAAAAAAAAABqgcAALgAAAB6mmlNbsPhP9xDrajhurQ/AADRPg8AAAAAAAAAAasHAAC4AAAAV3MznaTB4T/cQ62o4bq0PwAA2D4fAAAAAAAAAAGsBwAAuAAAABAlxzwRvuE/3EOtqOG6tD8AgNo+HwAAAAAAAAABrQcAALgAAADJ1lrcfbrhP9xDrajhurQ/AIDbPh8AAAAAAAAAAa4HAAC4AAAAgYjue+q24T/cQ62o4bq0PwAA3D4fAAAAAAAAAAGvBwAAuAAAABgTTGuNseE/3EOtqOG6tD8AgOM+LwAAAAAAAAABsAcAALgAAADRxN8K+q3hP9xDrajhurQ/AADnPi8AAAAAAAAAAbEHAAC4AAAAinZzqmaq4T+ww5oz4qu0PwAA9D4+AAAAAAAAAAGyBwAAuAAAACAB0ZkJpeE/hEOIvuKctD8AAPo+PgAAAAAAAAABswcAALgAAAC1iy6JrJ/hP1TDdUnjjbQ/AIAKPz4AAAAAAAAAAbQHAAC4AAAASxaMeE+a4T9Uw3VJ4420PwCAED9OAAAAAAAAAAG1BwAAuAAAAATIHxi8luE/KENj1ON+tD8AgA8/TgAAAAAAAAABtgcAALgAAACaUn0HX5HhP/zCUF/kb7Q/AIAOP14AAAAAAAAAAbcHAAC4AAAAL93a9gGM4T/IQj7q5GC0PwBADT9eAAAAAAAAAAG4BwAAuAAAAMVnOOakhuE/nMIrdeVRtD8AAA0/bQAAAAAAAAABuQcAALgAAABa8pXVR4HhP3BCGQDmQrQ/AIANP20AAAAAAAAAAboHAAC4AAAA8HzzxOp74T9EwgaL5jO0PwDADT99AAAAAAAAAAG7BwAAuAAAAIUHUbSNduE/GEL0FecktD8AwA0/fQAAAAAAAAABvAcAALgAAAAbkq6jMHHhP8BBzyvoBrQ/AAAOP4wAAAAAAAAAAb0HAAC4AAAAsRwMk9Nr4T9oQapB6eizPwCADj+MAAAAAAAAAAG+BwAAuAAAACOAM9KsZOE/PMGXzOnZsz8AwA4/nAAAAAAAAAABvwcAALgAAAC5CpHBT1/hPxBBhVfqyrM/AEAOP6wAAAAAAAAAAcAHAAC4AAAAK264AClY4T/kwHLi6ruzPwAADj+sAAAAAAAAAAHBBwAAuAAAAMH4FfDLUuE/5MBy4uq7sz8AAA4/uwAAAAAAAAABwgcAALgAAABWg3Pfbk3hP+TAcuLqu7M/AAAOP7sAAAAAAAAAAcMHAAC4AAAADzUHf9tJ4T/kwHLi6ruzPwAADj/LAAAAAAAAAAHEBwAAuAAAAKW/ZG5+ROE/EEGFV+rKsz8AwAw/ywAAAAAAAAABxQcAALgAAAA7SsJdIT/hP2hBqkHp6LM/AEAMP8sAAAAAAAAAAcYHAAC4AAAA9PtV/Y074T/AQc8r6Aa0PwCADD/qAAAAAAAAAAHHBwAAuAAAAK2t6Zz6N+E/RMIGi+YztD8AwAw/6gAAAAAAAAAByAcAALgAAABmX308ZzThP8hCPurkYLQ/AMAMP+oAAAAAAAAAAckHAAC4AAAAHhER3NMw4T+EQ4i+4py0PwAADT/6AAAAAAAAAAHKBwAAuAAAAPvp2isKL+E/YMTkB+DntD8AAA0/CQEAAAAAAAABywcAALgAAADYwqR7QC3hPzxFQVHdMrU/AAANPwkBAAAAAAAAAcwHAAC4AAAA2MKke0At4T9ARrAP2oy1PwAADT8ZAQAAAAAAAAHNBwAAuAAAALWbbst2K+E/dMcxQ9b1tT8AAA0/GQEAAAAAAAABzgcAALgAAACRdDgbrSnhP6hIs3bSXrY/AAANPxkBAAAAAAAAAc8HAAC4AAAAbU0Ca+Mn4T8USkcfzta2PwAADT8pAQAAAAAAAAHQBwAAuAAAAG1NAmvjJ+E/cEvbx8lOtz8AgA0/OAEAAAAAAAAB0QcAALgAAABtTQJr4yfhP/zMgeXE1bc/AMANPzgBAAAAAAAAAdIHAAC4AAAAbU0Ca+Mn4T9czhWOwE24PwDADT9IAQAAAAAAAAHTBwAAuAAAAG1NAmvjJ+E/vM+pNrzFuD8AAA4/SAEAAAAAAAAB1AcAALgAAABtTQJr4yfhP8zQGPW4H7k/AAAOP0gBAAAAAAAAAdUHAAC4AAAAbU0Ca+Mn4T8AUpootYi5PwAADj9YAQAAAAAAAAHWBwAAuAAAAG1NAmvjJ+E/CFMJ57HiuT8AAA4/WAEAAAAAAAAB1wcAALgAAABtTQJr4yfhP+TTZTCvLbo/AAAPP3cBAAAAAAAAAdgHAAC4AAAAbU0Ca+Mn4T+U1K8ErWm6PwCADz93AQAAAAAAAAHZBwAAuAAAAG1NAmvjJ+E/GFXnY6uWuj8AwA8/dwEAAAAAAAAB2gcAALgAAABtTQJr4yfhP5zVHsOpw7o/AAAQP4YBAAAAAAAAAdsHAAC4AAAAbU0Ca+Mn4T/01UOtqOG6PwBADj+GAQAAAAAAAAHcBwAAuAAAAG1NAmvjJ+E/VNZol6f/uj8AgA0/hgEAAAAAAAAB3QcAALgAAABtTQJr4yfhP1TWaJen/7o/AEAJP4YBAAAAAAAAAd4HAAC4AAAAbU0Ca+Mn4T+AVnsMpw67PwBABz+GAQAAAAAAAAHfBwAAuAAAAG1NAmvjJ+E/gFZ7DKcOuz8AANo+lgEAAAAAAAAB4AcAALgAAABtTQJr4yfhP4BWewynDrs/AADCPpYBAAAAAAAAAeEHAAC4AAAAkXQ4G60p4T9U1miXp/+6PwCAtD6WAQAAAAAAAAHiBwAAuAAAAJF0OButKeE/GFXnY6uWuj8AALA+lgEAAAAAAAAB4wcAALgAAAAvX0ugsOrUP3j3SGU/P9I/AABpPgAAAAAAAAAAAeQHAAC4AAAAWnQGf/bf1D9WF3vN/zPSPwAAoD4QAAAAAAAAAAHlBwAAuAAAAMvXLb7P2NQ/Vhd7zf8z0j8AgKk+EAAAAAAAAAAB5gcAALgAAAA/O1X9qNHUPzQ3rTXAKNI/AICwPhAAAAAAAAAAAecHAAC4AAAA9uzonBXO1D8ol2hYACXSPwAAuD4gAAAAAAAAAAHoBwAAuAAAALCefDyCytQ/ElffnYAd0j8AALo+IAAAAAAAAAAB6QcAALgAAAAjAqR7W8PUP/wWVuMAFtI/AIC9Pi8AAAAAAAAAAeoHAAC4AAAAThdfWqG41D/cNohLwQrSPwAAvz4vAAAAAAAAAAHrBwAAuAAAAL96hpl6sdQ/ula6s4H/0T8AgL8+LwAAAAAAAAAB7AcAALgAAAAy3q3YU6rUP47Wpz6C8NE/AADAPj8AAAAAAAAAAe0HAAC4AAAAXfNot5mf1D9u9tmmQuXRPwAAwT4/AAAAAAAAAAHuBwAAuAAAAEK6tzVMkdQ/QnbHMUPW0T8AgME+TgAAAAAAAAAB7wcAALgAAABtz3IUkobUPyCW+ZkDy9E/AADEPk4AAAAAAAAAAfAHAAC4AAAAmOQt89d71D8AtisCxL/RPwAAxT5OAAAAAAAAAAHxBwAAuAAAAHyrfHGKbdQ/3tVdaoS00T8AgM4+XgAAAAAAAAAB8gcAALgAAABhcsvvPF/UP771j9JEqdE/AIDSPl4AAAAAAAAAAfMHAAC4AAAARjkabu9Q1D+mtQYYxaHRPwCA4z5uAAAAAAAAAAH0BwAAuAAAACoAaeyhQtQ/kHV9XUWa0T8AgOo+bgAAAAAAAAAB9QcAALgAAADGeEsKwTDUP3o19KLFktE/AAD0Pn0AAAAAAAAAAfYHAAC4AAAAZPEtKOAe1D9k9WroRYvRPwAA+D59AAAAAAAAAAH3BwAAuAAAAAFqEEb/DNQ/TrXhLcaD0T8AAAA/jQAAAAAAAAAB+AcAALgAAACf4vJjHvvTP0IVnVAGgNE/AMABP40AAAAAAAAAAfkHAAC4AAAAPFvVgT3p0z84dVhzRnzRPwDAAz+NAAAAAAAAAAH6BwAAuAAAANnTt59c19M/OHVYc0Z80T8AgAQ/oQAAAAAAAAAB+wcAALgAAAB3TJq9e8XTPzh1WHNGfNE/AMAEP7AAAAAAAAAAAfwHAAC4AAAAFMV825qz0z9CFZ1QBoDRPwAABT+wAAAAAAAAAAH9BwAAuAAAALI9X/m5odM/TrXhLcaD0T8AQAQ/sAAAAAAAAAAB/gcAALgAAABQtkEX2Y/TP2T1auhFi9E/AAAEP8AAAAAAAAAAAf8HAAC4AAAA7C4kNfh90z+E1TiAhZbRPwAABD/AAAAAAAAAAAEACAAAuAAAAENZmvKDaNM/sFVL9YSl0T8AAAQ/zwAAAAAAAAABAQgAALgAAADg0XwQo1bTP+p1okdEuNE/AEADP88AAAAAAAAAAQIIAAC4AAAA762GbZs90z8glvmZA8vRPwAAAz/fAAAAAAAAAAEDCAAAuAAAAEXY/ConKNM/YlaVyYLh0T8AAAM/7wAAAAAAAAABBAgAALgAAACdAnPoshLTP7C2ddbB+9E/AAADP+8AAAAAAAAAAQUIAAC4AAAArd58Rav50j8It5rAwBnSPwAAAz/+AAAAAAAAAAEGCAAAuAAAALy6hqKj4NI/Yre/qr830j8AAAM//gAAAAAAAAABBwgAALgAAADMlpD/m8fSP8RXKXJ+WdI/AAADPw4BAAAAAAAAAQgIAAC4AAAAlSQu/ACr0j8o+JI5PXvSPwAAAz8OAQAAAAAAAAEJCAAAuAAAAFyyy/hljtI/ipj8APyc0j8AQAI/HgEAAAAAAAABCggAALgAAAAlQGn1ynHSP/rYqqV6wtI/AAACPx4BAAAAAAAAAQsIAAC4AAAA7s0G8i9V0j90uZ0nuevSPwAAAz8tAQAAAAAAAAEMCAAAuAAAALhbpO6UONI/4vlLzDcR0z8AgAM/LQEAAAAAAAABDQgAALgAAAB/6UHr+RvSP1raPk52OtM/AEADPz0BAAAAAAAAAQ4IAAC4AAAAkMVLSPIC0j/gWnatdGfTPwAAAz89AQAAAAAAAAEPCAAAuAAAAObvwQV+7dE/ZNutDHOU0z8AAAM/PQEAAAAAAAABEAgAALgAAACCaKQjndvRP/6bbibxyNM/AAADP0wBAAAAAAAAAREIAAC4AAAAZy/zoU/N0T+aXC9Ab/3TPwBAAj9MAQAAAAAAAAESCAAAuAAAAJJEroCVwtE/QL00N6011D8AAAI/XAEAAAAAAAABEwgAALgAAABL9kEgAr/RP+YdOi7rbdQ/AAACP1wBAAAAAAAAARQIAAC4AAAAS/ZBIAK/0T+Mfj8lKabUPwAAAj9sAQAAAAAAAAEVCAAAuAAAAEv2QSACv9E/Mt9EHGfe1D8AAAI/bAEAAAAAAAABFggAALgAAACSRK6AlcLRP9g/ShOlFtU/AAACP3sBAAAAAAAAARcIAAC4AAAAIOGGQbzJ0T9yAAstI0vVPwCAAj97AQAAAAAAAAEYCAAAuAAAAK59XwLj0NE/DsHLRqF/1T8AwAI/iwEAAAAAAAABGQgAALgAAACCaKQjndvRP6iBjGAftNU/AMACP4sBAAAAAAAAARoIAAC4AAAAV1PpRFfm0T9CQk16nejVPwAAAz+bAQAAAAAAAAEbCAAAuAAAAHOMmsak9NE/3gIOlBsd1j8AAAM/mwEAAAAAAAABHAgAALgAAADWE7iohQbSP3jDzq2ZUdY/AAADP6oBAAAAAAAAAR0IAAC4AAAAOJvVimYY0j8QhI/HF4bWPwDAAT+qAQAAAAAAAAEeCAAAuAAAACm/yy1uMdI/oqQLBNa21j8AQAE/ugEAAAAAAAABHwgAALgAAAAZ48HQdUrSPyYlQ2PU49Y/AAABP7oBAAAAAAAAASAIAAC4AAAAUFUk1BBn0j+UZfEHUwnXPwAAAT/JAQAAAAAAAAEhCAAAuAAAAM8V8zc/h9I/+gVbzxEr1z8AAAE/yQEAAAAAAAABIggAALgAAACVJC78AKvSP1ymxJbQTNc/AAABP9kBAAAAAAAAASMIAAC4AAAAWTNpwMLO0j+oBqWjD2fXPwBAAD/ZAQAAAAAAAAEkCAAAuAAAAB5CpISE8tI/6sZA04591z8AAAA/6QEAAAAAAAABJQgAALgAAADjUN9IRhbTPxZHU0iOjNc/AIAAP+kBAAAAAAAAASYIAAC4AAAANvzyzS5B0z84JyHgzZfXPwDAAD/4AQAAAAAAAAEnCAAAuAAAAIqnBlMXbNM/Tmeqmk2f1z8AwAA/+AEAAAAAAAABKAgAALgAAAAjoYY4k5rTP05nqppNn9c/AAABPwgCAAAAAAAAASkIAAC4AAAATTff3jXQ0z84JyHgzZfXPwAAAj8IAgAAAAAAAAEqCAAAuAAAALobpOVrCdQ/DKcOa86I1z8AgAI/GAIAAAAAAAABKwgAALgAAAAqAGnsoULUP75GLl6Pbtc/AEADPxgCAAAAAAAAASwIAAC4AAAA3zKaU2t/1D9cpsSW0EzXPwDAAz8nAgAAAAAAAAEtCAAAuAAAAE4XX1qhuNQ/5MXRFJIj1z8AAAU/JwIAAAAAAAABLggAALgAAAC8+yNh1/HUP2jl3pJT+tY/AIAFPycCAAAAAAAAAS8IAAC4AAAAVvWjRlMg1T/YxGJWlcnWPwAABz83AgAAAAAAAAEwCAAAuAAAAKmgt8s7S9U/VkQr95ac1j8AgAc/NwIAAAAAAAABMQgAALgAAAC1/V7wkHLVP7iDat0YaNY/AEAMP0YCAAAAAAAAATIIAAC4AAAAewyatFKW1T8gw6nDmjPWPwBADj9GAgAAAAAAAAEzCAAAuAAAALF+/LftstU/eGKkzFz71T8AgBA/VgIAAAAAAAABNAgAALgAAACiovJa9cvVP77BFRufu9U/AIARP1YCAAAAAAAAATUIAAC4AAAABSoQPdbd1T/s4P2uYXTVPwAAEz9mAgAAAAAAAAE2CAAAuAAAANsUVV6Q6NU/BMBciKQl1T8AgBM/ZgIAAAAAAAABNwgAALgAAABnsS0ft+/VPxyfu2Hn1tQ/AIAVP3UCAAAAAAAAATgIAAC4AAAArv+Zf0rz1T8+Hl8Y6ovUPwBAFj91AgAAAAAAAAE5CAAAuAAAACFjwb4j7NU/YJ0Cz+xA1D8AwBY/hQIAAAAAAAABOggAALgAAACSxuj9/OTVP4QcpoXv9dM/AAAXP4UCAAAAAAAAATsIAAC4AAAAd403fK/W1T+c+wRfMqfTPwCAGD+VAgAAAAAAAAE8CAAAuAAAABQGGprOxNU/wHqoFTVc0z8AQBk/lQIAAAAAAAABPQgAALgAAACxfvy37bLVP+yZkKn3FNM/AIAXP6QCAAAAAAAAAT4IAAC4AAAACalydXmd1T8mWb0aetHSPwDAFj+kAgAAAAAAAAE/CAAAuAAAABiFfNJxhNU/arguabyR0j8AgA4/wwIAAAAAAAABQAgAALgAAADiEhrP1mfVP8RXKXJ+WdI/AMAKP8MCAAAAAAAAAUEIAAC4AAAAqaC3yztL1T80N601wCjSPwAAiT7DAgAAAAAAAAFCCAAAuAAAAOORfAd6J9U/xvb+kEED0j8AABM+4wIAAAAAAAABQwgAALgAAACR5miCkfzUP2JWlcmC4dE/AACQPeMCAAAAAAAACw=="/>
</p:tagLst>
</file>

<file path=ppt/tags/tag31.xml><?xml version="1.0" encoding="utf-8"?>
<p:tagLst xmlns:a="http://schemas.openxmlformats.org/drawingml/2006/main" xmlns:r="http://schemas.openxmlformats.org/officeDocument/2006/relationships" xmlns:p="http://schemas.openxmlformats.org/presentationml/2006/main">
  <p:tag name="ATHENA.MIXSHAPE" val="|streamable=true|audioOnly=true|recordStart=0|recordEnd=52464|recordLength=52502|start=0|end=52464|audioFormat={00001610-0000-0010-8000-00AA00389B71}|audioRate=44100|muted=false|volume=0.8|fadeIn=0|fadeOut=0|videoFormat={34363248-0000-0010-8000-00AA00389B71}|videoRate=15|videoWidth=256|videoHeight=256"/>
</p:tagLst>
</file>

<file path=ppt/tags/tag32.xml><?xml version="1.0" encoding="utf-8"?>
<p:tagLst xmlns:a="http://schemas.openxmlformats.org/drawingml/2006/main" xmlns:r="http://schemas.openxmlformats.org/officeDocument/2006/relationships" xmlns:p="http://schemas.openxmlformats.org/presentationml/2006/main">
  <p:tag name="ATHENA.MIXSHAPE" val="AAEAAAD/////AQAAAAAAAAAMAgAAAE9BdXRob3JQUFQsIFZlcnNpb249MC4xLjYyMzYuMCwgQ3VsdHVyZT1uZXV0cmFsLCBQdWJsaWNLZXlUb2tlbj0zMWJmMzg1NmFkMzY0ZTM1BQEAAAALSW5rTWF0dGVyVjEEAAAABVNjYWxlDUxpc3RgMStfaXRlbXMMTGlzdGAxK19zaXplD0xpc3RgMStfdmVyc2lvbgAEAAALF1NoYXJlZC5JbmtpbmcuSW5rQXRvbVtdAgAAAAgIAgAAABC5LT8JAwAAAAkAAAAQAAAABwMAAAAAAQAAABAAAAAECUlua0F0b21WMQIAAAAJBAAAAAkFAAAACQYAAAAJBwAAAAkIAAAACQkAAAAJCgAAAAkLAAAACQwAAAANBwUEAAAAC1BlblN0cm9rZVYxBAAAAApBdHRyaWJ1dGVzBVRyYWNlCVN0YXJ0VGltZQRUeXBlBAQABA9QZW5BdHRyaWJ1dGVzVjECAAAACklua1RyYWNlVjECAAAAEAxBY3Rpb25UeXBlVjECAAAAAgAAAAkNAAAACQ4AAABYHQAAAAAAAAXx////DEFjdGlvblR5cGVWMQEAAAAHdmFsdWVfXwAIAgAAAAAAAAABBQAAAAQAAAAJEAAAAAkRAAAAjzMAAAAAAAAB7v////H///8AAAAAAQYAAAAEAAAACRMAAAAJFAAAALU6AAAAAAAAAev////x////AAAAAAEHAAAABAAAAAkWAAAACRcAAACQUwAAAAAAAAHo////8f///wAAAAABCAAAAAQAAAAJGQAAAAkaAAAAxXwAAAAAAAAB5f////H///8AAAAAAQkAAAAEAAAACRwAAAAJHQAAAKOJAAAAAAAAAeL////x////AAAAAAEKAAAABAAAAAkfAAAACSAAAADyiQAAAAAAAAHf////8f///wAAAAABCwAAAAQAAAAJIgAAAAkjAAAAP5cAAAAAAAAB3P////H///8AAAAAAQwAAAAEAAAACSUAAAAJJgAAAMunAAAAAAAAAdn////x////AAAAAAUNAAAAD1BlbkF0dHJpYnV0ZXNWMQoAAAAHX2NvbG9yQQdfY29sb3JSB19jb2xvckcHX2NvbG9yQgpGaXRUb0N1cnZlBkhlaWdodA5JZ25vcmVQcmVzc3VyZQ1Jc0hpZ2hsaWdodGVyBVNoYXBlBVdpZHRoAAAAAAAAAAAEAAICAgIBBgEBDEJydXNoU2hhcGVWMQIAAAAGAgAAAP8AAP8AAAAAAAAACEAAAAXY////DEJydXNoU2hhcGVWMQEAAAAHdmFsdWVfXwAIAgAAAAEAAAAAAAAAAAAIQAUOAAAACklua1RyYWNlVjEDAAAADUxpc3RgMStfaXRlbXMMTGlzdGAxK19zaXplD0xpc3RgMStfdmVyc2lvbgQAABhTaGFyZWQuSW5raW5nLklua1BvaW50W10CAAAACAgCAAAACSkAAAB8AAAAfAAAAAEQAAAADQAAAP8AAP8AAAAAAAAACEAAAAHW////2P///wEAAAAAAAAAAAAIQAERAAAADgAAAAkrAAAAVwAAAFcAAAABEwAAAA0AAAD/AAD/AAAAAAAAAAhAAAAB1P///9j///8BAAAAAAAAAAAACEABFAAAAA4AAAAJLQAAAFgAAABYAAAAARYAAAANAAAA/wAA/wAAAAAAAAAIQAAAAdL////Y////AQAAAAAAAAAAAAhAARcAAAAOAAAACS8AAABwAAAAcAAAAAEZAAAADQAAAP8AAP8AAAAAAAAACEAAAAHQ////2P///wEAAAAAAAAAAAAIQAEaAAAADgAAAAkxAAAARgAAAEYAAAABHAAAAA0AAAD/AAD/AAAAAAAAAAhAAAABzv///9j///8BAAAAAAAAAAAACEABHQAAAA4AAAAJMwAAAAkAAAAJAAAAAR8AAAANAAAA/wAA/wAAAAAAAAAIQAAAAcz////Y////AQAAAAAAAAAAAAhAASAAAAAOAAAACTUAAABhAAAAYQAAAAEiAAAADQAAAP8AAP8AAAAAAAAACEAAAAHK////2P///wEAAAAAAAAAAAAIQAEjAAAADgAAAAk3AAAAmgAAAJoAAAABJQAAAA0AAAD/AAD/AAAAAAAAAAhAAAAByP///9j///8BAAAAAAAAAAAACEABJgAAAA4AAAAJOQAAAJ4AAACeAAAABykAAAAAAQAAAIAAAAAECklua1BvaW50VjECAAAACToAAAAJOwAAAAk8AAAACT0AAAAJPgAAAAk/AAAACUAAAAAJQQAAAAlCAAAACUMAAAAJRAAAAAlFAAAACUYAAAAJRwAAAAlIAAAACUkAAAAJSgAAAAlLAAAACUwAAAAJTQAAAAlOAAAACU8AAAAJUAAAAAlRAAAACVIAAAAJUwAAAAlUAAAACVUAAAAJVgAAAAlXAAAACVgAAAAJWQAAAAlaAAAACVsAAAAJXAAAAAldAAAACV4AAAAJXwAAAAlgAAAACWEAAAAJYgAAAAljAAAACWQAAAAJZQAAAAlmAAAACWcAAAAJaAAAAAlpAAAACWoAAAAJawAAAAlsAAAACW0AAAAJbgAAAAlvAAAACXAAAAAJcQAAAAlyAAAACXMAAAAJdAAAAAl1AAAACXYAAAAJdwAAAAl4AAAACXkAAAAJegAAAAl7AAAACXwAAAAJfQAAAAl+AAAACX8AAAAJgAAAAAmBAAAACYIAAAAJgwAAAAmEAAAACYUAAAAJhgAAAAmHAAAACYgAAAAJiQAAAAmKAAAACYsAAAAJjAAAAAmNAAAACY4AAAAJjwAAAAmQAAAACZEAAAAJkgAAAAmTAAAACZQAAAAJlQAAAAmWAAAACZcAAAAJmAAAAAmZAAAACZoAAAAJmwAAAAmcAAAACZ0AAAAJngAAAAmfAAAACaAAAAAJoQAAAAmiAAAACaMAAAAJpAAAAAmlAAAACaYAAAAJpwAAAAmoAAAACakAAAAJqgAAAAmrAAAACawAAAAJrQAAAAmuAAAACa8AAAAJsAAAAAmxAAAACbIAAAAJswAAAAm0AAAACbUAAAANBAcrAAAAAAEAAACAAAAABApJbmtQb2ludFYxAgAAAAm2AAAACbcAAAAJuAAAAAm5AAAACboAAAAJuwAAAAm8AAAACb0AAAAJvgAAAAm/AAAACcAAAAAJwQAAAAnCAAAACcMAAAAJxAAAAAnFAAAACcYAAAAJxwAAAAnIAAAACckAAAAJygAAAAnLAAAACcwAAAAJzQAAAAnOAAAACc8AAAAJ0AAAAAnRAAAACdIAAAAJ0wAAAAnUAAAACdUAAAAJ1gAAAAnXAAAACdgAAAAJ2QAAAAnaAAAACdsAAAAJ3AAAAAndAAAACd4AAAAJ3wAAAAngAAAACeEAAAAJ4gAAAAnjAAAACeQAAAAJ5QAAAAnmAAAACecAAAAJ6AAAAAnpAAAACeoAAAAJ6wAAAAnsAAAACe0AAAAJ7gAAAAnvAAAACfAAAAAJ8QAAAAnyAAAACfMAAAAJ9AAAAAn1AAAACfYAAAAJ9wAAAAn4AAAACfkAAAAJ+gAAAAn7AAAACfwAAAAJ/QAAAAn+AAAACf8AAAAJAAEAAAkBAQAACQIBAAAJAwEAAAkEAQAACQUBAAAJBgEAAAkHAQAACQgBAAAJCQEAAAkKAQAACQsBAAAJDAEAAA0pBy0AAAAAAQAAAIAAAAAECklua1BvaW50VjECAAAACQ0BAAAJDgEAAAkPAQAACRABAAAJEQEAAAkSAQAACRMBAAAJFAEAAAkVAQAACRYBAAAJFwEAAAkYAQAACRkBAAAJGgEAAAkbAQAACRwBAAAJHQEAAAkeAQAACR8BAAAJIAEAAAkhAQAACSIBAAAJIwEAAAkkAQAACSUBAAAJJgEAAAknAQAACSgBAAAJKQEAAAkqAQAACSsBAAAJLAEAAAktAQAACS4BAAAJLwEAAAkwAQAACTEBAAAJMgEAAAkzAQAACTQBAAAJNQEAAAk2AQAACTcBAAAJOAEAAAk5AQAACToBAAAJOwEAAAk8AQAACT0BAAAJPgEAAAk/AQAACUABAAAJQQEAAAlCAQAACUMBAAAJRAEAAAlFAQAACUYBAAAJRwEAAAlIAQAACUkBAAAJSgEAAAlLAQAACUwBAAAJTQEAAAlOAQAACU8BAAAJUAEAAAlRAQAACVIBAAAJUwEAAAlUAQAACVUBAAAJVgEAAAlXAQAACVgBAAAJWQEAAAlaAQAACVsBAAAJXAEAAAldAQAACV4BAAAJXwEAAAlgAQAACWEBAAAJYgEAAAljAQAACWQBAAANKAcvAAAAAAEAAACAAAAABApJbmtQb2ludFYxAgAAAAllAQAACWYBAAAJZwEAAAloAQAACWkBAAAJagEAAAlrAQAACWwBAAAJbQEAAAluAQAACW8BAAAJcAEAAAlxAQAACXIBAAAJcwEAAAl0AQAACXUBAAAJdgEAAAl3AQAACXgBAAAJeQEAAAl6AQAACXsBAAAJfAEAAAl9AQAACX4BAAAJfwEAAAmAAQAACYEBAAAJggEAAAmDAQAACYQBAAAJhQEAAAmGAQAACYcBAAAJiAEAAAmJAQAACYoBAAAJiwEAAAmMAQAACY0BAAAJjgEAAAmPAQAACZABAAAJkQEAAAmSAQAACZMBAAAJlAEAAAmVAQAACZYBAAAJlwEAAAmYAQAACZkBAAAJmgEAAAmbAQAACZwBAAAJnQEAAAmeAQAACZ8BAAAJoAEAAAmhAQAACaIBAAAJowEAAAmkAQAACaUBAAAJpgEAAAmnAQAACagBAAAJqQEAAAmqAQAACasBAAAJrAEAAAmtAQAACa4BAAAJrwEAAAmwAQAACbEBAAAJsgEAAAmzAQAACbQBAAAJtQEAAAm2AQAACbcBAAAJuAEAAAm5AQAACboBAAAJuwEAAAm8AQAACb0BAAAJvgEAAAm/AQAACcABAAAJwQEAAAnCAQAACcMBAAAJxAEAAAnFAQAACcYBAAAJxwEAAAnIAQAACckBAAAJygEAAAnLAQAACcwBAAAJzQEAAAnOAQAACc8BAAAJ0AEAAAnRAQAACdIBAAAJ0wEAAAnUAQAADRAHMQAAAAABAAAAgAAAAAQKSW5rUG9pbnRWMQIAAAAJ1QEAAAnWAQAACdcBAAAJ2AEAAAnZAQAACdoBAAAJ2wEAAAncAQAACd0BAAAJ3gEAAAnfAQAACeABAAAJ4QEAAAniAQAACeMBAAAJ5AEAAAnlAQAACeYBAAAJ5wEAAAnoAQAACekBAAAJ6gEAAAnrAQAACewBAAAJ7QEAAAnuAQAACe8BAAAJ8AEAAAnxAQAACfIBAAAJ8wEAAAn0AQAACfUBAAAJ9gEAAAn3AQAACfgBAAAJ+QEAAAn6AQAACfsBAAAJ/AEAAAn9AQAACf4BAAAJ/wEAAAkAAgAACQECAAAJAgIAAAkDAgAACQQCAAAJBQIAAAkGAgAACQcCAAAJCAIAAAkJAgAACQoCAAAJCwIAAAkMAgAACQ0CAAAJDgIAAAkPAgAACRACAAAJEQIAAAkSAgAACRMCAAAJFAIAAAkVAgAACRYCAAAJFwIAAAkYAgAACRkCAAAJGgIAAA06BzMAAAAAAQAAABAAAAAECklua1BvaW50VjECAAAACRsCAAAJHAIAAAkdAgAACR4CAAAJHwIAAAkgAgAACSECAAAJIgIAAAkjAgAADQcHNQAAAAABAAAAgAAAAAQKSW5rUG9pbnRWMQIAAAAJJAIAAAklAgAACSYCAAAJJwIAAAkoAgAACSkCAAAJKgIAAAkrAgAACSwCAAAJLQIAAAkuAgAACS8CAAAJMAIAAAkxAgAACTICAAAJMwIAAAk0AgAACTUCAAAJNgIAAAk3AgAACTgCAAAJOQIAAAk6AgAACTsCAAAJPAIAAAk9AgAACT4CAAAJPwIAAAlAAgAACUECAAAJQgIAAAlDAgAACUQCAAAJRQIAAAlGAgAACUcCAAAJSAIAAAlJAgAACUoCAAAJSwIAAAlMAgAACU0CAAAJTgIAAAlPAgAACVACAAAJUQIAAAlSAgAACVMCAAAJVAIAAAlVAgAACVYCAAAJVwIAAAlYAgAACVkCAAAJWgIAAAlbAgAACVwCAAAJXQIAAAleAgAACV8CAAAJYAIAAAlhAgAACWICAAAJYwIAAAlkAgAACWUCAAAJZgIAAAlnAgAACWgCAAAJaQIAAAlqAgAACWsCAAAJbAIAAAltAgAACW4CAAAJbwIAAAlwAgAACXECAAAJcgIAAAlzAgAACXQCAAAJdQIAAAl2AgAACXcCAAAJeAIAAAl5AgAACXoCAAAJewIAAAl8AgAACX0CAAAJfgIAAAl/AgAACYACAAAJgQIAAAmCAgAACYMCAAAJhAIAAA0fBzcAAAAAAQAAAAABAAAECklua1BvaW50VjECAAAACYUCAAAJhgIAAAmHAgAACYgCAAAJiQIAAAmKAgAACYsCAAAJjAIAAAmNAgAACY4CAAAJjwIAAAmQAgAACZECAAAJkgIAAAmTAgAACZQCAAAJlQIAAAmWAgAACZcCAAAJmAIAAAmZAgAACZoCAAAJmwIAAAmcAgAACZ0CAAAJngIAAAmfAgAACaACAAAJoQIAAAmiAgAACaMCAAAJpAIAAAmlAgAACaYCAAAJpwIAAAmoAgAACakCAAAJqgIAAAmrAgAACawCAAAJrQIAAAmuAgAACa8CAAAJsAIAAAmxAgAACbICAAAJswIAAAm0AgAACbUCAAAJtgIAAAm3AgAACbgCAAAJuQIAAAm6AgAACbsCAAAJvAIAAAm9AgAACb4CAAAJvwIAAAnAAgAACcECAAAJwgIAAAnDAgAACcQCAAAJxQIAAAnGAgAACccCAAAJyAIAAAnJAgAACcoCAAAJywIAAAnMAgAACc0CAAAJzgIAAAnPAgAACdACAAAJ0QIAAAnSAgAACdMCAAAJ1AIAAAnVAgAACdYCAAAJ1wIAAAnYAgAACdkCAAAJ2gIAAAnbAgAACdwCAAAJ3QIAAAneAgAACd8CAAAJ4AIAAAnhAgAACeICAAAJ4wIAAAnkAgAACeUCAAAJ5gIAAAnnAgAACegCAAAJ6QIAAAnqAgAACesCAAAJ7AIAAAntAgAACe4CAAAJ7wIAAAnwAgAACfECAAAJ8gIAAAnzAgAACfQCAAAJ9QIAAAn2AgAACfcCAAAJ+AIAAAn5AgAACfoCAAAJ+wIAAAn8AgAACf0CAAAJ/gIAAAn/AgAACQADAAAJAQMAAAkCAwAACQMDAAAJBAMAAAkFAwAACQYDAAAJBwMAAAkIAwAACQkDAAAJCgMAAAkLAwAACQwDAAAJDQMAAAkOAwAACQ8DAAAJEAMAAAkRAwAACRIDAAAJEwMAAAkUAwAACRUDAAAJFgMAAAkXAwAACRgDAAAJGQMAAAkaAwAACRsDAAAJHAMAAAkdAwAACR4DAAANZgc5AAAAAAEAAAAAAQAABApJbmtQb2ludFYxAgAAAAkfAwAACSADAAAJIQMAAAkiAwAACSMDAAAJJAMAAAklAwAACSYDAAAJJwMAAAkoAwAACSkDAAAJKgMAAAkrAwAACSwDAAAJLQMAAAkuAwAACS8DAAAJMAMAAAkxAwAACTIDAAAJMwMAAAk0AwAACTUDAAAJNgMAAAk3AwAACTgDAAAJOQMAAAk6AwAACTsDAAAJPAMAAAk9AwAACT4DAAAJPwMAAAlAAwAACUEDAAAJQgMAAAlDAwAACUQDAAAJRQMAAAlGAwAACUcDAAAJSAMAAAlJAwAACUoDAAAJSwMAAAlMAwAACU0DAAAJTgMAAAlPAwAACVADAAAJUQMAAAlSAwAACVMDAAAJVAMAAAlVAwAACVYDAAAJVwMAAAlYAwAACVkDAAAJWgMAAAlbAwAACVwDAAAJXQMAAAleAwAACV8DAAAJYAMAAAlhAwAACWIDAAAJYwMAAAlkAwAACWUDAAAJZgMAAAlnAwAACWgDAAAJaQMAAAlqAwAACWsDAAAJbAMAAAltAwAACW4DAAAJbwMAAAlwAwAACXEDAAAJcgMAAAlzAwAACXQDAAAJdQMAAAl2AwAACXcDAAAJeAMAAAl5AwAACXoDAAAJewMAAAl8AwAACX0DAAAJfgMAAAl/AwAACYADAAAJgQMAAAmCAwAACYMDAAAJhAMAAAmFAwAACYYDAAAJhwMAAAmIAwAACYkDAAAJigMAAAmLAwAACYwDAAAJjQMAAAmOAwAACY8DAAAJkAMAAAmRAwAACZIDAAAJkwMAAAmUAwAACZUDAAAJlgMAAAmXAwAACZgDAAAJmQMAAAmaAwAACZsDAAAJnAMAAAmdAwAACZ4DAAAJnwMAAAmgAwAACaEDAAAJogMAAAmjAwAACaQDAAAJpQMAAAmmAwAACacDAAAJqAMAAAmpAwAACaoDAAAJqwMAAAmsAwAACa0DAAAJrgMAAAmvAwAACbADAAAJsQMAAAmyAwAACbMDAAAJtAMAAAm1AwAACbYDAAAJtwMAAAm4AwAACbkDAAAJugMAAAm7AwAACbwDAAANYgU6AAAACklua1BvaW50VjEEAAAAAVgBWQ5QcmVzc3VyZUZhY3RvcglUaW1lU3RhbXAAAAAABgYLEAIAAACs6M53NnmTP+SOTnjOktY/AADoPQAAAAAAAAAAATsAAAA6AAAArOjOdzZ5kz8+j+QX2YzWPwAAID4PAAAAAAAAAAE8AAAAOgAAAKzoznc2eZM/Po/kF9mM1j8AACk+DwAAAAAAAAABPQAAADoAAACs6M53NnmTPz6P5BfZjNY/AAAwPg8AAAAAAAAAAT4AAAA6AAAArOjOdzZ5kz8+j+QX2YzWPwAAVT4PAAAAAAAAAAE/AAAAOgAAAKzoznc2eZM/Po/kF9mM1j8AAGQ+HwAAAAAAAAABQAAAADoAAACs6M53NnmTP5mPerfjhtY/AACAPh8AAAAAAAAAAUEAAAA6AAAArOjOdzZ5kz+Zj3q344bWPwAAhj4vAAAAAAAAAAFCAAAAOgAAAKzoznc2eZM/mY96t+OG1j8AAIw+LwAAAAAAAAABQwAAADoAAACs6M53NnmTP5mPerfjhtY/AICOPj4AAAAAAAAAAUQAAAA6AAAArOjOdzZ5kz+Zj3q344bWPwCAjz4+AAAAAAAAAAFFAAAAOgAAAKzoznc2eZM/mY96t+OG1j8AAJA+PgAAAAAAAAABRgAAADoAAABUhVxns5+TP5mPerfjhtY/AACRPj4AAAAAAAAAAUcAAAA6AAAAVIVcZ7Ofkz+Zj3q344bWPwCAkT4+AAAAAAAAAAFIAAAAOgAAAAgi6lYwxpM/848QV+6A1j8AAJM+PgAAAAAAAAABSQAAADoAAABoWwU2KhOUP/OPEFfugNY/AICTPj4AAAAAAAAAAUoAAAA6AAAAxJQgFSRglD/zjxBX7oDWPwAAlj4+AAAAAAAAAAFLAAAAOgAAACTOO/QdrZQ/848QV+6A1j8AAJc+TgAAAAAAAAABTAAAADoAAACAB1fTF/qUP/OPEFfugNY/AACePl0AAAAAAAAAAU0AAAA6AAAAlN3/oY5tlT/zjxBX7oDWPwCAoT5tAAAAAAAAAAFOAAAAOgAAAFBQNmCCB5Y/848QV+6A1j8AgKg+fQAAAAAAAAABTwAAADoAAAAMw2wedqGWP/OPEFfugNY/AACsPn0AAAAAAAAAAVAAAAA6AAAAfNIwzOZhlz/zjxBX7oDWPwCArj6MAAAAAAAAAAFRAAAAOgAAAJR+gmnUSJg/mY96t+OG1j8AgK8+jAAAAAAAAAABUgAAADoAAAC4KtQGwi+ZPz6P5BfZjNY/AICuPpwAAAAAAAAAAVMAAAA6AAAAhHOzkyw9mj/kjk54zpLWPwAArj67AAAAAAAAAAFUAAAAOgAAAFS8kiCXSps/io642MOY1j8AALE+uwAAAAAAAAABVQAAADoAAADMof+cfn6cPy+OIjm5ntY/AICyPssAAAAAAAAAAVYAAAA6AAAA/CP6COPYnT/VjYyZrqTWPwCAsj7LAAAAAAAAAAFXAAAAOgAAANxCgmTEWZ8/e432+aOq1j8AALI+ywAAAAAAAAABWAAAADoAAACEYj5oFFqgP3uN9vmjqtY/AACyPssAAAAAAAAAAVkAAAA6AAAA7nECFoUaoT97jfb5o6rWPwAAsj7aAAAAAAAAAAFaAAAAOgAAALhPjTs07qE/1Y2Mma6k1j8AALI+2gAAAAAAAAABWwAAADoAAADS+97YIdWiPy+OIjm5ntY/AACyPuoAAAAAAAAAAVwAAAA6AAAA8Kcwdg+8oz+KjrjYw5jWPwAAtD7qAAAAAAAAAAFdAAAAOgAAAGgiSYs7tqQ/5I5OeM6S1j8AALU++gAAAAAAAAABXgAAADoAAADcnGGgZ7ClP+SOTnjOktY/AAC6PvoAAAAAAAAAAV8AAAA6AAAAqOVALdK9pj/kjk54zpLWPwAAvD4ZAQAAAAAAAAFgAAAAOgAAACBgWUL+t6c/5I5OeM6S1j8AgL8+GQEAAAAAAAABYQAAADoAAACU2nFXKrKoP+SOTnjOktY/AADBPhkBAAAAAAAAAWIAAAA6AAAACFWKbFasqT8+j+QX2YzWPwCAwT4ZAQAAAAAAAAFjAAAAOgAAACgB3AlEk6o/mY96t+OG1j8AAMI+KQEAAAAAAAABZAAAADoAAADw3mYv82arP/OPEFfugNY/AADCPikBAAAAAAAAAWUAAAA6AAAAYO4q3WMnrD9OkKb2+HrWPwAAwj44AQAAAAAAAAFmAAAAOgAAAMz97orU56w/qZA8lgN11j8AAMM+OAEAAAAAAAABZwAAADoAAAA0DbM4RaitPwOR0jUOb9Y/AIDDPjgBAAAAAAAAAWgAAAA6AAAApBx35rVorj9ekWjVGGnWPwCAwj5IAQAAAAAAAAFpAAAAOgAAABQsO5QmKa8/XpFo1Rhp1j8AAMI+SAEAAAAAAAABagAAADoAAAAwbTjKWNavP7iR/nQjY9Y/AADDPmwBAAAAAAAAAWsAAAA6AAAAINcagMVBsD8TkpQULl3WPwCAwz5sAQAAAAAAAAFsAAAAOgAAAK53GZtemLA/E5KUFC5d1j8AgMI+bAEAAAAAAAABbQAAADoAAAA2GBi29+6wPxOSlBQuXdY/AADCPmwBAAAAAAAAAW4AAAA6AAAAxLgW0ZBFsT8TkpQULl3WPwAAxD58AQAAAAAAAAFvAAAAOgAAACLyMbCKkrE/E5KUFC5d1j8AAMU+fAEAAAAAAAABcAAAADoAAACAK02PhN+xPxOSlBQuXdY/AIDFPosBAAAAAAAAAXEAAAA6AAAA3mRobn4ssj8TkpQULl3WPwAAxj6LAQAAAAAAAAFyAAAAOgAAABI3oBHZb7I/E5KUFC5d1j8AAMc+mwEAAAAAAAABcwAAADoAAABGCdi0M7OyPxOSlBQuXdY/AIDHPpsBAAAAAAAAAXQAAAA6AAAATnQsHO/ssj8TkpQULl3WPwCAxz6rAQAAAAAAAAF1AAAAOgAAAIJGZL9JMLM/E5KUFC5d1j8AAMg+qwEAAAAAAAABdgAAADoAAACMsbgmBWqzPxOSlBQuXdY/AADJProBAAAAAAAAAXcAAAA6AAAAkBwNjsCjsz8TkpQULl3WPwCAyT66AQAAAAAAAAF4AAAAOgAAAGwgfrnc07M/E5KUFC5d1j8AgMk+ygEAAAAAAAABeQAAADoAAABIJO/k+AO0PxOSlBQuXdY/AADKPsoBAAAAAAAAAXoAAAA6AAAAIChgEBU0tD8TkpQULl3WPwAAyz7ZAQAAAAAAAAF7AAAAOgAAANTE7f+RWrQ/uJH+dCNj1j8AgMs+2QEAAAAAAAABfAAAADoAAACuyF4rroq0P7iR/nQjY9Y/AIDLPukBAAAAAAAAAX0AAAA6AAAAiMzPVsq6tD+4kf50I2PWPwAAzD7pAQAAAAAAAAF+AAAAOgAAADhpXUZH4bQ/uJH+dCNj1j8AAMw+6QEAAAAAAAABfwAAADoAAAAUbc5xYxG1P7iR/nQjY9Y/AADMPvkBAAAAAAAAAYAAAAA6AAAA8HA/nX9BtT+4kf50I2PWPwAAzD75AQAAAAAAAAGBAAAAOgAAAPjbkwQ7e7U/uJH+dCNj1j8AAMw+CAIAAAAAAAABggAAADoAAAACR+hr9rS1P7iR/nQjY9Y/AADOPggCAAAAAAAAAYMAAAA6AAAABrI807HutT+4kf50I2PWPwAAzz4oAgAAAAAAAAGEAAAAOgAAAA4dkTptKLY/E5KUFC5d1j8AgNA+KAIAAAAAAAABhQAAADoAAAAYiOWhKGK2PxOSlBQuXdY/AIDRPjcCAAAAAAAAAYYAAAA6AAAASlodRYOltj8TkpQULl3WPwCA0T43AgAAAAAAAAGHAAAAOgAAAH4sVejd6LY/E5KUFC5d1j8AANI+NwIAAAAAAAABiAAAADoAAACCl6lPmSK3PxOSlBQuXdY/AADTPjcCAAAAAAAAAYkAAAA6AAAAjAL+tlRctz8TkpQULl3WPwCA0z5HAgAAAAAAAAGKAAAAOgAAAJRtUh4Qlrc/E5KUFC5d1j8AgNM+RwIAAAAAAAABiwAAADoAAADIP4rBatm3PxOSlBQuXdY/AADUPmYCAAAAAAAAAYwAAAA6AAAAzKreKCYTuD8TkpQULl3WPwAA1D5mAgAAAAAAAAGNAAAAOgAAANYVM5DhTLg/uJH+dCNj1j8AANQ+ZgIAAAAAAAABjgAAADoAAAAI6GozPJC4P7iR/nQjY9Y/AADUPmYCAAAAAAAAAY8AAAA6AAAAPLqi1pbTuD+4kf50I2PWPwAA1D52AgAAAAAAAAGQAAAAOgAAAEYl9z1SDbk/uJH+dCNj1j8AANQ+dgIAAAAAAAABkQAAADoAAABKkEulDUe5P7iR/nQjY9Y/AADUPoUCAAAAAAAAAZIAAAA6AAAAUvufDMmAuT+4kf50I2PWPwAA1D6FAgAAAAAAAAGTAAAAOgAAAFxm9HOEurk/uJH+dCNj1j8AANQ+lQIAAAAAAAABlAAAADoAAAA0amWfoOq5P7iR/nQjY9Y/AADUPpUCAAAAAAAAAZUAAAA6AAAADm7Wyrwauj+4kf50I2PWPwAA1D6lAgAAAAAAAAGWAAAAOgAAAOxxR/bYSro/uJH+dCNj1j8AANQ+pQIAAAAAAAABlwAAADoAAADGdbgh9Xq6PxOSlBQuXdY/AADUPrQCAAAAAAAAAZgAAAA6AAAApHkpTRGruj9tkiq0OFfWPwAA1D60AgAAAAAAAAGZAAAAOgAAAKrkfbTM5Lo/bZIqtDhX1j8AANQ+xAIAAAAAAAABmgAAADoAAACyT9IbiB67P8eSwFNDUdY/AIDSPsQCAAAAAAAAAZsAAAA6AAAAvLomg0NYuz/HksBTQ1HWPwAA0j7TAgAAAAAAAAGcAAAAOgAAAMAle+r+kbs/IpNW801L1j8AANI+0wIAAAAAAAABnQAAADoAAAAeX5bJ+N67PyKTVvNNS9Y/AADSPtMCAAAAAAAAAZ4AAAA6AAAAUDHObFMivD95k+ySWEXWPwAA0j7jAgAAAAAAAAGfAAAAOgAAAFicItQOXLw/eZPsklhF1j8AANI+4wIAAAAAAAABoAAAADoAAABiB3c7ypW8P3mT7JJYRdY/AADTPvMCAAAAAAAAAaEAAAA6AAAAZnLLooXPvD95k+ySWEXWPwCA0z7zAgAAAAAAAAGiAAAAOgAAAEZ2PM6h/7w/eZPsklhF1j8AgNM+EgMAAAAAAAABowAAADoAAAAeeq35vS+9PyKTVvNNS9Y/AADUPhIDAAAAAAAAAaQAAAA6AAAAzBY76TpWvT8ik1bzTUvWPwAA1D4iAwAAAAAAAAGlAAAAOgAAAFJM5ZwYc70/IpNW801L1j8AANQ+IgMAAAAAAAABpgAAADoAAADWgY9Q9o+9PyKTVvNNS9Y/AIDSPiIDAAAAAAAAAacAAAA6AAAAXLc5BNSsvT/HksBTQ1HWPwAA0j4iAwAAAAAAAAGoAAAAOgAAAODs47exyb0/x5LAU0NR1j8AANI+IgMAAAAAAAABqQAAADoAAABkIo5rj+a9P22SKrQ4V9Y/AADSPjEDAAAAAAAAAaoAAAA6AAAA5Fc4H20Dvj9tkiq0OFfWPwAA0z4xAwAAAAAAAAGrAAAAOgAAAGiN4tJKIL4/E5KUFC5d1j8AgNM+QQMAAAAAAAABrAAAADoAAADuwoyGKD2+PxOSlBQuXdY/AIDSPkEDAAAAAAAAAa0AAAA6AAAAnF8adqVjvj8TkpQULl3WPwAAzj5QAwAAAAAAAAGuAAAAOgAAAEz8p2Uiir4/uJH+dCNj1j8AgMs+UAMAAAAAAAABrwAAADoAAAD6mDVVn7C+P7iR/nQjY9Y/AIDCPmQDAAAAAAAAAbAAAAA6AAAArjXDRBzXvj9ekWjVGGnWPwCAvj5kAwAAAAAAAAGxAAAAOgAAAF7SUDSZ/b4/XpFo1Rhp1j8AgLI+ZAMAAAAAAAABsgAAADoAAAAMb94jFiS/P16RaNUYadY/AICtPnMDAAAAAAAAAbMAAAA6AAAAkKSI1/NAvz9ekWjVGGnWPwAAYT5zAwAAAAAAAAG0AAAAOgAAAD5BFsdwZ78/XpFo1Rhp1j8AACo+cwMAAAAAAAABtQAAADoAAADu3aO27Y2/P7iR/nQjY9Y/AAAKPrIDAAAAAAAAAbYAAAA6AAAAyD+KwWrZtz//F9hj0mrePwAAOD4AAAAAAAAAAAG3AAAAOgAAAG5xw0ksxrc/WRhuA91k3j8AAHw+EAAAAAAAAAABuAAAADoAAACY2KaFy8+3P1kYbgPdZN4/AACGPhAAAAAAAAAAAbkAAAA6AAAAyD+KwWrZtz+1GASj517ePwCAiz4QAAAAAAAAAAG6AAAAOgAAAPKmbf0J47c/DxmaQvJY3j8AAJE+EAAAAAAAAAABuwAAADoAAAAeDlE5qey3Pw8ZmkLyWN4/AICSPh8AAAAAAAAAAbwAAAA6AAAAeNwXsef/tz9pGTDi/FLePwCAkj4fAAAAAAAAAAG9AAAAOgAAAMyq3igmE7g/wxnGgQdN3j8AAJI+LwAAAAAAAAABvgAAADoAAAAmeaWgZCa4Px0aXCESR94/AACSPi8AAAAAAAAAAb8AAAA6AAAAfEdsGKM5uD95GvLAHEHePwAAkj4/AAAAAAAAAAHAAAAAOgAAANYVM5DhTLg/0xqIYCc73j8AAJM+PwAAAAAAAAABwQAAADoAAABYS91Dv2m4Py0bHgAyNd4/AICTPj8AAAAAAAAAAcIAAAA6AAAArhmku/18uD+HG7SfPC/ePwAAmD5OAAAAAAAAAAHDAAAAOgAAAI4dFecZrbg/hxu0nzwv3j8AgJ0+TgAAAAAAAAABxAAAADoAAACSiGlO1ea4P4cbtJ88L94/AACgPm4AAAAAAAAAAcUAAAA6AAAAmvO9tZAguT+HG7SfPC/ePwAAqD5uAAAAAAAAAAHGAAAAOgAAAKReEh1MWrk/hxu0nzwv3j8AgKs+bgAAAAAAAAABxwAAADoAAADWMErApp25P4cbtJ88L94/AICvPn0AAAAAAAAAAcgAAAA6AAAANGpln6DquT/hG0o/RynePwAAsT59AAAAAAAAAAHJAAAAOgAAAOxxR/bYSro/PRzg3lEj3j8AgLA+jQAAAAAAAAABygAAADoAAADQ4AyJsLS6P/EcDB5nF94/AACwPpwAAAAAAAAAAcsAAAA6AAAA3La1Vycouz9JHaK9cRHePwAAsD6cAAAAAAAAAAHMAAAAOgAAABr0QWI9pbs/ox04XXwL3j8AALA+nAAAAAAAAAABzQAAADoAAACq/5TkkTW8P/0dzvyGBd4/AACyPqwAAAAAAAAAAc4AAAA6AAAAPAvoZubFvD9ZHmSckf/dPwAAsz6sAAAAAAAAAAHPAAAAOgAAAMwWO+k6Vr0/sx76O5z53T8AgLE+vAAAAAAAAAAB0AAAADoAAAA2u6ov8Ny9P7Me+juc+d0/AICwPrwAAAAAAAAAAdEAAAA6AAAAcvg2OgZavj+zHvo7nPndPwAAsT7LAAAAAAAAAAHSAAAAOgAAAK41w0Qc174/DR+Q26bz3T8AgLE+ywAAAAAAAAAB0wAAADoAAAC8C2wTk0q/P2cfJnux7d0/AICxPtsAAAAAAAAAAdQAAAA6AAAAyOEU4gm+vz/BH7wavOfdPwAAsj7bAAAAAAAAAAHVAAAAOgAAAO3bXljAGMA/GyBSusbh3T8AALI+2wAAAAAAAAAB1gAAADoAAAD0RrO/e1LAP9Egfvnb1d0/AACyPusAAAAAAAAAAdcAAAA6AAAAZf4ViWeHwD+FIao48cndPwAAsj7rAAAAAAAAAAHYAAAAOgAAAEECh7SDt8A/hSGqOPHJ3T8AALI++gAAAAAAAAAB2QAAADoAAACFUgZC0OLAPzsi1ncGvt0/AICwPvoAAAAAAAAAAdoAAAA6AAAAnzuik30EwT/vIgK3G7LdPwAAsD4KAQAAAAAAAAHbAAAAOgAAAI69WqmLHME/SSOYVias3T8AALI+CgEAAAAAAAAB3AAAADoAAADliyEhyi/BP0kjmFYmrN0/AACzPikBAAAAAAAAAd0AAAA6AAAAqKb2+jg+wT+jIy72MKbdPwAAuT4pAQAAAAAAAAHeAAAAOgAAAD1a6JgIQ8E//SPElTug3T8AALw+KQEAAAAAAAAB3wAAADoAAAA9WuiYCEPBP1kkWjVGmt0/AIDAPikBAAAAAAAAAeAAAAA6AAAAEPMEXWk5wT+zJPDUUJTdPwCAwj45AQAAAAAAAAHhAAAAOgAAAFHYL4P6KsE/syTw1FCU3T8AAMc+OQEAAAAAAAAB4gAAADoAAABhVndt7BLBPw0lhnRbjt0/AIDIPkgBAAAAAAAAAeMAAAA6AAAA3yDNuQ72wD8NJYZ0W47dPwCAyj5IAQAAAAAAAAHkAAAAOgAAAMY3MWhh1MA/DSWGdFuO3T8AgMs+WAEAAAAAAAAB5QAAADoAAAB/57HaFKnAP7Mk8NRQlN0/AIDKPlgBAAAAAAAAAeYAAAA6AAAAo+NAr/h4wD9ZJFo1RprdPwAAyj5oAQAAAAAAAAHnAAAAOgAAAMffz4PcSMA/oyMu9jCm3T8AAMo+aAEAAAAAAAAB6AAAADoAAADt215YwBjAP+8iArcbst0/AADKPncBAAAAAAAAAekAAAA6AAAAyOEU4gm+vz+VImwXEbjdPwAAyz53AQAAAAAAAAHqAAAAOgAAAGI9pZtUN78/3yFA2PvD3T8AgMs+hwEAAAAAAAAB6wAAADoAAADQMVIZAKe+PyshFJnmz90/AIDLPocBAAAAAAAAAewAAAA6AAAAEr8bWwwNvj/RIH7529XdPwAAzD6HAQAAAAAAAAHtAAAAOgAAACblAWF5ab0/GyBSusbh3T8AANA+lgEAAAAAAAAB7gAAADoAAAA8C+hm5sW8Pw0fkNum890/AADSPpYBAAAAAAAAAe8AAAA6AAAAgJixqPIrvD9ZHmSckf/dPwAA3D61AQAAAAAAAAHwAAAAOgAAAO6MXiaem7s/ox04XXwL3j8AgOA+tQEAAAAAAAAB8QAAADoAAACG6O7f6BS7P/EcDB5nF94/AIDnPrUBAAAAAAAAAfIAAAA6AAAAIER/mTOOuj89HODeUSPePwAA6j7EAQAAAAAAAAHzAAAAOgAAALqfD1N+B7o/hxu0nzwv3j8AgOw+xAEAAAAAAAAB9AAAADoAAAB8YoNIaIq5Py0bHgAyNd4/AIDtPsQBAAAAAAAAAfUAAAA6AAAAbozaefEWuT/TGohgJzvePwAA8T7UAQAAAAAAAAH2AAAAOgAAAI4dFecZrbg/HRpcIRJH3j8AgPI+1AEAAAAAAAAB9wAAADoAAAAAfRbMgFa4P8MZxoEHTd4/AIDzPuQBAAAAAAAAAfgAAAA6AAAAzKreKCYTuD9pGTDi/FLePwAA9D7kAQAAAAAAAAH5AAAAOgAAAPKmbf0J47c/DxmaQvJY3j8AAPQ+8wEAAAAAAAAB+gAAADoAAABCCuANjby3P1kYbgPdZN4/AAD0PvMBAAAAAAAAAfsAAAA6AAAA6jsZlk6ptz+lF0LEx3DePwCA8D7zAQAAAAAAAAH8AAAAOgAAAOo7GZZOqbc/8RYWhbJ83j8AAO8+AwIAAAAAAAAB/QAAADoAAABCCuANjby3PzsW6kWdiN4/AADuPgMCAAAAAAAAAf4AAAA6AAAAHg5ROanstz+HFb4GiJTePwAA7j4SAgAAAAAAAAH/AAAAOgAAAFDgiNwDMLg/0xSSx3Kg3j8AgOw+IgIAAAAAAAABAAEAADoAAADegIf3nIa4Px0UZohdrN4/AADsPiICAAAAAAAAAQEBAAA6AAAAwO9MinTwuD/DE9DoUrLePwAA7T4yAgAAAAAAAAECAQAAOgAAAMzF9VjrY7k/aRM6SUi43j8AgO0+MgIAAAAAAAABAwEAADoAAAAKA4JjAeG5P2kTOklIuN4/AIDtPjICAAAAAAAAAQQBAAA6AAAAxnW4IfV6uj9pEzpJSLjePwAA7j5BAgAAAAAAAAEFAQAAOgAAALJP0huIHrs/aRM6SUi43j8AAO4+QQIAAAAAAAABBgEAADoAAADy97KNWdW7P2kTOklIuN4/AADuPlECAAAAAAAAAQcBAAA6AAAACDmww4uCvD9pEzpJSLjePwAA4z5RAgAAAAAAAAEIAQAAOgAAAB56rfm9L70/aRM6SUi43j8AAN4+YQIAAAAAAAABCQEAADoAAAAKVMfzUNO9P2kTOklIuN4/AACbPmECAAAAAAAAAQoBAAA6AAAA9i3h7eN2vj8dFGaIXazePwAAej5wAgAAAAAAAAELAQAAOgAAALKgF6zXEL8/dxT8J2im3j8AAFU+cAIAAAAAAAABDAEAADoAAAAaRYfyjJe/Py0VKGd9mt4/AABIPo8CAAAAAAAAAQ0BAAA6AAAAfGKDSGiKuT+61nEQJbniPwAAQz4AAAAAAAAAAAEOAQAAOgAAAFL7nwzJgLk/5tY8YCq24j8AgIU+EAAAAAAAAAABDwEAADoAAABS+58MyYC5PxTXB7Avs+I/AICNPhAAAAAAAAAAARABAAA6AAAAqMlmhAeUuT9A19L/NLDiPwAAkz4QAAAAAAAAAAERAQAAOgAAANYwSsCmnbk/btedTzqt4j8AgJw+IAAAAAAAAAABEgEAADoAAAACmC38Rae5P5zXaJ8/quI/AICfPiAAAAAAAAAAARMBAAA6AAAAApgt/EWnuT/I1zPvRKfiPwCAoz4gAAAAAAAAAAEUAQAAOgAAAAKYLfxFp7k/9tf+Pkqk4j8AAKU+IAAAAAAAAAABFQEAADoAAAAq/xA45bC5PyLYyY5PoeI/AICjPi8AAAAAAAAAARYBAAA6AAAAXGb0c4S6uT9Q2JTeVJ7iPwCAoj4vAAAAAAAAAAEXAQAAOgAAAITN168jxLk/qtgqfl+Y4j8AAKM+LwAAAAAAAAABGAEAADoAAADam54nYte5P9jY9c1kleI/AICjPi8AAAAAAAAAARkBAAA6AAAANGpln6DquT8E2cAdapLiPwAApT4/AAAAAAAAAAEaAQAAOgAAALqfD1N+B7o/YNlWvXSM4j8AgKU+TgAAAAAAAAABGwEAADoAAAA81bkGXCS6P4zZIQ16ieI/AACoPk4AAAAAAAAAARwBAAA6AAAAGNkqMnhUuj/m2beshIPiPwAAqT5eAAAAAAAAAAEdAQAAOgAAAPLcm12UhLo/EtqC/ImA4j8AAK8+XgAAAAAAAAABHgEAADoAAAD6R/DET766P27aGJyUeuI/AACyPm4AAAAAAAAAAR8BAAA6AAAAWIELpEkLuz+a2uPrmXfiPwAAuz59AAAAAAAAAAEgAQAAOgAAAOQhCr/iYbs/yNquO5904j8AAL8+fQAAAAAAAAABIQEAADoAAADy97KNWdW7P/TaeYukceI/AIDGPo0AAAAAAAAAASIBAAA6AAAABM5bXNBIvD8i20TbqW7iPwAAyj6NAAAAAAAAAAEjAQAAOgAAABCkBCtHvLw/UNsPK69r4j8AgMw+nQAAAAAAAAABJAEAADoAAAB4SHRx/EK9P3zb2nq0aOI/AIDNPp0AAAAAAAAAASUBAAA6AAAA4Ozjt7HJvT+q26XKuWXiPwAAzz6wAAAAAAAAAAEmAQAAOgAAAHL4NjoGWr4/1ttwGr9i4j8AgM8+sAAAAAAAAAABJwEAADoAAAAEBIq8Wuq+P9bbcBq/YuI/AIDPPsAAAAAAAAAAASgBAAA6AAAAlA/dPq96vz/W23Aav2LiPwAA0D7AAAAAAAAAAAEpAQAAOgAAACrBiX5RCsA/1ttwGr9i4j8AANA+zwAAAAAAAAABKgEAADoAAAC2YYiZ6mDAP9bbcBq/YuI/AADQPs8AAAAAAAAAASsBAAA6AAAAQQKHtIO3wD/W23Aav2LiPwAA0D7fAAAAAAAAAAEsAQAAOgAAAMyihc8cDsE/BNw7asRf4j8AANA+3wAAAAAAAAABLQEAADoAAABXQ4TqtWTBPzDcBrrJXOI/AADQPu8AAAAAAAAAAS4BAAA6AAAATDCRZ3+2wT8w3Aa6yVziPwAA0D7vAAAAAAAAAAEvAQAAOgAAAEAdnuRICMI/XtzRCc9Z4j8AANM+7wAAAAAAAAABMAEAADoAAAChVrnDQlXCP17c0QnPWeI/AIDUPv4AAAAAAAAAATEBAAA6AAAAatziBG2dwj9e3NEJz1niPwAA2z7+AAAAAAAAAAEyAQAAOgAAAMoV/uNm6sI/MNwGuslc4j8AAN4+DgEAAAAAAAABMwEAADoAAAAoTxnDYDfDPzDcBrrJXOI/AADmPg4BAAAAAAAAATQBAAA6AAAAHjwmQCqJwz8E3DtqxF/iPwCA6T4eAQAAAAAAAAE1AQAAOgAAAHx1QR8k1sM/1ttwGr9i4j8AgOw+HgEAAAAAAAABNgEAADoAAABxYk6c7SfEP9bbcBq/YuI/AIDtPi0BAAAAAAAAATcBAAA6AAAAO+h33RdwxD/W23Aav2LiPwAA7z4tAQAAAAAAAAE4AQAAOgAAAJshk7wRvcQ/1ttwGr9i4j8AgO8+PQEAAAAAAAABOQEAADoAAADP88pfbADFP9bbcBq/YuI/AADxPj0BAAAAAAAAAToBAAA6AAAAl3n0oJZIxT8E3DtqxF/iPwCA8T5MAQAAAAAAAAE7AQAAOgAAAMtLLETxi8U/BNw7asRf4j8AAPM+TAEAAAAAAAABPAEAADoAAACT0VWFG9TFPwTcO2rEX+I/AIDzPlwBAAAAAAAAAT0BAAA6AAAA8QpxZBUhxj8E3DtqxF/iPwCA8z5cAQAAAAAAAAE+AQAAOgAAAL2QmqU/acY/MNwGuslc4j8AAPQ+bAEAAAAAAAABPwEAADoAAACHFsTmabHGPzDcBrrJXOI/AAD3PmwBAAAAAAAAAUABAAA6AAAAT5ztJ5T5xj9e3NEJz1niPwCA+D57AQAAAAAAAAFBAQAAOgAAABciF2m+Qcc/XtzRCc9Z4j8AgPs+ewEAAAAAAAABQgEAADoAAADhp0Cq6InHP4zcnFnUVuI/AAD9PosBAAAAAAAAAUMBAAA6AAAAFXp4TUPNxz+M3JxZ1FbiPwCAAD+LAQAAAAAAAAFEAQAAOgAAALOYvlLOC8g/uNxnqdlT4j8AQAE/mwEAAAAAAAABRQEAADoAAABPtwRYWUrIP7jcZ6nZU+I/AMACP5sBAAAAAAAAAUYBAAA6AAAAhYk8+7ONyD+43Gep2VPiPwCAAz+qAQAAAAAAAAFHAQAAOgAAALVbdJ4O0cg/uNxnqdlT4j8AQAQ/qgEAAAAAAAABSAEAADoAAADpLaxBaRTJP7jcZ6nZU+I/AMAEP7oBAAAAAAAAAUkBAAA6AAAAHQDk5MNXyT+43Gep2VPiPwCABj+6AQAAAAAAAAFKAQAAOgAAAE/SG4gem8k/uNxnqdlT4j8AQAc/yQEAAAAAAAABSwEAADoAAACFpFMred7JP7jcZ6nZU+I/AEAIP8kBAAAAAAAAAUwBAAA6AAAAjQ+okjQYyj/m3DL53lDiPwDACD/ZAQAAAAAAAAFNAQAAOgAAACku7pe/Vso/5twy+d5Q4j8AgAk/2QEAAAAAAAABTgEAADoAAACb5VBhq4vKP+bcMvneUOI/AMAJP9kBAAAAAAAAAU8BAAA6AAAAC52zKpfAyj/m3DL53lDiPwCACz/pAQAAAAAAAAFQAQAAOgAAAOegJFaz8Mo/5twy+d5Q4j8AQAw/6QEAAAAAAAABUQEAADoAAACVPbJFMBfLPxLd/UjkTeI/AIAOP/gBAAAAAAAAAVIBAAA6AAAAryZOl904yz8S3f1I5E3iPwBADz/4AQAAAAAAAAFTAQAAOgAAAMsP6uiKWss/Et39SORN4j8AQBA/CAIAAAAAAAABVAEAADoAAABNRZScaHfLPxLd/UjkTeI/AMAQPwgCAAAAAAAAAVUBAAA6AAAAOcdMsnaPyz8S3f1I5E3iPwCAET8YAgAAAAAAAAFWAQAAOgAAACtJBciEp8s/Et39SORN4j8AwBE/GAIAAAAAAAABVwEAADoAAAAXy73dkr/LPxLd/UjkTeI/AMARPycCAAAAAAAAAVgBAAA6AAAAb5mEVdHSyz8S3f1I5E3iPwAAEj8nAgAAAAAAAAFZAQAAOgAAAMVnS80P5ss/5twy+d5Q4j8AgBI/NwIAAAAAAAABWgEAADoAAACJgiCnfvTLP+bcMvneUOI/AMASPzcCAAAAAAAAAVsBAAA6AAAASZ31gO0CzD+43Gep2VPiPwBAEj9GAgAAAAAAAAFcAQAAOgAAAAu4ylpcEcw/jNycWdRW4j8AABI/RgIAAAAAAAABXQEAADoAAAA3H66W+xrMP4zcnFnUVuI/AMAQP0YCAAAAAAAAAV4BAAA6AAAAY4aR0pokzD+M3JxZ1FbiPwBAED9WAgAAAAAAAAFfAQAAOgAAAJHtdA46Lsw/XtzRCc9Z4j8AwAw/VgIAAAAAAAABYAEAADoAAAAnoWasCTPMP17c0QnPWeI/AAALP1YCAAAAAAAAAWEBAAA6AAAAUQhK6Kg8zD9e3NEJz1niPwAA4z5mAgAAAAAAAAFiAQAAOgAAAH1vLSRIRsw/XtzRCc9Z4j8AAMw+ZgIAAAAAAAABYwEAADoAAABBigL+tlTMP4zcnFnUVuI/AIC+PnUCAAAAAAAAAWQBAAA6AAAAafHlOVZezD8S3f1I5E3iPwAAuj51AgAAAAAAAAFlAQAAOgAAACzRvVcfju4/yIz9GAEoqz8AAGI+AAAAAAAAAAABZgEAADoAAABg98SIt4vuPwip3fdSS6k/AICaPg8AAAAAAAAAAWcBAAA6AAAAlB3MuU+J7j+Ese3tUbyoPwAApD4PAAAAAAAAAAFoAQAAOgAAAMpD0+rnhu4/0Lyt4KX9pz8AgKo+DwAAAAAAAAABaQEAADoAAADk1lYDtIXuP5i/Xd36zac/AACvPg8AAAAAAAAAAWoBAAA6AAAAMpDhTBiC7j8QyG3T+T6nPwCArz4fAAAAAAAAAAFrAQAAOgAAAIJJbJZ8fu4/XNMtxk2Apj8AgK8+HwAAAAAAAAABbAEAADoAAADulXr4rHnuP6ze7bihwaU/AACwPh8AAAAAAAAAAW0BAAA6AAAAdHUMc6lz7j+c7w2ln6OkPwAAsD4vAAAAAAAAAAFuAQAAOgAAACx7pR4+a+4/iAAukZ2Foz8AALA+LwAAAAAAAAABbwEAADoAAAAAFMLinmHuP3gRTn2bZ6I/AACwPj4AAAAAAAAAAXABAAA6AAAACtPl15dV7j8IKM5iQ+qgPwAAsD4+AAAAAAAAAAFxAQAAOgAAAEi4EP4oR+4/8HHcnYKYnz8AgK0+PgAAAAAAAAABcgEAADoAAAC6w0JVUjbuP9iTHHZ+XJ0/AICsPk4AAAAAAAAAAXMBAAA6AAAAfoj/9d8h7j+otVxOeiCbPwCArz5OAAAAAAAAAAF0AQAAOgAAAD5NvJZtDe4/kNecJnbkmD8AgLA+XQAAAAAAAAABdQEAADoAAAAepfxPx/ftP8jzfAXIB5c/AICxPl0AAAAAAAAAAXYBAAA6AAAASrbHUoXe7T8IEF3kGSuVPwAAsj5iAAAAAAAAAAF3AQAAOgAAAMaAHZ+nwe0/kCbdycGtkz8AALQ+YgAAAAAAAAABeAEAADoAAACsl4FN+p/tPyg9Xa9pMJI/AAC1PnIAAAAAAAAAAXkBAAA6AAAArkFpFBl97T8YTn2bZxKRPwAAuj5yAAAAAAAAAAF6AQAAOgAAAOIRWAzQV+0/EL46D8vojz8AALw+gQAAAAAAAAABewEAADoAAACewdh+gyztP/DfeufGrI0/AADEPoEAAAAAAAAAAXwBAAA6AAAAqCrkOpv97D/gAbu/wnCLPwCAxz6RAAAAAAAAAAF9AQAAOgAAAJcAbN7mz+w/4C67ihJ2iD8AgM0+kQAAAAAAAAABfgEAADoAAADxIgLkYp3sP9BQ+2IOOoY/AADQPqEAAAAAAAAAAX8BAAA6AAAAfmufGndo7D8AfvstXj+DPwAA1j6hAAAAAAAAAAGAAQAAOgAAAChHwGlXMuw/4J87BloDgT8AANg+sAAAAAAAAAABgQEAADoAAAAGSejpz/nrP6CD97yrjn0/AIDZPrAAAAAAAAAAAYIBAAA6AAAAGHEXm+C+6z8Ax3dtoxZ5PwAA2j7AAAAAAAAAAAGDAQAAOgAAABIGwzMlhes/QPR3OPMbdj8AANo+wAAAAAAAAAABhAEAADoAAAAkLvLkNUrrP4AheANDIXM/AADaPs8AAAAAAAAAAYUBAAA6AAAAbXwox94M6z8AOPjo6qNxPwAA2j7PAAAAAAAAAAGGAQAAOgAAAGUR1F8j0+o/ADj46OqjcT8AANo+3wAAAAAAAAABhwEAADoAAABepn/4Z5nqP4AheANDIXM/AIDYPt8AAAAAAAAAAYgBAAA6AAAAcc6uqXhe6j9A9Hc48xt2PwAA2D7vAAAAAAAAAAGJAQAAOgAAAE/Q1inxJeo/oIP3vKuOfT8AANk+7wAAAAAAAAABigEAADoAAABHZYLCNezpP1CJuyCygII/AIDZPu8AAAAAAAAAAYsBAAA6AAAAQfotW3qy6T+ARTtwuviGPwCA2T7+AAAAAAAAAAGMAQAAOgAAAB/8Vdvyeek/8N9658asjT8AANo+/gAAAAAAAAABjQEAADoAAACsRPMRB0XpP4A3/bW/j5I/AADbPg4BAAAAAAAAAY4BAAA6AAAAVyAUYecO6T/I83wFyAeXPwCA2z4OAQAAAAAAAAGPAQAAOgAAABmPuMiT1+g/cKqcWybfmz8AAN4+HgEAAAAAAAABkAEAADoAAABzsU7OD6XoP9wqfl+YuqA/AADfPh4BAAAAAAAAAZEBAAA6AAAAfRpaiid26D9YA96N8lWjPwCA3z4tAQAAAAAAAAGSAQAAOgAAAKEW6V4LRug/tM3NzKPfpj8AAOA+LQEAAAAAAAABkwEAADoAAACR7HACVxjoP8iM/RgBKKs/AADgPj0BAAAAAAAAAZQBAAA6AAAAZi91jdbr5z9OoDY5hRewPwAA4D49AQAAAAAAAAGVAQAAOgAAANEla7YlxOc/Mnru5Qmbsj8AgNw+TAEAAAAAAAABlgEAADoAAAC3PM9keKLnP7JSThRkNrU/AADbPkwBAAAAAAAAAZcBAAA6AAAAnlMzE8uA5z/uJqbHPhm4PwCA1T5cAQAAAAAAAAGYAQAAOgAAAOX3gS5VZuc/MPv9ehn8uj8AgNM+XAEAAAAAAAABmQEAADoAAACNKbu2FlPnP0bSBStJr70/AADPPmwBAAAAAAAAAZoBAAA6AAAAsHtixNtF5z9+1zZqkQHAPwAAzT5sAQAAAAAAAAGbAQAAOgAAAFDud1ekPuc/2MXqPn4rwT8AAMk+ewEAAAAAAAABnAEAADoAAABqgftvcD3nPwq3ThDAJcI/AADHPnsBAAAAAAAAAZ0BAAA6AAAAGshwJgxB5z+iqQpgLAjDPwAAxz6LAQAAAAAAAAGeAQAAOgAAAGHC13p3Sec/oJ0eLsPSwz8AgMc+iwEAAAAAAAABnwEAADoAAAA8cDBtslbnP1iSXjtvkcQ/AADLPpsBAAAAAAAAAaABAAA6AAAARoVsm4xt5z/Ch8qHMETFPwCAzD6bAQAAAAAAAAGhAQAAOgAAAJSUDx7SjOc/Ln021PH2xT8AANE+mwEAAAAAAAABogEAADoAAABexCAmG7LnP05zzl/IncY/AIDSProBAAAAAAAAAaMBAAA6AAAA880q/cvZ5z8eapIqtDjHPwCA1T66AQAAAAAAAAGkAQAAOgAAAJmrlPdPDOg/pmGCNLXHxz8AANc+ugEAAAAAAAABpQEAADoAAAALY/fAO0HoP5xayrzgPsg/AADaProBAAAAAAAAAaYBAAA6AAAASPRSWY946D8+VD6EIarIPwAA2z7JAQAAAAAAAAGnAQAAOgAAAMx/FUZOuOg/Tk8Kyoz9yD8AAN8+yQEAAAAAAAABqAEAADoAAAAzeFQaQfnoP15K1g/4UMk/AIDgPtkBAAAAAAAAAakBAAA6AAAAMSSFjAM/6T+MRyYTo4DJPwCA4T7ZAQAAAAAAAAGqAQAAOgAAAMaDp5yViek/uER2Fk6wyT8AAOI+6QEAAAAAAAABqwEAADoAAAB0dk3F89LpP5pC8lgO1Mk/AADjPukBAAAAAAAAAawBAAA6AAAAaWNaQr0k6j/mQcYZ+d/JPwCA4z74AQAAAAAAAAGtAQAAOgAAAP7CfFJPb+o/MEGa2uPryT8AAOY++AEAAAAAAAABrgEAADoAAABDaRQZfb3qPzBBmtrj68k/AADnPggCAAAAAAAAAa8BAAA6AAAA2Mg2KQ8I6z8wQZra4+vJPwAA7T4IAgAAAAAAAAGwAQAAOgAAADYCUggJVes/MEGa2uPryT8AAPA+GAIAAAAAAAABsQEAADoAAACWO23nAqLrP+ZBxhn538k/AIDzPhgCAAAAAAAAAbIBAAA6AAAARC4TEGHr6z/mQcYZ+d/JPwAA9T4nAgAAAAAAAAGzAQAAOgAAAG5BJ77COuw/5kHGGfnfyT8AAPg+JwIAAAAAAAABtAEAADoAAADnDca1iIbsP1BDHpgjyMk/AAD5PjcCAAAAAAAAAbUBAAA6AAAAY9pkrU7S7D9uRaJVY6TJPwCA9z43AgAAAAAAAAG2AQAAOgAAAIzteFuwIe0/QEhSUrh0yT8AgPY+RgIAAAAAAAABtwEAADoAAAA64B6EDmvtP8hLLo4iOck/AIDyPkYCAAAAAAAAAbgBAAA6AAAAtKy9e9S27T8CUDYJovHIPwAA8T5WAgAAAAAAAAG5AQAAOgAAAM7rcQZj++0/qFWWAkySyD8AAO4+VgIAAAAAAAABugEAADoAAADMl6J4JUHuP7ZcTnogG8g/AIDsPlYCAAAAAAAAAbsBAAA6AAAAGv1dNEyD7j8QY9qy36/HPwAA7j55AgAAAAAAAAG8AQAAOgAAAOxBq2pvv+4/aGlm655Exz8AAO8+eQIAAAAAAAABvQEAADoAAAAo0wYDw/buPzBxSqKIwcY/AIDvPnkCAAAAAAAAAb4BAAA6AAAAgPfls+Is7z88eAIaXUrGPwAA8D55AgAAAAAAAAG/AQAAOgAAAFz7Vt/+XO8/AIDm0EbHxT8AAPI+iQIAAAAAAAABwAEAADoAAAC83lmFF4fvP3iI9sZFOMU/AADzPokCAAAAAAAAAcEBAAA6AAAAujRyvvip7z8Mk4p6hIXEPwAA9j6oAgAAAAAAAAHCAQAAOgAAAHKQI6NuxO8/VJ5KbdjGwz8AAPc+qAIAAAAAAAABwwEAADoAAACWOOPpFNrvP76rjh1s5MI/AID4PqgCAAAAAAAAAcQBAAA6AAAAWFO4w4Po7z+QuipMKurBPwCA+T6oAgAAAAAAAAHFAQAAOgAAAJ5NHxjv8O8/Fsryuf3jwD8AgPg+uAIAAAAAAAABxgEAADoAAABqJxjnVvPvP8yxHdF3078/AAD4PrgCAAAAAAAAAccBAAA6AAAA7gaqYVPt7z9G0gUrSa+9PwAA7z7HAgAAAAAAAAHIAQAAOgAAAJY44+kU2u8/XPhNfsQruz8AAOs+xwIAAAAAAAAByQEAADoAAABgvMN/m7nvP4glTkkUMbg/AIDaPtcCAAAAAAAAAcoBAAA6AAAA5kU9wbaQ7z8aVKaSjh61PwAA0z7XAgAAAAAAAAHLAQAAOgAAAJAhXhCXWu8/qoL+2wgMsj8AgMg+5wIAAAAAAAABzAEAADoAAAAOlpsj2BrvP3hirUoG860/AADEPucCAAAAAAAAAc0BAAA6AAAARBBy4q3S7j+Yv13d+s2nPwCAxD72AgAAAAAAAAHOAQAAOgAAAGq26H2wf+4/xBwOcO+ooT8AAMU+9gIAAAAAAAABzwEAADoAAABi9XvdEyPuP4DovBJ0xpc/AADJPgYDAAAAAAAAAdABAAA6AAAA4BOht3PA7T+w1Lr0cmuOPwCAyj4GAwAAAAAAAAHRAQAAOgAAADLL4lU0VO0/AH77LV4/gz8AAMc+FgMAAAAAAAAB0gEAADoAAAAj9TmHveDsP6CD97yrjn0/AIDFPiUDAAAAAAAAAdMBAAA6AAAA+4sNoHpu7D9QibsgsoCCPwAAxD5EAwAAAAAAAAHUAQAAOgAAAIooemTM8+s/4AG7v8Jwiz8AAMQ+RAMAAAAAAAAB1QEAADoAAABgqaxHPHxnP8ZJ3AWRBew/AABfPgAAAAAAAAAAAdYBAAA6AAAAwPqKyAC6Wz/0SadVlgLsPwAAmT4PAAAAAAAAAAHXAQAAOgAAAAAwsc8xUlk/9EmnVZYC7D8AAKI+DwAAAAAAAAAB2AEAADoAAAAAMLHPMVJZPyBKcqWb/+s/AICoPg8AAAAAAAAAAdkBAAA6AAAAADCxzzFSWT8gSnKlm//rPwCAtT4fAAAAAAAAAAHaAQAAOgAAAAAwsc8xUlk/IEpypZv/6z8AALo+HwAAAAAAAAAB2wEAADoAAAAAMLHPMVJZPyBKcqWb/+s/AADAPh8AAAAAAAAAAdwBAAA6AAAAADCxzzFSWT8gSnKlm//rPwCAwj4fAAAAAAAAAAHdAQAAOgAAAAAwsc8xUlk/IEpypZv/6z8AgMI+LgAAAAAAAAAB3gEAADoAAAAAMLHPMVJZPyBKcqWb/+s/AADCPi4AAAAAAAAAAd8BAAA6AAAAwPqKyAC6Wz8gSnKlm//rPwAAwT4uAAAAAAAAAAHgAQAAOgAAAKBIH13PRGA/IEpypZv/6z8AAMA+LgAAAAAAAAAB4QEAADoAAADg+GXSheBjPyBKcqWb/+s/AADDPj4AAAAAAAAAAeIBAAA6AAAAAI8ZxCOwaD8gSnKlm//rPwCAxD5OAAAAAAAAAAHjAQAAOgAAAEAKOjKps24/IEpypZv/6z8AgMc+TgAAAAAAAAAB5AEAADoAAABgKJrMfo9zPyBKcqWb/+s/AADJPl0AAAAAAAAAAeUBAAA6AAAAcL5NvhxfeD/0SadVlgLsPwAAzD5tAAAAAAAAAAHmAQAAOgAAAKDhyvHGlHw/xkncBZEF7D8AAM0+bQAAAAAAAAAB5wEAADoAAACArvUvJkyBP8ZJ3AWRBew/AIDOPn0AAAAAAAAAAegBAAA6AAAAQOwF5+hNhD+aSRG2iwjsPwCAzz6MAAAAAAAAAAHpAQAAOgAAAFBjMX2lnIc/bklGZoYL7D8AANE+jAAAAAAAAAAB6gEAADoAAACIhq6wT9KLP25JRmaGC+w/AIDRPowAAAAAAAAAAesBAAA6AAAAWHAQBQC7jz9uSUZmhgvsPwCA0T6cAAAAAAAAAAHsAQAAOgAAAMzJRhxV+JE/mkkRtosI7D8AANI+nAAAAAAAAAAB7QEAADoAAABoWwU2KhOUP8ZJ3AWRBew/AIDPPqsAAAAAAAAAAe4BAAA6AAAAAO3DT/8tlj8gSnKlm//rPwCAzj6rAAAAAAAAAAHvAQAAOgAAAOjh9HlXIpg/ekoIRab56z8AAM4+uwAAAAAAAAAB8AEAADoAAAB0nQrFtcmZP9ZKnuSw8+s/AADOPrsAAAAAAAAAAfEBAAA6AAAA/FggEBRxmz8wSzSEu+3rPwAAzz7LAAAAAAAAAAHyAQAAOgAAACzbGnx4y5w/XEv/08Dq6z8AgM8+ywAAAAAAAAAB8wEAADoAAAD8I/oI49idP7hLlXPL5Os/AIDPPtoAAAAAAAAAAfQBAAA6AAAAFNBLptC/nj/kS2DD0OHrPwAA0D7aAAAAAAAAAAH1AQAAOgAAAITfD1RBgJ8/EkwrE9be6z8AANI+6gAAAAAAAAAB9gEAADoAAACYtbgiuPOfP0BM9mLb2+s/AADTPuoAAAAAAAAAAfcBAAA6AAAAevfpAFkgoD9sTMGy4NjrPwAA1z7qAAAAAAAAAAH4AQAAOgAAAHr36QBZIKA/xkxXUuvS6z8AgNg++gAAAAAAAAAB+QEAADoAAAAmKSOJGg2gP/RMIqLwz+s/AIDZPvoAAAAAAAAAAfoBAAA6AAAAOHydQ76mnz8iTe3x9czrPwAA2j76AAAAAAAAAAH7AQAAOgAAAMhs2ZVN5p4/Tk24QfvJ6z8AANs+CQEAAAAAAAAB/AEAADoAAABYXRXo3CWeP05NuEH7yes/AIDbPgkBAAAAAAAAAf0BAAA6AAAAjBQ2W3IYnT9OTbhB+8nrPwCA2z4ZAQAAAAAAAAH+AQAAOgAAABAvyd6K5Js/Tk24QfvJ6z8AANw+KAEAAAAAAAAB/wEAADoAAAAwEEGDqWOaPyJN7fH1zOs/AADcPigBAAAAAAAAAQACAAA6AAAApFQrOEu8mD/0TCKi8M/rPwAA3D44AQAAAAAAAAEBAgAAOgAAAByZFe3sFJc/mkyMAubV6z8AAN0+OAEAAAAAAAABAgIAADoAAACU3f+hjm2VP0BM9mLb2+s/AIDdPkgBAAAAAAAAAQMCAAA6AAAAtL53Rq3skz/kS2DD0OHrPwAA3z5IAQAAAAAAAAEEAgAAOgAAANyf7+rLa5I/ikvKI8bn6z8AgN8+VwEAAAAAAAABBQIAADoAAAD8gGeP6uqQP1xL/9PA6us/AIDfPlcBAAAAAAAAAQYCAAA6AAAAmP3ZRgwhjz8CS2k0tvDrPwAA4D5nAQAAAAAAAAEHAgAAOgAAANi/yY9JH4w/qErTlKv26z8AAOA+ZwEAAAAAAAABCAIAADoAAACIu9S3gGqJP3pKCEWm+es/AADgPncBAAAAAAAAAQkCAAA6AAAAkPD6vrEChz9OSj31oPzrPwAA4D53AQAAAAAAAAEKAgAAOgAAAPhePKXc54Q/IEpypZv/6z8AAOA+hgEAAAAAAAABCwIAADoAAAAYQLRJ+2aDP/RJp1WWAuw/AADgPoYBAAAAAAAAAQwCAAA6AAAAoFpHzRMzgj/GSdwFkQXsPwAA4D6WAQAAAAAAAAENAgAAOgAAAICu9S8mTIE/mkkRtosI7D8AgN4+lgEAAAAAAAABDgIAADoAAADAO79xMrKAP25JRmaGC+w/AADePqUBAAAAAAAAAQ8CAAA6AAAAwDu/cTKygD9uSUZmhgvsPwAA3T6lAQAAAAAAAAEQAgAAOgAAAICu9S8mTIE/QEl7FoEO7D8AANw+pQEAAAAAAAABEQIAADoAAAD4k2KsDYCCPxJJsMZ7Eew/AIDYPqUBAAAAAAAAARICAAA6AAAAkCUhxuKahD8SSbDGexHsPwAA1z61AQAAAAAAAAETAgAAOgAAAOgpFp6rT4c/5kjldnYU7D8AANY+xQEAAAAAAAABFAIAADoAAAAgTZPRVYWLP+ZI5XZ2FOw/AADWPsUBAAAAAAAAARUCAAA6AAAAADf1JQZujz8SSbDGexHsPwCA0T7UAQAAAAAAAAEWAgAAOgAAANyf7+rLa5I/bklGZoYL7D8AgM8+1AEAAAAAAAABFwIAADoAAACU3f+hjm2VP/RJp1WWAuw/AIC7PuQBAAAAAAAAARgCAAA6AAAA/LedSM6VmD96SghFpvnrPwCAsj7kAQAAAAAAAAEZAgAAOgAAAFySO+8Nvps/XEv/08Dq6z8AgK0+9AEAAAAAAAABGgIAADoAAAAopvR0RzOfP2xMwbLg2Os/AACsPvQBAAAAAAAAARsCAAA6AAAAgTj3amSbxD/IRmG5NjjsPwAAAj4AAAAAAAAAAAEcAgAAOgAAAKuf2qYDpcQ/bEbLGSw+7D8AADI+EAAAAAAAAAABHQIAADoAAADYBr7ioq7EP5pGlmkxO+w/AAA8PhAAAAAAAAAAAR4CAAA6AAAAmyGTvBG9xD9sRssZLD7sPwAARD4QAAAAAAAAAAEfAgAAOgAAADDVhFrhwcQ/bEbLGSw+7D8AAEo+EAAAAAAAAAABIAIAADoAAABdPGiWgMvEP5pGlmkxO+w/AABLPiAAAAAAAAAAASECAAA6AAAAiKNL0h/VxD/IRmG5NjjsPwAAMT4gAAAAAAAAAAEiAgAAOgAAAEu+IKyO48Q/Ikf3WEEy7D8AACU+IAAAAAAAAAABIwIAADoAAAAN2fWF/fHEP3xHjfhLLOw/AAAcPiAAAAAAAAAAASQCAAA6AAAAl3n0oJZIxT/GSdwFkQXsPwAAqj0AAAAAAAAAAAElAgAAOgAAAMPg19w1UsU/9EmnVZYC7D8AAOo9DwAAAAAAAAABJgIAADoAAADvR7sY1VvFP8ZJ3AWRBew/AAD4PQ8AAAAAAAAAAScCAAA6AAAARxaCkBNvxT9ASXsWgQ7sPwAAAT4PAAAAAAAAAAEoAgAAOgAAAEcWgpATb8U/QEl7FoEO7D8AACs+HwAAAAAAAAABKQIAADoAAABzfWXMsnjFPxJJsMZ7Eew/AAA9Ph8AAAAAAAAAASoCAAA6AAAAn+RICFKCxT/mSOV2dhTsPwAAXj4fAAAAAAAAAAErAgAAOgAAAJ/kSAhSgsU/5kjldnYU7D8AAGw+HwAAAAAAAAABLAIAADoAAADLSyxE8YvFP+ZI5XZ2FOw/AAB/Pi4AAAAAAAAAAS0CAAA6AAAA9bIPgJCVxT+4SBoncRfsPwCAgz4uAAAAAAAAAAEuAgAAOgAAACMa87svn8U/uEgaJ3EX7D8AgIg+PgAAAAAAAAABLwIAADoAAADlNMiVnq3FP7hIGidxF+w/AICKPj4AAAAAAAAAATACAAA6AAAAp0+dbw28xT+MSE/XaxrsPwCAiz5OAAAAAAAAAAExAgAAOgAAAGdqckl8ysU/XkiEh2Yd7D8AAI0+TgAAAAAAAAABMgIAADoAAAAphUcj69jFP15IhIdmHew/AICNPl0AAAAAAAAAATMCAAA6AAAA658c/VnnxT8wSLk3YSDsPwAAkz5dAAAAAAAAAAE0AgAAOgAAAENu43SY+sU/BEju51sj7D8AAJY+bQAAAAAAAAABNQIAADoAAAAFibhOBwnGPwRI7udbI+w/AACfPn0AAAAAAAAAATYCAAA6AAAA8QpxZBUhxj/WRyOYVibsPwAAoz59AAAAAAAAAAE3AgAAOgAAAEvZN9xTNMY/1kcjmFYm7D8AgKg+jAAAAAAAAAABOAIAADoAAACjp/5TkkfGP9ZHI5hWJuw/AICqPowAAAAAAAAAATkCAAA6AAAAkSm3aaBfxj/WRyOYVibsPwAArz6cAAAAAAAAAAE6AgAAOgAAAH+rb3+ud8Y/qkdYSFEp7D8AgLA+nAAAAAAAAAABOwIAADoAAABtLSiVvI/GP3xHjfhLLOw/AICyPpwAAAAAAAAAATwCAAA6AAAA8WLSSJqsxj98R434SyzsPwCAsz6rAAAAAAAAAAE9AgAAOgAAAHOYfPx3ycY/fEeN+Ess7D8AALg+qwAAAAAAAAABPgIAADoAAAD3zSawVebGP3xHjfhLLOw/AAC6PrsAAAAAAAAAAT8CAAA6AAAAewPRYzMDxz98R434SyzsPwCAuz67AAAAAAAAAAFAAgAAOgAAAJXsbLXgJMc/fEeN+Ess7D8AALw+ywAAAAAAAAABQQIAADoAAAAXIhdpvkHHP3xHjfhLLOw/AIC5PtoAAAAAAAAAAUICAAA6AAAAMQuzumtjxz98R434SyzsPwCAuD7aAAAAAAAAAAFDAgAAOgAAALVAXW5JgMc/fEeN+Ess7D8AALk+6gAAAAAAAAABRAIAADoAAAA5dgciJ53HP3xHjfhLLOw/AIC5PuoAAAAAAAAAAUUCAAA6AAAAu6ux1QS6xz98R434SyzsPwCAuD76AAAAAAAAAAFGAgAAOgAAAEHhW4ni1sc/qkdYSFEp7D8AALg++gAAAAAAAAABRwIAADoAAADFFgY9wPPHP9ZHI5hWJuw/AAC5PgkBAAAAAAAAAUgCAAA6AAAA4f+hjm0VyD/WRyOYVibsPwCAuT4JAQAAAAAAAAFJAgAAOgAAAM2BWqR7Lcg/1kcjmFYm7D8AALs+GQEAAAAAAAABSgIAADoAAABPtwRYWUrIP9ZHI5hWJuw/AIC7PhkBAAAAAAAAAUsCAAA6AAAAPzm9bWdiyD8ESO7nWyPsPwCAuj4ZAQAAAAAAAAFMAgAAOgAAACu7dYN1esg/BEju51sj7D8AALo+OAEAAAAAAAABTQIAADoAAAAZPS6Zg5LIPwRI7udbI+w/AAC7PjgBAAAAAAAAAU4CAAA6AAAAn3LYTGGvyD8ESO7nWyPsPwCAuz44AQAAAAAAAAFPAgAAOgAAAIv0kGJvx8g/BEju51sj7D8AgLs+OAEAAAAAAAABUAIAADoAAAB3dkl4fd/IP9ZHI5hWJuw/AAC8PjwBAAAAAAAAAVECAAA6AAAAZfgBjov3yD/WRyOYVibsPwCAuj48AQAAAAAAAAFSAgAAOgAAAOktrEFpFMk/1kcjmFYm7D8AALo+SwEAAAAAAAABUwIAADoAAADXr2RXdyzJP9ZHI5hWJuw/AAC7PksBAAAAAAAAAVQCAAA6AAAAW+UOC1VJyT+qR1hIUSnsPwCAuz5bAQAAAAAAAAFVAgAAOgAAAN0aub4yZsk/qkdYSFEp7D8AgLk+WwEAAAAAAAABVgIAADoAAADPnHHUQH7JP3xHjfhLLOw/AIC4PmsBAAAAAAAAAVcCAAA6AAAAT9IbiB6byT98R434SyzsPwAAuT5rAQAAAAAAAAFYAgAAOgAAAD9U1J0ss8k/fEeN+Ess7D8AgLk+igEAAAAAAAABWQIAADoAAADBiX5RCtDJP3xHjfhLLOw/AIC5PooBAAAAAAAAAVoCAAA6AAAArws3ZxjoyT98R434SyzsPwAAuj6KAQAAAAAAAAFbAgAAOgAAAJ2N73wmAMo/fEeN+Ess7D8AALs+mQEAAAAAAAABXAIAADoAAAAhw5kwBB3KP3xHjfhLLOw/AIC7PpkBAAAAAAAAAV0CAAA6AAAAO6w1grE+yj98R434SyzsPwCAuj6ZAQAAAAAAAAFeAgAAOgAAACku7pe/Vso/fEeN+Ess7D8AALo+qQEAAAAAAAABXwIAADoAAAAXsKatzW7KP3xHjfhLLOw/AAC6PqkBAAAAAAAAAWACAAA6AAAAAzJfw9uGyj98R434SyzsPwAAuj65AQAAAAAAAAFhAgAAOgAAAIlnCXe5o8o/fEeN+Ess7D8AgLg+uQEAAAAAAAABYgIAADoAAAALnbMql8DKP3xHjfhLLOw/AAC4PsgBAAAAAAAAAWMCAAA6AAAA+x5sQKXYyj+qR1hIUSnsPwAAuT7IAQAAAAAAAAFkAgAAOgAAAFHtMrjj68o/qkdYSFEp7D8AgLk+6AEAAAAAAAABZQIAADoAAAA/b+vN8QPLP6pHWEhRKew/AIC5PugBAAAAAAAAAWYCAAA6AAAALfGj4/8byz+qR1hIUSnsPwAAuj7oAQAAAAAAAAFnAgAAOgAAABtzXPkNNMs/qkdYSFEp7D8AgLg+6AEAAAAAAAABaAIAADoAAACfqAat61DLP6pHWEhRKew/AAC4PvcBAAAAAAAAAWkCAAA6AAAAiyq/wvloyz+qR1hIUSnsPwAAuj73AQAAAAAAAAFqAgAAOgAAAHmsd9gHgcs/qkdYSFEp7D8AALs+BwIAAAAAAAABawIAADoAAABnLjDuFZnLP6pHWEhRKew/AAC/PgcCAAAAAAAAAWwCAAA6AAAAVbDoAySxyz+qR1hIUSnsPwCAwD4WAgAAAAAAAAFtAgAAOgAAANnlkrcBzss/qkdYSFEp7D8AgME+FgIAAAAAAAABbgIAADoAAADxzi4Jr+/LP6pHWEhRKew/AADCPhYCAAAAAAAAAW8CAAA6AAAAC7jKWlwRzD+qR1hIUSnsPwAAwz42AgAAAAAAAAFwAgAAOgAAACehZqwJM8w/qkdYSFEp7D8AgMM+NgIAAAAAAAABcQIAADoAAADVPfSbhlnMP6pHWEhRKew/AIDDPjYCAAAAAAAAAXICAAA6AAAAhdqBiwOAzD+qR1hIUSnsPwAAxD42AgAAAAAAAAFzAgAAOgAAADV3D3uApsw/qkdYSFEp7D8AAMU+RQIAAAAAAAABdAIAADoAAAB5x44IzdHMP6pHWEhRKew/AIDFPkUCAAAAAAAAAXUCAAA6AAAAwRcOlhn9zD+qR1hIUSnsPwCAxT5lAgAAAAAAAAF2AgAAOgAAAAVojSNmKM0/fEeN+Ess7D8AAMY+ZQIAAAAAAAABdwIAADoAAAC1BBsT407NP05HwqhGL+w/AADGPmUCAAAAAAAAAXgCAAA6AAAAjwiMPv9+zT8iR/dYQTLsPwAAxj5lAgAAAAAAAAF5AgAAOgAAAD+lGS58pc0/9EYsCTw17D8AAMc+dAIAAAAAAAABegIAADoAAADvQacd+cvNP2xGyxksPuw/AIDHPnQCAAAAAAAAAXsCAAA6AAAACStDb6btzT9ARgDKJkHsPwAAyT6TAgAAAAAAAAF8AgAAOgAAAE97wvzyGM4/EkY1eiFE7D8AgMk+kwIAAAAAAAABfQIAADoAAAArfzMoD0nOP7hFn9oWSuw/AIDJPpMCAAAAAAAAAX4CAAA6AAAA2RvBF4xvzj8wRT7rBlPsPwAAyj6TAgAAAAAAAAF/AgAAOgAAALcfMkOon84/BEVzmwFW7D8AgMU+owIAAAAAAAABgAIAADoAAAAn15QMlNTOPwRFc5sBVuw/AIDDPqMCAAAAAAAAAYECAAA6AAAAA9sFOLAEzz/WRKhL/FjsPwCArz6zAgAAAAAAAAGCAgAAOgAAAN3edmPMNM8/qETd+/Zb7D8AgKY+swIAAAAAAAABgwIAADoAAAC54ueO6GTPP3xEEqzxXuw/AICgPrMCAAAAAAAAAYQCAAA6AAAA08uD4JWGzz98RBKs8V7sPwAAnj7iAgAAAAAAAAGFAgAAOgAAAEwYgg7ts6s/kA8uKrjc7z8AADA+AAAAAAAAAAABhgIAADoAAABArS2nMXqrP7wP+Xm92e8/AAByPg8AAAAAAAAAAYcCAAA6AAAAQK0tpzF6qz+QDy4quNzvPwAAgD4PAAAAAAAAAAGIAgAAOgAAAPDeZi/zZqs/vA/5eb3Z7z8AgIU+DwAAAAAAAAABiQIAADoAAADw3mYv82arP7wP+Xm92e8/AACJPg8AAAAAAAAAAYoCAAA6AAAA8N5mL/Nmqz+8D/l5vdnvPwCAiT4PAAAAAAAAAAGLAgAAOgAAAJgQoLe0U6s/vA/5eb3Z7z8AgIg+HwAAAAAAAAABjAIAADoAAACYEKC3tFOrP7wP+Xm92e8/AACIPh8AAAAAAAAAAY0CAAA6AAAAPELZP3ZAqz/qD8TJwtbvPwAAiD4fAAAAAAAAAAGOAgAAOgAAAORzEsg3Las/GBCPGcjT7z8AAIg+HwAAAAAAAAABjwIAADoAAACQpUtQ+RmrP0YQWmnN0O8/AICRPi8AAAAAAAAAAZACAAA6AAAA3Ai+YHzzqj9yECW50s3vPwAAlj4vAAAAAAAAAAGRAgAAOgAAAIQ69+g94Ko/oBDwCNjK7z8AgKE+LwAAAAAAAAABkgIAADoAAAA0bDBx/8yqP6AQ8AjYyu8/AICmPi8AAAAAAAAAAZMCAAA6AAAA2J1p+cC5qj+gEPAI2MrvPwCArj4zAAAAAAAAAAGUAgAAOgAAANidafnAuao/oBDwCNjK7z8AALI+MwAAAAAAAAABlQIAADoAAADYnWn5wLmqP6AQ8AjYyu8/AIC0PjMAAAAAAAAAAZYCAAA6AAAA2J1p+cC5qj+gEPAI2MrvPwCAtT4zAAAAAAAAAAGXAgAAOgAAANidafnAuao/oBDwCNjK7z8AALo+MwAAAAAAAAABmAIAADoAAADYnWn5wLmqP6AQ8AjYyu8/AAC8PjMAAAAAAAAAAZkCAAA6AAAAhDr36D3gqj9yECW50s3vPwCAwD5DAAAAAAAAAAGaAgAAOgAAADjXhNi6Bqs/RhBaac3Q7z8AgMI+QwAAAAAAAAABmwIAADoAAADw3mYv82arPxgQjxnI0+8/AADJPoEAAAAAAAAAAZwCAAA6AAAAoOZIhivHqz8YEI8ZyNPvPwAAzj6BAAAAAAAAAAGdAgAAOgAAALC88VSiOqw/GBCPGcjT7z8AgNA+kQAAAAAAAAABngIAADoAAADEkpojGa6sPxgQjxnI0+8/AIDSPpEAAAAAAAAAAZ8CAAA6AAAALDcKas40rT8YEI8ZyNPvPwCA0z6wAAAAAAAAAAGgAgAAOgAAAOipQCjCzq0/GBCPGcjT7z8AANU+sAAAAAAAAAABoQIAADoAAAD86j1e9HuuPxgQjxnI0+8/AIDVPsAAAAAAAAAAAaICAAA6AAAAbPoBDGU8rz8YEI8ZyNPvPwCA1T7AAAAAAAAAAAGjAgAAOgAAABhsxhgKCLA/RhBaac3Q7z8AANY+wAAAAAAAAAABpAIAADoAAAAoQm/ngHuwP3IQJbnSze8/AADWPtAAAAAAAAAAAaUCAAA6AAAAYn/78Zb4sD+gEPAI2MrvPwAA1j7QAAAAAAAAAAGmAgAAOgAAAJy8h/ysdbE/zhC7WN3H7z8AANY+3wAAAAAAAAABpwIAADoAAADa+RMHw/KxPygRUfjnwe8/AADWPt8AAAAAAAAAAagCAAA6AAAAEjegEdlvsj9UERxI7b7vPwAA1z7vAAAAAAAAAAGpAgAAOgAAAE50LBzv7LI/ghHnl/K77z8AgNc+7wAAAAAAAAABqgIAADoAAACMsbgmBWqzP9wRfTf9te8/AADcPv4AAAAAAAAAAasCAAA6AAAA7lUobbrwsz8KEkiHArPvPwAA3j7+AAAAAAAAAAGsAgAAOgAAAFT6l7Nvd7Q/NhIT1wew7z8AAOU+DgEAAAAAAAABrQIAADoAAADsBes1xAe1P2QS3iYNre8/AADoPg4BAAAAAAAAAa4CAAA6AAAAqHgh9LehtT+SEql2EqrvPwCA6j4eAQAAAAAAAAGvAgAAOgAAAJJSO+5KRbY/vhJ0xhen7z8AgOs+HgEAAAAAAAABsAIAADoAAABOxXGsPt+2P+wSPxYdpO8/AIDqPi0BAAAAAAAAAbECAAA6AAAAOp+LptGCtz8YEwpmIqHvPwAA6j4tAQAAAAAAAAGyAgAAOgAAAPoRwmTFHLg/GBMKZiKh7z8AAOo+PQEAAAAAAAABswIAADoAAACOHRXnGa24P0YT1bUnnu8/AADqPj0BAAAAAAAAAbQCAAA6AAAA9MGELc8zuT9yE6AFLZvvPwAA6j49AQAAAAAAAAG1AgAAOgAAAITN168jxLk/oBNrVTKY7z8AAOo+XAEAAAAAAAABtgIAADoAAABAQA5uF166P/oTAfU8ku8/AADrPlwBAAAAAAAAAbcCAAA6AAAABLNELAv4uj8oFMxEQo/vPwCA6z5cAQAAAAAAAAG4AgAAOgAAAO6MXiaem7s/VBSXlEeM7z8AgOs+XAEAAAAAAAABuQIAADoAAAAEzltc0Ei8P4IUYuRMie8/AADsPmwBAAAAAAAAAboCAAA6AAAAwECSGsTivD+wFC00UobvPwAA7T5sAQAAAAAAAAG7AgAAOgAAAICzyNi3fL0/3BT4g1eD7z8AgO0+ewEAAAAAAAABvAIAADoAAAA+Jv+Wqxa+P9wU+INXg+8/AADvPnsBAAAAAAAAAb0CAAA6AAAA0DFSGQCnvj/cFPiDV4PvPwCA7z6LAQAAAAAAAAG+AgAAOgAAAGI9pZtUN78/3BT4g1eD7z8AAPE+iwEAAAAAAAABvwIAADoAAAAisNtZSNG/PwgVw9NcgO8/AIDxPpsBAAAAAAAAAcACAAA6AAAAbxEJDJ41wD82FY4jYn3vPwAA8z6bAQAAAAAAAAHBAgAAOgAAAGX+FYlnh8A/YhVZc2d67z8AgPM+qgEAAAAAAAABwgIAADoAAABa6yIGMdnAP5AVJMNsd+8/AIDzPqoBAAAAAAAAAcMCAAA6AAAAUdgvg/oqwT+QFSTDbHfvPwAA9D66AQAAAAAAAAHEAgAAOgAAAK8RS2L0d8E/kBUkw2x37z8AgPI+ugEAAAAAAAABxQIAADoAAAB4l3SjHsDBP5AVJMNsd+8/AADyPsoBAAAAAAAAAcYCAAA6AAAA2NCPghgNwj+QFSTDbHfvPwAA9D7KAQAAAAAAAAHHAgAAOgAAAAyjxyVzUMI/kBUkw2x37z8AAPU+2QEAAAAAAAAByAIAADoAAAA/df/IzZPCP5AVJMNsd+8/AAD4PtkBAAAAAAAAAckCAAA6AAAAc0c3bCjXwj9iFVlzZ3rvPwAA+T7pAQAAAAAAAAHKAgAAOgAAADvNYK1SH8M/NhWOI2J97z8AgPg+6QEAAAAAAAABywIAADoAAAAEU4rufGfDPwgVw9NcgO8/AAD4PvgBAAAAAAAAAcwCAAA6AAAAzdizL6evwz/cFPiDV4PvPwAA+j74AQAAAAAAAAHNAgAAOgAAAC4Szw6h/MM/sBQtNFKG7z8AAPs+CAIAAAAAAAABzgIAADoAAAD2l/hPy0TEP4IUYuRMie8/AID7PggCAAAAAAAAAc8CAAA6AAAAVNETL8WRxD+CFGLkTInvPwAA/D4YAgAAAAAAAAHQAgAAOgAAAPPvWTRQ0MQ/ghRi5EyJ7z8AAP0+GAIAAAAAAAAB0QIAADoAAACRDqA52w7FP4IUYuRMie8/AID9PicCAAAAAAAAAdICAAA6AAAAl3n0oJZIxT9UFJeUR4zvPwAA/z4nAgAAAAAAAAHTAgAAOgAAAMtLLETxi8U/VBSXlEeM7z8AgP8+JwIAAAAAAAAB1AIAADoAAAD/HWTnS8/FP1QUl5RHjO8/AAACPzcCAAAAAAAAAdUCAAA6AAAAXVd/xkUcxj9UFJeUR4zvPwAAAz83AgAAAAAAAAHWAgAAOgAAACfdqAdwZMY/VBSXlEeM7z8AAAY/ZAIAAAAAAAAB1wIAADoAAADxYtJImqzGP1QUl5RHjO8/AAAHP2QCAAAAAAAAAdgCAAA6AAAAIzUK7PTvxj9UFJeUR4zvPwDABz90AgAAAAAAAAHZAgAAOgAAAFUHQo9PM8c/VBSXlEeM7z8AAAg/dAIAAAAAAAAB2gIAADoAAADzJYiU2nHHPygUzERCj+8/AAAIP3QCAAAAAAAAAdsCAAA6AAAAJ/i/NzW1xz/6EwH1PJLvPwAACD90AgAAAAAAAAHcAgAAOgAAAC9jFJ/w7sc/zhM2pTeV7z8AgAg/gwIAAAAAAAAB3QIAADoAAAA3zmgGrCjIP6ATa1UymO8/AMAIP4MCAAAAAAAAAd4CAAA6AAAAPzm9bWdiyD9yE6AFLZvvPwCACT+TAgAAAAAAAAHfAgAAOgAAANtXA3PyoMg/RhPVtSee7z8AwAk/kwIAAAAAAAAB4AIAADoAAAB3dkl4fd/IPxgTCmYioe8/AIALP6MCAAAAAAAAAeECAAA6AAAAq0iBG9giyT/sEj8WHaTvPwBADD+jAgAAAAAAAAHiAgAAOgAAAHXOqlwCa8k/7BI/Fh2k7z8AwAw/sgIAAAAAAAAB4wIAADoAAAA/VNSdLLPJP+wSPxYdpO8/AAANP7ICAAAAAAAAAeQCAAA6AAAAcyYMQYf2yT/sEj8WHaTvPwAADj/SAgAAAAAAAAHlAgAAOgAAAKP4Q+ThOco/7BI/Fh2k7z8AgA4/0gIAAAAAAAAB5gIAADoAAADXynuHPH3KP+wSPxYdpO8/AIARP9ICAAAAAAAAAecCAAA6AAAAdenBjMe7yj/sEj8WHaTvPwAAEz/SAgAAAAAAAAHoAgAAOgAAABUICJJS+so/7BI/Fh2k7z8AwBQ/4QIAAAAAAAAB6QIAADoAAACvJk6X3TjLPxgTCmYioe8/AIAVP+ECAAAAAAAAAeoCAAA6AAAA4/iFOjh8yz9GE9W1J57vPwAAFz/xAgAAAAAAAAHrAgAAOgAAAKt+r3tixMs/chOgBS2b7z8AgBc/8QIAAAAAAAAB7AIAADoAAAB3BNm8jAzMP6ATa1UymO8/AMAXPwADAAAAAAAAAe0CAAA6AAAAafHlOVZezD/OEzalN5XvPwAAGD8AAwAAAAAAAAHuAgAAOgAAAMsqARlQq8w/+hMB9TyS7z8AQBc/AAMAAAAAAAAB7wIAADoAAAApZBz4SfjMPygUzERCj+8/AAAXPxADAAAAAAAAAfACAAA6AAAAiZ0310NFzT9UFJeUR4zvPwAAFz8QAwAAAAAAAAHxAgAAOgAAAFEjYRhujc0/sBQtNFKG7z8AABc/LwMAAAAAAAAB8gIAADoAAADdw18zB+TNPwgVw9NcgO8/AAAXPy8DAAAAAAAAAfMCAAA6AAAA/xdQ7G8/zj+QFSTDbHfvPwAAFz8vAwAAAAAAAAH0AgAAOgAAALcfMkOon84/6hW6Yndx7z8AQBY/PwMAAAAAAAAB9QIAADoAAADVcyL8EPvOP0QWUAKCa+8/AAAWPz8DAAAAAAAAAfYCAAA6AAAA+ccStXlWzz+gFuahjGXvPwCAFj8/AwAAAAAAAAH3AgAAOgAAAIVoEdASrc8/+hZ8QZdf7z8AwBY/TwMAAAAAAAAB+AIAADoAAACIBIj11QHQPyYXR5GcXO8/AMAWP08DAAAAAAAAAfkCAAA6AAAAAnsOtLoq0D9UFxLhoVnvPwAAFz9eAwAAAAAAAAH6AgAAOgAAAOY9o9TPTtA/ghfdMKdW7z8AABc/XgMAAAAAAAAB+wIAADoAAADKADj15HLQP64XqICsU+8/AAAXP24DAAAAAAAAAfwCAAA6AAAAep3F5GGZ0D/cF3PQsVDvPwAAFz9uAwAAAAAAAAH9AgAAOgAAAMDtRHKuxNA/3Bdz0LFQ7z8AABc/jQMAAAAAAAAB/gIAADoAAADSF73OYvLQP9wXc9CxUO8/AAAXP40DAAAAAAAAAf8CAAA6AAAA4EE1Kxcg0T/cF3PQsVDvPwAAFz+dAwAAAAAAAAEAAwAAOgAAAL5FplYzUNE/rheogKxT7z8AgBc/nQMAAAAAAAABAQMAADoAAABs4jNGsHbRP4IX3TCnVu8/AMAXP50DAAAAAAAAAQIDAAA6AAAA6Fi6BJWf0T9UFxLhoVnvPwAAGj+dAwAAAAAAAAEDAwAAOgAAAJb1R/QRxtE/VBcS4aFZ7z8AABs/rAMAAAAAAAABBAMAADoAAABGktXjjuzRP1QXEuGhWe8/AEAdP6wDAAAAAAAAAQUDAAA6AAAAwAhconMV0j9UFxLhoVnvPwBAHj+8AwAAAAAAAAEGAwAAOgAAAAhZ2y/AQNI/VBcS4aFZ7z8AgCA/vAMAAAAAAAABBwMAADoAAAAYg1OMdG7SP1QXEuGhWe8/AEAhP7wDAAAAAAAAAQgDAAA6AAAAKK3L6Cic0j9UFxLhoVnvPwDAIj/bAwAAAAAAAAEJAwAAOgAAAGz9SnZ1x9I/VBcS4aFZ7z8AgCM/2wMAAAAAAAABCgMAADoAAACyTcoDwvLSP1QXEuGhWe8/AIAlP9sDAAAAAAAAAQsDAAA6AAAAZOpX8z4Z0z9UFxLhoVnvPwBAJj/bAwAAAAAAAAEMAwAAOgAAABKH5eK7P9M/ghfdMKdW7z8AQCc/6wMAAAAAAAABDQMAADoAAADCI3PSOGbTP64XqICsU+8/AMAnP+sDAAAAAAAAAQ4DAAA6AAAAcsAAwrWM0z8IGD4gt03vPwCAKD/6AwAAAAAAAAEPAwAAOgAAAOw2h4CatdM/ZBjUv8FH7z8AwCg/+gMAAAAAAAABEAMAADoAAABmrQ0/f97TP74Yal/MQe8/AMAoPwoEAAAAAAAAAREDAAA6AAAA4COU/WMH1D8YGQD/1jvvPwAAKT8KBAAAAAAAAAESAwAAOgAAAJDAIe3gLdQ/chmWnuE17z8AACk/KQQAAAAAAAABEwMAADoAAACqqb0+jk/UP/oZ943xLO8/AAApPykEAAAAAAAAARQDAAA6AAAA+LhgwdNu1D9UGo0t/CbvPwAAKT8pBAAAAAAAAAEVAwAAOgAAAEjIA0QZjtQ/rhojzQYh7z8AACk/OQQAAAAAAAABFgMAADoAAAACJLUoj6jUP9wa7hwMHu8/AMAnPzkEAAAAAAAAARcDAAA6AAAA7qVtPp3A1D82G4S8FhjvPwBAJz85BAAAAAAAAAEYAwAAOgAAAEZ0NLbb09Q/kBsaXCES7z8AgCE/SQQAAAAAAAABGQMAADoAAADUaAJfsuTUP7wb5asmD+8/AAAfP0kEAAAAAAAAARoDAAA6AAAAyqneabnw1D+8G+WrJg/vPwAAEz9YBAAAAAAAAAEbAwAAOgAAAMLqunTA/NQ/vBvlqyYP7z8AwA0/WAQAAAAAAAABHAMAADoAAAAieKXh9wPVP7wb5asmD+8/AAC3PmgEAAAAAAAAAR0DAAA6AAAAggWQTi8L1T9kG08MHBXvPwAAij5oBAAAAAAAAAEeAwAAOgAAABi5gez+D9U/NhuEvBYY7z8AAGE+aAQAAAAAAAABHwMAADoAAABlF+ha/2LiP1Yo/kVpAbg/AABVPgAAAAAAAAAAASADAAA6AAAAmj3vi5dg4j/QMA48aHK3PwAAkj4GAAAAAAAAAAEhAwAAOgAAAJo974uXYOI/DDUWt+cqtz8AgJo+BgAAAAAAAAABIgMAADoAAACaPe+Ll2DiP0g5HjJn47Y/AAChPgYAAAAAAAAAASMDAAA6AAAAmj3vi5dg4j+yOnawkcu2PwCAoT4VAAAAAAAAAAEkAwAAOgAAAJo974uXYOI/iD0mreabtj8AgKA+FQAAAAAAAAABJQMAADoAAACaPe+Ll2DiP7xBLihmVLY/AICcPiUAAAAAAAAAASYDAAA6AAAAtdBypGNf4j9iR44hEPW1PwAAmz4lAAAAAAAAAAEnAwAAOgAAAM5j9rwvXuI/CE3uGrqVtT8AgJM+NQAAAAAAAAABKAMAADoAAADp9nnV+1ziPxpUppKOHrU/AACQPjUAAAAAAAAAASkDAAA6AAAAHx2BBpRa4j8qW14KY6e0PwCAjT5EAAAAAAAAAAEqAwAAOgAAAFNDiDcsWOI/MmIWgjcwtD8AAIw+RAAAAAAAAAABKwMAADoAAAC9j5aZXFPiP65qJng2obM/AACOPkQAAAAAAAAAASwDAAA6AAAAQm8oFFlN4j++cd7vCiqzPwAAjz5UAAAAAAAAAAEtAwAAOgAAAOLhPachRuI/yHiWZ9+ysj8AAJM+VAAAAAAAAAABLgMAADoAAACAVFM66j7iP9h/Tt+zO7I/AICUPmQAAAAAAAAAAS8DAAA6AAAAVO1v/ko14j9+ha7YXdyxPwCAlT5kAAAAAAAAAAEwAwAAOgAAAF2sk/NDKeI/JIsO0gd9sT8AAJY+cwAAAAAAAAABMQMAADoAAACA/joBCRziP8aQbsuxHbE/AACZPnMAAAAAAAAAATIDAAA6AAAA2nbpP2YM4j8ClXZGMdawPwCAmj6DAAAAAAAAAAEzAwAAOgAAAE2CG5eP++E/Ppl+wbCOsD8AAJ8+gwAAAAAAAAABNAMAADoAAADaINEGhenhPxKcLr4FX7A/AICgPpIAAAAAAAAAATUDAAA6AAAAaL+GdnrX4T/knt66Wi+wPwAApT6SAAAAAAAAAAE2AwAAOgAAAEUXxy/UweE/TqA2OYUXsD8AgKY+kgAAAAAAAAABNwMAADoAAAAjbwfpLazhP+hLLWVecK8/AACrPrIAAAAAAAAAATgDAAA6AAAAT4DS6+uS4T+MUY1eCBGvPwCArD6yAAAAAAAAAAE5AwAAOgAAALG3pB9Cd+E/LFftV7Kxrj8AALI+sgAAAAAAAAABOgMAADoAAAAtgvprZFrhP/xZnVQHgq4/AAC0PrIAAAAAAAAAATsDAAA6AAAAqkxQuIY94T/QXE1RXFKuPwCAtT7RAAAAAAAAAAE8AwAAOgAAAAuEIuzcIeE/0FxNUVxSrj8AALY+0QAAAAAAAAABPQMAADoAAACi4ftQywPhP6Rf/U2xIq4/AAC3PtEAAAAAAAAAAT4DAAA6AAAAU9JYzoXk4D+kX/1NsSKuPwCAtz7RAAAAAAAAAAE/AwAAOgAAADrpvHzYwuA/pF/9TbEirj8AgLc+8AAAAAAAAAABQAMAADoAAADr2Rn6kqPgP9BcTVFcUq4/AAC4PvAAAAAAAAAAAUEDAAA6AAAAncp2d02E4D/8WZ1UB4KuPwAAuT7wAAAAAAAAAAFCAwAAOgAAADIoUNw7ZuA/LFftV7Kxrj8AgLk+AAEAAAAAAAABQwMAADoAAADlGK1Z9kbgP1hUPVtd4a4/AAC7PgABAAAAAAAAAUQDAAA6AAAAsJyN73wm4D+MUY1eCBGvPwCAuz4AAQAAAAAAAAFFAwAAOgAAAJaz8Z3PBOA/vE7dYbNArz8AAL0+DwEAAAAAAAABRgMAADoAAACQSJ02FMvfPxRJfWgJoK8/AIC9Pg8BAAAAAAAAAUcDAAA6AAAAvgNQAPGO3z9ARs1rtM+vPwAAwz4fAQAAAAAAAAFIAwAAOgAAAOq+AsrNUt8/TqA2OYUXsD8AAMY+HwEAAAAAAAABSQMAADoAAACwLacxehvfP06gNjmFF7A/AIDLPi8BAAAAAAAAAUoDAAA6AAAAqMJSyr7h3j/knt66Wi+wPwAAzj4vAQAAAAAAAAFLAwAAOgAAAGwx9zFrqt4/EpwuvgVfsD8AgNE+TgEAAAAAAAABTAMAADoAAAD6eZRof3XeP9SXJkOGprA/AADTPk4BAAAAAAAAAU0DAAA6AAAAVJwqbvtC3j8ClXZGMdawPwCA1D5eAQAAAAAAAAFOAwAAOgAAAHiYuULfEt4/YI8WTYc1sT8AgNU+XgEAAAAAAAABTwMAADoAAABmbkHmKuXdP7qJtlPdlLE/AIDUPl4BAAAAAAAAAVADAAA6AAAAIB7CWN653T8UhFZaM/SxPwAA1D5eAQAAAAAAAAFRAwAAOgAAALBmX4/yhN0/BH2e4l5rsj8AANQ+XgEAAAAAAAABUgMAADoAAAA+r/zFBlDdP5B0juxf+rI/AADUPm0BAAAAAAAAAVMDAAA6AAAAYquLmuof3T8YbH72YImzPwCA0j5tAQAAAAAAAAFUAwAAOgAAAIanGm/O79w/MmIWgjcwtD8AANI+fQEAAAAAAAABVQMAADoAAAB2faISGsLcP1hYrg0O17Q/AADRPn0BAAAAAAAAAVYDAAA6AAAAMi0jhc2W3D/eT54XD2a1PwAA0D6MAQAAAAAAAAFXAwAAOgAAALa2nMbobdw/YkeOIRD1tT8AANA+nAEAAAAAAAABWAMAADoAAAAIGg/Xa0fcP4g9Jq3mm7Y/AADQPqwBAAAAAAAAAVkDAAA6AAAAVn2B5+4g3D/QMA48aHK3PwAA0j6sAQAAAAAAAAFaAwAAOgAAAKjg8/dx+ts/7iamxz4ZuD8AANM+rAEAAAAAAAABWwMAADoAAAD4Q2YI9dPbP6Yb5tTq17g/AADWPqwBAAAAAAAAAVwDAAA6AAAASqfYGHit2z/EEX5gwX65PwAA1z67AQAAAAAAAAFdAwAAOgAAAGTkQ/hiids/fAa+bW09uj8AANo+uwEAAAAAAAABXgMAADoAAAC0R7YI5mLbP8b5pfzuE7s/AADbPssBAAAAAAAAAV8DAAA6AAAAml4atzhB2z+s6zUNRgK8PwCA2z7LAQAAAAAAAAFgAwAAOgAAABYpcANbJNs/JNxtn3IIvT8AANw+6gEAAAAAAAABYQMAADoAAAAqp7ftTAzbPzbLTbN0Jr4/AIDaPuoBAAAAAAAAAWIDAAA6AAAAOiX/1z702j/guNVITFy/PwAA2j7qAQAAAAAAAAFjAwAAOgAAAOJWOGAA4do/9tNaLic9wD8AANk+6gEAAAAAAAABZAMAADoAAAAgPGOGkdLaP8rKHvkS2MA/AADYPvoBAAAAAAAAAWUDAAA6AAAA9tR/SvLI2j9Uwg4DFGfBPwAA1z76AQAAAAAAAAFmAwAAOgAAAMptnA5Tv9o/JrnSzf8Bwj8AANY+CQIAAAAAAAABZwMAADoAAADKbZwOU7/aP7CwwtcAkcI/AADVPgkCAAAAAAAAAWgDAAA6AAAAym2cDlO/2j+Ep4ai7CvDPwAA1D4eAgAAAAAAAAFpAwAAOgAAAF4hjqwixNo/Cp92rO26wz8AANQ+HgIAAAAAAAABagMAADoAAABWYmq3KdDaP0iXkvUDPsQ/AADUPj0CAAAAAAAAAWsDAAA6AAAAGn0/kZje2j86kNp9L7XEPwAA1D49AgAAAAAAAAFsAwAAOgAAADol/9c+9No/4IlORXAgxT8AANQ+PQIAAAAAAAABbQMAADoAAADygLC8tA7bP4aDwgyxi8U/AADVPj0CAAAAAAAAAW4DAAA6AAAADmpMDmIw2z8ufTbU8fbFPwCA1T49AgAAAAAAAAFvAwAAOgAAAL4G2v3eVts/0HaqmzJixj8AANk+TQIAAAAAAAABcAMAADoAAAA2fWC8w3/bPzBxSqKIwcY/AIDaPk0CAAAAAAAAAXEDAAA6AAAAsvPmeqio2z+Ga+qo3iDHPwAA3z5dAgAAAAAAAAFyAwAAOgAAAMIdX9dc1ts/UGfiLV9oxz8AgOA+XQIAAAAAAAABcwMAADoAAADUR9czEQTcP8RjBvL0o8c/AADmPosCAAAAAAAAAXQDAAA6AAAAeiVBLpU23D+IX/52devHPwAA6D6LAgAAAAAAAAF1AwAAOgAAAOIdgAKId9w/AFwiOwsnyD8AgOo+mwIAAAAAAAABdgMAADoAAADgybB0Sr3cP3xYRv+gYsg/AIDrPpsCAAAAAAAAAXcDAAA6AAAASMLvSD3+3D+oVZYCTJLIPwCA6z6bAgAAAAAAAAF4AwAAOgAAAEhuILv/Q90/ilMSRQy2yD8AAOw+mwIAAAAAAAABeQMAADoAAADezULLkY7dP2xRjofM2cg/AADtPpsCAAAAAAAAAXoDAAA6AAAAcC1l2yPZ3T9OTwrKjP3IPwCA7T6rAgAAAAAAAAF7AwAAOgAAAG7ZlU3mHt4/mE7eincJyT8AgOs+qwIAAAAAAAABfAMAADoAAABshca/qGTeP+ZNsktiFck/AIDqPqsCAAAAAAAAAX0DAAA6AAAAoFf+YgOo3j/mTbJLYhXJPwAA6z66AgAAAAAAAAF+AwAAOgAAADK3IHOV8t4/5k2yS2IVyT8AgOs+ugIAAAAAAAABfwMAADoAAADIFkODJz3fP5hO3op3Cck/AADuPsoCAAAAAAAAAYADAAA6AAAAkJxsxFGF3z9OTwrKjP3IPwAA7z7KAgAAAAAAAAGBAwAAOgAAAMZupGesyN8/AlA2CaLxyD8AgPA+2gIAAAAAAAABggMAADoAAACWs/GdzwTgP7hQYki35cg/AIDxPtoCAAAAAAAAAYMDAAA6AAAA5cKUIBUk4D8gUrrG4c3IPwCA8T7pAgAAAAAAAAGEAwAAOgAAAOUYrVn2RuA/1lLmBffByD8AAPI+6QIAAAAAAAABhQMAADoAAADkbsWS12ngPz5UPoQhqsg/AADyPukCAAAAAAAAAYYDAAA6AAAAGOvk/FCK4D/0VGrDNp7IPwAA8j75AgAAAAAAAAGHAwAAOgAAAGb6h3+WqeA/XlbCQWGGyD8AgPA++QIAAAAAAAABiAMAADoAAADQnK4aqMfgP8ZXGsCLbsg/AADwPggDAAAAAAAAAYkDAAA6AAAAAxnOhCHo4D/oWZ59y0rIPwAA8D4IAwAAAAAAAAGKAwAAOgAAAB4CatbOCeE/AFwiOwsnyD8AAPA+GAMAAAAAAAABiwMAADoAAABSfolASCrhP2pderk1D8g/AADyPhgDAAAAAAAAAYwDAAA6AAAAuyCw21lI4T+IX/52devHPwAA8z4oAwAAAAAAAAGNAwAAOgAAAD5WWo83ZeE/pmGCNLXHxz8AAPc+KAMAAAAAAAABjgMAADoAAACo+IAqSYPhP3xkMjEKmMc/AID4PjcDAAAAAAAAAY8DAAA6AAAAEpunxVqh4T8EaA5tdFzHPwAA/j43AwAAAAAAAAGQAwAAOgAAAGCqSkigwOE/hmvqqN4gxz8AAAA/RwMAAAAAAAABkQMAADoAAACuue3K5d/hP1xumqUz8cY/AEAAP0cDAAAAAAAAAZIDAAA6AAAAF1wUZvf94T8wcUqiiMHGPwAAAD9mAwAAAAAAAAGTAwAAOgAAAJuRvhnVGuI/tnQm3vKFxj8AAAA/ZgMAAAAAAAABlAMAADoAAABU7W/+SjXiPzx4AhpdSsY/AAAAP2YDAAAAAAAAAZUDAAA6AAAADUkh48BP4j94fAqV3ALGPwAAAD9mAwAAAAAAAAGWAwAAOgAAAMak0sc2auI/AIDm0EbHxT8AAAA/dgMAAAAAAAABlwMAADoAAACYkwfFeIPiP4aDwgyxi8U/AIAAP3YDAAAAAAAAAZgDAAA6AAAAbII8wrqc4j/Ch8qHMETFPwDAAD+FAwAAAAAAAAGZAwAAOgAAAKq9fyEtseI/tIz+QcXwxD8AgAE/hQMAAAAAAAABmgMAADoAAAABjEaZa8TiP1iSXjtvkcQ/AMABP6UDAAAAAAAAAZsDAAA6AAAAqROYWg7U4j/+l740GTLEPwAAAz+lAwAAAAAAAAGcAwAAOgAAAGoubTR94uI/VJ5KbdjGwz8AgAM/pQMAAAAAAAABnQMAADoAAABib0k/hO7iP2alAuWsT8M/AEAEP6UDAAAAAAAAAZ4DAAA6AAAAjdYseyP44j++q44dbOTCPwDABD+0AwAAAAAAAAGfAwAAOgAAANPQk8+OAOM/grNy1FVhwj8AwAQ/tAMAAAAAAAABoAMAADoAAAA1Xn48xgfjP/i7gspU0sE/AAAFP7QDAAAAAAAAAaEDAAA6AAAAsH7swckN4z+8w2aBPk/BPwAABT/EAwAAAAAAAAGiAwAAOgAAAGDFYXhlEeM/NMx2dz3AwD8AAAU/xAMAAAAAAAABowMAADoAAAAsn1pHzRPjP/bTWi4nPcA/AAAGP9QDAAAAAAAAAaQDAAA6AAAALJ9aR80T4z90t33KIXS/PwCABj/UAwAAAAAAAAGlAwAAOgAAAGDFYXhlEeM/jsXtucqFvj8AQAc/4wMAAAAAAAABpgMAADoAAACwfuzByQ3jP7DTXalzl70/AMAHP+MDAAAAAAAAAacDAAA6AAAANV5+PMYH4z9g4HUa8sC8PwCACD/zAwAAAAAAAAGoAwAAOgAAANPQk8+OAOM/gO7lCZvSuz8AwAg/8wMAAAAAAAABqQMAADoAAACoabCT7/biP5r8VflD5Lo/AIAJPwIEAAAAAAAAAaoDAAA6AAAAzLtXobTp4j+4Csbo7PW5PwDACT8CBAAAAAAAAAGrAwAAOgAAAFlaDRGq1+I/0hg22JUHuT8AwAk/IgQAAAAAAAABrAMAADoAAAABjEaZa8TiP4glTkkUMbg/AAAKPyIEAAAAAAAAAa0DAAA6AAAA3uOGUsWu4j/QMA48aHK3PwAACj8iBAAAAAAAAAGuAwAAOgAAALw7xwsfmeI/HjzOLryztj8AAAo/IgQAAAAAAAABrwMAADoAAAC0JovdRILiP/pFNqPlDLY/AIAKPzEEAAAAAAAAAbADAAA6AAAAkX7Llp5s4j9yTkaZ5H21PwDACj8xBAAAAAAAAAGxAwAAOgAAAIlpj2jEVeI/hFX+ELkGtT8AQAk/QQQAAAAAAAABsgMAADoAAAC2elprgjziP8BZBow4v7Q/AIAIP0EEAAAAAAAAAbMDAAA6AAAA/B6phgwi4j/2XQ4HuHe0PwAACD9RBAAAAAAAAAG0AwAAOgAAAF5We7piBuI/9l0OB7h3tD8AAAg/UQQAAAAAAAABtQMAADoAAACLZ0a9IO3hP8pgvgMNSLQ/AMAFP2AEAAAAAAAAAbYDAAA6AAAA0guV2KrS4T/KYL4DDUi0PwDABD9gBAAAAAAAAAG3AwAAOgAAAOSJ3MKcuuE/ymC+Aw1ItD8AAPs+cAQAAAAAAAABuAMAADoAAAD3ByStjqLhP4xctoiNj7Q/AID0PnAEAAAAAAAAAbkDAAA6AAAACYZrl4CK4T9YWK4NDte0PwAArT5wBAAAAAAAAAG6AwAAOgAAABsEs4FycuE/slJOFGQ2tT8AgIw+fwQAAAAAAAABuwMAADoAAAD3W/M6zFzhP3JORpnkfbU/AAB2Pn8EAAAAAAAAAbwDAAA6AAAAoI0sw41J4T9IUfaVOU61PwAAaz6uBAAAAAAAAAs="/>
</p:tagLst>
</file>

<file path=ppt/tags/tag33.xml><?xml version="1.0" encoding="utf-8"?>
<p:tagLst xmlns:a="http://schemas.openxmlformats.org/drawingml/2006/main" xmlns:r="http://schemas.openxmlformats.org/officeDocument/2006/relationships" xmlns:p="http://schemas.openxmlformats.org/presentationml/2006/main">
  <p:tag name="ATHENA.MIXSHAPE" val="|streamable=true|audioOnly=true|recordStart=0|recordEnd=11504|recordLength=11541|start=0|end=11504|audioFormat={00001610-0000-0010-8000-00AA00389B71}|audioRate=44100|muted=false|volume=0.8|fadeIn=0|fadeOut=0|videoFormat={34363248-0000-0010-8000-00AA00389B71}|videoRate=15|videoWidth=256|videoHeight=256"/>
</p:tagLst>
</file>

<file path=ppt/tags/tag34.xml><?xml version="1.0" encoding="utf-8"?>
<p:tagLst xmlns:a="http://schemas.openxmlformats.org/drawingml/2006/main" xmlns:r="http://schemas.openxmlformats.org/officeDocument/2006/relationships" xmlns:p="http://schemas.openxmlformats.org/presentationml/2006/main">
  <p:tag name="ATHENA.MIXSHAPE" val="AAEAAAD/////AQAAAAAAAAAMAgAAAE9BdXRob3JQUFQsIFZlcnNpb249MC4xLjYyMzYuMCwgQ3VsdHVyZT1uZXV0cmFsLCBQdWJsaWNLZXlUb2tlbj0zMWJmMzg1NmFkMzY0ZTM1BQEAAAALSW5rTWF0dGVyVjEEAAAABVNjYWxlDUxpc3RgMStfaXRlbXMMTGlzdGAxK19zaXplD0xpc3RgMStfdmVyc2lvbgAEAAALF1NoYXJlZC5JbmtpbmcuSW5rQXRvbVtdAgAAAAgIAgAAABC5LT8JAwAAAAEAAAAGAAAABwMAAAAAAQAAAAQAAAAECUlua0F0b21WMQIAAAAJBAAAAA0DBQQAAAALUGVuU3Ryb2tlVjEEAAAACkF0dHJpYnV0ZXMFVHJhY2UJU3RhcnRUaW1lBFR5cGUEBAAED1BlbkF0dHJpYnV0ZXNWMQIAAAAKSW5rVHJhY2VWMQIAAAAQDEFjdGlvblR5cGVWMQIAAAACAAAACQUAAAAJBgAAAGIVAAAAAAAABfn///8MQWN0aW9uVHlwZVYxAQAAAAd2YWx1ZV9fAAgCAAAAAAAAAAUFAAAAD1BlbkF0dHJpYnV0ZXNWMQoAAAAHX2NvbG9yQQdfY29sb3JSB19jb2xvckcHX2NvbG9yQgpGaXRUb0N1cnZlBkhlaWdodA5JZ25vcmVQcmVzc3VyZQ1Jc0hpZ2hsaWdodGVyBVNoYXBlBVdpZHRoAAAAAAAAAAAEAAICAgIBBgEBDEJydXNoU2hhcGVWMQIAAAAGAgAAAP//AAAAAAAAAAAACEAAAAX4////DEJydXNoU2hhcGVWMQEAAAAHdmFsdWVfXwAIAgAAAAEAAAAAAAAAAAAIQAUGAAAACklua1RyYWNlVjEDAAAADUxpc3RgMStfaXRlbXMMTGlzdGAxK19zaXplD0xpc3RgMStfdmVyc2lvbgQAABhTaGFyZWQuSW5raW5nLklua1BvaW50W10CAAAACAgCAAAACQkAAACQAAAAkAAAAAcJAAAAAAEAAAAAAQAABApJbmtQb2ludFYxAgAAAAkKAAAACQsAAAAJDAAAAAkNAAAACQ4AAAAJDwAAAAkQAAAACREAAAAJEgAAAAkTAAAACRQAAAAJFQAAAAkWAAAACRcAAAAJGAAAAAkZAAAACRoAAAAJGwAAAAkcAAAACR0AAAAJHgAAAAkfAAAACSAAAAAJIQAAAAkiAAAACSMAAAAJJAAAAAklAAAACSYAAAAJJwAAAAkoAAAACSkAAAAJKgAAAAkrAAAACSwAAAAJLQAAAAkuAAAACS8AAAAJMAAAAAkxAAAACTIAAAAJMwAAAAk0AAAACTUAAAAJNgAAAAk3AAAACTgAAAAJOQAAAAk6AAAACTsAAAAJPAAAAAk9AAAACT4AAAAJPwAAAAlAAAAACUEAAAAJQgAAAAlDAAAACUQAAAAJRQAAAAlGAAAACUcAAAAJSAAAAAlJAAAACUoAAAAJSwAAAAlMAAAACU0AAAAJTgAAAAlPAAAACVAAAAAJUQAAAAlSAAAACVMAAAAJVAAAAAlVAAAACVYAAAAJVwAAAAlYAAAACVkAAAAJWgAAAAlbAAAACVwAAAAJXQAAAAleAAAACV8AAAAJYAAAAAlhAAAACWIAAAAJYwAAAAlkAAAACWUAAAAJZgAAAAlnAAAACWgAAAAJaQAAAAlqAAAACWsAAAAJbAAAAAltAAAACW4AAAAJbwAAAAlwAAAACXEAAAAJcgAAAAlzAAAACXQAAAAJdQAAAAl2AAAACXcAAAAJeAAAAAl5AAAACXoAAAAJewAAAAl8AAAACX0AAAAJfgAAAAl/AAAACYAAAAAJgQAAAAmCAAAACYMAAAAJhAAAAAmFAAAACYYAAAAJhwAAAAmIAAAACYkAAAAJigAAAAmLAAAACYwAAAAJjQAAAAmOAAAACY8AAAAJkAAAAAmRAAAACZIAAAAJkwAAAAmUAAAACZUAAAAJlgAAAAmXAAAACZgAAAAJmQAAAA1wBQoAAAAKSW5rUG9pbnRWMQQAAAABWAFZDlByZXNzdXJlRmFjdG9yCVRpbWVTdGFtcAAAAAAGBgsQAgAAAODeytnr990/YIrYJO72vz8AAIw9AAAAAAAAAAABCwAAAAoAAACgrmzTPaHdP2CqIZPAXb8/AADAPRAAAAAAAAAAAQwAAAAKAAAAoK5s0z2h3T9gOkbKKRG/PwAAyj0QAAAAAAAAAAENAAAACgAAAKCeoiZZhN0/QFqPOPx3vj8AANQ9EAAAAAAAAAABDgAAAAoAAACgnqImWYTdP0Bajzj8d74/AADyPRAAAAAAAAAAAQ8AAAAKAAAAoJ6iJlmE3T9A6rNvZSu+PwAA/j0fAAAAAAAAAAEQAAAACgAAAICO2Hl0Z90/QHrYps7evT8AAAc+HwAAAAAAAAABEQAAAAoAAACAfg7Nj0rdP0AK/d03kr0/AAAKPh8AAAAAAAAAARIAAAAKAAAAgH4OzY9K3T9gKkZMCvm8PwAABT4fAAAAAAAAAAETAAAACgAAAIB+Ds2PSt0/QEqPutxfvD8AAAI+LwAAAAAAAAABFAAAAAoAAACAjth5dGfdP0CKIZeBLbs/AAC6PS8AAAAAAAAAARUAAAAKAAAAoJ6iJlmE3T8AyrNzJvu5PwAAQD1OAAAAAAAAAAEWAAAACgAAAKCubNM9od0/4AlGUMvIuD8AAMg8TgAAAAAAAAABFwAAAAoAAADAvjaAIr7dP+BJ2Cxwlrc/AAA0PV4AAAAAAAAAARgAAAAKAAAA0M4ALQfb3T/AiWoJFWS2PwAAYD1eAAAAAAAAAAEZAAAACgAAAODeytnr990/wMn85bkxtT8AAOI9XgAAAAAAAAABGgAAAAoAAADg3srZ6/fdP8B5aov1S7Q/AAAKPm0AAAAAAAAAARsAAAAKAAAA4N7K2ev33T/AKdgwMWazPwAASj5tAAAAAAAAAAEcAAAACgAAAODeytnr990/wNlF1myAsj8AAGU+fQAAAAAAAAABHQAAAAoAAADg3srZ6/fdP6D5jkQ/57E/AICQPn0AAAAAAAAAAR4AAAAKAAAA0M4ALQfb3T+gGdiyEU6xPwCAnT59AAAAAAAAAAEfAAAACgAAANDOAC0H290/oDkhIeS0sD8AALA+jQAAAAAAAAABIAAAAAoAAADAvjaAIr7dP6BZao+2G7A/AIC3Po0AAAAAAAAAASEAAAAKAAAAoK5s0z2h3T9A0x2NP56vPwCAxT6NAAAAAAAAAAEiAAAACgAAAKCeoiZZhN0/wPJm+xEFrz8AAMw+nAAAAAAAAAABIwAAAAoAAACgnqImWYTdP4ASsGnka64/AIDVPpwAAAAAAAAAASQAAAAKAAAAgI7YeXRn3T+AMvnXttKtPwCA2T6cAAAAAAAAAAElAAAACgAAAIB+Ds2PSt0/gFJCRok5rT8AAOI+rAAAAAAAAAABJgAAAAoAAACAfg7Nj0rdP4BSQkaJOa0/AIDlPqwAAAAAAAAAAScAAAAKAAAAgH4OzY9K3T+AUkJGiTmtPwCA7D6sAAAAAAAAAAEoAAAACgAAAICO2Hl0Z90/gFJCRok5rT8AAPA+rAAAAAAAAAABKQAAAAoAAACgrmzTPaHdP4BSQkaJOa0/AAD4PqwAAAAAAAAAASoAAAAKAAAA4N7K2ev33T+Acou0W6CsPwCA+z6sAAAAAAAAAAErAAAACgAAACAf84x+a94/gJLUIi4HrD8AgAI/6gAAAAAAAAABLAAAAAoAAACAf6+Z2hjfP4CyHZEAbqs/AIAEP+oAAAAAAAAAAS0AAAAKAAAAAAAAAAAA4D+A8q9tpTuqPwCACT/6AAAAAAAAAAEuAAAACgAAAEBAKLOSc+A/QDJCSkoJqT8AgAs/CgEAAAAAAAABLwAAAAoAAAB4gFBmJefgP4CSHZXBPac/AMANPxkBAAAAAAAAATAAAAAKAAAAyNBCxpx34T+A8vjfOHKlPwCADj8ZAQAAAAAAAAExAAAACgAAACApmnyGFuI/QFLUKrCmoz8AwA0/GQEAAAAAAAABMgAAAAoAAACIiVaJ4sPiP0Cyr3Un26E/AEANPykBAAAAAAAAATMAAAAKAAAA6PF37LB/4z9AEovAng+gPwAADD8pAQAAAAAAAAE0AAAACgAAAGBqY/xjWOQ/AOTMFiyInD8AQAs/OQEAAAAAAAABNQAAAAoAAADg4k4MFzHlPwCkg6wa8Zg/AMAMPzkBAAAAAAAAATYAAAAKAAAAWFs6HMoJ5j+AYzpCCVqVPwBADT9IAQAAAAAAAAE3AAAACgAAAMDLwNUK1OY/gONe+1L1kj8AQA4/SAEAAAAAAAABOAAAAAoAAAAwPEePS57nP4Big7SckJA/AMAOP0gBAAAAAAAAATkAAAAKAAAAmKRo8hla6D8ARSsig7yOPwDADT9YAQAAAAAAAAE6AAAACgAAAPgEJf91B+k/AEUrIoO8jj8AQA0/WAEAAAAAAAABOwAAAAoAAABYZeEL0rTpPwDGT9vMV4w/AIAMP2cBAAAAAAAAATwAAAAKAAAAsL04wrtT6j8Axk/bzFeMPwAADD9nAQAAAAAAAAE9AAAACgAAAAAOKyIz5Oo/AMZP28xXjD8AgAw/dwEAAAAAAAABPgAAAAoAAABIVrgrOGbrPwDGT9vMV4w/AMAMP3cBAAAAAAAAAT8AAAAKAAAAiJbg3srZ6z8ARSsig7yOPwBADD+HAQAAAAAAAAFAAAAACgAAAMDOozvrPuw/gCLx1/fCkT8AAAw/hwEAAAAAAAABQQAAAAoAAADo/gFCmZXsP4CjzB6uJ5Q/AMAPP5YBAAAAAAAAAUIAAAAKAAAAGCf78dTd7D8A5BWJv76XPwCAET+WAQAAAAAAAAFDAAAACgAAADhHj0ueF+0/AKQ6Ooe6nT8AABM/pgEAAAAAAAABRAAAAAoAAABQX75O9ULtP0CSZgdVdKI/AMATP6YBAAAAAAAAAUUAAAAKAAAAYG+I+9lf7T+ActQm79anPwCAFD+2AQAAAAAAAAFGAAAACgAAAHB/Uqi+fO0/gDL517bSrT8AwBQ/tgEAAAAAAAABRwAAAAoAAABwh7f+MIvtP6D5jkQ/57E/AIAVP8UBAAAAAAAAAUgAAAAKAAAAcIe3/jCL7T/AOdiuUH61PwDAFT/FAQAAAAAAAAFJAAAACgAAAHCHt/4wi+0/4HkhGWIVuT8AwBU/1QEAAAAAAAABSgAAAAoAAABwh7f+MIvtP2C6aoNzrLw/AAAWP9UBAAAAAAAAAUsAAAAKAAAAcIe3/jCL7T8wbbU/WW7APwAAFz/kAQAAAAAAAAFMAAAACgAAAHB/Uqi+fO0/YKX+6lr5wj8AgBc/5AEAAAAAAAABTQAAAAoAAABwf1KovnztP5AFkcM+98U/AIAZP+QBAAAAAAAAAU4AAAAKAAAAYHftUUxu7T/A1f5kuUHJPwBAGj8EAgAAAAAAAAFPAAAACgAAAGB37VFMbu0/8KVsBjSMzD8AQBs/BAIAAAAAAAABUAAAAAoAAABgd+1RTG7tPyB22qeu1s8/AMAbPwQCAAAAAAAAAVEAAAAKAAAAYHftUUxu7T8oazZASWrRPwDAGj8EAgAAAAAAAAFSAAAACgAAAGB37VFMbu0/QHe23mD80j8AQBo/EwIAAAAAAAABUwAAAAoAAABwf1KovnztP1iDNn14jtQ/AMAbPxMCAAAAAAAAAVQAAAAKAAAAcIe3/jCL7T9wRySA20bWPwBAHD8jAgAAAAAAAAFVAAAACgAAAICPHFWjme0/kOdINWQS2D8AQB0/IwIAAAAAAAABVgAAAAoAAACQn+YBiLbtP6iHbers3dk/AMAdPzMCAAAAAAAAAVcAAAAKAAAAkKdLWPrE7T/Ak+2IBHDbPwCAHj8zAgAAAAAAAAFYAAAACgAAAKi3FQXf4e0/4J9tJxwC3T8AwB4/QgIAAAAAAAABWQAAAAoAAACov3pbUfDtP/Dzf2Hobd4/AAAhP0ICAAAAAAAAAVoAAAAKAAAAsMffscP+7T8IJMlN2uzfPwAAIj9SAgAAAAAAAAFbAAAACgAAAMDPRAg2De4/EJgk9ni/4D8AQCQ/UgIAAAAAAAABXAAAAAoAAADI16leqBvuPxwMgJ4XkuE/AEAlP2ECAAAAAAAAAV0AAAAKAAAAyNepXqgb7j8kgNtGtmTiPwAAKD9hAgAAAAAAAAFeAAAACgAAAMjXqV6oG+4/NPQ271Q34z8AACk/cQIAAAAAAAABXwAAAAoAAADI16leqBvuPzz6dr5gAOQ/AEAqP3ECAAAAAAAAAWAAAAAKAAAAyN8OtRoq7j9IALeNbMnkPwDAKj+QAgAAAAAAAAFhAAAACgAAAMjfDrUaKu4/UE6J+Cxs5T8AACw/kAIAAAAAAAABYgAAAAoAAADY53MLjTjuP2AKdzyAGOY/AIAsP6ACAAAAAAAAAWMAAAAKAAAA4O/YYf9G7j9oxmSA08TmPwDALD+gAgAAAAAAAAFkAAAACgAAAOj3PbhxVe4/dPBtnbl65z8AAC0/oAIAAAAAAAABZQAAAAoAAAD4BwhlVnLuP3wad7qfMOg/AIAtP7ACAAAAAAAAAWYAAAAKAAAACBjSETuP7j+I1mT+8tzoPwDALT+wAgAAAAAAAAFnAAAACgAAABgonL4frO4/kCQ3abN/6T8AgC4/vwIAAAAAAAABaAAAAAoAAAAgMAEVkrruP5wE7vrgGOo/AMAuP78CAAAAAAAAAWkAAAAKAAAAKEDLwXbX7j+kCG7a6J7qPwDALj+/AgAAAAAAAAFqAAAACgAAAEBQlW5b9O4/rMKbLjgI6z8AAC8/vwIAAAAAAAABawAAAAoAAABQYF8bQBHvP7B8yYKHces/AIAvP94CAAAAAAAAAWwAAAAKAAAAUGjEcbIf7z+07KRLHr7rPwDALz/eAgAAAAAAAAFtAAAACgAAAGh4jh6XPO8/uO5kOyIB7D8AgDA/3gIAAAAAAAABbgAAAAoAAABogPN0CUvvP7yCCVKTOuw/AMAwP94CAAAAAAAAAW8AAAAKAAAAeIhYy3tZ7z/AqJKPcWrsPwCAMT/uAgAAAAAAAAFwAAAACgAAAHiIWMt7We8/xGAA9LyQ7D8AwDE/7gIAAAAAAAABcQAAAAoAAACAkL0h7mfvP8QYblgIt+w/AAAzP/4CAAAAAAAAAXIAAAAKAAAAgJC9Ie5n7z/IYsDjwNPsPwCAMz/+AgAAAAAAAAFzAAAACgAAAICQvSHuZ+8/yD73lebm7D8AADU//gIAAAAAAAABdAAAAAoAAABogPN0CUvvP8gaLkgM+uw/AAA1Pw0DAAAAAAAAAXUAAAAKAAAAUGBfG0AR7z/IiEkhnwPtPwAANT8NAwAAAAAAAAF2AAAACgAAAChAy8F21+4/yGSA08QW7T8AADU/LQMAAAAAAAABdwAAAAoAAAAIGNIRO4/uP8jSm6xXIO0/AAA1Py0DAAAAAAAAAXgAAAAKAAAA2OdzC4047j/MrtJefTPtPwAANj8tAwAAAAAAAAF5AAAACgAAAJCnS1j6xO0/zBzuNxA97T8AgDY/PwMAAAAAAAABegAAAAoAAABQX75O9ULtP8yKCRGjRu0/AMA2P08DAAAAAAAAAXsAAAAKAAAACBcxRfDA7D/M+CTqNVDtPwAANz9PAwAAAAAAAAF8AAAACgAAALDGPuV4MOw/zGZAw8hZ7T8AADk/XgMAAAAAAAABfQAAAAoAAABgbucuj5HrP8xmQMPIWe0/AAA6P14DAAAAAAAAAX4AAAAKAAAAAA4rIjPk6j/M1FucW2PtPwBAPD9eAwAAAAAAAAF/AAAACgAAAJCdpGjyGeo/zNRbnFtj7T8AQD0/fgMAAAAAAAABgAAAAAoAAAAQHVQCzTLpP8zUW5xbY+0/AEA9P34DAAAAAAAAAYEAAAAKAAAAcHxvQt4R6D/MQnd17mztPwAAPT9+AwAAAAAAAAGCAAAACgAAANDbioLv8OY/0B6uJxSA7T8AAD0/jQMAAAAAAAABgwAAAAoAAAA4O6bCANDlP9D65Nk5k+0/AAA9P40DAAAAAAAAAYQAAAAKAAAAiJJcrJ+g5D/QaACzzJztPwCAPT+NAwAAAAAAAAGFAAAACgAAAODhrT/MYuM/0NYbjF+m7T8AwD0/rQMAAAAAAAABhgAAAAoAAAAgITUmFAjiP9CyUj6Fue0/AAA/P60DAAAAAAAAAYcAAAAKAAAAUFDyX3eQ4D/QIG4XGMPtPwCAPz+tAwAAAAAAAAGIAAAACgAAAAD/XjO1Md4/2PykyT3W7T8AQEA/rQMAAAAAAAABiQAAAAoAAABgbaNTYF/bP9hqwKLQ3+0/AMBAP7wDAAAAAAAAAYoAAAAKAAAA8OuxIPCp2D/YRvdU9vLtPwCAQT+8AwAAAAAAAAGLAAAACgAAAHBqwO1/9NU/2LQSLon87T8AwEE/zAMAAAAAAAABjAAAAAoAAAAA+Zhn9FvTP9iQSeCuD+4/AMBBP8wDAAAAAAAAAY0AAAAKAAAAkIdx4WjD0D/cbICS1CLuPwAAQj/bAwAAAAAAAAGOAAAACgAAAGBMKBCEj8w/3Ei3RPo17j8AQEE/2wMAAAAAAAABjwAAAAoAAADAqQG3/9HHP9wk7vYfSe4/AABBP+sDAAAAAAAAAZAAAAAKAAAAgGeXatfBwz/cbkCC2GXuPwDAPj/rAwAAAAAAAAGRAAAACgAAAJBlVdFBJcA/4LiSDZGC7j8AwD0/+wMAAAAAAAABkgAAAAoAAACgR3fWffi5P+BwAHLcqO4/AMA5P/sDAAAAAAAAAZMAAAAKAAAAgESUcJ2NtD/kulL9lMXuPwAAOD8KBAAAAAAAAAGUAAAACgAAAADCAXHiCbA/5ASliE3i7j8AAC8/CgQAAAAAAAABlQAAAAoAAAAAAC9JdPOnP+RO9xMG/+4/AAArPxoEAAAAAAAAAZYAAAAKAAAAQHz7fG6hoT/omEmfvhvvPwBADT8aBAAAAAAAAAGXAAAACgAAAAD00fpmO5o/7FC3AwpC7z8AAAA/KgQAAAAAAAABmAAAAAoAAACA703IOwKTP/AIJWhVaO8/AADxPioEAAAAAAAAAZkAAAAKAAAAgO9NyDsCkz/wwJLMoI7vPwAA7D5JBAAAAAAAAAs="/>
</p:tagLst>
</file>

<file path=ppt/tags/tag35.xml><?xml version="1.0" encoding="utf-8"?>
<p:tagLst xmlns:a="http://schemas.openxmlformats.org/drawingml/2006/main" xmlns:r="http://schemas.openxmlformats.org/officeDocument/2006/relationships" xmlns:p="http://schemas.openxmlformats.org/presentationml/2006/main">
  <p:tag name="ATHENA.MIXSHAPE" val="|streamable=true|audioOnly=true|recordStart=0|recordEnd=103266|recordLength=103307|start=0|end=103266|audioFormat={00001610-0000-0010-8000-00AA00389B71}|audioRate=44100|muted=false|volume=0.8|fadeIn=0|fadeOut=0|videoFormat={34363248-0000-0010-8000-00AA00389B71}|videoRate=15|videoWidth=256|videoHeight=256"/>
</p:tagLst>
</file>

<file path=ppt/tags/tag36.xml><?xml version="1.0" encoding="utf-8"?>
<p:tagLst xmlns:a="http://schemas.openxmlformats.org/drawingml/2006/main" xmlns:r="http://schemas.openxmlformats.org/officeDocument/2006/relationships" xmlns:p="http://schemas.openxmlformats.org/presentationml/2006/main">
  <p:tag name="ATHENA.MIXSHAPE" val="AAEAAAD/////AQAAAAAAAAAMAgAAAE9BdXRob3JQUFQsIFZlcnNpb249MC4xLjYyMzYuMCwgQ3VsdHVyZT1uZXV0cmFsLCBQdWJsaWNLZXlUb2tlbj0zMWJmMzg1NmFkMzY0ZTM1BQEAAAALSW5rTWF0dGVyVjEEAAAABVNjYWxlDUxpc3RgMStfaXRlbXMMTGlzdGAxK19zaXplD0xpc3RgMStfdmVyc2lvbgAEAAALF1NoYXJlZC5JbmtpbmcuSW5rQXRvbVtdAgAAAAgIAgAAABC5LT8JAwAAAEEAAABIAAAABwMAAAAAAQAAAIAAAAAECUlua0F0b21WMQIAAAAJBAAAAAkFAAAACQYAAAAJBwAAAAkIAAAACQkAAAAJCgAAAAkLAAAACQwAAAAJDQAAAAkOAAAACQ8AAAAJEAAAAAkRAAAACRIAAAAJEwAAAAkUAAAACRUAAAAJFgAAAAkXAAAACRgAAAAJGQAAAAkaAAAACRsAAAAJHAAAAAkdAAAACR4AAAAJHwAAAAkgAAAACSEAAAAJIgAAAAkjAAAACSQAAAAJJQAAAAkmAAAACScAAAAJKAAAAAkpAAAACSoAAAAJKwAAAAksAAAACS0AAAAJLgAAAAkvAAAACTAAAAAJMQAAAAkyAAAACTMAAAAJNAAAAAk1AAAACTYAAAAJNwAAAAk4AAAACTkAAAAJOgAAAAk7AAAACTwAAAAJPQAAAAk+AAAACT8AAAAJQAAAAAlBAAAACUIAAAAJQwAAAAlEAAAADT8FBAAAAAtQZW5TdHJva2VWMQQAAAAKQXR0cmlidXRlcwVUcmFjZQlTdGFydFRpbWUEVHlwZQQEAAQPUGVuQXR0cmlidXRlc1YxAgAAAApJbmtUcmFjZVYxAgAAABAMQWN0aW9uVHlwZVYxAgAAAAIAAAAJRQAAAAlGAAAAyikAAAAAAAAFuf///wxBY3Rpb25UeXBlVjEBAAAAB3ZhbHVlX18ACAIAAAAAAAAAAQUAAAAEAAAACUgAAAAJSQAAAHI5AAAAAAAAAbb///+5////AAAAAAEGAAAABAAAAAlLAAAACUwAAAA5PQAAAAAAAAGz////uf///wAAAAABBwAAAAQAAAAJTgAAAAlPAAAAhkcAAAAAAAABsP///7n///8AAAAAAQgAAAAEAAAACVEAAAAJUgAAALVKAAAAAAAAAa3///+5////AAAAAAEJAAAABAAAAAlUAAAACVUAAACvVwAAAAAAAAGq////uf///wAAAAABCgAAAAQAAAAJVwAAAAlYAAAAOVkAAAAAAAABp////7n///8AAAAAAQsAAAAEAAAACVoAAAAJWwAAAA1bAAAAAAAAAaT///+5////AAAAAAEMAAAABAAAAAldAAAACV4AAABKXAAAAAAAAAGh////uf///wAAAAABDQAAAAQAAAAJYAAAAAlhAAAAI2cAAAAAAAABnv///7n///8AAAAAAQ4AAAAEAAAACWMAAAAJZAAAANpvAAAAAAAAAZv///+5////AAAAAAEPAAAABAAAAAlmAAAACWcAAAB/eQAAAAAAAAGY////uf///wAAAAABEAAAAAQAAAAJaQAAAAlqAAAAHnwAAAAAAAABlf///7n///8AAAAAAREAAAAEAAAACWwAAAAJbQAAAD5/AAAAAAAAAZL///+5////AAAAAAESAAAABAAAAAlvAAAACXAAAABXgAAAAAAAAAGP////uf///wAAAAABEwAAAAQAAAAJcgAAAAlzAAAAK5YAAAAAAAABjP///7n///8AAAAAARQAAAAEAAAACXUAAAAJdgAAANqfAAAAAAAAAYn///+5////AAAAAAEVAAAABAAAAAl4AAAACXkAAAC9ogAAAAAAAAGG////uf///wAAAAABFgAAAAQAAAAJewAAAAl8AAAAmqUAAAAAAAABg////7n///8AAAAAARcAAAAEAAAACX4AAAAJfwAAACeuAAAAAAAAAYD///+5////AAAAAAEYAAAABAAAAAmBAAAACYIAAADdrwAAAAAAAAF9////uf///wAAAAABGQAAAAQAAAAJhAAAAAmFAAAAkbEAAAAAAAABev///7n///8AAAAAARoAAAAEAAAACYcAAAAJiAAAAKSzAAAAAAAAAXf///+5////AAAAAAEbAAAABAAAAAmKAAAACYsAAAC3tQAAAAAAAAF0////uf///wAAAAABHAAAAAQAAAAJjQAAAAmOAAAAx7YAAAAAAAABcf///7n///8AAAAAAR0AAAAEAAAACZAAAAAJkQAAAO+4AAAAAAAAAW7///+5////AAAAAAEeAAAABAAAAAmTAAAACZQAAABMugAAAAAAAAFr////uf///wAAAAABHwAAAAQAAAAJlgAAAAmXAAAA0rsAAAAAAAABaP///7n///8AAAAAASAAAAAEAAAACZkAAAAJmgAAAPPNAAAAAAAAAWX///+5////AAAAAAEhAAAABAAAAAmcAAAACZ0AAABAzwAAAAAAAAFi////uf///wAAAAABIgAAAAQAAAAJnwAAAAmgAAAAp9AAAAAAAAABX////7n///8AAAAAASMAAAAEAAAACaIAAAAJowAAAFzSAAAAAAAAAVz///+5////AAAAAAEkAAAABAAAAAmlAAAACaYAAABk1AAAAAAAAAFZ////uf///wAAAAABJQAAAAQAAAAJqAAAAAmpAAAAQ9UAAAAAAAABVv///7n///8AAAAAASYAAAAEAAAACasAAAAJrAAAAHfaAAAAAAAAAVP///+5////AAAAAAEnAAAABAAAAAmuAAAACa8AAADU2wAAAAAAAAFQ////uf///wAAAAABKAAAAAQAAAAJsQAAAAmyAAAA+t0AAAAAAAABTf///7n///8AAAAAASkAAAAEAAAACbQAAAAJtQAAAEHfAAAAAAAAAUr///+5////AAAAAAEqAAAABAAAAAm3AAAACbgAAACP7wAAAAAAAAFH////uf///wAAAAABKwAAAAQAAAAJugAAAAm7AAAAwQYBAAAAAAABRP///7n///8AAAAAASwAAAAEAAAACb0AAAAJvgAAAFQSAQAAAAAAAUH///+5////AAAAAAEtAAAABAAAAAnAAAAACcEAAAAaFwEAAAAAAAE+////uf///wAAAAABLgAAAAQAAAAJwwAAAAnEAAAACisBAAAAAAABO////7n///8AAAAAAS8AAAAEAAAACcYAAAAJxwAAAMotAQAAAAAAATj///+5////AAAAAAEwAAAABAAAAAnJAAAACcoAAACsMAEAAAAAAAE1////uf///wAAAAABMQAAAAQAAAAJzAAAAAnNAAAAFzIBAAAAAAABMv///7n///8AAAAAATIAAAAEAAAACc8AAAAJ0AAAAMIzAQAAAAAAAS////+5////AAAAAAEzAAAABAAAAAnSAAAACdMAAADFNQEAAAAAAAEs////uf///wAAAAABNAAAAAQAAAAJ1QAAAAnWAAAAnTcBAAAAAAABKf///7n///8AAAAAATUAAAAEAAAACdgAAAAJ2QAAAEk4AQAAAAAAASb///+5////AAAAAAE2AAAABAAAAAnbAAAACdwAAAAxOgEAAAAAAAEj////uf///wAAAAABNwAAAAQAAAAJ3gAAAAnfAAAAwDwBAAAAAAABIP///7n///8AAAAAATgAAAAEAAAACeEAAAAJ4gAAACU/AQAAAAAAAR3///+5////AAAAAAE5AAAABAAAAAnkAAAACeUAAABOQAEAAAAAAAEa////uf///wAAAAABOgAAAAQAAAAJ5wAAAAnoAAAAtEIBAAAAAAABF////7n///8AAAAAATsAAAAEAAAACeoAAAAJ6wAAACZMAQAAAAAAART///+5////AAAAAAE8AAAABAAAAAntAAAACe4AAAABTQEAAAAAAAER////uf///wAAAAABPQAAAAQAAAAJ8AAAAAnxAAAAyU4BAAAAAAABDv///7n///8AAAAAAT4AAAAEAAAACfMAAAAJ9AAAABpRAQAAAAAAAQv///+5////AAAAAAE/AAAABAAAAAn2AAAACfcAAABQUwEAAAAAAAEI////uf///wAAAAABQAAAAAQAAAAJ+QAAAAn6AAAAY10BAAAAAAABBf///7n///8AAAAAAUEAAAAEAAAACfwAAAAJ/QAAADllAQAAAAAAAQL///+5////AAAAAAFCAAAABAAAAAn/AAAACQABAACeaAEAAAAAAAH//v//uf///wAAAAABQwAAAAQAAAAJAgEAAAkDAQAAVXwBAAAAAAAB/P7//7n///8AAAAAAUQAAAAEAAAACQUBAAAJBgEAAL2EAQAAAAAAAfn+//+5////AAAAAAVFAAAAD1BlbkF0dHJpYnV0ZXNWMQoAAAAHX2NvbG9yQQdfY29sb3JSB19jb2xvckcHX2NvbG9yQgpGaXRUb0N1cnZlBkhlaWdodA5JZ25vcmVQcmVzc3VyZQ1Jc0hpZ2hsaWdodGVyBVNoYXBlBVdpZHRoAAAAAAAAAAAEAAICAgIBBgEBDEJydXNoU2hhcGVWMQIAAAAGAgAAAP8AAP8AAAAAAAAACEAAAAX4/v//DEJydXNoU2hhcGVWMQEAAAAHdmFsdWVfXwAIAgAAAAEAAAAAAAAAAAAIQAVGAAAACklua1RyYWNlVjEDAAAADUxpc3RgMStfaXRlbXMMTGlzdGAxK19zaXplD0xpc3RgMStfdmVyc2lvbgQAABhTaGFyZWQuSW5raW5nLklua1BvaW50W10CAAAACAgCAAAACQkBAAAuAQAALgEAAAFIAAAARQAAAP8AAP8AAAAAAAAACEAAAAH2/v//+P7//wEAAAAAAAAAAAAIQAFJAAAARgAAAAkLAQAAIAAAACAAAAABSwAAAEUAAAD/AAD/AAAAAAAAAAhAAAAB9P7///j+//8BAAAAAAAAAAAACEABTAAAAEYAAAAJDQEAADIAAAAyAAAAAU4AAABFAAAA/wAA/wAAAAAAAAAIQAAAAfL+///4/v//AQAAAAAAAAAAAAhAAU8AAABGAAAACQ8BAABkAAAAZAAAAAFRAAAARQAAAP8AAP8AAAAAAAAACEAAAAHw/v//+P7//wEAAAAAAAAAAAAIQAFSAAAARgAAAAkRAQAArQAAAK0AAAABVAAAAEUAAAD/AAD/AAAAAAAAAAhAAAAB7v7///j+//8BAAAAAAAAAAAACEABVQAAAEYAAAAJEwEAACgAAAAoAAAAAVcAAABFAAAA/wAA/wAAAAAAAAAIQAAAAez+///4/v//AQAAAAAAAAAAAAhAAVgAAABGAAAACRUBAAAhAAAAIQAAAAFaAAAARQAAAP8AAP8AAAAAAAAACEAAAAHq/v//+P7//wEAAAAAAAAAAAAIQAFbAAAARgAAAAkXAQAAHQAAAB0AAAABXQAAAEUAAAD/AAD/AAAAAAAAAAhAAAAB6P7///j+//8BAAAAAAAAAAAACEABXgAAAEYAAAAJGQEAAC4AAAAuAAAAAWAAAABFAAAA/wAA/wAAAAAAAAAIQAAAAeb+///4/v//AQAAAAAAAAAAAAhAAWEAAABGAAAACRsBAABSAAAAUgAAAAFjAAAARQAAAP8AAP8AAAAAAAAACEAAAAHk/v//+P7//wEAAAAAAAAAAAAIQAFkAAAARgAAAAkdAQAAbAAAAGwAAAABZgAAAEUAAAD/AAD/AAAAAAAAAAhAAAAB4v7///j+//8BAAAAAAAAAAAACEABZwAAAEYAAAAJHwEAAEQAAABEAAAAAWkAAABFAAAA/wAA/wAAAAAAAAAIQAAAAeD+///4/v//AQAAAAAAAAAAAAhAAWoAAABGAAAACSEBAABJAAAASQAAAAFsAAAARQAAAP8AAP8AAAAAAAAACEAAAAHe/v//+P7//wEAAAAAAAAAAAAIQAFtAAAARgAAAAkjAQAAGAAAABgAAAABbwAAAEUAAAD/AAD/AAAAAAAAAAhAAAAB3P7///j+//8BAAAAAAAAAAAACEABcAAAAEYAAAAJJQEAAC0AAAAtAAAAAXIAAABFAAAA/wAA/wAAAAAAAAAIQAAAAdr+///4/v//AQAAAAAAAAAAAAhAAXMAAABGAAAACScBAABkAAAAZAAAAAF1AAAARQAAAP8AAP8AAAAAAAAACEAAAAHY/v//+P7//wEAAAAAAAAAAAAIQAF2AAAARgAAAAkpAQAABwAAAAcAAAABeAAAAEUAAAD/AAD/AAAAAAAAAAhAAAAB1v7///j+//8BAAAAAAAAAAAACEABeQAAAEYAAAAJKwEAACIAAAAiAAAAAXsAAABFAAAA/wAA/wAAAAAAAAAIQAAAAdT+///4/v//AQAAAAAAAAAAAAhAAXwAAABGAAAACS0BAABOAAAATgAAAAF+AAAARQAAAP8AAP8AAAAAAAAACEAAAAHS/v//+P7//wEAAAAAAAAAAAAIQAF/AAAARgAAAAkvAQAALgAAAC4AAAABgQAAAEUAAAD/AAD/AAAAAAAAAAhAAAAB0P7///j+//8BAAAAAAAAAAAACEABggAAAEYAAAAJMQEAACoAAAAqAAAAAYQAAABFAAAA/wAA/wAAAAAAAAAIQAAAAc7+///4/v//AQAAAAAAAAAAAAhAAYUAAABGAAAACTMBAAA2AAAANgAAAAGHAAAARQAAAP8AAP8AAAAAAAAACEAAAAHM/v//+P7//wEAAAAAAAAAAAAIQAGIAAAARgAAAAk1AQAAPAAAADwAAAABigAAAEUAAAD/AAD/AAAAAAAAAAhAAAAByv7///j+//8BAAAAAAAAAAAACEABiwAAAEYAAAAJNwEAAAkAAAAJAAAAAY0AAABFAAAA/wAA/wAAAAAAAAAIQAAAAcj+///4/v//AQAAAAAAAAAAAAhAAY4AAABGAAAACTkBAAA8AAAAPAAAAAGQAAAARQAAAP8AAP8AAAAAAAAACEAAAAHG/v//+P7//wEAAAAAAAAAAAAIQAGRAAAARgAAAAk7AQAAKQAAACkAAAABkwAAAEUAAAD/AAD/AAAAAAAAAAhAAAABxP7///j+//8BAAAAAAAAAAAACEABlAAAAEYAAAAJPQEAACQAAAAkAAAAAZYAAABFAAAA/wAA/wAAAAAAAAAIQAAAAcL+///4/v//AQAAAAAAAAAAAAhAAZcAAABGAAAACT8BAAA+AAAAPgAAAAGZAAAARQAAAP8AAP8AAAAAAAAACEAAAAHA/v//+P7//wEAAAAAAAAAAAAIQAGaAAAARgAAAAlBAQAAJAAAACQAAAABnAAAAEUAAAD/AAD/AAAAAAAAAAhAAAABvv7///j+//8BAAAAAAAAAAAACEABnQAAAEYAAAAJQwEAACQAAAAkAAAAAZ8AAABFAAAA/wAA/wAAAAAAAAAIQAAAAbz+///4/v//AQAAAAAAAAAAAAhAAaAAAABGAAAACUUBAAA0AAAANAAAAAGiAAAARQAAAP8AAP8AAAAAAAAACEAAAAG6/v//+P7//wEAAAAAAAAAAAAIQAGjAAAARgAAAAlHAQAAMgAAADIAAAABpQAAAEUAAAD/AAD/AAAAAAAAAAhAAAABuP7///j+//8BAAAAAAAAAAAACEABpgAAAEYAAAAJSQEAABIAAAASAAAAAagAAABFAAAA/wAA/wAAAAAAAAAIQAAAAbb+///4/v//AQAAAAAAAAAAAAhAAakAAABGAAAACUsBAABYAAAAWAAAAAGrAAAARQAAAP8AAP8AAAAAAAAACEAAAAG0/v//+P7//wEAAAAAAAAAAAAIQAGsAAAARgAAAAlNAQAAJgAAACYAAAABrgAAAEUAAAD/AAD/AAAAAAAAAAhAAAABsv7///j+//8BAAAAAAAAAAAACEABrwAAAEYAAAAJTwEAADoAAAA6AAAAAbEAAABFAAAA/wAA/wAAAAAAAAAIQAAAAbD+///4/v//AQAAAAAAAAAAAAhAAbIAAABGAAAACVEBAAAcAAAAHAAAAAG0AAAARQAAAP8AAP8AAAAAAAAACEAAAAGu/v//+P7//wEAAAAAAAAAAAAIQAG1AAAARgAAAAlTAQAApwAAAKcAAAABtwAAAEUAAAD/AAD/AAAAAAAAAAhAAAABrP7///j+//8BAAAAAAAAAAAACEABuAAAAEYAAAAJVQEAAEcAAABHAAAAAboAAABFAAAA/wAA/wAAAAAAAAAIQAAAAar+///4/v//AQAAAAAAAAAAAAhAAbsAAABGAAAACVcBAABDAAAAQwAAAAG9AAAARQAAAP8AAP8AAAAAAAAACEAAAAGo/v//+P7//wEAAAAAAAAAAAAIQAG+AAAARgAAAAlZAQAAaQAAAGkAAAABwAAAAEUAAAD/AAD/AAAAAAAAAAhAAAABpv7///j+//8BAAAAAAAAAAAACEABwQAAAEYAAAAJWwEAAH4AAAB+AAAAAcMAAABFAAAA/wAA/wAAAAAAAAAIQAAAAaT+///4/v//AQAAAAAAAAAAAAhAAcQAAABGAAAACV0BAABQAAAAUAAAAAHGAAAARQAAAP8AAP8AAAAAAAAACEAAAAGi/v//+P7//wEAAAAAAAAAAAAIQAHHAAAARgAAAAlfAQAAPgAAAD4AAAAByQAAAEUAAAD/AAD/AAAAAAAAAAhAAAABoP7///j+//8BAAAAAAAAAAAACEABygAAAEYAAAAJYQEAACkAAAApAAAAAcwAAABFAAAA/wAA/wAAAAAAAAAIQAAAAZ7+///4/v//AQAAAAAAAAAAAAhAAc0AAABGAAAACWMBAAApAAAAKQAAAAHPAAAARQAAAP8AAP8AAAAAAAAACEAAAAGc/v//+P7//wEAAAAAAAAAAAAIQAHQAAAARgAAAAllAQAAOAAAADgAAAAB0gAAAEUAAAD/AAD/AAAAAAAAAAhAAAABmv7///j+//8BAAAAAAAAAAAACEAB0wAAAEYAAAAJZwEAADQAAAA0AAAAAdUAAABFAAAA/wAA/wAAAAAAAAAIQAAAAZj+///4/v//AQAAAAAAAAAAAAhAAdYAAABGAAAACWkBAAAJAAAACQAAAAHYAAAARQAAAP8AAP8AAAAAAAAACEAAAAGW/v//+P7//wEAAAAAAAAAAAAIQAHZAAAARgAAAAlrAQAAOQAAADkAAAAB2wAAAEUAAAD/AAD/AAAAAAAAAAhAAAABlP7///j+//8BAAAAAAAAAAAACEAB3AAAAEYAAAAJbQEAAEgAAABIAAAAAd4AAABFAAAA/wAA/wAAAAAAAAAIQAAAAZL+///4/v//AQAAAAAAAAAAAAhAAd8AAABGAAAACW8BAAAxAAAAMQAAAAHhAAAARQAAAP8AAP8AAAAAAAAACEAAAAGQ/v//+P7//wEAAAAAAAAAAAAIQAHiAAAARgAAAAlxAQAAHgAAAB4AAAAB5AAAAEUAAAD/AAD/AAAAAAAAAAhAAAABjv7///j+//8BAAAAAAAAAAAACEAB5QAAAEYAAAAJcwEAAEsAAABLAAAAAecAAABFAAAA/wAA/wAAAAAAAAAIQAAAAYz+///4/v//AQAAAAAAAAAAAAhAAegAAABGAAAACXUBAAAuAQAALgEAAAHqAAAARQAAAP8AAP8AAAAAAAAACEAAAAGK/v//+P7//wEAAAAAAAAAAAAIQAHrAAAARgAAAAl3AQAABwAAAAcAAAAB7QAAAEUAAAD/AAD/AAAAAAAAAAhAAAABiP7///j+//8BAAAAAAAAAAAACEAB7gAAAEYAAAAJeQEAADcAAAA3AAAAAfAAAABFAAAA/wAA/wAAAAAAAAAIQAAAAYb+///4/v//AQAAAAAAAAAAAAhAAfEAAABGAAAACXsBAABCAAAAQgAAAAHzAAAARQAAAP8AAP8AAAAAAAAACEAAAAGE/v//+P7//wEAAAAAAAAAAAAIQAH0AAAARgAAAAl9AQAAMwAAADMAAAAB9gAAAEUAAAD/AAD/AAAAAAAAAAhAAAABgv7///j+//8BAAAAAAAAAAAACEAB9wAAAEYAAAAJfwEAABoAAAAaAAAAAfkAAABFAAAA//8AAAAAAAAAAAAIQAAAAYD+///4/v//AQAAAAAAAAAAAAhAAfoAAABGAAAACYEBAABZAAAAWQAAAAH8AAAARQAAAP//AAAAAAAAAAAACEAAAAF+/v//+P7//wEAAAAAAAAAAAAIQAH9AAAARgAAAAmDAQAAMAAAADAAAAAB/wAAAEUAAAD//wAAAAAAAAAAAAhAAAABfP7///j+//8BAAAAAAAAAAAACEABAAEAAEYAAAAJhQEAADkAAAA5AAAAAQIBAABFAAAA//8AAAAAAAAAAAAIQAAAAXr+///4/v//AQAAAAAAAAAAAAhAAQMBAABGAAAACYcBAAA+AAAAPgAAAAEFAQAARQAAAP//AAAAAAAAAAAACEAAAAF4/v//+P7//wEAAAAAAAAAAAAIQAEGAQAARgAAAAmJAQAASwAAAEsAAAAHCQEAAAABAAAAAAIAAAQKSW5rUG9pbnRWMQIAAAAJigEAAAmLAQAACYwBAAAJjQEAAAmOAQAACY8BAAAJkAEAAAmRAQAACZIBAAAJkwEAAAmUAQAACZUBAAAJlgEAAAmXAQAACZgBAAAJmQEAAAmaAQAACZsBAAAJnAEAAAmdAQAACZ4BAAAJnwEAAAmgAQAACaEBAAAJogEAAAmjAQAACaQBAAAJpQEAAAmmAQAACacBAAAJqAEAAAmpAQAACaoBAAAJqwEAAAmsAQAACa0BAAAJrgEAAAmvAQAACbABAAAJsQEAAAmyAQAACbMBAAAJtAEAAAm1AQAACbYBAAAJtwEAAAm4AQAACbkBAAAJugEAAAm7AQAACbwBAAAJvQEAAAm+AQAACb8BAAAJwAEAAAnBAQAACcIBAAAJwwEAAAnEAQAACcUBAAAJxgEAAAnHAQAACcgBAAAJyQEAAAnKAQAACcsBAAAJzAEAAAnNAQAACc4BAAAJzwEAAAnQAQAACdEBAAAJ0gEAAAnTAQAACdQBAAAJ1QEAAAnWAQAACdcBAAAJ2AEAAAnZAQAACdoBAAAJ2wEAAAncAQAACd0BAAAJ3gEAAAnfAQAACeABAAAJ4QEAAAniAQAACeMBAAAJ5AEAAAnlAQAACeYBAAAJ5wEAAAnoAQAACekBAAAJ6gEAAAnrAQAACewBAAAJ7QEAAAnuAQAACe8BAAAJ8AEAAAnxAQAACfIBAAAJ8wEAAAn0AQAACfUBAAAJ9gEAAAn3AQAACfgBAAAJ+QEAAAn6AQAACfsBAAAJ/AEAAAn9AQAACf4BAAAJ/wEAAAkAAgAACQECAAAJAgIAAAkDAgAACQQCAAAJBQIAAAkGAgAACQcCAAAJCAIAAAkJAgAACQoCAAAJCwIAAAkMAgAACQ0CAAAJDgIAAAkPAgAACRACAAAJEQIAAAkSAgAACRMCAAAJFAIAAAkVAgAACRYCAAAJFwIAAAkYAgAACRkCAAAJGgIAAAkbAgAACRwCAAAJHQIAAAkeAgAACR8CAAAJIAIAAAkhAgAACSICAAAJIwIAAAkkAgAACSUCAAAJJgIAAAknAgAACSgCAAAJKQIAAAkqAgAACSsCAAAJLAIAAAktAgAACS4CAAAJLwIAAAkwAgAACTECAAAJMgIAAAkzAgAACTQCAAAJNQIAAAk2AgAACTcCAAAJOAIAAAk5AgAACToCAAAJOwIAAAk8AgAACT0CAAAJPgIAAAk/AgAACUACAAAJQQIAAAlCAgAACUMCAAAJRAIAAAlFAgAACUYCAAAJRwIAAAlIAgAACUkCAAAJSgIAAAlLAgAACUwCAAAJTQIAAAlOAgAACU8CAAAJUAIAAAlRAgAACVICAAAJUwIAAAlUAgAACVUCAAAJVgIAAAlXAgAACVgCAAAJWQIAAAlaAgAACVsCAAAJXAIAAAldAgAACV4CAAAJXwIAAAlgAgAACWECAAAJYgIAAAljAgAACWQCAAAJZQIAAAlmAgAACWcCAAAJaAIAAAlpAgAACWoCAAAJawIAAAlsAgAACW0CAAAJbgIAAAlvAgAACXACAAAJcQIAAAlyAgAACXMCAAAJdAIAAAl1AgAACXYCAAAJdwIAAAl4AgAACXkCAAAJegIAAAl7AgAACXwCAAAJfQIAAAl+AgAACX8CAAAJgAIAAAmBAgAACYICAAAJgwIAAAmEAgAACYUCAAAJhgIAAAmHAgAACYgCAAAJiQIAAAmKAgAACYsCAAAJjAIAAAmNAgAACY4CAAAJjwIAAAmQAgAACZECAAAJkgIAAAmTAgAACZQCAAAJlQIAAAmWAgAACZcCAAAJmAIAAAmZAgAACZoCAAAJmwIAAAmcAgAACZ0CAAAJngIAAAmfAgAACaACAAAJoQIAAAmiAgAACaMCAAAJpAIAAAmlAgAACaYCAAAJpwIAAAmoAgAACakCAAAJqgIAAAmrAgAACawCAAAJrQIAAAmuAgAACa8CAAAJsAIAAAmxAgAACbICAAAJswIAAAm0AgAACbUCAAAJtgIAAAm3AgAADdIHCwEAAAABAAAAIAAAAAQKSW5rUG9pbnRWMQIAAAAJuAIAAAm5AgAACboCAAAJuwIAAAm8AgAACb0CAAAJvgIAAAm/AgAACcACAAAJwQIAAAnCAgAACcMCAAAJxAIAAAnFAgAACcYCAAAJxwIAAAnIAgAACckCAAAJygIAAAnLAgAACcwCAAAJzQIAAAnOAgAACc8CAAAJ0AIAAAnRAgAACdICAAAJ0wIAAAnUAgAACdUCAAAJ1gIAAAnXAgAABw0BAAAAAQAAAEAAAAAECklua1BvaW50VjECAAAACdgCAAAJ2QIAAAnaAgAACdsCAAAJ3AIAAAndAgAACd4CAAAJ3wIAAAngAgAACeECAAAJ4gIAAAnjAgAACeQCAAAJ5QIAAAnmAgAACecCAAAJ6AIAAAnpAgAACeoCAAAJ6wIAAAnsAgAACe0CAAAJ7gIAAAnvAgAACfACAAAJ8QIAAAnyAgAACfMCAAAJ9AIAAAn1AgAACfYCAAAJ9wIAAAn4AgAACfkCAAAJ+gIAAAn7AgAACfwCAAAJ/QIAAAn+AgAACf8CAAAJAAMAAAkBAwAACQIDAAAJAwMAAAkEAwAACQUDAAAJBgMAAAkHAwAACQgDAAAJCQMAAA0OBw8BAAAAAQAAAIAAAAAECklua1BvaW50VjECAAAACQoDAAAJCwMAAAkMAwAACQ0DAAAJDgMAAAkPAwAACRADAAAJEQMAAAkSAwAACRMDAAAJFAMAAAkVAwAACRYDAAAJFwMAAAkYAwAACRkDAAAJGgMAAAkbAwAACRwDAAAJHQMAAAkeAwAACR8DAAAJIAMAAAkhAwAACSIDAAAJIwMAAAkkAwAACSUDAAAJJgMAAAknAwAACSgDAAAJKQMAAAkqAwAACSsDAAAJLAMAAAktAwAACS4DAAAJLwMAAAkwAwAACTEDAAAJMgMAAAkzAwAACTQDAAAJNQMAAAk2AwAACTcDAAAJOAMAAAk5AwAACToDAAAJOwMAAAk8AwAACT0DAAAJPgMAAAk/AwAACUADAAAJQQMAAAlCAwAACUMDAAAJRAMAAAlFAwAACUYDAAAJRwMAAAlIAwAACUkDAAAJSgMAAAlLAwAACUwDAAAJTQMAAAlOAwAACU8DAAAJUAMAAAlRAwAACVIDAAAJUwMAAAlUAwAACVUDAAAJVgMAAAlXAwAACVgDAAAJWQMAAAlaAwAACVsDAAAJXAMAAAldAwAACV4DAAAJXwMAAAlgAwAACWEDAAAJYgMAAAljAwAACWQDAAAJZQMAAAlmAwAACWcDAAAJaAMAAAlpAwAACWoDAAAJawMAAAlsAwAACW0DAAANHAcRAQAAAAEAAAAAAQAABApJbmtQb2ludFYxAgAAAAluAwAACW8DAAAJcAMAAAlxAwAACXIDAAAJcwMAAAl0AwAACXUDAAAJdgMAAAl3AwAACXgDAAAJeQMAAAl6AwAACXsDAAAJfAMAAAl9AwAACX4DAAAJfwMAAAmAAwAACYEDAAAJggMAAAmDAwAACYQDAAAJhQMAAAmGAwAACYcDAAAJiAMAAAmJAwAACYoDAAAJiwMAAAmMAwAACY0DAAAJjgMAAAmPAwAACZADAAAJkQMAAAmSAwAACZMDAAAJlAMAAAmVAwAACZYDAAAJlwMAAAmYAwAACZkDAAAJmgMAAAmbAwAACZwDAAAJnQMAAAmeAwAACZ8DAAAJoAMAAAmhAwAACaIDAAAJowMAAAmkAwAACaUDAAAJpgMAAAmnAwAACagDAAAJqQMAAAmqAwAACasDAAAJrAMAAAmtAwAACa4DAAAJrwMAAAmwAwAACbEDAAAJsgMAAAmzAwAACbQDAAAJtQMAAAm2AwAACbcDAAAJuAMAAAm5AwAACboDAAAJuwMAAAm8AwAACb0DAAAJvgMAAAm/AwAACcADAAAJwQMAAAnCAwAACcMDAAAJxAMAAAnFAwAACcYDAAAJxwMAAAnIAwAACckDAAAJygMAAAnLAwAACcwDAAAJzQMAAAnOAwAACc8DAAAJ0AMAAAnRAwAACdIDAAAJ0wMAAAnUAwAACdUDAAAJ1gMAAAnXAwAACdgDAAAJ2QMAAAnaAwAACdsDAAAJ3AMAAAndAwAACd4DAAAJ3wMAAAngAwAACeEDAAAJ4gMAAAnjAwAACeQDAAAJ5QMAAAnmAwAACecDAAAJ6AMAAAnpAwAACeoDAAAJ6wMAAAnsAwAACe0DAAAJ7gMAAAnvAwAACfADAAAJ8QMAAAnyAwAACfMDAAAJ9AMAAAn1AwAACfYDAAAJ9wMAAAn4AwAACfkDAAAJ+gMAAAn7AwAACfwDAAAJ/QMAAAn+AwAACf8DAAAJAAQAAAkBBAAACQIEAAAJAwQAAAkEBAAACQUEAAAJBgQAAAkHBAAACQgEAAAJCQQAAAkKBAAACQsEAAAJDAQAAAkNBAAACQ4EAAAJDwQAAAkQBAAACREEAAAJEgQAAAkTBAAACRQEAAAJFQQAAAkWBAAACRcEAAAJGAQAAAkZBAAACRoEAAANUwcTAQAAAAEAAABAAAAABApJbmtQb2ludFYxAgAAAAkbBAAACRwEAAAJHQQAAAkeBAAACR8EAAAJIAQAAAkhBAAACSIEAAAJIwQAAAkkBAAACSUEAAAJJgQAAAknBAAACSgEAAAJKQQAAAkqBAAACSsEAAAJLAQAAAktBAAACS4EAAAJLwQAAAkwBAAACTEEAAAJMgQAAAkzBAAACTQEAAAJNQQAAAk2BAAACTcEAAAJOAQAAAk5BAAACToEAAAJOwQAAAk8BAAACT0EAAAJPgQAAAk/BAAACUAEAAAJQQQAAAlCBAAADRgHFQEAAAABAAAAQAAAAAQKSW5rUG9pbnRWMQIAAAAJQwQAAAlEBAAACUUEAAAJRgQAAAlHBAAACUgEAAAJSQQAAAlKBAAACUsEAAAJTAQAAAlNBAAACU4EAAAJTwQAAAlQBAAACVEEAAAJUgQAAAlTBAAACVQEAAAJVQQAAAlWBAAACVcEAAAJWAQAAAlZBAAACVoEAAAJWwQAAAlcBAAACV0EAAAJXgQAAAlfBAAACWAEAAAJYQQAAAliBAAACWMEAAANHwcXAQAAAAEAAAAgAAAABApJbmtQb2ludFYxAgAAAAlkBAAACWUEAAAJZgQAAAlnBAAACWgEAAAJaQQAAAlqBAAACWsEAAAJbAQAAAltBAAACW4EAAAJbwQAAAlwBAAACXEEAAAJcgQAAAlzBAAACXQEAAAJdQQAAAl2BAAACXcEAAAJeAQAAAl5BAAACXoEAAAJewQAAAl8BAAACX0EAAAJfgQAAAl/BAAACYAEAAANAwcZAQAAAAEAAABAAAAABApJbmtQb2ludFYxAgAAAAmBBAAACYIEAAAJgwQAAAmEBAAACYUEAAAJhgQAAAmHBAAACYgEAAAJiQQAAAmKBAAACYsEAAAJjAQAAAmNBAAACY4EAAAJjwQAAAmQBAAACZEEAAAJkgQAAAmTBAAACZQEAAAJlQQAAAmWBAAACZcEAAAJmAQAAAmZBAAACZoEAAAJmwQAAAmcBAAACZ0EAAAJngQAAAmfBAAACaAEAAAJoQQAAAmiBAAACaMEAAAJpAQAAAmlBAAACaYEAAAJpwQAAAmoBAAACakEAAAJqgQAAAmrBAAACawEAAAJrQQAAAmuBAAADRIHGwEAAAABAAAAgAAAAAQKSW5rUG9pbnRWMQIAAAAJrwQAAAmwBAAACbEEAAAJsgQAAAmzBAAACbQEAAAJtQQAAAm2BAAACbcEAAAJuAQAAAm5BAAACboEAAAJuwQAAAm8BAAACb0EAAAJvgQAAAm/BAAACcAEAAAJwQQAAAnCBAAACcMEAAAJxAQAAAnFBAAACcYEAAAJxwQAAAnIBAAACckEAAAJygQAAAnLBAAACcwEAAAJzQQAAAnOBAAACc8EAAAJ0AQAAAnRBAAACdIEAAAJ0wQAAAnUBAAACdUEAAAJ1gQAAAnXBAAACdgEAAAJ2QQAAAnaBAAACdsEAAAJ3AQAAAndBAAACd4EAAAJ3wQAAAngBAAACeEEAAAJ4gQAAAnjBAAACeQEAAAJ5QQAAAnmBAAACecEAAAJ6AQAAAnpBAAACeoEAAAJ6wQAAAnsBAAACe0EAAAJ7gQAAAnvBAAACfAEAAAJ8QQAAAnyBAAACfMEAAAJ9AQAAAn1BAAACfYEAAAJ9wQAAAn4BAAACfkEAAAJ+gQAAAn7BAAACfwEAAAJ/QQAAAn+BAAACf8EAAAJAAUAAA0uBx0BAAAAAQAAAIAAAAAECklua1BvaW50VjECAAAACQEFAAAJAgUAAAkDBQAACQQFAAAJBQUAAAkGBQAACQcFAAAJCAUAAAkJBQAACQoFAAAJCwUAAAkMBQAACQ0FAAAJDgUAAAkPBQAACRAFAAAJEQUAAAkSBQAACRMFAAAJFAUAAAkVBQAACRYFAAAJFwUAAAkYBQAACRkFAAAJGgUAAAkbBQAACRwFAAAJHQUAAAkeBQAACR8FAAAJIAUAAAkhBQAACSIFAAAJIwUAAAkkBQAACSUFAAAJJgUAAAknBQAACSgFAAAJKQUAAAkqBQAACSsFAAAJLAUAAAktBQAACS4FAAAJLwUAAAkwBQAACTEFAAAJMgUAAAkzBQAACTQFAAAJNQUAAAk2BQAACTcFAAAJOAUAAAk5BQAACToFAAAJOwUAAAk8BQAACT0FAAAJPgUAAAk/BQAACUAFAAAJQQUAAAlCBQAACUMFAAAJRAUAAAlFBQAACUYFAAAJRwUAAAlIBQAACUkFAAAJSgUAAAlLBQAACUwFAAAJTQUAAAlOBQAACU8FAAAJUAUAAAlRBQAACVIFAAAJUwUAAAlUBQAACVUFAAAJVgUAAAlXBQAACVgFAAAJWQUAAAlaBQAACVsFAAAJXAUAAAldBQAACV4FAAAJXwUAAAlgBQAACWEFAAAJYgUAAAljBQAACWQFAAAJZQUAAAlmBQAACWcFAAAJaAUAAAlpBQAACWoFAAAJawUAAAlsBQAADRQHHwEAAAABAAAAgAAAAAQKSW5rUG9pbnRWMQIAAAAJbQUAAAluBQAACW8FAAAJcAUAAAlxBQAACXIFAAAJcwUAAAl0BQAACXUFAAAJdgUAAAl3BQAACXgFAAAJeQUAAAl6BQAACXsFAAAJfAUAAAl9BQAACX4FAAAJfwUAAAmABQAACYEFAAAJggUAAAmDBQAACYQFAAAJhQUAAAmGBQAACYcFAAAJiAUAAAmJBQAACYoFAAAJiwUAAAmMBQAACY0FAAAJjgUAAAmPBQAACZAFAAAJkQUAAAmSBQAACZMFAAAJlAUAAAmVBQAACZYFAAAJlwUAAAmYBQAACZkFAAAJmgUAAAmbBQAACZwFAAAJnQUAAAmeBQAACZ8FAAAJoAUAAAmhBQAACaIFAAAJowUAAAmkBQAACaUFAAAJpgUAAAmnBQAACagFAAAJqQUAAAmqBQAACasFAAAJrAUAAAmtBQAACa4FAAAJrwUAAAmwBQAADTwHIQEAAAABAAAAgAAAAAQKSW5rUG9pbnRWMQIAAAAJsQUAAAmyBQAACbMFAAAJtAUAAAm1BQAACbYFAAAJtwUAAAm4BQAACbkFAAAJugUAAAm7BQAACbwFAAAJvQUAAAm+BQAACb8FAAAJwAUAAAnBBQAACcIFAAAJwwUAAAnEBQAACcUFAAAJxgUAAAnHBQAACcgFAAAJyQUAAAnKBQAACcsFAAAJzAUAAAnNBQAACc4FAAAJzwUAAAnQBQAACdEFAAAJ0gUAAAnTBQAACdQFAAAJ1QUAAAnWBQAACdcFAAAJ2AUAAAnZBQAACdoFAAAJ2wUAAAncBQAACd0FAAAJ3gUAAAnfBQAACeAFAAAJ4QUAAAniBQAACeMFAAAJ5AUAAAnlBQAACeYFAAAJ5wUAAAnoBQAACekFAAAJ6gUAAAnrBQAACewFAAAJ7QUAAAnuBQAACe8FAAAJ8AUAAAnxBQAACfIFAAAJ8wUAAAn0BQAACfUFAAAJ9gUAAAn3BQAACfgFAAAJ+QUAAA03ByMBAAAAAQAAACAAAAAECklua1BvaW50VjECAAAACfoFAAAJ+wUAAAn8BQAACf0FAAAJ/gUAAAn/BQAACQAGAAAJAQYAAAkCBgAACQMGAAAJBAYAAAkFBgAACQYGAAAJBwYAAAkIBgAACQkGAAAJCgYAAAkLBgAACQwGAAAJDQYAAAkOBgAACQ8GAAAJEAYAAAkRBgAADQgHJQEAAAABAAAAQAAAAAQKSW5rUG9pbnRWMQIAAAAJEgYAAAkTBgAACRQGAAAJFQYAAAkWBgAACRcGAAAJGAYAAAkZBgAACRoGAAAJGwYAAAkcBgAACR0GAAAJHgYAAAkfBgAACSAGAAAJIQYAAAkiBgAACSMGAAAJJAYAAAklBgAACSYGAAAJJwYAAAkoBgAACSkGAAAJKgYAAAkrBgAACSwGAAAJLQYAAAkuBgAACS8GAAAJMAYAAAkxBgAACTIGAAAJMwYAAAk0BgAACTUGAAAJNgYAAAk3BgAACTgGAAAJOQYAAAk6BgAACTsGAAAJPAYAAAk9BgAACT4GAAANEwcnAQAAAAEAAACAAAAABApJbmtQb2ludFYxAgAAAAk/BgAACUAGAAAJQQYAAAlCBgAACUMGAAAJRAYAAAlFBgAACUYGAAAJRwYAAAlIBgAACUkGAAAJSgYAAAlLBgAACUwGAAAJTQYAAAlOBgAACU8GAAAJUAYAAAlRBgAACVIGAAAJUwYAAAlUBgAACVUGAAAJVgYAAAlXBgAACVgGAAAJWQYAAAlaBgAACVsGAAAJXAYAAAldBgAACV4GAAAJXwYAAAlgBgAACWEGAAAJYgYAAAljBgAACWQGAAAJZQYAAAlmBgAACWcGAAAJaAYAAAlpBgAACWoGAAAJawYAAAlsBgAACW0GAAAJbgYAAAlvBgAACXAGAAAJcQYAAAlyBgAACXMGAAAJdAYAAAl1BgAACXYGAAAJdwYAAAl4BgAACXkGAAAJegYAAAl7BgAACXwGAAAJfQYAAAl+BgAACX8GAAAJgAYAAAmBBgAACYIGAAAJgwYAAAmEBgAACYUGAAAJhgYAAAmHBgAACYgGAAAJiQYAAAmKBgAACYsGAAAJjAYAAAmNBgAACY4GAAAJjwYAAAmQBgAACZEGAAAJkgYAAAmTBgAACZQGAAAJlQYAAAmWBgAACZcGAAAJmAYAAAmZBgAACZoGAAAJmwYAAAmcBgAACZ0GAAAJngYAAAmfBgAACaAGAAAJoQYAAAmiBgAADRwHKQEAAAABAAAACAAAAAQKSW5rUG9pbnRWMQIAAAAJowYAAAmkBgAACaUGAAAJpgYAAAmnBgAACagGAAAJqQYAAAoHKwEAAAABAAAAQAAAAAQKSW5rUG9pbnRWMQIAAAAJqgYAAAmrBgAACawGAAAJrQYAAAmuBgAACa8GAAAJsAYAAAmxBgAACbIGAAAJswYAAAm0BgAACbUGAAAJtgYAAAm3BgAACbgGAAAJuQYAAAm6BgAACbsGAAAJvAYAAAm9BgAACb4GAAAJvwYAAAnABgAACcEGAAAJwgYAAAnDBgAACcQGAAAJxQYAAAnGBgAACccGAAAJyAYAAAnJBgAACcoGAAAJywYAAA0eBy0BAAAAAQAAAIAAAAAECklua1BvaW50VjECAAAACcwGAAAJzQYAAAnOBgAACc8GAAAJ0AYAAAnRBgAACdIGAAAJ0wYAAAnUBgAACdUGAAAJ1gYAAAnXBgAACdgGAAAJ2QYAAAnaBgAACdsGAAAJ3AYAAAndBgAACd4GAAAJ3wYAAAngBgAACeEGAAAJ4gYAAAnjBgAACeQGAAAJ5QYAAAnmBgAACecGAAAJ6AYAAAnpBgAACeoGAAAJ6wYAAAnsBgAACe0GAAAJ7gYAAAnvBgAACfAGAAAJ8QYAAAnyBgAACfMGAAAJ9AYAAAn1BgAACfYGAAAJ9wYAAAn4BgAACfkGAAAJ+gYAAAn7BgAACfwGAAAJ/QYAAAn+BgAACf8GAAAJAAcAAAkBBwAACQIHAAAJAwcAAAkEBwAACQUHAAAJBgcAAAkHBwAACQgHAAAJCQcAAAkKBwAACQsHAAAJDAcAAAkNBwAACQ4HAAAJDwcAAAkQBwAACREHAAAJEgcAAAkTBwAACRQHAAAJFQcAAAkWBwAACRcHAAAJGAcAAAkZBwAADTIHLwEAAAABAAAAQAAAAAQKSW5rUG9pbnRWMQIAAAAJGgcAAAkbBwAACRwHAAAJHQcAAAkeBwAACR8HAAAJIAcAAAkhBwAACSIHAAAJIwcAAAkkBwAACSUHAAAJJgcAAAknBwAACSgHAAAJKQcAAAkqBwAACSsHAAAJLAcAAAktBwAACS4HAAAJLwcAAAkwBwAACTEHAAAJMgcAAAkzBwAACTQHAAAJNQcAAAk2BwAACTcHAAAJOAcAAAk5BwAACToHAAAJOwcAAAk8BwAACT0HAAAJPgcAAAk/BwAACUAHAAAJQQcAAAlCBwAACUMHAAAJRAcAAAlFBwAACUYHAAAJRwcAAA0SBzEBAAAAAQAAAEAAAAAECklua1BvaW50VjECAAAACUgHAAAJSQcAAAlKBwAACUsHAAAJTAcAAAlNBwAACU4HAAAJTwcAAAlQBwAACVEHAAAJUgcAAAlTBwAACVQHAAAJVQcAAAlWBwAACVcHAAAJWAcAAAlZBwAACVoHAAAJWwcAAAlcBwAACV0HAAAJXgcAAAlfBwAACWAHAAAJYQcAAAliBwAACWMHAAAJZAcAAAllBwAACWYHAAAJZwcAAAloBwAACWkHAAAJagcAAAlrBwAACWwHAAAJbQcAAAluBwAACW8HAAAJcAcAAAlxBwAADRYHMwEAAAABAAAAQAAAAAQKSW5rUG9pbnRWMQIAAAAJcgcAAAlzBwAACXQHAAAJdQcAAAl2BwAACXcHAAAJeAcAAAl5BwAACXoHAAAJewcAAAl8BwAACX0HAAAJfgcAAAl/BwAACYAHAAAJgQcAAAmCBwAACYMHAAAJhAcAAAmFBwAACYYHAAAJhwcAAAmIBwAACYkHAAAJigcAAAmLBwAACYwHAAAJjQcAAAmOBwAACY8HAAAJkAcAAAmRBwAACZIHAAAJkwcAAAmUBwAACZUHAAAJlgcAAAmXBwAACZgHAAAJmQcAAAmaBwAACZsHAAAJnAcAAAmdBwAACZ4HAAAJnwcAAAmgBwAACaEHAAAJogcAAAmjBwAACaQHAAAJpQcAAAmmBwAACacHAAANCgc1AQAAAAEAAABAAAAABApJbmtQb2ludFYxAgAAAAmoBwAACakHAAAJqgcAAAmrBwAACawHAAAJrQcAAAmuBwAACa8HAAAJsAcAAAmxBwAACbIHAAAJswcAAAm0BwAACbUHAAAJtgcAAAm3BwAACbgHAAAJuQcAAAm6BwAACbsHAAAJvAcAAAm9BwAACb4HAAAJvwcAAAnABwAACcEHAAAJwgcAAAnDBwAACcQHAAAJxQcAAAnGBwAACccHAAAJyAcAAAnJBwAACcoHAAAJywcAAAnMBwAACc0HAAAJzgcAAAnPBwAACdAHAAAJ0QcAAAnSBwAACdMHAAAJ1AcAAAnVBwAACdYHAAAJ1wcAAAnYBwAACdkHAAAJ2gcAAAnbBwAACdwHAAAJ3QcAAAneBwAACd8HAAAJ4AcAAAnhBwAACeIHAAAJ4wcAAA0EBzcBAAAAAQAAABAAAAAECklua1BvaW50VjECAAAACeQHAAAJ5QcAAAnmBwAACecHAAAJ6AcAAAnpBwAACeoHAAAJ6wcAAAnsBwAADQcHOQEAAAABAAAAQAAAAAQKSW5rUG9pbnRWMQIAAAAJ7QcAAAnuBwAACe8HAAAJ8AcAAAnxBwAACfIHAAAJ8wcAAAn0BwAACfUHAAAJ9gcAAAn3BwAACfgHAAAJ+QcAAAn6BwAACfsHAAAJ/AcAAAn9BwAACf4HAAAJ/wcAAAkACAAACQEIAAAJAggAAAkDCAAACQQIAAAJBQgAAAkGCAAACQcIAAAJCAgAAAkJCAAACQoIAAAJCwgAAAkMCAAACQ0IAAAJDggAAAkPCAAACRAIAAAJEQgAAAkSCAAACRMIAAAJFAgAAAkVCAAACRYIAAAJFwgAAAkYCAAACRkIAAAJGggAAAkbCAAACRwIAAAJHQgAAAkeCAAACR8IAAAJIAgAAAkhCAAACSIIAAAJIwgAAAkkCAAACSUIAAAJJggAAAknCAAACSgIAAANBAc7AQAAAAEAAABAAAAABApJbmtQb2ludFYxAgAAAAkpCAAACSoIAAAJKwgAAAksCAAACS0IAAAJLggAAAkvCAAACTAIAAAJMQgAAAkyCAAACTMIAAAJNAgAAAk1CAAACTYIAAAJNwgAAAk4CAAACTkIAAAJOggAAAk7CAAACTwIAAAJPQgAAAk+CAAACT8IAAAJQAgAAAlBCAAACUIIAAAJQwgAAAlECAAACUUIAAAJRggAAAlHCAAACUgIAAAJSQgAAAlKCAAACUsIAAAJTAgAAAlNCAAACU4IAAAJTwgAAAlQCAAACVEIAAANFwc9AQAAAAEAAABAAAAABApJbmtQb2ludFYxAgAAAAlSCAAACVMIAAAJVAgAAAlVCAAACVYIAAAJVwgAAAlYCAAACVkIAAAJWggAAAlbCAAACVwIAAAJXQgAAAleCAAACV8IAAAJYAgAAAlhCAAACWIIAAAJYwgAAAlkCAAACWUIAAAJZggAAAlnCAAACWgIAAAJaQgAAAlqCAAACWsIAAAJbAgAAAltCAAACW4IAAAJbwgAAAlwCAAACXEIAAAJcggAAAlzCAAACXQIAAAJdQgAAA0cBz8BAAAAAQAAAEAAAAAECklua1BvaW50VjECAAAACXYIAAAJdwgAAAl4CAAACXkIAAAJeggAAAl7CAAACXwIAAAJfQgAAAl+CAAACX8IAAAJgAgAAAmBCAAACYIIAAAJgwgAAAmECAAACYUIAAAJhggAAAmHCAAACYgIAAAJiQgAAAmKCAAACYsIAAAJjAgAAAmNCAAACY4IAAAJjwgAAAmQCAAACZEIAAAJkggAAAmTCAAACZQIAAAJlQgAAAmWCAAACZcIAAAJmAgAAAmZCAAACZoIAAAJmwgAAAmcCAAACZ0IAAAJnggAAAmfCAAACaAIAAAJoQgAAAmiCAAACaMIAAAJpAgAAAmlCAAACaYIAAAJpwgAAAmoCAAACakIAAAJqggAAAmrCAAACawIAAAJrQgAAAmuCAAACa8IAAAJsAgAAAmxCAAACbIIAAAJswgAAA0CB0EBAAAAAQAAAEAAAAAECklua1BvaW50VjECAAAACbQIAAAJtQgAAAm2CAAACbcIAAAJuAgAAAm5CAAACboIAAAJuwgAAAm8CAAACb0IAAAJvggAAAm/CAAACcAIAAAJwQgAAAnCCAAACcMIAAAJxAgAAAnFCAAACcYIAAAJxwgAAAnICAAACckIAAAJyggAAAnLCAAACcwIAAAJzQgAAAnOCAAACc8IAAAJ0AgAAAnRCAAACdIIAAAJ0wgAAAnUCAAACdUIAAAJ1ggAAAnXCAAADRwHQwEAAAABAAAAQAAAAAQKSW5rUG9pbnRWMQIAAAAJ2AgAAAnZCAAACdoIAAAJ2wgAAAncCAAACd0IAAAJ3ggAAAnfCAAACeAIAAAJ4QgAAAniCAAACeMIAAAJ5AgAAAnlCAAACeYIAAAJ5wgAAAnoCAAACekIAAAJ6ggAAAnrCAAACewIAAAJ7QgAAAnuCAAACe8IAAAJ8AgAAAnxCAAACfIIAAAJ8wgAAAn0CAAACfUIAAAJ9ggAAAn3CAAACfgIAAAJ+QgAAAn6CAAACfsIAAANHAdFAQAAAAEAAABAAAAABApJbmtQb2ludFYxAgAAAAn8CAAACf0IAAAJ/ggAAAn/CAAACQAJAAAJAQkAAAkCCQAACQMJAAAJBAkAAAkFCQAACQYJAAAJBwkAAAkICQAACQkJAAAJCgkAAAkLCQAACQwJAAAJDQkAAAkOCQAACQ8JAAAJEAkAAAkRCQAACRIJAAAJEwkAAAkUCQAACRUJAAAJFgkAAAkXCQAACRgJAAAJGQkAAAkaCQAACRsJAAAJHAkAAAkdCQAACR4JAAAJHwkAAAkgCQAACSEJAAAJIgkAAAkjCQAACSQJAAAJJQkAAAkmCQAACScJAAAJKAkAAAkpCQAACSoJAAAJKwkAAAksCQAACS0JAAAJLgkAAAkvCQAADQwHRwEAAAABAAAAQAAAAAQKSW5rUG9pbnRWMQIAAAAJMAkAAAkxCQAACTIJAAAJMwkAAAk0CQAACTUJAAAJNgkAAAk3CQAACTgJAAAJOQkAAAk6CQAACTsJAAAJPAkAAAk9CQAACT4JAAAJPwkAAAlACQAACUEJAAAJQgkAAAlDCQAACUQJAAAJRQkAAAlGCQAACUcJAAAJSAkAAAlJCQAACUoJAAAJSwkAAAlMCQAACU0JAAAJTgkAAAlPCQAACVAJAAAJUQkAAAlSCQAACVMJAAAJVAkAAAlVCQAACVYJAAAJVwkAAAlYCQAACVkJAAAJWgkAAAlbCQAACVwJAAAJXQkAAAleCQAACV8JAAAJYAkAAAlhCQAADQ4HSQEAAAABAAAAIAAAAAQKSW5rUG9pbnRWMQIAAAAJYgkAAAljCQAACWQJAAAJZQkAAAlmCQAACWcJAAAJaAkAAAlpCQAACWoJAAAJawkAAAlsCQAACW0JAAAJbgkAAAlvCQAACXAJAAAJcQkAAAlyCQAACXMJAAANDgdLAQAAAAEAAACAAAAABApJbmtQb2ludFYxAgAAAAl0CQAACXUJAAAJdgkAAAl3CQAACXgJAAAJeQkAAAl6CQAACXsJAAAJfAkAAAl9CQAACX4JAAAJfwkAAAmACQAACYEJAAAJggkAAAmDCQAACYQJAAAJhQkAAAmGCQAACYcJAAAJiAkAAAmJCQAACYoJAAAJiwkAAAmMCQAACY0JAAAJjgkAAAmPCQAACZAJAAAJkQkAAAmSCQAACZMJAAAJlAkAAAmVCQAACZYJAAAJlwkAAAmYCQAACZkJAAAJmgkAAAmbCQAACZwJAAAJnQkAAAmeCQAACZ8JAAAJoAkAAAmhCQAACaIJAAAJowkAAAmkCQAACaUJAAAJpgkAAAmnCQAACagJAAAJqQkAAAmqCQAACasJAAAJrAkAAAmtCQAACa4JAAAJrwkAAAmwCQAACbEJAAAJsgkAAAmzCQAACbQJAAAJtQkAAAm2CQAACbcJAAAJuAkAAAm5CQAACboJAAAJuwkAAAm8CQAACb0JAAAJvgkAAAm/CQAACcAJAAAJwQkAAAnCCQAACcMJAAAJxAkAAAnFCQAACcYJAAAJxwkAAAnICQAACckJAAAJygkAAAnLCQAADSgHTQEAAAABAAAAQAAAAAQKSW5rUG9pbnRWMQIAAAAJzAkAAAnNCQAACc4JAAAJzwkAAAnQCQAACdEJAAAJ0gkAAAnTCQAACdQJAAAJ1QkAAAnWCQAACdcJAAAJ2AkAAAnZCQAACdoJAAAJ2wkAAAncCQAACd0JAAAJ3gkAAAnfCQAACeAJAAAJ4QkAAAniCQAACeMJAAAJ5AkAAAnlCQAACeYJAAAJ5wkAAAnoCQAACekJAAAJ6gkAAAnrCQAACewJAAAJ7QkAAAnuCQAACe8JAAAJ8AkAAAnxCQAADRoHTwEAAAABAAAAQAAAAAQKSW5rUG9pbnRWMQIAAAAJ8gkAAAnzCQAACfQJAAAJ9QkAAAn2CQAACfcJAAAJ+AkAAAn5CQAACfoJAAAJ+wkAAAn8CQAACf0JAAAJ/gkAAAn/CQAACQAKAAAJAQoAAAkCCgAACQMKAAAJBAoAAAkFCgAACQYKAAAJBwoAAAkICgAACQkKAAAJCgoAAAkLCgAACQwKAAAJDQoAAAkOCgAACQ8KAAAJEAoAAAkRCgAACRIKAAAJEwoAAAkUCgAACRUKAAAJFgoAAAkXCgAACRgKAAAJGQoAAAkaCgAACRsKAAAJHAoAAAkdCgAACR4KAAAJHwoAAAkgCgAACSEKAAAJIgoAAAkjCgAACSQKAAAJJQoAAAkmCgAACScKAAAJKAoAAAkpCgAACSoKAAAJKwoAAA0GB1EBAAAAAQAAACAAAAAECklua1BvaW50VjECAAAACSwKAAAJLQoAAAkuCgAACS8KAAAJMAoAAAkxCgAACTIKAAAJMwoAAAk0CgAACTUKAAAJNgoAAAk3CgAACTgKAAAJOQoAAAk6CgAACTsKAAAJPAoAAAk9CgAACT4KAAAJPwoAAAlACgAACUEKAAAJQgoAAAlDCgAACUQKAAAJRQoAAAlGCgAACUcKAAANBAdTAQAAAAEAAAAAAQAABApJbmtQb2ludFYxAgAAAAlICgAACUkKAAAJSgoAAAlLCgAACUwKAAAJTQoAAAlOCgAACU8KAAAJUAoAAAlRCgAACVIKAAAJUwoAAAlUCgAACVUKAAAJVgoAAAlXCgAACVgKAAAJWQoAAAlaCgAACVsKAAAJXAoAAAldCgAACV4KAAAJXwoAAAlgCgAACWEKAAAJYgoAAAljCgAACWQKAAAJZQoAAAlmCgAACWcKAAAJaAoAAAlpCgAACWoKAAAJawoAAAlsCgAACW0KAAAJbgoAAAlvCgAACXAKAAAJcQoAAAlyCgAACXMKAAAJdAoAAAl1CgAACXYKAAAJdwoAAAl4CgAACXkKAAAJegoAAAl7CgAACXwKAAAJfQoAAAl+CgAACX8KAAAJgAoAAAmBCgAACYIKAAAJgwoAAAmECgAACYUKAAAJhgoAAAmHCgAACYgKAAAJiQoAAAmKCgAACYsKAAAJjAoAAAmNCgAACY4KAAAJjwoAAAmQCgAACZEKAAAJkgoAAAmTCgAACZQKAAAJlQoAAAmWCgAACZcKAAAJmAoAAAmZCgAACZoKAAAJmwoAAAmcCgAACZ0KAAAJngoAAAmfCgAACaAKAAAJoQoAAAmiCgAACaMKAAAJpAoAAAmlCgAACaYKAAAJpwoAAAmoCgAACakKAAAJqgoAAAmrCgAACawKAAAJrQoAAAmuCgAACa8KAAAJsAoAAAmxCgAACbIKAAAJswoAAAm0CgAACbUKAAAJtgoAAAm3CgAACbgKAAAJuQoAAAm6CgAACbsKAAAJvAoAAAm9CgAACb4KAAAJvwoAAAnACgAACcEKAAAJwgoAAAnDCgAACcQKAAAJxQoAAAnGCgAACccKAAAJyAoAAAnJCgAACcoKAAAJywoAAAnMCgAACc0KAAAJzgoAAAnPCgAACdAKAAAJ0QoAAAnSCgAACdMKAAAJ1AoAAAnVCgAACdYKAAAJ1woAAAnYCgAACdkKAAAJ2goAAAnbCgAACdwKAAAJ3QoAAAneCgAACd8KAAAJ4AoAAAnhCgAACeIKAAAJ4woAAAnkCgAACeUKAAAJ5goAAAnnCgAACegKAAAJ6QoAAAnqCgAACesKAAAJ7AoAAAntCgAACe4KAAANWQdVAQAAAAEAAACAAAAABApJbmtQb2ludFYxAgAAAAnvCgAACfAKAAAJ8QoAAAnyCgAACfMKAAAJ9AoAAAn1CgAACfYKAAAJ9woAAAn4CgAACfkKAAAJ+goAAAn7CgAACfwKAAAJ/QoAAAn+CgAACf8KAAAJAAsAAAkBCwAACQILAAAJAwsAAAkECwAACQULAAAJBgsAAAkHCwAACQgLAAAJCQsAAAkKCwAACQsLAAAJDAsAAAkNCwAACQ4LAAAJDwsAAAkQCwAACRELAAAJEgsAAAkTCwAACRQLAAAJFQsAAAkWCwAACRcLAAAJGAsAAAkZCwAACRoLAAAJGwsAAAkcCwAACR0LAAAJHgsAAAkfCwAACSALAAAJIQsAAAkiCwAACSMLAAAJJAsAAAklCwAACSYLAAAJJwsAAAkoCwAACSkLAAAJKgsAAAkrCwAACSwLAAAJLQsAAAkuCwAACS8LAAAJMAsAAAkxCwAACTILAAAJMwsAAAk0CwAACTULAAANOQdXAQAAAAEAAACAAAAABApJbmtQb2ludFYxAgAAAAk2CwAACTcLAAAJOAsAAAk5CwAACToLAAAJOwsAAAk8CwAACT0LAAAJPgsAAAk/CwAACUALAAAJQQsAAAlCCwAACUMLAAAJRAsAAAlFCwAACUYLAAAJRwsAAAlICwAACUkLAAAJSgsAAAlLCwAACUwLAAAJTQsAAAlOCwAACU8LAAAJUAsAAAlRCwAACVILAAAJUwsAAAlUCwAACVULAAAJVgsAAAlXCwAACVgLAAAJWQsAAAlaCwAACVsLAAAJXAsAAAldCwAACV4LAAAJXwsAAAlgCwAACWELAAAJYgsAAAljCwAACWQLAAAJZQsAAAlmCwAACWcLAAAJaAsAAAlpCwAACWoLAAAJawsAAAlsCwAACW0LAAAJbgsAAAlvCwAACXALAAAJcQsAAAlyCwAACXMLAAAJdAsAAAl1CwAACXYLAAAJdwsAAAl4CwAADT0HWQEAAAABAAAAgAAAAAQKSW5rUG9pbnRWMQIAAAAJeQsAAAl6CwAACXsLAAAJfAsAAAl9CwAACX4LAAAJfwsAAAmACwAACYELAAAJggsAAAmDCwAACYQLAAAJhQsAAAmGCwAACYcLAAAJiAsAAAmJCwAACYoLAAAJiwsAAAmMCwAACY0LAAAJjgsAAAmPCwAACZALAAAJkQsAAAmSCwAACZMLAAAJlAsAAAmVCwAACZYLAAAJlwsAAAmYCwAACZkLAAAJmgsAAAmbCwAACZwLAAAJnQsAAAmeCwAACZ8LAAAJoAsAAAmhCwAACaILAAAJowsAAAmkCwAACaULAAAJpgsAAAmnCwAACagLAAAJqQsAAAmqCwAACasLAAAJrAsAAAmtCwAACa4LAAAJrwsAAAmwCwAACbELAAAJsgsAAAmzCwAACbQLAAAJtQsAAAm2CwAACbcLAAAJuAsAAAm5CwAACboLAAAJuwsAAAm8CwAACb0LAAAJvgsAAAm/CwAACcALAAAJwQsAAAnCCwAACcMLAAAJxAsAAAnFCwAACcYLAAAJxwsAAAnICwAACckLAAAJygsAAAnLCwAACcwLAAAJzQsAAAnOCwAACc8LAAAJ0AsAAAnRCwAACdILAAAJ0wsAAAnUCwAACdULAAAJ1gsAAAnXCwAACdgLAAAJ2QsAAAnaCwAACdsLAAAJ3AsAAAndCwAACd4LAAAJ3wsAAAngCwAACeELAAANFwdbAQAAAAEAAACAAAAABApJbmtQb2ludFYxAgAAAAniCwAACeMLAAAJ5AsAAAnlCwAACeYLAAAJ5wsAAAnoCwAACekLAAAJ6gsAAAnrCwAACewLAAAJ7QsAAAnuCwAACe8LAAAJ8AsAAAnxCwAACfILAAAJ8wsAAAn0CwAACfULAAAJ9gsAAAn3CwAACfgLAAAJ+QsAAAn6CwAACfsLAAAJ/AsAAAn9CwAACf4LAAAJ/wsAAAkADAAACQEMAAAJAgwAAAkDDAAACQQMAAAJBQwAAAkGDAAACQcMAAAJCAwAAAkJDAAACQoMAAAJCwwAAAkMDAAACQ0MAAAJDgwAAAkPDAAACRAMAAAJEQwAAAkSDAAACRMMAAAJFAwAAAkVDAAACRYMAAAJFwwAAAkYDAAACRkMAAAJGgwAAAkbDAAACRwMAAAJHQwAAAkeDAAACR8MAAAJIAwAAAkhDAAACSIMAAAJIwwAAAkkDAAACSUMAAAJJgwAAAknDAAACSgMAAAJKQwAAAkqDAAACSsMAAAJLAwAAAktDAAACS4MAAAJLwwAAAkwDAAACTEMAAAJMgwAAAkzDAAACTQMAAAJNQwAAAk2DAAACTcMAAAJOAwAAAk5DAAACToMAAAJOwwAAAk8DAAACT0MAAAJPgwAAAk/DAAACUAMAAAJQQwAAAlCDAAACUMMAAAJRAwAAAlFDAAACUYMAAAJRwwAAAlIDAAACUkMAAAJSgwAAAlLDAAACUwMAAAJTQwAAAlODAAACU8MAAAJUAwAAAlRDAAACVIMAAAJUwwAAAlUDAAACVUMAAAJVgwAAAlXDAAACVgMAAAJWQwAAAlaDAAACVsMAAAJXAwAAAldDAAACV4MAAAJXwwAAA0CB10BAAAAAQAAAIAAAAAECklua1BvaW50VjECAAAACWAMAAAJYQwAAAliDAAACWMMAAAJZAwAAAllDAAACWYMAAAJZwwAAAloDAAACWkMAAAJagwAAAlrDAAACWwMAAAJbQwAAAluDAAACW8MAAAJcAwAAAlxDAAACXIMAAAJcwwAAAl0DAAACXUMAAAJdgwAAAl3DAAACXgMAAAJeQwAAAl6DAAACXsMAAAJfAwAAAl9DAAACX4MAAAJfwwAAAmADAAACYEMAAAJggwAAAmDDAAACYQMAAAJhQwAAAmGDAAACYcMAAAJiAwAAAmJDAAACYoMAAAJiwwAAAmMDAAACY0MAAAJjgwAAAmPDAAACZAMAAAJkQwAAAmSDAAACZMMAAAJlAwAAAmVDAAACZYMAAAJlwwAAAmYDAAACZkMAAAJmgwAAAmbDAAACZwMAAAJnQwAAAmeDAAACZ8MAAAJoAwAAAmhDAAACaIMAAAJowwAAAmkDAAACaUMAAAJpgwAAAmnDAAACagMAAAJqQwAAAmqDAAACasMAAAJrAwAAAmtDAAACa4MAAAJrwwAAA0wB18BAAAAAQAAAEAAAAAECklua1BvaW50VjECAAAACbAMAAAJsQwAAAmyDAAACbMMAAAJtAwAAAm1DAAACbYMAAAJtwwAAAm4DAAACbkMAAAJugwAAAm7DAAACbwMAAAJvQwAAAm+DAAACb8MAAAJwAwAAAnBDAAACcIMAAAJwwwAAAnEDAAACcUMAAAJxgwAAAnHDAAACcgMAAAJyQwAAAnKDAAACcsMAAAJzAwAAAnNDAAACc4MAAAJzwwAAAnQDAAACdEMAAAJ0gwAAAnTDAAACdQMAAAJ1QwAAAnWDAAACdcMAAAJ2AwAAAnZDAAACdoMAAAJ2wwAAAncDAAACd0MAAAJ3gwAAAnfDAAACeAMAAAJ4QwAAAniDAAACeMMAAAJ5AwAAAnlDAAACeYMAAAJ5wwAAAnoDAAACekMAAAJ6gwAAAnrDAAACewMAAAJ7QwAAA0CB2EBAAAAAQAAAEAAAAAECklua1BvaW50VjECAAAACe4MAAAJ7wwAAAnwDAAACfEMAAAJ8gwAAAnzDAAACfQMAAAJ9QwAAAn2DAAACfcMAAAJ+AwAAAn5DAAACfoMAAAJ+wwAAAn8DAAACf0MAAAJ/gwAAAn/DAAACQANAAAJAQ0AAAkCDQAACQMNAAAJBA0AAAkFDQAACQYNAAAJBw0AAAkIDQAACQkNAAAJCg0AAAkLDQAACQwNAAAJDQ0AAAkODQAACQ8NAAAJEA0AAAkRDQAACRINAAAJEw0AAAkUDQAACRUNAAAJFg0AAA0XB2MBAAAAAQAAAEAAAAAECklua1BvaW50VjECAAAACRcNAAAJGA0AAAkZDQAACRoNAAAJGw0AAAkcDQAACR0NAAAJHg0AAAkfDQAACSANAAAJIQ0AAAkiDQAACSMNAAAJJA0AAAklDQAACSYNAAAJJw0AAAkoDQAACSkNAAAJKg0AAAkrDQAACSwNAAAJLQ0AAAkuDQAACS8NAAAJMA0AAAkxDQAACTINAAAJMw0AAAk0DQAACTUNAAAJNg0AAAk3DQAACTgNAAAJOQ0AAAk6DQAACTsNAAAJPA0AAAk9DQAACT4NAAAJPw0AAA0XB2UBAAAAAQAAAEAAAAAECklua1BvaW50VjECAAAACUANAAAJQQ0AAAlCDQAACUMNAAAJRA0AAAlFDQAACUYNAAAJRw0AAAlIDQAACUkNAAAJSg0AAAlLDQAACUwNAAAJTQ0AAAlODQAACU8NAAAJUA0AAAlRDQAACVINAAAJUw0AAAlUDQAACVUNAAAJVg0AAAlXDQAACVgNAAAJWQ0AAAlaDQAACVsNAAAJXA0AAAldDQAACV4NAAAJXw0AAAlgDQAACWENAAAJYg0AAAljDQAACWQNAAAJZQ0AAAlmDQAACWcNAAAJaA0AAAlpDQAACWoNAAAJaw0AAAlsDQAACW0NAAAJbg0AAAlvDQAACXANAAAJcQ0AAAlyDQAACXMNAAAJdA0AAAl1DQAACXYNAAAJdw0AAA0IB2cBAAAAAQAAAEAAAAAECklua1BvaW50VjECAAAACXgNAAAJeQ0AAAl6DQAACXsNAAAJfA0AAAl9DQAACX4NAAAJfw0AAAmADQAACYENAAAJgg0AAAmDDQAACYQNAAAJhQ0AAAmGDQAACYcNAAAJiA0AAAmJDQAACYoNAAAJiw0AAAmMDQAACY0NAAAJjg0AAAmPDQAACZANAAAJkQ0AAAmSDQAACZMNAAAJlA0AAAmVDQAACZYNAAAJlw0AAAmYDQAACZkNAAAJmg0AAAmbDQAACZwNAAAJnQ0AAAmeDQAACZ8NAAAJoA0AAAmhDQAACaINAAAJow0AAAmkDQAACaUNAAAJpg0AAAmnDQAACagNAAAJqQ0AAAmqDQAACasNAAANDAdpAQAAAAEAAAAQAAAABApJbmtQb2ludFYxAgAAAAmsDQAACa0NAAAJrg0AAAmvDQAACbANAAAJsQ0AAAmyDQAACbMNAAAJtA0AAA0HB2sBAAAAAQAAAEAAAAAECklua1BvaW50VjECAAAACbUNAAAJtg0AAAm3DQAACbgNAAAJuQ0AAAm6DQAACbsNAAAJvA0AAAm9DQAACb4NAAAJvw0AAAnADQAACcENAAAJwg0AAAnDDQAACcQNAAAJxQ0AAAnGDQAACccNAAAJyA0AAAnJDQAACcoNAAAJyw0AAAnMDQAACc0NAAAJzg0AAAnPDQAACdANAAAJ0Q0AAAnSDQAACdMNAAAJ1A0AAAnVDQAACdYNAAAJ1w0AAAnYDQAACdkNAAAJ2g0AAAnbDQAACdwNAAAJ3Q0AAAneDQAACd8NAAAJ4A0AAAnhDQAACeINAAAJ4w0AAAnkDQAACeUNAAAJ5g0AAAnnDQAACegNAAAJ6Q0AAAnqDQAACesNAAAJ7A0AAAntDQAADQcHbQEAAAABAAAAgAAAAAQKSW5rUG9pbnRWMQIAAAAJ7g0AAAnvDQAACfANAAAJ8Q0AAAnyDQAACfMNAAAJ9A0AAAn1DQAACfYNAAAJ9w0AAAn4DQAACfkNAAAJ+g0AAAn7DQAACfwNAAAJ/Q0AAAn+DQAACf8NAAAJAA4AAAkBDgAACQIOAAAJAw4AAAkEDgAACQUOAAAJBg4AAAkHDgAACQgOAAAJCQ4AAAkKDgAACQsOAAAJDA4AAAkNDgAACQ4OAAAJDw4AAAkQDgAACREOAAAJEg4AAAkTDgAACRQOAAAJFQ4AAAkWDgAACRcOAAAJGA4AAAkZDgAACRoOAAAJGw4AAAkcDgAACR0OAAAJHg4AAAkfDgAACSAOAAAJIQ4AAAkiDgAACSMOAAAJJA4AAAklDgAACSYOAAAJJw4AAAkoDgAACSkOAAAJKg4AAAkrDgAACSwOAAAJLQ4AAAkuDgAACS8OAAAJMA4AAAkxDgAACTIOAAAJMw4AAAk0DgAACTUOAAANOAdvAQAAAAEAAABAAAAABApJbmtQb2ludFYxAgAAAAk2DgAACTcOAAAJOA4AAAk5DgAACToOAAAJOw4AAAk8DgAACT0OAAAJPg4AAAk/DgAACUAOAAAJQQ4AAAlCDgAACUMOAAAJRA4AAAlFDgAACUYOAAAJRw4AAAlIDgAACUkOAAAJSg4AAAlLDgAACUwOAAAJTQ4AAAlODgAACU8OAAAJUA4AAAlRDgAACVIOAAAJUw4AAAlUDgAACVUOAAAJVg4AAAlXDgAACVgOAAAJWQ4AAAlaDgAACVsOAAAJXA4AAAldDgAACV4OAAAJXw4AAAlgDgAACWEOAAAJYg4AAAljDgAACWQOAAAJZQ4AAAlmDgAADQ8HcQEAAAABAAAAIAAAAAQKSW5rUG9pbnRWMQIAAAAJZw4AAAloDgAACWkOAAAJag4AAAlrDgAACWwOAAAJbQ4AAAluDgAACW8OAAAJcA4AAAlxDgAACXIOAAAJcw4AAAl0DgAACXUOAAAJdg4AAAl3DgAACXgOAAAJeQ4AAAl6DgAACXsOAAAJfA4AAAl9DgAACX4OAAAJfw4AAAmADgAACYEOAAAJgg4AAAmDDgAACYQOAAANAgdzAQAAAAEAAACAAAAABApJbmtQb2ludFYxAgAAAAmFDgAACYYOAAAJhw4AAAmIDgAACYkOAAAJig4AAAmLDgAACYwOAAAJjQ4AAAmODgAACY8OAAAJkA4AAAmRDgAACZIOAAAJkw4AAAmUDgAACZUOAAAJlg4AAAmXDgAACZgOAAAJmQ4AAAmaDgAACZsOAAAJnA4AAAmdDgAACZ4OAAAJnw4AAAmgDgAACaEOAAAJog4AAAmjDgAACaQOAAAJpQ4AAAmmDgAACacOAAAJqA4AAAmpDgAACaoOAAAJqw4AAAmsDgAACa0OAAAJrg4AAAmvDgAACbAOAAAJsQ4AAAmyDgAACbMOAAAJtA4AAAm1DgAACbYOAAAJtw4AAAm4DgAACbkOAAAJug4AAAm7DgAACbwOAAAJvQ4AAAm+DgAACb8OAAAJwA4AAAnBDgAACcIOAAAJww4AAAnEDgAACcUOAAAJxg4AAAnHDgAACcgOAAAJyQ4AAAnKDgAACcsOAAAJzA4AAAnNDgAACc4OAAAJzw4AAA01B3UBAAAAAQAAAAACAAAECklua1BvaW50VjECAAAACdAOAAAJ0Q4AAAnSDgAACdMOAAAJ1A4AAAnVDgAACdYOAAAJ1w4AAAnYDgAACdkOAAAJ2g4AAAnbDgAACdwOAAAJ3Q4AAAneDgAACd8OAAAJ4A4AAAnhDgAACeIOAAAJ4w4AAAnkDgAACeUOAAAJ5g4AAAnnDgAACegOAAAJ6Q4AAAnqDgAACesOAAAJ7A4AAAntDgAACe4OAAAJ7w4AAAnwDgAACfEOAAAJ8g4AAAnzDgAACfQOAAAJ9Q4AAAn2DgAACfcOAAAJ+A4AAAn5DgAACfoOAAAJ+w4AAAn8DgAACf0OAAAJ/g4AAAn/DgAACQAPAAAJAQ8AAAkCDwAACQMPAAAJBA8AAAkFDwAACQYPAAAJBw8AAAkIDwAACQkPAAAJCg8AAAkLDwAACQwPAAAJDQ8AAAkODwAACQ8PAAAJEA8AAAkRDwAACRIPAAAJEw8AAAkUDwAACRUPAAAJFg8AAAkXDwAACRgPAAAJGQ8AAAkaDwAACRsPAAAJHA8AAAkdDwAACR4PAAAJHw8AAAkgDwAACSEPAAAJIg8AAAkjDwAACSQPAAAJJQ8AAAkmDwAACScPAAAJKA8AAAkpDwAACSoPAAAJKw8AAAksDwAACS0PAAAJLg8AAAkvDwAACTAPAAAJMQ8AAAkyDwAACTMPAAAJNA8AAAk1DwAACTYPAAAJNw8AAAk4DwAACTkPAAAJOg8AAAk7DwAACTwPAAAJPQ8AAAk+DwAACT8PAAAJQA8AAAlBDwAACUIPAAAJQw8AAAlEDwAACUUPAAAJRg8AAAlHDwAACUgPAAAJSQ8AAAlKDwAACUsPAAAJTA8AAAlNDwAACU4PAAAJTw8AAAlQDwAACVEPAAAJUg8AAAlTDwAACVQPAAAJVQ8AAAlWDwAACVcPAAAJWA8AAAlZDwAACVoPAAAJWw8AAAlcDwAACV0PAAAJXg8AAAlfDwAACWAPAAAJYQ8AAAliDwAACWMPAAAJZA8AAAllDwAACWYPAAAJZw8AAAloDwAACWkPAAAJag8AAAlrDwAACWwPAAAJbQ8AAAluDwAACW8PAAAJcA8AAAlxDwAACXIPAAAJcw8AAAl0DwAACXUPAAAJdg8AAAl3DwAACXgPAAAJeQ8AAAl6DwAACXsPAAAJfA8AAAl9DwAACX4PAAAJfw8AAAmADwAACYEPAAAJgg8AAAmDDwAACYQPAAAJhQ8AAAmGDwAACYcPAAAJiA8AAAmJDwAACYoPAAAJiw8AAAmMDwAACY0PAAAJjg8AAAmPDwAACZAPAAAJkQ8AAAmSDwAACZMPAAAJlA8AAAmVDwAACZYPAAAJlw8AAAmYDwAACZkPAAAJmg8AAAmbDwAACZwPAAAJnQ8AAAmeDwAACZ8PAAAJoA8AAAmhDwAACaIPAAAJow8AAAmkDwAACaUPAAAJpg8AAAmnDwAACagPAAAJqQ8AAAmqDwAACasPAAAJrA8AAAmtDwAACa4PAAAJrw8AAAmwDwAACbEPAAAJsg8AAAmzDwAACbQPAAAJtQ8AAAm2DwAACbcPAAAJuA8AAAm5DwAACboPAAAJuw8AAAm8DwAACb0PAAAJvg8AAAm/DwAACcAPAAAJwQ8AAAnCDwAACcMPAAAJxA8AAAnFDwAACcYPAAAJxw8AAAnIDwAACckPAAAJyg8AAAnLDwAACcwPAAAJzQ8AAAnODwAACc8PAAAJ0A8AAAnRDwAACdIPAAAJ0w8AAAnUDwAACdUPAAAJ1g8AAAnXDwAACdgPAAAJ2Q8AAAnaDwAACdsPAAAJ3A8AAAndDwAACd4PAAAJ3w8AAAngDwAACeEPAAAJ4g8AAAnjDwAACeQPAAAJ5Q8AAAnmDwAACecPAAAJ6A8AAAnpDwAACeoPAAAJ6w8AAAnsDwAACe0PAAAJ7g8AAAnvDwAACfAPAAAJ8Q8AAAnyDwAACfMPAAAJ9A8AAAn1DwAACfYPAAAJ9w8AAAn4DwAACfkPAAAJ+g8AAAn7DwAACfwPAAAJ/Q8AAA3SB3cBAAAAAQAAAAgAAAAECklua1BvaW50VjECAAAACf4PAAAJ/w8AAAkAEAAACQEQAAAJAhAAAAkDEAAACQQQAAAKB3kBAAAAAQAAAEAAAAAECklua1BvaW50VjECAAAACQUQAAAJBhAAAAkHEAAACQgQAAAJCRAAAAkKEAAACQsQAAAJDBAAAAkNEAAACQ4QAAAJDxAAAAkQEAAACREQAAAJEhAAAAkTEAAACRQQAAAJFRAAAAkWEAAACRcQAAAJGBAAAAkZEAAACRoQAAAJGxAAAAkcEAAACR0QAAAJHhAAAAkfEAAACSAQAAAJIRAAAAkiEAAACSMQAAAJJBAAAAklEAAACSYQAAAJJxAAAAkoEAAACSkQAAAJKhAAAAkrEAAACSwQAAAJLRAAAAkuEAAACS8QAAAJMBAAAAkxEAAACTIQAAAJMxAAAAk0EAAACTUQAAAJNhAAAAk3EAAACTgQAAAJORAAAAk6EAAACTsQAAANCQd7AQAAAAEAAACAAAAABApJbmtQb2ludFYxAgAAAAk8EAAACT0QAAAJPhAAAAk/EAAACUAQAAAJQRAAAAlCEAAACUMQAAAJRBAAAAlFEAAACUYQAAAJRxAAAAlIEAAACUkQAAAJShAAAAlLEAAACUwQAAAJTRAAAAlOEAAACU8QAAAJUBAAAAlREAAACVIQAAAJUxAAAAlUEAAACVUQAAAJVhAAAAlXEAAACVgQAAAJWRAAAAlaEAAACVsQAAAJXBAAAAldEAAACV4QAAAJXxAAAAlgEAAACWEQAAAJYhAAAAljEAAACWQQAAAJZRAAAAlmEAAACWcQAAAJaBAAAAlpEAAACWoQAAAJaxAAAAlsEAAACW0QAAAJbhAAAAlvEAAACXAQAAAJcRAAAAlyEAAACXMQAAAJdBAAAAl1EAAACXYQAAAJdxAAAAl4EAAACXkQAAAJehAAAAl7EAAACXwQAAAJfRAAAA0+B30BAAAAAQAAAEAAAAAECklua1BvaW50VjECAAAACX4QAAAJfxAAAAmAEAAACYEQAAAJghAAAAmDEAAACYQQAAAJhRAAAAmGEAAACYcQAAAJiBAAAAmJEAAACYoQAAAJixAAAAmMEAAACY0QAAAJjhAAAAmPEAAACZAQAAAJkRAAAAmSEAAACZMQAAAJlBAAAAmVEAAACZYQAAAJlxAAAAmYEAAACZkQAAAJmhAAAAmbEAAACZwQAAAJnRAAAAmeEAAACZ8QAAAJoBAAAAmhEAAACaIQAAAJoxAAAAmkEAAACaUQAAAJphAAAAmnEAAACagQAAAJqRAAAAmqEAAACasQAAAJrBAAAAmtEAAACa4QAAAJrxAAAAmwEAAADQ0HfwEAAAABAAAAIAAAAAQKSW5rUG9pbnRWMQIAAAAJsRAAAAmyEAAACbMQAAAJtBAAAAm1EAAACbYQAAAJtxAAAAm4EAAACbkQAAAJuhAAAAm7EAAACbwQAAAJvRAAAAm+EAAACb8QAAAJwBAAAAnBEAAACcIQAAAJwxAAAAnEEAAACcUQAAAJxhAAAAnHEAAACcgQAAAJyRAAAAnKEAAADQYHgQEAAAABAAAAgAAAAAQKSW5rUG9pbnRWMQIAAAAJyxAAAAnMEAAACc0QAAAJzhAAAAnPEAAACdAQAAAJ0RAAAAnSEAAACdMQAAAJ1BAAAAnVEAAACdYQAAAJ1xAAAAnYEAAACdkQAAAJ2hAAAAnbEAAACdwQAAAJ3RAAAAneEAAACd8QAAAJ4BAAAAnhEAAACeIQAAAJ4xAAAAnkEAAACeUQAAAJ5hAAAAnnEAAACegQAAAJ6RAAAAnqEAAACesQAAAJ7BAAAAntEAAACe4QAAAJ7xAAAAnwEAAACfEQAAAJ8hAAAAnzEAAACfQQAAAJ9RAAAAn2EAAACfcQAAAJ+BAAAAn5EAAACfoQAAAJ+xAAAAn8EAAACf0QAAAJ/hAAAAn/EAAACQARAAAJAREAAAkCEQAACQMRAAAJBBEAAAkFEQAACQYRAAAJBxEAAAkIEQAACQkRAAAJChEAAAkLEQAACQwRAAAJDREAAAkOEQAACQ8RAAAJEBEAAAkREQAACRIRAAAJExEAAAkUEQAACRURAAAJFhEAAAkXEQAACRgRAAAJGREAAAkaEQAACRsRAAAJHBEAAAkdEQAACR4RAAAJHxEAAAkgEQAACSERAAAJIhEAAAkjEQAADScHgwEAAAABAAAAQAAAAAQKSW5rUG9pbnRWMQIAAAAJJBEAAAklEQAACSYRAAAJJxEAAAkoEQAACSkRAAAJKhEAAAkrEQAACSwRAAAJLREAAAkuEQAACS8RAAAJMBEAAAkxEQAACTIRAAAJMxEAAAk0EQAACTURAAAJNhEAAAk3EQAACTgRAAAJOREAAAk6EQAACTsRAAAJPBEAAAk9EQAACT4RAAAJPxEAAAlAEQAACUERAAAJQhEAAAlDEQAACUQRAAAJRREAAAlGEQAACUcRAAAJSBEAAAlJEQAACUoRAAAJSxEAAAlMEQAACU0RAAAJThEAAAlPEQAACVARAAAJUREAAAlSEQAACVMRAAANEAeFAQAAAAEAAABAAAAABApJbmtQb2ludFYxAgAAAAlUEQAACVURAAAJVhEAAAlXEQAACVgRAAAJWREAAAlaEQAACVsRAAAJXBEAAAldEQAACV4RAAAJXxEAAAlgEQAACWERAAAJYhEAAAljEQAACWQRAAAJZREAAAlmEQAACWcRAAAJaBEAAAlpEQAACWoRAAAJaxEAAAlsEQAACW0RAAAJbhEAAAlvEQAACXARAAAJcREAAAlyEQAACXMRAAAJdBEAAAl1EQAACXYRAAAJdxEAAAl4EQAACXkRAAAJehEAAAl7EQAACXwRAAAJfREAAAl+EQAACX8RAAAJgBEAAAmBEQAACYIRAAAJgxEAAAmEEQAACYURAAAJhhEAAAmHEQAACYgRAAAJiREAAAmKEQAACYsRAAAJjBEAAA0HB4cBAAAAAQAAAEAAAAAECklua1BvaW50VjECAAAACY0RAAAJjhEAAAmPEQAACZARAAAJkREAAAmSEQAACZMRAAAJlBEAAAmVEQAACZYRAAAJlxEAAAmYEQAACZkRAAAJmhEAAAmbEQAACZwRAAAJnREAAAmeEQAACZ8RAAAJoBEAAAmhEQAACaIRAAAJoxEAAAmkEQAACaURAAAJphEAAAmnEQAACagRAAAJqREAAAmqEQAACasRAAAJrBEAAAmtEQAACa4RAAAJrxEAAAmwEQAACbERAAAJshEAAAmzEQAACbQRAAAJtREAAAm2EQAACbcRAAAJuBEAAAm5EQAACboRAAAJuxEAAAm8EQAACb0RAAAJvhEAAAm/EQAACcARAAAJwREAAAnCEQAACcMRAAAJxBEAAAnFEQAACcYRAAAJxxEAAAnIEQAACckRAAAJyhEAAA0CB4kBAAAAAQAAAIAAAAAECklua1BvaW50VjECAAAACcsRAAAJzBEAAAnNEQAACc4RAAAJzxEAAAnQEQAACdERAAAJ0hEAAAnTEQAACdQRAAAJ1REAAAnWEQAACdcRAAAJ2BEAAAnZEQAACdoRAAAJ2xEAAAncEQAACd0RAAAJ3hEAAAnfEQAACeARAAAJ4REAAAniEQAACeMRAAAJ5BEAAAnlEQAACeYRAAAJ5xEAAAnoEQAACekRAAAJ6hEAAAnrEQAACewRAAAJ7REAAAnuEQAACe8RAAAJ8BEAAAnxEQAACfIRAAAJ8xEAAAn0EQAACfURAAAJ9hEAAAn3EQAACfgRAAAJ+REAAAn6EQAACfsRAAAJ/BEAAAn9EQAACf4RAAAJ/xEAAAkAEgAACQESAAAJAhIAAAkDEgAACQQSAAAJBRIAAAkGEgAACQcSAAAJCBIAAAkJEgAACQoSAAAJCxIAAAkMEgAACQ0SAAAJDhIAAAkPEgAACRASAAAJERIAAAkSEgAACRMSAAAJFBIAAAkVEgAADTUFigEAAApJbmtQb2ludFYxBAAAAAFYAVkOUHJlc3N1cmVGYWN0b3IJVGltZVN0YW1wAAAAAAYGCxACAAAAE0OWvgTB5D8qOeXMVxKuPwAAUD4AAAAAAAAAAAGLAQAAigEAAIWdB6Y4veQ/ylJujiUjrT8AgI4+DwAAAAAAAAABjAEAAIoBAAB1a0mFKLjkP57fMm+Mq6w/AACXPg8AAAAAAAAAAY0BAACKAQAAYjmLZBiz5D/i6Zy83kusPwAAnT4PAAAAAAAAAAGOAQAAigEAAFogLFSQsOQ/Bu9R4wccrD8AAKE+DwAAAAAAAAABjwEAAIoBAABJ7m0zgKvkPyb0Bgox7Ks/AIChPg8AAAAAAAAAAZABAACKAQAALqNQAuij5D9C+bswWryrPwCAoT4fAAAAAAAAAAGRAQAAigEAAAw/1MDHmeQ/Zv5wV4OMqz8AAKI+HwAAAAAAAAABkgEAAIoBAABmTih3Y47kPxaGgBHBRKs/AACiPi8AAAAAAAAAAZMBAACKAQAAOdFMJbuB5D/KDZDL/vyqPwAAoj4vAAAAAAAAAAGUAQAAigEAAInHQcvOc+Q/epWfhTy1qj8AgKA+PgAAAAAAAAABlQEAAIoBAABVMQdpnmTkPy4drz96bao/AACgPj4AAAAAAAAAAZYBAACKAQAAlfU97qFR5D9qJxmNzA2qPwAAoj4+AAAAAAAAAAGXAQAAigEAAFAtRWthPeQ/rjGD2h6uqT8AAKM+TgAAAAAAAAABmAEAAIoBAAAATO3XmCbkP/I77SdxTqk/AACoPk4AAAAAAAAAAZkBAACKAQAAJsUGLAQM5D+iw/zhrgapPwAAqj5dAAAAAAAAAAGaAQAAigEAAEIlwW/n7uM/5s1mLwGnqD8AgKw+XQAAAAAAAAABmwEAAIoBAADiEau7DtPjPwrTG1Yqd6g/AICtPm0AAAAAAAAAAZwBAACKAQAA/XFl//G14z9G3YWjfBeoPwCAtD5tAAAAAAAAAAGdAQAAigEAAJZF8DqRl+M/+mSVXbrPpz8AgLc+jAAAAAAAAAABngEAAIoBAAAlABxmqHbjP6rspBf4h6c/AIC6PowAAAAAAAAAAZ8BAACKAQAAJxW5ePNR4z/O8Vk+IVinPwCAuz6MAAAAAAAAAAGgAQAAigEAAK62hZOCLuM/7vYOZUoopz8AAMA+nAAAAAAAAAABoQEAAIoBAAAqP/OdiQjjP355afheEKc/AADCPpwAAAAAAAAAAaIBAACKAQAAJDsxoEzh4j8O/MOLc/imPwCAxj6cAAAAAAAAAAGjAQAAigEAABQeEJKHt+I/DvzDi3P4pj8AgMg+rAAAAAAAAAABpAEAAIoBAAAEAe+Dwo3iPw78w4tz+KY/AIDLPqwAAAAAAAAAAaUBAACKAQAAeXD9fUFl4j9+eWn4XhCnPwAAzT67AAAAAAAAAAGmAQAAigEAAGpT3G98O+I/fnlp+F4Qpz8AANA+uwAAAAAAAAABpwEAAIoBAABSHVxRLw/iP355afheEKc/AADRPssAAAAAAAAAAagBAACKAQAAMs58Ilrg4T9+eWn4XhCnPwAA1j7LAAAAAAAAAAGpAQAAigEAABmY/AMNtOE/fnlp+F4Qpz8AANg+2gAAAAAAAAABqgEAAIoBAACG7qvtA4nhP355afheEKc/AADgPtoAAAAAAAAAAasBAACKAQAAbbgrz7Zc4T9+eWn4XhCnPwCA4z7qAAAAAAAAAAGsAQAAigEAAExpTKDhLeE/fnlp+F4Qpz8AgOk+6gAAAAAAAAABrQEAAIoBAAC5v/uJ2ALhP+72DmVKKKc/AADsPuoAAAAAAAAAAa4BAACKAQAAoYl7a4vW4D/u9g5lSiinPwCA7j76AAAAAAAAAAGvAQAAigEAAIE6nDy2p+A/XnS00TVApz8AgO8++gAAAAAAAAABsAEAAIoBAABX0l39WHbgPz5v/6oMcKc/AIDvPgkBAAAAAAAAAbEBAACKAQAAug+u1sdI4D+K5+/wzrenPwAA8D4JAQAAAAAAAAGyAQAAigEAAJrAzqfyGeA/1l/gNpH/pz8AAPA+KQEAAAAAAAABswEAAIoBAADv4t7xOtbfP5pVduk+X6g/AADwPikBAAAAAAAAAbQBAACKAQAAnRJic4Bz3z9WSwyc7L6oPwAA8D48AQAAAAAAAAG1AQAAigEAAFNbRAVOE98/gr5Hu4U2qT8AAPA+PAEAAAAAAAABtgEAAIoBAAAZ1uS3K7jeP64xg9oerqk/AIDuPjwBAAAAAAAAAbcBAACKAQAA1zcmWoFa3j/epL75tyWqPwAA7j48AQAAAAAAAAG4AQAAigEAAJeZZ/zW/N0/Chj6GFGdqj8AAO0+TAEAAAAAAAABuQEAAIoBAABV+6ieLJ/dP6YI26TVLKs/AADsPkwBAAAAAAAAAboBAACKAQAAJY+oYZJG3T9C+bswWryrPwAA7T5bAQAAAAAAAAG7AQAAigEAAPUiqCT47dw/UmdCKcpjrD8AgO0+WwEAAAAAAAABvAEAAIoBAAB11U9UlX7cPzrQE/sQO60/AIDtPmsBAAAAAAAAAb0BAACKAQAACbq1pEIU3D92sdUSGlquPwAA7j5rAQAAAAAAAAG+AQAAigEAALXpOCaIsds/IhA9lw6Rrz8AgOw+ewEAAAAAAAABvwEAAIoBAAB9ZNnYZVbbP9G0d/rse7A/AADsPnsBAAAAAAAAAcABAACKAQAAO8Yae7v42j+V4VCpUi+xPwAA7D57AQAAAAAAAAHBAQAAigEAAAFBuy2Zndo/WQ4qWLjisT8AAOw+igEAAAAAAAABwgEAAIoBAADjBnkRD0raPx87AwcelrI/AADtPooBAAAAAAAAAcMBAACKAQAAzuWVBQ352T/jZ9y1g0mzPwCA7T6qAQAAAAAAAAHEAQAAigEAALfEsvkKqNk/7dVirvPwsz8AgO0+qgEAAAAAAAABxQEAAIoBAACio8/tCFfZP/tD6aZjmLQ/AADuPqoBAAAAAAAAAcYBAACKAQAAi4Ls4QYG2T9R8xzp3TO1PwAA7j65AQAAAAAAAAHHAQAAigEAAH96aOaMt9g/zd5ITjnztT8AAO4+uQEAAAAAAAAByAEAAIoBAACc7788u3XYP0nKdLOUsrY/AIDsPrkBAAAAAAAAAckBAACKAQAAsku4gmEx2D/r8Zg70ZW3PwAA7D7JAQAAAAAAAAHKAQAAigEAANDAD9mP79c/R9gPegOFuD8AAO0+yQEAAAAAAAABywEAAIoBAADS6kn+JabXP6G+hrg1dLk/AIDtPtgBAAAAAAAAAcwBAACKAQAA1xSEI7xc1z/5pP32Z2O6PwAA7z7YAQAAAAAAAAHNAQAAigEAAPWJ23nqGtc/VYt0NZpSuz8AgO8++AEAAAAAAAABzgEAAIoBAAAkMfHwKN7WP69x63PMQbw/AADxPvgBAAAAAAAAAc8BAACKAQAAS7+nV9+e1j8LWGKy/jC9PwCA8T4HAgAAAAAAAAHQAQAAigEAAHxmvc4dYtY/07t+XRw4vj8AgPE+BwIAAAAAAAAB0QEAAIoBAACj9HM11CLWPw+dQHUlV78/AADyPgcCAAAAAAAAAdIBAACKAQAAyYIqnIrj1T/I31drHDXAPwAA8j4HAgAAAAAAAAHTAQAAigEAAPcpQBPJptU/CnEPHKa+wD8AAPI+FwIAAAAAAAAB1AEAAIoBAABCHHO7n3HVP5JDdBY6PME/AADzPhcCAAAAAAAAAdUBAACKAQAAkycFdP4+1T++tq8107PBPwCA8z4nAgAAAAAAAAHWAQAAigEAAO5L9jzlDtU/kMrBeXElwj8AAPY+JwIAAAAAAAAB1wEAAIoBAABTiUYWVOHUP8A9/ZgKncI/AAD3PjYCAAAAAAAAAdgBAACKAQAAvt/1/0q21D+ib4tumSDDPwCA+D42AgAAAAAAAAHZAQAAigEAABkE58gxhtQ/5ABDHyOqwz8AgPk+RgIAAAAAAAAB2gEAAIoBAAB8QTeioFjUPySS+s+sM8Q/AID5PkYCAAAAAAAAAdsBAACKAQAA12Uoa4co1D9mI7KANr3EPwAA+j5VAgAAAAAAAAHcAQAAigEAAEO811R+/dM/8PUWe8o6xT8AgPg+VQIAAAAAAAAB3QEAAIoBAACwEoc+ddLTPxxpUppjssU/AAD4PmUCAAAAAAAAAd4BAACKAQAANrRTWQSv0z+mO7eU9y/GPwAA+T5lAgAAAAAAAAHfAQAAigEAAKsjYlODhtM/Lg4cj4utxj8AgPk+ZQIAAAAAAAAB4AEAAIoBAAA73o1+mmXTPxRAqmQaMcc/AID5PnUCAAAAAAAAAeEBAACKAQAAwX9amSlC0z+yMIvwnsDHPwAA+j51AgAAAAAAAAHiAQAAigEAAE86hsRAIdM/8sFCoShKyD8AAPo+lAIAAAAAAAAB4wEAAIoBAADd9LHvVwDTP9jz0Ha3zcg/AAD6PpQCAAAAAAAAAeQBAACKAQAAdcg8K/fh0j+oB+O6VT/JPwAA+j6UAgAAAAAAAAHlAQAAigEAAA6cx2aWw9I/1noe2u62yT8AAPo+lAIAAAAAAAAB5gEAAIoBAACviLGyvafSP15Ng9SCNMo/AAD7PqQCAAAAAAAAAecBAACKAQAAT3Wb/uSL0j/8PWRgB8TKPwCA+z6kAgAAAAAAAAHoAQAAigEAAPd65FqUctI/Uu2XooFfyz8AgPo+swIAAAAAAAAB6QEAAIoBAACpmYzHy1vSP6Scy+T7+ss/AAD6PrMCAAAAAAAAAeoBAACKAQAAbOryVBNK0j+e7NVLe5DMPwAA+T7DAgAAAAAAAAHrAQAAigEAAC87WeJaONI/4H2N/AQazT8AAPg+wwIAAAAAAAAB7AEAAIoBAAAEvn2QsivSP8KvG9KTnc0/AAD4PtICAAAAAAAAAe0BAACKAQAA4VkBT5Ih0j+q4amnIiHOPwAA+D7SAgAAAAAAAAHuAQAAigEAAMcO5B36GdI/7HJhWKyqzj8AAPk+4gIAAAAAAAAB7wEAAIoBAAC23CX96RTSP4RjQuQwOs8/AID5PuICAAAAAAAAAfABAACKAQAArcPG7GES0j/G9PmUusPPPwCA+D7iAgAAAAAAAAHxAQAAigEAAKSqZ9zZD9I/A8PYIqIm0D8AAPg+8gIAAAAAAAAB8gEAAIoBAACkqmfc2Q/SP0gsCyBsZdA/AAD4PvICAAAAAAAAAfMBAACKAQAApKpn3NkP0j/f5aivOKHQPwAA+D4BAwAAAAAAAAH0AQAAigEAALbcJf3pFNI/yO+x0Qfa0D8AAPg+AQMAAAAAAAAB9QEAAIoBAADHDuQd+hnSP1+pT2HUFdE/AAD4PhEDAAAAAAAAAfYBAACKAQAA2UCiPgof0j+jEoJenlTRPwAA+T4RAwAAAAAAAAH3AQAAigEAAPykHoAqKdI/litJyWWW0T8AgPk+IQMAAAAAAAAB+AEAAIoBAAAfCZvBSjPSP9qUe8Yv1dE/AID5PiEDAAAAAAAAAfkBAACKAQAAUZ/VI3tC0j9yThlW/BDSPwAA+j5AAwAAAAAAAAH6AQAAigEAAI5Ob5YzVNI/WlgieMtJ0j8AAPs+QAMAAAAAAAAB+wEAAIoBAADVFmgZdGjSP5Wyliydf9I/AID7PkADAAAAAAAAAfwBAACKAQAAKxEfvcSB0j8iXXZzcbLSPwCA+z5PAwAAAAAAAAH9AQAAigEAAIIL1mAVm9I/AVjBTEji0j8AAPw+TwMAAAAAAAAB/gEAAIoBAADiHuwU7rbSP4Tz4kokDNM/AAD8Pk8DAAAAAAAAAf8BAACKAQAAS0th2U7V0j+0Ppm2/TjTPwAA/D5fAwAAAAAAAAEAAgAAigEAALN31p2v89I/5olPItdl0z8AAPw+XwMAAAAAAAABAQIAAIoBAAAapEtiEBLTPxfVBY6wktM/AAD8Pm8DAAAAAAAAAQICAACKAQAAg9DAJnEw0z+bcCeMjLzTPwAA/T5vAwAAAAAAAAEDAgAAigEAAOv8NevRTtM/b1y0HGvj0z8AgP0+fgMAAAAAAAABBAIAAIoBAABmW2nQQnLTP5WYrD9MB9Q/AAD/Pn4DAAAAAAAAAQUCAACKAQAA8eta1sOa0z++1KRiLSvUPwCA/z6eAwAAAAAAAAEGAgAAigEAAISVq+zMxdM/N2EIGBFM1D8AgP8+ngMAAAAAAAABBwIAAIoBAAAqcboj5vXTP1OOQvL5ZtQ/AAAAP54DAAAAAAAAAQgCAACKAQAAxzNqSncj1D9wu3zM4oHUPwAAAT+eAwAAAAAAAAEJAgAAigEAAGL2GXEIUdQ/PphLFMmf1D8AgAE/rQMAAAAAAAABCgIAAIoBAAAH0iioIYHUP6wV8YC0t9Q/AMABP60DAAAAAAAAAQsCAACKAQAAtsaW78Kz1D+/M20SpcnUPwAAAj+9AwAAAAAAAAEMAgAAigEAAGO7BDdk5tQ/JaJUNpjY1D8AgAI/vQMAAAAAAAABDQIAAIoBAAAi4jCfFR7VP9xgp+yN5NQ/AMACP70DAAAAAAAAAQ4CAACKAQAA6iG8F09Y1T+UH/qig/DUPwDAAj/cAwAAAAAAAAEPAgAAigEAALJhR5CIktU/+43hxnb/1D8AAAM/3AMAAAAAAAABEAIAAIoBAABxiHP4OcrVP2D8yOppDtU/AEACP9wDAAAAAAAAARECAACKAQAAKZZAUGP/1T/GarAOXR3VPwAAAj/cAwAAAAAAAAESAgAAigEAAN6jDaiMNNY/fSkDxVIp1T8AgAI/7AMAAAAAAAABEwIAAIoBAACm45ggxm7WP4c4wQ1LMtU/AMACP+wDAAAAAAAAARQCAACKAQAAdjyDqYer1j8/9xPEQD7VPwDAAj/7AwAAAAAAAAEVAgAAigEAAFCuzELR6tY/9rVmejZK1T8AAAM/+wMAAAAAAAABFgIAAIoBAAAY7le7CiXXPwDFJMMuU9U/AAADPwsEAAAAAAAAARcCAACKAQAA1xSEI7xc1z8K1OILJ1zVPwAAAz8LBAAAAAAAAAEYAgAAigEAAI0iUXvlkdc/E+OgVB9l1T8AAAM/KgQAAAAAAAABGQIAAIoBAAA7F7/ChsTXP29Cyi8aa9U/AAADPyoEAAAAAAAAARoCAACKAQAA8ySMGrD51z/MofMKFXHVPwAABD8qBAAAAAAAAAEbAgAAigEAAKgyWXLZLtg/KAEd5g931T8AgAQ/KgQAAAAAAAABHAIAAIoBAABoWYXaimbYPzIQ2y4IgNU/AMAEPzoEAAAAAAAAAR0CAACKAQAAH2dSMrSb2D87H5l3AInVPwAABT86BAAAAAAAAAEeAgAAigEAAMtbwHlVztg/RS5XwPiR1T8AAAU/SQQAAAAAAAABHwIAAIoBAAB6UC7B9gDZP089FQnxmtU/AAAFP0kEAAAAAAAAASACAACKAQAAGBPe54cu2T9ZTNNR6aPVPwAABT9pBAAAAAAAAAEhAgAAigEAALLVjQ4ZXNk/tKv8LOSp1T8AAAU/aQQAAAAAAAABIgIAAIoBAABQmD01qonZP766unXcstU/AAAFP2kEAAAAAAAAASMCAACKAQAA/IyrfEu82T8aGuRQ17jVPwAABT9pBAAAAAAAAAEkAgAAigEAAKRourNk7Nk/JCmimc/B1T8AAAU/eAQAAAAAAAABJQIAAIoBAABHRMnqfRzaP4CIy3TKx9U/AAAFP3gEAAAAAAAAASYCAACKAQAA3O0ZAYdH2j/b5/RPxc3VPwBABD94BAAAAAAAAAEnAgAAigEAAHewyScYddo/N0ceK8DT1T8AAAQ/iAQAAAAAAAABKAIAAIoBAAABQbstmZ3aP5OmRwa72dU/AAAEP4gEAAAAAAAAASkCAACKAQAAj9GsMxrG2j9CVtxzuNzVPwAABD+nBAAAAAAAAAEqAgAAigEAACN7/Ukj8do/Qlbcc7jc1T8AAAQ/pwQAAAAAAAABKwIAAIoBAADPb2uRxCPbP0JW3HO43NU/AAAEP7cEAAAAAAAAASwCAACKAQAAd0t6yN1T2z9CVtxzuNzVPwAABD+3BAAAAAAAAAEtAgAAigEAABsnif/2g9s/Qlbcc7jc1T8AAAQ/twQAAAAAAAABLgIAAIoBAAC16TgmiLHbP0JW3HO43NU/AIAEP8YEAAAAAAAAAS8CAACKAQAAU6zoTBnf2z/wBXHhtd/VPwDABD/GBAAAAAAAAAEwAgAAigEAAN882lKaB9w/8AVx4bXf1T8AQAQ/xgQAAAAAAAABMQIAAIoBAABpzctYGzDcP/AFceG139U/AAAEP+YEAAAAAAAAATICAACKAQAA60ReThRW3D/wBXHhtd/VPwAABD/mBAAAAAAAAAEzAgAAigEAAHXVT1SVftw/8AVx4bXf1T8AAAQ/5gQAAAAAAAABNAIAAIoBAAABZkFaFqfcP561BU+z4tU/AAAEP+YEAAAAAAAAATUCAACKAQAAlQ+ScB/S3D+etQVPs+LVPwAABD8FBQAAAAAAAAE2AgAAigEAADHSQZew/9w/TGWavLDl1T8AgAQ/BQUAAAAAAAABNwIAAIoBAADNlPG9QS3dP/oULyqu6NU/AMAEPxUFAAAAAAAAATgCAACKAQAAa1eh5NJa3T+oxMOXq+vVPwDABD8VBQAAAAAAAAE5AgAAigEAAP8A8vrbhd0/AyTtcqbx1T8AAAU/FQUAAAAAAAABOgIAAIoBAACBeITw1KvdP7HTgeCj9NU/AAAFPxUFAAAAAAAAATsCAACKAQAACwl29lXU3T9fgxZOoffVPwAABT8kBQAAAAAAAAE8AgAAigEAAJeZZ/zW/N0/DTOru5761T8AAAU/JAUAAAAAAAABPQIAAIoBAAAzXBcjaCreP7viPymc/dU/AAAFPzQFAAAAAAAAAT4CAACKAQAA1zcmWoFa3j8XQmkElwPWPwCABT80BQAAAAAAAAE/AgAAigEAAH0TNZGait4/c6GS35EJ1j8AwAU/QwUAAAAAAAABQAIAAIoBAAAj70PIs7reP84AvLqMD9Y/AEAFP0MFAAAAAAAAAUECAACKAQAAx8pS/8zq3j/YD3oDhRjWPwAABT9DBQAAAAAAAAFCAgAAigEAAGONAiZeGN8/NG+j3n8e1j8AAAU/ZwUAAAAAAAABQwIAAIoBAAAJaRFdd0jfP5DOzLl6JNY/AAAFP2cFAAAAAAAAAUQCAACKAQAAy489xSiA3z/sLfaUdSrWPwCABT9nBQAAAAAAAAFFAgAAigEAAJnoJ07qvN8/R40fcHAw1j8AwAU/ZwUAAAAAAAABRgIAAIoBAABpQRLXq/nfP6PsSEtrNtY/AEAFP3YFAAAAAAAAAUcCAACKAQAAotktuHoc4D//S3ImZjzWPwAABT92BQAAAAAAAAFIAgAAigEAAAsGo3zbOuA/CVswb15F1j8AgAU/hgUAAAAAAAABSQIAAIoBAAD3vkdJgFrgP2a6WUpZS9Y/AMAFP4YFAAAAAAAAAUoCAACKAQAA7ZBLJq184D/BGYMlVFHWPwBABT+WBQAAAAAAAAFLAgAAigEAAOl7rhNioeA/HXmsAE9X1j8AAAU/lgUAAAAAAAABTAIAAIoBAABk2uH40sTgP3nY1dtJXdY/AAAFP7UFAAAAAAAAAU0CAACKAQAA51F07svq4D8niGpJR2DWPwAABT+1BQAAAAAAAAFOAgAAigEAAF+wp9M8DuE/g+eTJEJm1j8AgAU/xAUAAAAAAAABTwIAAIoBAABmtGnReTXhP99Gvf88bNY/AMAFP8QFAAAAAAAAAVACAACKAQAA8kRb1/pd4T86pubaN3LWPwBABT/EBQAAAAAAAAFRAgAAigEAAAFifOW/h+E/lgUQtjJ41j8AAAU/xAUAAAAAAAABUgIAAIoBAACD2Q7buK3hP/JkOZEtftY/AAAFP9QFAAAAAAAAAVMCAACKAQAABlGh0LHT4T/8c/fZJYfWPwAABT/UBQAAAAAAAAFUAgAAigEAABVuwt52/eE/WNMgtSCN1j8AAAU/5AUAAAAAAAABVQIAAIoBAAAli+PsOyfiP2Hi3v0YltY/AAAFP+QFAAAAAAAAAVYCAACKAQAAsBvV8rxP4j+9QQjZE5zWPwAABT/zBQAAAAAAAAFXAgAAigEAALcfl/D5duI/GaExtA6i1j8AAAU/8wUAAAAAAAABWAIAAIoBAABBsIj2ep/iP8dQxiEMpdY/AAAFP/MFAAAAAAAAAVkCAACKAQAAWuYIFcjL4j/HUMYhDKXWPwAABT8TBgAAAAAAAAFaAgAAigEAAO2PWSvR9uI/dQBbjwmo1j8AgAU/EwYAAAAAAAABWwIAAIoBAAD9rHo5liDjP3UAW48JqNY/AMAFPyIGAAAAAAAAAVwCAACKAQAAiD1sPxdJ4z91AFuPCajWPwBABT8iBgAAAAAAAAFdAgAAigEAAKBz7F1kdeM/dQBbjwmo1j8AAAU/IgYAAAAAAAABXgIAAIoBAAA0HT10baDjP3UAW48JqNY/AAAFPyIGAAAAAAAAAV8CAACKAQAAx8aNinbL4z8ZoTG0DqLWPwAABT8yBgAAAAAAAAFgAgAAigEAAFJXf5D38+M/vUEI2ROc1j8AgAU/MgYAAAAAAAABYQIAAIoBAADnANCmAB/kP7MySpAbk9Y/AMAFP0EGAAAAAAAAAWICAACKAQAA/zZQxU1L5D+qI4xHI4rWPwBABT9BBgAAAAAAAAFjAgAAigEAAJHgoNtWduQ/8mQ5kS1+1j8AAAU/UQYAAAAAAAABZAIAAIoBAAAdcZLh157kPzqm5to3ctY/AAAGP1EGAAAAAAAAAWUCAACKAQAAJHVU3xTG5D/VN/+2RGPWPwCABj9hBgAAAAAAAAFmAgAAigEAAK8FRuWV7uQ/wRmDJVRR1j8AQAc/YQYAAAAAAAABZwIAAIoBAABDr5b7nhnlP637BpRjP9Y/AMAHP3AGAAAAAAAAAWgCAACKAQAA11jnEahE5T8+fmEneCfWPwAACj9wBgAAAAAAAAFpAgAAigEAAGLp2BcpbeU/IFEnTY8M1j8AAAs/gAYAAAAAAAABagIAAIoBAADkYGsNIpPlP1V0WAWp7tU/AEAMP4AGAAAAAAAAAWsCAACKAQAAcPFcE6O75T8tOGDix8rVPwDADD+QBgAAAAAAAAFsAgAAigEAAH8OfiFo5eU/tKv8LOSp1T8AgA4/kAYAAAAAAAABbQIAAIoBAACGEkAfpQzmPzsfmXcAidU/AEAPP58GAAAAAAAAAW4CAACKAQAAjRYCHeIz5j/BkjXCHGjVPwDAED+fBgAAAAAAAAFvAgAAigEAAIoBZQqXWOY/m1Y9nztE1T8AgBE/rwYAAAAAAAABcAIAAIoBAACI7Mf3S33mP8ZqsA5dHdU/AAAUP68GAAAAAAAAAXECAACKAQAAhtcq5QCi5j+UH/qig/DUPwAAFT++BgAAAAAAAAFyAgAAigEAAP81XspxxeY/CHUaXK+91D8AABk/vgYAAAAAAAABcwIAAIoBAABxezKfWubmP3C7fMzigdQ/AMAaP74GAAAAAAAAAXQCAACKAQAAVht4W3cD5z/S8iD0HT3UPwBAHj/OBgAAAAAAAAF1AgAAigEAADm7vReUIOc/MSrFG1n40z8AACA/zgYAAAAAAAABdgIAAIoBAAAUQqTDKDvnP5FhaUOUs9M/AMAiP+0GAAAAAAAAAXcCAACKAQAA9+Hpf0VY5z/wmA1rz27TPwAAJD/tBgAAAAAAAAF4AgAAigEAANRo0Cvacuc/83CItw8k0z8AwCU//QYAAAAAAAABeQIAAIoBAAAqY4fPKoznPz+KsE1azdI/AIAmP/0GAAAAAAAAAXoCAACKAQAA/dAOazek5z+ClBqbrG3SPwDAJj/9BgAAAAAAAAF7AgAAigEAADmAqN3vtec/ck4ZVvwQ0j8AACc/DQcAAAAAAAABfAIAAIoBAAD6u3FY7MjnPxnHasdBwNE/AIAnPw0HAAAAAAAAAX0CAACKAQAAoqwdolDU5z9b0dQUlGDRPwDAJz8NBwAAAAAAAAF+AgAAigEAAEmdyeu03+c/k8yAGe730D8AACk/HAcAAAAAAAABfwIAAIoBAABj6OYcTefnPx0YmLBKjNA/AIApPxwHAAAAAAAAAYACAACKAQAAbAFGLdXp5z8Dw9gioibQPwAALD8sBwAAAAAAAAGBAgAAigEAAPmm1EWh7ec/HB3gc/11zz8AAC0/LAcAAAAAAAABggIAAIoBAAB9MwRO5e7nP+xyYVisqs4/AAAwPzsHAAAAAAAAAYMCAACKAQAA+abURaHt5z9ESz3Qb8fNPwAAMT87BwAAAAAAAAGEAgAAigEAAPGNdTUZ6+c/XuJr/ijwzD8AQDI/SwcAAAAAAAABhQIAAIoBAADeW7cUCebnPyo47eLXJMw/AMAyP0sHAAAAAAAAAYYCAACKAQAASZ3J67Tf5z+aLkXsi1PLPwCAMz9bBwAAAAAAAAGHAgAAigEAAC9SrLoc2Oc/rsVzGkV8yj8AwDM/WwcAAAAAAAABiAIAAIoBAACRel+BQM/nPwyeT5IImck/AMAzP2oHAAAAAAAAAYkCAACKAQAA6omzN9zD5z/E1VTlxrvIPwAAND9qBwAAAAAAAAGKAgAAigEAAL4M2OUzt+c/7Ir/pHD2xz8AADQ/agcAAAAAAAABiwIAAIoBAACKdp2DA6jnPxRAqmQaMcc/AAA0P3oHAAAAAAAAAYwCAACKAQAAVuBiIdOY5z/glStJyWXGPwDAMj96BwAAAAAAAAGNAgAAigEAABkxya4ah+c/9ixad4KOxT8AQDI/igcAAAAAAAABjgIAAIoBAADkmo5M6nfnP3pBLhInz8Q/AIAyP4oHAAAAAAAAAY8CAACKAQAALHgk4nVn5z+0FFVjwRvEPwDAMj+ZBwAAAAAAAAGQAgAAigEAAHRVuncBV+c/qqbOalF0wz8AQDI/mQcAAAAAAAABkQIAAIoBAACyGfH8BETnP4oazODwusI/AAAyP6kHAAAAAAAAAZICAACKAQAA8d0ngggx5z/G7fIxiwfCPwAAMj+pBwAAAAAAAAGTAgAAigEAACiJ//aDG+c/pmHwpypOwT8AADI/uAcAAAAAAAABlAIAAIoBAADZp6djuwTnPz6UQNS/oMA/AAAyP7gHAAAAAAAAAZUCAACKAQAAga3wv2rr5j/o5AySRQXAPwAAMj/YBwAAAAAAAAGWAgAAigEAAK8/aSRe0+Y/Uaeqwnf3vj8AQDE/2AcAAAAAAAABlwIAAIoBAABiXhGRlbzmPxfG6Kpu2L0/AAAxP+cHAAAAAAAAAZgCAACKAQAAE325/cyl5j/d5CaTZbm8PwCAMD/nBwAAAAAAAAGZAgAAigEAAMWbYWoEj+Y/60QSxWaOuz8AADA/5wcAAAAAAAABmgIAAIoBAABuoarGs3XmP/mk/fZnY7o/AAAwP+cHAAAAAAAAAZsCAACKAQAAD46UEttZ5j/DwzvfXkS5PwAAMD/3BwAAAAAAAAGcAgAAigEAAKZhH056O+Y/rx5y6jZJuD8AgDA/9wcAAAAAAAABnQIAAIoBAAC4qHqB1RvmP310887lfbc/AMAwPwcIAAAAAAAAAZ4CAACKAQAAUXwFvXT95T+5RxoggMq2PwDALz8HCAAAAAAAAAGfAgAAigEAAG3cvwBY4OU/O1zuuiQLtj8AQC8/FggAAAAAAAABoAIAAIoBAAAEsEo898HlPy/uZ8K0Y7U/AAAvPxYIAAAAAAAAAaECAACKAQAAEN5GX8qf5T9rwY4TT7C0PwAALz8mCAAAAAAAAAGiAgAAigEAAJd/E3pZfOU/X1MIG98ItD8AAC8/JggAAAAAAAABowIAAIoBAAChrQ+dLFrlPwuk1NhkbbM/AAAvPzUIAAAAAAAAAaQCAACKAQAAtPRq0Ic65T9ts/NM4N2yPwAALz81CAAAAAAAAAGlAgAAigEAAEOvlvueGeU/FwTACmZCsj8AAC8/RQgAAAAAAAABpgIAAIoBAADcgiE3PvvkP8NUjMjrprE/AIAvP0UIAAAAAAAAAacCAACKAQAA7sl8apnb5D9vpViGcQuxPwDALz9VCAAAAAAAAAGoAgAAigEAAAER2J30u+Q/jXPKsOKHsD8AQC4/VQgAAAAAAAABqQIAAIoBAACi/cHpG6DkP10Aj5FJELA/AIAtP2QIAAAAAAAAAaoCAACKAQAAQuqrNUOE5D/Kl0xRTEmvPwAALT9kCAAAAAAAAAGrAgAAigEAAG98JJo2bOQ/vinGWNyhrj8AAC0/ZAgAAAAAAAABrAIAAIoBAACdDp3+KVTkP7q7P2Bs+q0/AIAtP3QIAAAAAAAAAa0CAACKAQAAUC1Fa2E95D+mTbln/FKtPwDALT90CAAAAAAAAAGuAgAAigEAAABM7deYJuQ/Dl3Y23fDrD8AQC0/hAgAAAAAAAABrwIAAIoBAAAu3mU8jA7kPwbvUeMHHKw/AAAtP4QIAAAAAAAAAbACAACKAQAA1uOumDv14z9m/nBXg4yrPwCALD+jCAAAAAAAAAGxAgAAigEAAIkCVwVz3uM/pgjbpNUsqz8AACw/owgAAAAAAAABsgIAAIoBAAC/rS567sjjP+oSRfInzao/AMAkP7IIAAAAAAAAAbMCAACKAQAA/XFl//G14z8KGPoYUZ2qPwCAIT+yCAAAAAAAAAG0AgAAigEAAD02nIT1ouM/Lh2vP3ptqj8AgAk/sggAAAAAAAABtQIAAIoBAAB7+tIJ+Y/jP76fCdOOVao/AAD+PrIIAAAAAAAAAbYCAACKAQAANjLahrh74z9OImRmoz2qPwCA8D7CCAAAAAAAAAG3AgAAigEAAGTEUuurY+M/3qS++bclqj8AAOw+wggAAAAAAAABuAIAAIoBAADthgt3iXnUPwQwPJmIl9I/AABAPgAAAAAAAAAAAbkCAACKAQAA7YYLd4l51D8EMDyZiJfSPwCAgz4QAAAAAAAAAAG6AgAAigEAAOVtrGYBd9Q/TXHp4pKL0j8AgIs+EAAAAAAAAAABuwIAAIoBAADthgt3iXnUP/ERwAeYhdI/AACRPhAAAAAAAAAAAbwCAACKAQAA9Z9qhxF81D+VspYsnX/SPwAAoj4QAAAAAAAAAAG9AgAAigEAAP+4yZeZftQ/OVNtUaJ50j8AgKg+IAAAAAAAAAABvgIAAIoBAAAQ64e4qYPUPzBErwiqcNI/AIC1PiAAAAAAAAAAAb8CAACKAQAAIh1G2bmI1D/U5IUtr2rSPwCAuj4gAAAAAAAAAAHAAgAAigEAADtoYwpSkNQ/ytXH5LZh0j8AgME+LwAAAAAAAAABwQIAAIoBAABezN9LcprUP7/GCZy+WNI/AADEPi8AAAAAAAAAAcICAACKAQAAikm7nRqn1D+2t0tTxk/SPwCAxT4/AAAAAAAAAAHDAgAAigEAAL7f9f9KttQ/rKiNCs5G0j8AAMY+PwAAAAAAAAABxAIAAIoBAADzdTBie8XUP6KZz8HVPdI/AADJPj8AAAAAAAAAAcUCAACKAQAALyXK1DPX1D+YihF53TTSPwCAyj5OAAAAAAAAAAHGAgAAigEAAH0GImj87dQ/j3tTMOUr0j8AAM8+XgAAAAAAAAABxwIAAIoBAADlMpcsXQzVP4VslefsItI/AIDQPl4AAAAAAAAAAcgCAACKAQAAaaopIlYy1T97Xdee9BnSPwAA1j5uAAAAAAAAAAHJAgAAigEAAARt2UjnX9U/ck4ZVvwQ0j8AANg+fQAAAAAAAAABygIAAIoBAACpSOh/AJDVPxbv73oBC9I/AADfPn0AAAAAAAAAAcsCAACKAQAAVz1Wx6HC1T+6j8afBgXSPwAA4j59AAAAAAAAAAHMAgAAigEAAPwYZf668tU/XjCdxAv/0T8AgOc+jQAAAAAAAAABzQIAAIoBAACzJjJW5CfWPwLRc+kQ+dE/AADqPo0AAAAAAAAAAc4CAACKAQAAc01evpVf1j+mcUoOFvPRPwCA7j6dAAAAAAAAAAHPAgAAigEAADuN6TbPmdY/ShIhMxvt0T8AgPA+nQAAAAAAAAAB0AIAAIoBAAABzXSvCNTWP+6y91cg59E/AIDxPqwAAAAAAAAAAdECAACKAQAAr8Hi9qkG1z+SU858JeHRPwAA8j6sAAAAAAAAAAHSAgAAigEAAF62UD5LOdc/NvSkoSrb0T8AgO4+rAAAAAAAAAAB0wIAAIoBAAACkl91ZGnXP4hEEDQt2NE/AADtPssAAAAAAAAAAdQCAACKAQAAlzuwi22U1z/alHvGL9XRPwAAsj7LAAAAAAAAAAHVAgAAigEAACHMoZHuvNc/fjVS6zTP0T8AAJc+ywAAAAAAAAAB1gIAAIoBAACsXJOXb+XXP3UmlKI8xtE/AACIPssAAAAAAAAAAdcCAACKAQAAJbvGfOAI2D9rF9ZZRL3RPwCAgz7rAAAAAAAAAAHYAgAAigEAAHIciTMV+OI/AVjBTEji0j8AABw+AAAAAAAAAAAB2QIAAIoBAAD2qLg7WfniPwFYwUxI4tI/AABVPhAAAAAAAAAAAdoCAACKAQAA9qi4O1n54j+l+JdxTdzSPwAAYj4QAAAAAAAAAAHbAgAAigEAAHo16EOd+uI/SplullLW0j8AAGs+EAAAAAAAAAAB3AIAAIoBAAD+wRdM4fviP5zp2ShV09I/AACEPhAAAAAAAAAAAd0CAACKAQAAhE5HVCX94j/uOUW7V9DSPwCAiT4QAAAAAAAAAAHeAgAAigEAAAjbdlxp/uI/kdob4FzK0j8AgJM+IAAAAAAAAAAB3wIAAIoBAAAI23Zcaf7iPzV78gRixNI/AICXPiAAAAAAAAAAAeACAACKAQAACNt2XGn+4j8rbDS8abvSPwAAmD4gAAAAAAAAAAHhAgAAigEAAAjbdlxp/uI/Il12c3Gy0j8AAJY+NAAAAAAAAAAB4gIAAIoBAACETkdUJf3iP8b9TJh2rNI/AICUPjQAAAAAAAAAAeMCAACKAQAA/sEXTOH74j+87o5PfqPSPwAAkz40AAAAAAAAAAHkAgAAigEAAPaouDtZ+eI/YI9ldIOd0j8AAJI+NAAAAAAAAAAB5QIAAIoBAADtj1kr0fbiPwQwPJmIl9I/AACSPjQAAAAAAAAAAeYCAACKAQAA3F2bCsHx4j+p0BK+jZHSPwAAkj5EAAAAAAAAAAHnAgAAigEAANREPPo47+I/n8FUdZWI0j8AAJM+RAAAAAAAAAAB6AIAAIoBAADKK93psOziP/ERwAeYhdI/AICdPlMAAAAAAAAAAekCAACKAQAAwhJ+2Sjq4j/xEcAHmIXSPwAAoj5TAAAAAAAAAAHqAgAAigEAAD6GTtHk6OI/Q2IrmpqC0j8AgKo+cgAAAAAAAAAB6wIAAIoBAAC5+R7JoOfiP0NiK5qagtI/AACuPnIAAAAAAAAAAewCAACKAQAAufkeyaDn4j9DYiuamoLSPwAAtT5yAAAAAAAAAAHtAgAAigEAALn5Hsmg5+I/Q2IrmpqC0j8AALg+cgAAAAAAAAAB7gIAAIoBAADCEn7ZKOriP0NiK5qagtI/AADAPnIAAAAAAAAAAe8CAACKAQAAT7gM8vTt4j9DYiuamoLSPwCAwz5yAAAAAAAAAAHwAgAAigEAAOV2+hpJ9OI/Q2IrmpqC0j8AAM4+oQAAAAAAAAAB8QIAAIoBAAAI23Zcaf7iP/ERwAeYhdI/AIDSPrEAAAAAAAAAAfICAACKAQAAM1hSrhEL4z/xEcAHmIXSPwAA4T6xAAAAAAAAAAHzAgAAigEAAONhXQj+GOM/8RHAB5iF0j8AgOc+sQAAAAAAAAAB9AIAAIoBAAAX+JdqLijjP/ERwAeYhdI/AADtPsEAAAAAAAAAAfUCAACKAQAA2DNh5So74z/xEcAHmIXSPwAA7z7BAAAAAAAAAAH2AgAAigEAAB78WWhrT+M/Q2IrmpqC0j8AAPI+0AAAAAAAAAAB9wIAAIoBAADnUILz72TjP0NiK5qagtI/AADzPtAAAAAAAAAAAfgCAACKAQAAub4Jj/x84z9DYiuamoLSPwAA9j7gAAAAAAAAAAH5AgAAigEAAJZF8DqRl+M/Q2IrmpqC0j8AAPc+4AAAAAAAAAAB+gIAAIoBAAD1WAbvabPjP5Wyliydf9I/AID4Pu8AAAAAAAAAAfsCAACKAQAA2vhLq4bQ4z+VspYsnX/SPwCA+T7vAAAAAAAAAAH8AgAAigEAADoMYl9f7OM/lbKWLJ1/0j8AgPk+/wAAAAAAAAAB/QIAAIoBAAAcrKcbfAnkP0NiK5qagtI/AAD6Pv8AAAAAAAAAAf4CAACKAQAACWVM6CAp5D9DYiuamoLSPwAA+z4PAQAAAAAAAAH/AgAAigEAAHqqIL0JSuQ/8RHAB5iF0j8AgPs+DwEAAAAAAAABAAMAAIoBAABnY8WJrmnkP/ERwAeYhdI/AID6Ph4BAAAAAAAAAQEDAACKAQAAUxxqVlOJ5D+fwVR1lYjSPwAA+j4eAQAAAAAAAAECAwAAigEAALtI3xq0p+Q/n8FUdZWI0j8AgPY+LgEAAAAAAAABAwMAAIoBAACf6CTX0MTkP5/BVHWViNI/AAD1Pi4BAAAAAAAAAQQDAACKAQAA//s6i6ng5D+fwVR1lYjSPwAA6T4+AQAAAAAAAAEFAwAAigEAANyCITc+++Q/TXHp4pKL0j8AAOQ+PgEAAAAAAAABBgMAAIoBAAC2CQjj0hXlP01x6eKSi9I/AADEPk0BAAAAAAAAAQcDAACKAQAADQS/hiMv5T9NcenikovSPwAAtj5NAQAAAAAAAAEIAwAAigEAANdY5xGoROU/8RHAB5iF0j8AgK4+XQEAAAAAAAABCQMAAIoBAAAK7yF02FPlPzlTbVGiedI/AACsPl0BAAAAAAAAAQoDAACKAQAA7Cgm1t7J6D9AZHc6J6/XPwAADz4AAAAAAAAAAAELAwAAigEAAOwoJtbeyeg/5AROXyyp1z8AAEM+EAAAAAAAAAABDAMAAIoBAADkD8fFVsfoPzZVufEuptc/AABPPhAAAAAAAAAAAQ0DAACKAQAAYIOXvRLG6D/a9Y8WNKDXPwAAWD4QAAAAAAAAAAEOAwAAigEAAGCDl70Sxug/LEb7qDad1z8AAGc+EAAAAAAAAAABDwMAAIoBAADkD8fFVsfoP36WZjs5mtc/AABsPhAAAAAAAAAAARADAACKAQAA5A/HxVbH6D/P5tHNO5fXPwAAbz4QAAAAAAAAAAERAwAAigEAAGmc9s2ayOg/Ijc9YD6U1z8AAHA+LQAAAAAAAAABEgMAAIoBAABpnPbNmsjoP3SHqPJAkdc/AAB0Pi0AAAAAAAAAARMDAACKAQAAcbVV3iLL6D/G1xOFQ47XPwAAdj4tAAAAAAAAAAEUAwAAigEAAHnOtO6qzeg/GCh/F0aL1z8AgIQ+LQAAAAAAAAABFQMAAIoBAAB5zrTuqs3oP2p46qlIiNc/AICIPj0AAAAAAAAAARYDAACKAQAA/1rk9u7O6D+8yFU8S4XXPwAAlD49AAAAAAAAAAEXAwAAigEAAP9a5Pbuzug/vMhVPEuF1z8AgJg+PQAAAAAAAAABGAMAAIoBAAD/WuT27s7oPxgofxdGi9c/AACkPj0AAAAAAAAAARkDAACKAQAA/1rk9u7O6D9+lmY7OZrXPwCAqD49AAAAAAAAAAEaAwAAigEAAP9a5Pbuzug/7hMMqCSy1z8AALQ+XAAAAAAAAAABGwMAAIoBAAD2QYXmZszoP2egb10I09c/AIC4PlwAAAAAAAAAARwDAACKAQAA7Cgm1t7J6D/pO5Fb5PzXPwAAxD5cAAAAAAAAAAEdAwAAigEAAOQPx8VWx+g/d+Zworgv2D8AgMg+awAAAAAAAAABHgMAAIoBAABgg5e9EsboPwORUOmMYtg/AIDOPmsAAAAAAAAAAR8DAACKAQAA3PZntc7E6D/tmlkLXJvYPwCA0D6LAAAAAAAAAAEgAwAAigEAANz2Z7XOxOg/1KRiLSvU2D8AgNI+iwAAAAAAAAABIQMAAIoBAADc9me1zsToP2xeAL33D9k/AIDTPosAAAAAAAAAASIDAACKAQAA3PZntc7E6D9TaAnfxkjZPwCA0z6aAAAAAAAAAAEjAwAAigEAAGCDl70Sxug/kMJ9k5h+2T8AANQ+mgAAAAAAAAABJAMAAIoBAABgg5e9EsboP78NNP9xq9k/AADVPpoAAAAAAAAAASUDAACKAQAA5A/HxVbH6D9DqVX9TdXZPwCA1T6qAAAAAAAAAAEmAwAAigEAAOQPx8VWx+g/vDW5sjH22T8AANo+qgAAAAAAAAABJwMAAIoBAABpnPbNmsjoPyyzXh8dDto/AADcProAAAAAAAAAASgDAACKAQAA5A/HxVbH6D8+0dqwDSDaPwCA5z66AAAAAAAAAAEpAwAAigEAAGCDl70Sxug/9o8tZwMs2j8AAOw+yQAAAAAAAAABKgMAAIoBAADc9me1zsToP1LvVkL+Mdo/AID3PskAAAAAAAAAASsDAACKAQAAV2o4rYrD6D9S71ZC/jHaPwCA/D7JAAAAAAAAAAEsAwAAigEAAE5R2ZwCweg/SOCY+QUp2j8AwAE/yQAAAAAAAAABLQMAAIoBAABGOHqMer7oPzTCHGgVF9o/AAADP+gAAAAAAAAAAS4DAACKAQAAPR8bfPK76D9q5U0gL/nZPwDABD/oAAAAAAAAAAEvAwAAigEAADQGvGtqueg/Q6lV/U3V2T8AgAU/+AAAAAAAAAABMAMAAIoBAAAs7Vxb4rboP78NNP9xq9k/AAAHP/gAAAAAAAAAATEDAACKAQAAI9T9Slq06D+Qwn2TmH7ZPwCABz/4AAAAAAAAAAEyAwAAigEAAJ9HzkIWs+g/r8cyusFO2T8AAAo/FwEAAAAAAAABMwMAAIoBAACWLm8yjrDoP9LM5+DqHtk/AAALPxcBAAAAAAAAATQDAACKAQAAjRUQIgau6D9FIgiaFuzYPwBADD8XAQAAAAAAAAE1AwAAigEAAAmJ4BnCrOg/uHcoU0K52D8AwAw/FwEAAAAAAAABNgMAAIoBAAAJieAZwqzoP30dtJ5wg9g/AIAOPzcBAAAAAAAAATcDAACKAQAACYngGcKs6D9Cwz/qnk3YPwBADz83AQAAAAAAAAE4AwAAigEAAI0VECIGrug/thhgo8oa2D8AQA8/RgEAAAAAAAABOQMAAIoBAAARoj8qSq/oP4TNqTfx7dc/AAAPP0YBAAAAAAAAAToDAACKAQAAn0fOQhaz6D8BMog5FcTXPwAADz9GAQAAAAAAAAE7AwAAigEAACztXFvitug/LEb7qDad1z8AAA8/RgEAAAAAAAABPAMAAIoBAAA9Hxt88rvoP7K5l/NSfNc/AEANP1YBAAAAAAAAAT0DAACKAQAA0t0IpUbC6D/n3MirbF7XPwCADD9WAQAAAAAAAAE+AwAAigEAAOwoJtbeyeg/yq+O0YND1z8AAAw/ZQEAAAAAAAABPwMAAIoBAACC5xP/MtDoP1sy6WSYK9c/AAAMP2UBAAAAAAAAAUADAACKAQAAnDIxMMvX6D+YZNhlqhbXPwAADD91AQAAAAAAAAFBAwAAigEAADsKfmmn4Og/M/bwQbcH1z8AAAw/dQEAAAAAAAABQgMAAIoBAABebvqqx+roP3s3novB+9Y/AAAMP5QBAAAAAAAAAUMDAACKAQAAgNJ27Of06D9xKOBCyfLWPwAADD+UAQAAAAAAAAFEAwAAigEAAKM28y0I/+g/xHhL1cvv1j8AwAo/pAEAAAAAAAABRQMAAIoBAABLJ593bArpP8R4S9XL79Y/AEAKP6QBAAAAAAAAAUYDAACKAQAAbosbuYwU6T9xKOBCyfLWPwBABz+kAQAAAAAAAAFHAwAAigEAAAxjaPJoHek/zYcJHsT41j8AAAY/pAEAAAAAAAABSAMAAIoBAAAlroUjASXpP9eWx2a8Adc/AEABP7QBAAAAAAAAAUkDAACKAQAAOOBDRBEq6T+YZNhlqhbXPwCA/j60AQAAAAAAAAFKAwAAigEAAED5olSZLOk/WzLpZJgr1z8AgPo+tAEAAAAAAAABSwMAAIoBAADEhdJc3S3pP8qvjtGDQ9c/AID4PsMBAAAAAAAAAUwDAACKAQAAQPmiVJks6T+VjF0ZamHXPwAA+D7DAQAAAAAAAAFNAwAAigEAADjgQ0QRKuk/DhnBzk2C1z8AAPg+4gEAAAAAAAABTgMAAIoBAAAlroUjASXpP4ilJIQxo9c/AAD4PuIBAAAAAAAAAU8DAACKAQAAkO+X+qwe6T+v4RynEsfXPwAA+D7yAQAAAAAAAAFQAwAAigEAAHakeskUF+k/KG6AXPbn1z8AAPg+8gEAAAAAAAABUQMAAIoBAADYzC2QOA7pP6L64xHaCNg/AAD4PvIBAAAAAAAAAVIDAACKAQAAvYEQX6AG6T9t17JZwCbYPwAA+D7yAQAAAAAAAAFTAwAAigEAAKM28y0I/+g/OLSBoaZE2D8AAPg+AgIAAAAAAAABVAMAAIoBAAAOeAUFtPjoP6gxJw6SXNg/AAD4PgICAAAAAAAAAVUDAACKAQAA/EVH5KPz6D8Xr8x6fXTYPwAA+D4RAgAAAAAAAAFWAwAAigEAAG+guMvX7+g/K81IDG6G2D8AAPk+EQIAAAAAAAABVwMAAIoBAABvoLjL1+/oPz/rxJ1emNg/AID6PjUCAAAAAAAAAVgDAACKAQAA8yzo0xvx6D9SCUEvT6rYPwCA+z41AgAAAAAAAAFZAwAAigEAAAVfpvQr9ug/uHcoU0K52D8AAP8+RAIAAAAAAAABWgMAAIoBAAAfqsMlxP3oPx3mD3c1yNg/AEAAP0QCAAAAAAAAAVsDAACKAQAAQg5AZ+QH6T/UpGItK9TYPwAAAz9EAgAAAAAAAAFcAwAAigEAAPIXS8HQFek/i2O14yDg2D8AAAQ/VAIAAAAAAAABXQMAAIoBAAAlroUjASXpP0UiCJoW7Ng/AEAFP1QCAAAAAAAAAV4DAACKAQAAYl0flrk26T+rkO+9CfvYPwDABT9jAgAAAAAAAAFfAwAAigEAAByAiQAuR+k/EP/W4fwJ2T8AgAc/YwIAAAAAAAABYAMAAIoBAABPFsRiXlbpPyQdU3PtG9k/AEAIP3MCAAAAAAAAAWEDAACKAQAA/x/PvEpk6T82O88E3i3ZPwDACD9zAgAAAAAAAAFiAwAAigEAADO2CR97c+k/9wjgA8xC2T8AAAk/kgIAAAAAAAABYwMAAIoBAABeM+VwI4DpPwsnXJW8VNk/AAAJP5ICAAAAAAAAAWQDAACKAQAAgpdhskOK6T/O9GyUqmnZPwAACT+SAgAAAAAAAAFlAwAAigEAAKT73fNjlOk/4hLpJZt72T8AwAY/kgIAAAAAAAABZgMAAIoBAABC0yotQJ3pP/QwZbeLjdk/AMAFP5ICAAAAAAAAAWcDAACKAQAAXR5IXtik6T9an0zbfpzZPwAA/j6iAgAAAAAAAAFoAwAAigEAAG5QBn/oqek/EV6fkXSo2T8AAPg+ogIAAAAAAAABaQMAAIoBAAB/gsSf+K7pPxttXdpssdk/AADVPrICAAAAAAAAAWoDAACKAQAADChTuMSy6T93zIa1Z7fZPwCAxT6yAgAAAAAAAAFrAwAAigEAABVBsshMtek/JXwbI2W62T8AADg+sgIAAAAAAAABbAMAAIoBAAAfWhHZ1LfpPyV8GyNlutk/AAC0PdECAAAAAAAAAW0DAACKAQAAqv+f8aC76T8bbV3abLHZPwAAFD3RAgAAAAAAAAFuAwAAigEAAGU3p25gp+k/89GcBxTv2D8AAJQ+AAAAAAAAAAABbwMAAIoBAADYkRhWlKPpP/PRnAcU79g/AADLPg8AAAAAAAAAAXADAACKAQAA2JEYVpSj6T9PMcbiDvXYPwAA1z4PAAAAAAAAAAFxAwAAigEAANiRGFaUo+k//eBaUAz42D8AAOA+DwAAAAAAAAABcgMAAIoBAADYkRhWlKPpP/3gWlAM+Ng/AADvPh8AAAAAAAAAAXMDAACKAQAAXR5IXtik6T9ZQIQrB/7YPwAA9D4fAAAAAAAAAAF0AwAAigEAAF0eSF7YpOk/WUCEKwf+2D8AAPk+HwAAAAAAAAABdQMAAIoBAABlN6duYKfpP7WfrQYCBNk/AAD7Ph8AAAAAAAAAAXYDAACKAQAAblAGf+ip6T8Q/9bh/AnZPwAA/j4uAAAAAAAAAAF3AwAAigEAAPv1lJe0rek/bF4AvfcP2T8AAP8+LgAAAAAAAAABeAMAAIoBAAAMKFO4xLLpP8i9KZjyFdk/AID/Pj4AAAAAAAAAAXkDAACKAQAAJ3Nw6Vy66T8kHVNz7RvZPwAAAD9OAAAAAAAAAAF6AwAAigEAAEG+jRr1wek/JB1Tc+0b2T8AgAA/TgAAAAAAAAABewMAAIoBAADfldpT0crpP9LM5+DqHtk/AMAAP10AAAAAAAAAAXwDAACKAQAAfm0nja3T6T/SzOfg6h7ZPwBAAD9dAAAAAAAAAAF9AwAAigEAAKHRo87N3ek/0szn4Ooe2T8AAAA/bQAAAAAAAAABfgMAAIoBAADENSAQ7ufpP9LM5+DqHtk/AAABP20AAAAAAAAAAX8DAACKAQAA5pmcUQ7y6T8kHVNz7RvZPwCAAT99AAAAAAAAAAGAAwAAigEAAAn+GJMu/Ok/yL0pmPIV2T8AQAI/fQAAAAAAAAABgQMAAIoBAAArYpXUTgbqPxoOlSr1Etk/AMACP4wAAAAAAAAAAYIDAACKAQAAyjniDSsP6j8Q/9bh/AnZPwDAAT+MAAAAAAAAAAGDAwAAigEAAOSE/z7DFuo/tZ+tBgIE2T8AQAE/nAAAAAAAAAABhAMAAIoBAAB6Q+1nFx3qP/3gWlAM+Ng/AIAAP5wAAAAAAAAAAYUDAACKAQAAB+l7gOMg6j/z0ZwHFO/YPwAAAD+rAAAAAAAAAAGGAwAAigEAAJSOCpmvJOo/ORNKUR7j2D8AAAE/qwAAAAAAAAABhwMAAIoBAAAYGzqh8yXqP9SkYi0r1Ng/AIABP7sAAAAAAAAAAYgDAACKAQAAnKdpqTcn6j9vNnsJOMXYPwDAAT+7AAAAAAAAAAGJAwAAigEAAJynaak3J+o/CsiT5US22D8AAAI/uwAAAAAAAAABigMAAIoBAACUjgqZryTqP6RZrMFRp9g/AEABP8sAAAAAAAAAAYsDAACKAQAAi3WriCci6j/tmlkLXJvYPwAAAT/LAAAAAAAAAAGMAwAAigEAAHpD7WcXHeo/NdwGVWaP2D8AgP8+2gAAAAAAAAABjQMAAIoBAABf+M82fxXqP9l83Xlridg/AID+PtoAAAAAAAAAAY4DAACKAQAAwCCD/aIM6j99HbSecIPYPwAA/j7qAAAAAAAAAAGPAwAAigEAAJ68BryCAuo/fR20nnCD2D8AAP4+6gAAAAAAAAABkAMAAIoBAAD3y1pyHvfpP30dtJ5wg9g/AID8Pg0BAAAAAAAAAZEDAACKAQAAUNuuKLrr6T/ZfN15a4nYPwAA/D4NAQAAAAAAAAGSAwAAigEAAKnqAt9V4Ok/44ubwmOS2D8AQAA/DQEAAAAAAAABkwMAAIoBAACGhoadNdbpP0j6guZWodg/AAABPw0BAAAAAAAAAZQDAACKAQAA5645ZFnN6T+uaGoKSrDYPwBAAj8dAQAAAAAAAAGVAwAAigEAAM5jHDPBxek/bzZ7CTjF2D8AwAI/HQEAAAAAAAABlgMAAIoBAAA4pS4Kbb/pPzAEjAgm2tg/AMACPywBAAAAAAAAAZcDAACKAQAAJ3Nw6Vy66T9PMcbiDvXYPwAAAz8sAQAAAAAAAAGYAwAAigEAAB9aEdnUt+k/bF4AvfcP2T8AgAM/PAEAAAAAAAABmQMAAIoBAACazeHQkLbpPzY7zwTeLdk/AMADPzwBAAAAAAAAAZoDAACKAQAAH1oR2dS36T8BGJ5MxEvZPwBAAz9MAQAAAAAAAAGbAwAAigEAAC+Mz/nkvOk/zvRslKpp2T8AAAM/TAEAAAAAAAABnAMAAIoBAADOYxwzwcXpP+ohp26ThNk/AIACP1sBAAAAAAAAAZ0DAACKAQAAdFTIfCXR6T8IT+FIfJ/ZPwAAAj9bAQAAAAAAAAGeAwAAigEAAKnqAt9V4Ok/d8yGtWe32T8AwAA/WwEAAAAAAAABnwMAAIoBAABiDW1JyvDpPzqal7RVzNk/AEAAP2sBAAAAAAAAAaADAACKAQAAnrwGvIIC6j+fCH/YSNvZPwCA+z5rAQAAAAAAAAGhAwAAigEAANtroC47FOo/VsfRjj7n2T8AgPk+ewEAAAAAAAABogMAAIoBAAAYGzqh8yXqP7Im+2k57dk/AIDxPnsBAAAAAAAAAaMDAACKAQAA2lYDHPA46j+yJvtpOe3ZPwAA7j6KAQAAAAAAAAGkAwAAigEAAJqSzJbsS+o/VsfRjj7n2T8AANw+igEAAAAAAAABpQMAAIoBAADhWsUZLWDqP58If9hI29k/AADUPpoBAAAAAAAAAaYDAACKAQAAJiO+nG106j+N6gJHWMnZPwCAvD6aAQAAAAAAAAGnAwAAigEAAGvrth+uiOo/G21d2myx2T8AgLI+qQEAAAAAAAABqAMAAIoBAAAtJ4CaqpvqP/4/IwCEltk/AIChPqkBAAAAAAAAAakDAACKAQAA5EnqBB+s6j80Y1S4nXjZPwAAmj65AQAAAAAAAAGqAwAAigEAAJVT9V4Luuo/aYaFcLda2T8AgIg+uQEAAAAAAAABqwMAAIoBAADA0NCws8bqP5yptijRPNk/AACBPtgBAAAAAAAAAawDAACKAQAAXqgd6o/P6j+AfHxO6CHZPwAAdD7YAQAAAAAAAAGtAwAAigEAAHnzOhso1+o/EP/W4fwJ2T8AAG4+2AEAAAAAAAABrgMAAIoBAAAGmckz9NrqP0UiCJoW7Ng/AICDPtgBAAAAAAAAAa8DAACKAQAAiSX5Ozjc6j+CVPeaKNfYPwAAiT7oAQAAAAAAAAGwAwAAigEAAAaZyTP02uo/FNdRLj2/2D8AAJM+6AEAAAAAAAABsQMAAIoBAADzZgsT5NXqPwC51ZxMrdg/AICXPvgBAAAAAAAAAbIDAACKAQAAXqgd6o/P6j+bSu54WZ7YPwCAnT74AQAAAAAAAAGzAwAAigEAAMDQ0LCzxuo/44ubwmOS2D8AAKA+BwIAAAAAAAABtAMAAIoBAACdbFRvk7zqP4cscudojNg/AICvPgcCAAAAAAAAAbUDAACKAQAAcu94Heuv6j+HLHLnaIzYPwCAtj4XAgAAAAAAAAG2AwAAigEAAEZynctCo+o/NdwGVWaP2D8AgMU+FwIAAAAAAAABtwMAAIoBAAAa9cF5mpbqP5tK7nhZntg/AADMPiYCAAAAAAAAAbgDAACKAQAA8HfmJ/KJ6j8AudWcTK3YPwCA1z4mAgAAAAAAAAG5AwAAigEAAMT6CtZJfeo/wYbmmzrC2D8AgNw+NgIAAAAAAAABugMAAIoBAAChlo6UKXPqP4JU95oo19g/AADhPjYCAAAAAAAAAbsDAACKAQAAA79BW01q6j/z0ZwHFO/YPwAA4z5GAgAAAAAAAAG8AwAAigEAAG0AVDL5Y+o/Yk9CdP8G2T8AgOI+RgIAAAAAAAABvQMAAIoBAABczpUR6V7qP4B8fE7oIdk/AADiPlUCAAAAAAAAAb4DAACKAQAAU7U2AWFc6j/u+SG70znZPwCA3j5VAgAAAAAAAAG/AwAAigEAAFO1NgFhXOo/r8cyusFO2T8AAN0+VQIAAAAAAAABwAMAAIoBAADWQWYJpV3qP8XlrkuyYNk/AIDePmUCAAAAAAAAAcEDAACKAQAAZOf0IXFh6j8qVJZvpW/ZPwAA3z5lAgAAAAAAAAHCAwAAigEAAHUZs0KBZuo/4hLpJZt72T8AgOk+dQIAAAAAAAABwwMAAIoBAACQZNBzGW7qPz1yEgGWgdk/AADuPnUCAAAAAAAAAcQDAACKAQAALjwdrfV26j89chIBloHZPwAA9D6EAgAAAAAAAAHFAwAAigEAANUsyfZZguo/kMJ9k5h+2T8AgPY+hAIAAAAAAAABxgMAAIoBAACGNtRQRpDqPzRjVLideNk/AID2PpQCAAAAAAAAAccDAACKAQAANUDfqjKe6j98pAECqGzZPwAA9j6UAgAAAAAAAAHIAwAAigEAAGC9uvzaquo/FzYa3rRd2T8AAPU+owIAAAAAAAAByQMAAIoBAACLOpZOg7fqP6/HMrrBTtk/AAD0PqMCAAAAAAAAAcoDAACKAQAANCtCmOfC6j9JWUuWzj/ZPwAA9j6zAgAAAAAAAAHLAwAAigEAAFaPvtkHzeo/5Opjctsw2T8AAPc+swIAAAAAAAABzAMAAIoBAABw2tsKoNTqPy0sEbzlJNk/AAD8PsMCAAAAAAAAAc0DAACKAQAAgQyaK7DZ6j92bb4F8BjZPwAA/j7DAgAAAAAAAAHOAwAAigEAAJI+WEzA3uo/vq5rT/oM2T8AwAU/0gIAAAAAAAABzwMAAIoBAAAg5OZkjOLqP2JPQnT/Btk/AMAIP9ICAAAAAAAAAdADAACKAQAAKP1FdRTl6j9ZQIQrB/7YPwCACz/iAgAAAAAAAAHRAwAAigEAAK2JdX1Y5uo/q5DvvQn72D8AgAw/4gIAAAAAAAAB0gMAAIoBAACtiXV9WObqP/3gWlAM+Ng/AEANP+ICAAAAAAAAAdMDAACKAQAArYl1fVjm6j+rkO+9CfvYPwDADT/iAgAAAAAAAAHUAwAAigEAACj9RXUU5eo/WUCEKwf+2D8AwA0/8gIAAAAAAAAB1QMAAIoBAAAg5OZkjOLqPxD/1uH8Cdk/AEANP/ICAAAAAAAAAdYDAACKAQAAFsuHVATg6j8kHVNz7RvZPwAADT8RAwAAAAAAAAHXAwAAigEAAJI+WEzA3uo/5Opjctsw2T8AAA0/EQMAAAAAAAAB2AMAAIoBAAAOsihEfN3qPwEYnkzES9k/AAANPyADAAAAAAAAAdkDAACKAQAAkj5YTMDe6j8hRdgmrWbZPwBADD8gAwAAAAAAAAHaAwAAigEAAJxXt1xI4eo/PXISAZaB2T8AAAw/MAMAAAAAAAAB2wMAAIoBAAAo/UV1FOXqP1qfTNt+nNk/AIALPzADAAAAAAAAAdwDAACKAQAAOi8EliTq6j/JHPJHarTZPwAACz9AAwAAAAAAAAHdAwAAigEAANDt8b548Oo/3zpu2VrG2T8AgAs/QAMAAAAAAAAB3gMAAIoBAADpOA/wEPjqP0OpVf1N1dk/AMALP08DAAAAAAAAAd8DAACKAQAAA4QsIan/6j/7Z6izQ+HZPwCADD9PAwAAAAAAAAHgAwAAigEAAKNbeVqFCOs/qRc9IUHk2T8AwAw/XwMAAAAAAAAB4QMAAIoBAAA/M8aTYRHrP/tnqLND4dk/AIAPP18DAAAAAAAAAeIDAACKAQAA6CNy3cUc6z/xWOpqS9jZPwAAET9vAwAAAAAAAAHjAwAAigEAABOhTS9uKes/3zpu2VrG2T8AQBI/bwMAAAAAAAAB5AMAAIoBAADCqliJWjfrP229yGxvrtk/AMASP34DAAAAAAAAAeUDAACKAQAA90CT64pG6z/0MGW3i43ZPwCAEz9+AwAAAAAAAAHmAwAAigEAAK5j/VX/Vus/fKQBAqhs2T8AwBM/jgMAAAAAAAAB5wMAAIoBAABohmfAc2frP6W4dHHJRdk/AEASP44DAAAAAAAAAegDAACKAQAAF5ByGmB16z8kHVNz7RvZPwCAET+dAwAAAAAAAAHpAwAAigEAAMiZfXRMg+s/l3JzLBnp2D8AABE/nQMAAAAAAAAB6gMAAIoBAABviim+sI7rPwrIk+VEttg/AAARP60DAAAAAAAAAesDAACKAQAAFXvVBxWa6z8ivorDdX3YPwAAEj+tAwAAAAAAAAHsAwAAigEAALRSIkHxous/igTtM6lB2D8AgBI/vQMAAAAAAAAB7QMAAIoBAADGhOBhAajrP6L64xHaCNg/AIAUP70DAAAAAAAAAe4DAACKAQAA17aeghGt6z9noG9dCNPXPwBAFT+9AwAAAAAAAAHvAwAAigEAAN/P/ZKZr+s/iKUkhDGj1z8AwBY/3AMAAAAAAAAB8AMAAIoBAABkXC2b3bDrP1ZabhhYdtc/AIAXP9wDAAAAAAAAAfEDAACKAQAAZFwtm92w6z/UvkwafEzXPwBAFz/cAwAAAAAAAAHyAwAAigEAAN/P/ZKZr+s//tK/iZ0l1z8AABc/7AMAAAAAAAAB8wMAAIoBAADXtp6CEa3rPynnMvm+/tY/AMAVP+wDAAAAAAAAAfQDAACKAQAAShEQakWp6z9eCmSx2ODWPwBAFT/sAwAAAAAAAAH1AwAAigEAADjfUUk1pOs/74y+RO3I1j8AwBI/+wMAAAAAAAAB9gMAAIoBAACiIGQg4Z3rPyy/rUX/s9Y/AMARP/sDAAAAAAAAAfcDAACKAQAAiNVG70iW6z91AFuPCajWPwCAED8LBAAAAAAAAAH4AwAAigEAAG+KKb6wjus/GaExtA6i1j8AABA/CwQAAAAAAAAB+QMAAIoBAABUPwyNGIfrPxmhMbQOotY/AAAQPxoEAAAAAAAAAfoDAACKAQAAOvTuW4B/6z91AFuPCajWPwAAED8aBAAAAAAAAAH7AwAAigEAAJwcoiKkdus/LL+tRf+z1j8AQA8/KgQAAAAAAAAB/AMAAIoBAACD0YTxC2/rP0HdKdfvxdY/AAAPPyoEAAAAAAAAAf0DAACKAQAAaIZnwHNn6z+wWs9D293WPwCADz86BAAAAAAAAAH+AwAAigEAAE07So/bX+s/Kecy+b7+1j8AwA8/OgQAAAAAAAAB/wMAAIoBAAC5fFxmh1nrP62CVPeaKNc/AEAPP0kEAAAAAAAAAQAEAACKAQAAK9fNTbtV6z85LTQ+b1vXPwAADz9JBAAAAAAAAAEBBAAAigEAACO+bj0zU+s/dIeo8kCR1z8AAA8/WQQAAAAAAAABAgQAAIoBAAAjvm49M1PrP6/hHKcSx9c/AAAPP1kEAAAAAAAAAQMEAACKAQAApkqeRXdU6z87jPzt5vnXPwCAED9pBAAAAAAAAAEEBAAAigEAADTwLF5DWOs/yTbcNLss2D8AQBE/aQQAAAAAAAABBQQAAIoBAADJrhqHl17rP6gxJw6SXNg/AIATP2kEAAAAAAAAAQYEAACKAQAA4/k3uC9m6z+HLHLnaIzYPwBAFD+IBAAAAAAAAAEHBAAAigEAAAZetPlPcOs/CsiT5US22D8AgBY/iAQAAAAAAAABCAQAAIoBAAAy249L+HzrP4tjteMg4Ng/AEAXP4gEAAAAAAAAAQkEAACKAQAAXVhrnaCJ6z9iT0J0/wbZPwDAGD+IBAAAAAAAAAEKBAAAigEAAIjVRu9Ilus/NjvPBN4t2T8AgBk/lwQAAAAAAAABCwQAAIoBAAC8a4FReaXrP6/HMrrBTtk/AAAbP5cEAAAAAAAAAQwEAACKAQAAbXWMq2Wz6z98pAECqGzZPwCAGz+nBAAAAAAAAAENBAAAigEAABx/lwVSwes/mNE73JCH2T8AAB0/pwQAAAAAAAABDgQAAIoBAADLiKJfPs/rPwhP4Uh8n9k/AIAdP7cEAAAAAAAAAQ8EAACKAQAAfJKtuSrd6z/JHPJHarTZPwDAHT+3BAAAAAAAAAEQBAAAigEAALAo6Btb7Os/LovZa13D2T8AAB4/xgQAAAAAAAABEQQAAIoBAADlviJ+i/vrP5b5wI9Q0tk/AEAbP8YEAAAAAAAAARIEAACKAQAAGFVd4LsK7D9NuBNGRt7ZPwAAGj/WBAAAAAAAAAETBAAAigEAAE3rl0LsGew/qRc9IUHk2T8AwBM/1gQAAAAAAAABFAQAAIoBAACBgdKkHCnsPwR3Zvw76tk/AAARP+YEAAAAAAAAARUEAACKAQAAMYvd/gg37D+yJvtpOe3ZPwCABT/mBAAAAAAAAAEWBAAAigEAAFwIuVCxQ+w/sib7aTnt2T8AgAA/9QQAAAAAAAABFwQAAIoBAACIhZSiWVDsP7Im+2k57dk/AICjPvUEAAAAAAAAARgEAACKAQAAOI+f/EVe7D8Ed2b8O+rZPwAAdD4FBQAAAAAAAAEZBAAAigEAAN5/S0aqaew/+2eos0Ph2T8AAEE+BQUAAAAAAAABGgQAAIoBAAAB5MeHynPsP5b5wI9Q0tk/AAAwPhkFAAAAAAAAARsEAACKAQAAOpY36xYX5T9MGSiWSqnfPwAAKT4AAAAAAAAAAAEcBAAAigEAAClkecoGEuU/nmmTKE2m3z8AAGc+DwAAAAAAAAABHQQAAIoBAAApZHnKBhLlP/C5/rpPo98/AAB1Pg8AAAAAAAAAAR4EAACKAQAAKWR5ygYS5T+UWtXfVJ3fPwAAfz4PAAAAAAAAAAEfBAAAigEAAK3wqNJKE+U/5qpAclea3z8AAI0+DwAAAAAAAAABIAQAAIoBAAC2CQjj0hXlP4pLF5dclN8/AACSPh8AAAAAAAAAASEEAACKAQAAOpY36xYX5T+APFlOZIvfPwCAkD4fAAAAAAAAAAEiBAAAigEAAEOvlvueGeU/di2bBWyC3z8AgI8+LwAAAAAAAAABIwQAAIoBAABLyPULJxzlP8BuSE92dt8/AICFPi8AAAAAAAAAASQEAACKAQAA2G2EJPMf5T8IsPWYgGrfPwAAgT4+AAAAAAAAAAElBAAAigEAAOGG4zR7IuU/okEOdY1b3z8AAHI+PgAAAAAAAAABJgQAAIoBAABuLHJNRyblP+qCu76XT98/AABsPj4AAAAAAAAAAScEAACKAQAAd0XRXc8o5T8yxGgIokPfPwAAdj5OAAAAAAAAAAEoBAAAigEAAH9eMG5XK+U/KrWqv6k63z8AAHs+TgAAAAAAAAABKQQAAIoBAAAF6192myzlPyCm7HaxMd8/AACSPmEAAAAAAAAAASoEAACKAQAABetfdpss5T/ERsObtivfPwAAmz5hAAAAAAAAAAErBAAAigEAAAXrX3abLOU/aOeZwLsl3z8AALc+YQAAAAAAAAABLAQAAIoBAAAF6192myzlP7o3BVO+It8/AIDDPmEAAAAAAAAAAS0EAACKAQAAf14wblcr5T9o55nAuyXfPwAA1j5hAAAAAAAAAAEuBAAAigEAAHdF0V3PKOU/xEbDm7Yr3z8AgN0+cQAAAAAAAAABLwQAAIoBAADrn0JFAyXlPyq1qr+pOt8/AIDpPnEAAAAAAAAAATAEAACKAQAA2G2EJPMf5T+YMlAslVLfPwCA7j6QAAAAAAAAAAExBAAAigEAAL8iZ/NaGOU/ZA8fdHtw3z8AgPU+kAAAAAAAAAABMgQAAIoBAAApZHnKBhLlPzj7qwRal98/AAD4PqAAAAAAAAAAATMEAACKAQAADhlcmW4K5T+6ls0CNsHfPwCA+z6wAAAAAAAAAAE0BAAAigEAAPTNPmjWAuU/7uGDbg/u3z8AAP0+sAAAAAAAAAABNQQAAIoBAABW9vEu+vnkP48WHW10DeA/AID+PrAAAAAAAAAAATYEAACKAQAAuB6l9R3x5D9P5C1sYiLgPwCA/z6/AAAAAAAAAAE3BAAAigEAABpHWLxB6OQ/O1p0tNE14D8AgP8+vwAAAAAAAAABOAQAAIoBAAB7bwuDZd/kP0548EXCR+A/AAAAP88AAAAAAAAAATkEAACKAQAA3Ze+SYnW5D+LPqIgNFjgPwCAAD/PAAAAAAAAAAE6BAAAigEAAMJMoRjxzuQ/GVW/jahl4D8AwAA/3gAAAAAAAAABOwQAAIoBAAAtjrPvnMjkP9ETEkSeceA/AID9Pt4AAAAAAAAAATwEAACKAQAAG1z1zozD5D+K0mT6k33gPwCA+z7uAAAAAAAAAAE9BAAAigEAAI62ZrbAv+Q/ajnt+QqI4D8AgOk+7gAAAAAAAAABPgQAAIoBAAABEdid9LvkP3RIq0IDkeA/AADiPv4AAAAAAAAAAT8EAACKAQAA+Pd4jWy55D+n/57UfJjgPwCAvT7+AAAAAAAAAAFABAAAigEAAPDeGX3ktuQ/A1/Ir3ee4D8AgK0+DQEAAAAAAAABQQQAAIoBAABsUup0oLXkP7EOXR11oeA/AICjPg0BAAAAAAAAAUIEAACKAQAAbFLqdKC15D+xDl0ddaHgPwAAoD4NAQAAAAAAAAFDBAAAigEAADWnEgAly+Q/SkGtSQr03z8AgJE+AAAAAAAAAAABRAQAAIoBAAA1pxIAJcvkP5KCWpMU6N8/AADHPhAAAAAAAAAAAUUEAACKAQAAujNCCGnM5D/k0sUlF+XfPwAA0z4QAAAAAAAAAAFGBAAAigEAALozQghpzOQ/NiMxuBni3z8AANw+EAAAAAAAAAABRwQAAIoBAAC6M0IIaczkPzYjMbgZ4t8/AIDmPhAAAAAAAAAAAUgEAACKAQAAujNCCGnM5D82IzG4GeLfPwCA6T4gAAAAAAAAAAFJBAAAigEAALozQghpzOQ/NiMxuBni3z8AAOo+IAAAAAAAAAABSgQAAIoBAAA/wHEQrc3kP5KCWpMU6N8/AADqPiAAAAAAAAAAAUsEAACKAQAAwkyhGPHO5D+ckRjcDPHfPwCA5j4gAAAAAAAAAAFMBAAAigEAAMJMoRjxzuQ/AQAAAAAA4D8AAOU+LwAAAAAAAAABTQQAAIoBAAA/wHEQrc3kP+FmiP92CuA/AADiPj8AAAAAAAAAAU4EAACKAQAANacSACXL5D/CzRD/7RTgPwCA4D4/AAAAAAAAAAFPBAAAigEAALIa4/fgyeQ/T+QtbGIi4D8AAOA+TgAAAAAAAAABUAQAAIoBAACoAYTnWMfkP9/6StnWL+A/AADgPk4AAAAAAAAAAVEEAACKAQAAJHVU3xTG5D+XuZ2PzDvgPwAA4j5eAAAAAAAAAAFSBAAAigEAAJ/oJNfQxOQ/TnjwRcJH4D8AAOM+XgAAAAAAAAABUwQAAIoBAAAbXPXOjMPkPy/feEU5UuA/AADoPl4AAAAAAAAAAVQEAACKAQAAn+gk19DE5D8QRgFFsFzgPwAA6j5uAAAAAAAAAAFVBAAAigEAACR1VN8UxuQ/GVW/jahl4D8AgO0+bgAAAAAAAAABVgQAAIoBAAAtjrPvnMjkPyNkfdagbuA/AADvPn0AAAAAAAAAAVcEAACKAQAAujNCCGnM5D9WG3FoGnbgPwCA7z59AAAAAAAAAAFYBAAAigEAAEfZ0CA10OQ/YSovsRJ/4D8AAPA+jQAAAAAAAAABWQQAAIoBAABYC49BRdXkP5PhIkOMhuA/AADxPo0AAAAAAAAAAVoEAACKAQAA7sl8apnb5D/vQEweh4zgPwCA8T6dAAAAAAAAAAFbBAAAigEAAAcVmpsx4+Q/dEirQgOR4D8AAPU+nQAAAAAAAAABXAQAAIoBAACm7ObUDezkPyL4P7AAlOA/AID2PqwAAAAAAAAAAV0EAACKAQAAyVBjFi725D8i+D+wAJTgPwCA9j6sAAAAAAAAAAFeBAAAigEAAOy031dOAOU/Ivg/sACU4D8AAPY+vAAAAAAAAAABXwQAAIoBAAAYMrup9gzlP3RIq0IDkeA/AIDnPrwAAAAAAAAAAWAEAACKAQAAS8j1Cycc5T/vQEweh4zgPwAA4T7LAAAAAAAAAAFhBAAAigEAAA0Ev4YjL+U/k+EiQ4yG4D8AAFw+ywAAAAAAAAABYgQAAIoBAADOP4gBIELlP2EqL7ESf+A/AADoPfkAAAAAAAAAAWMEAACKAQAACu8hdNhT5T8tczsfmXfgPwAAYD35AAAAAAAAAAFkBAAAigEAACNfxdHtZOc/+Gn0U9AN3z8AAK4+AAAAAAAAAAABZQQAAIoBAAASLQex3V/nP+5aNgvYBN8/AIDuPhAAAAAAAAAAAWYEAACKAQAAEi0Hsd1f5z/uWjYL2ATfPwAA/T4QAAAAAAAAAAFnBAAAigEAAI6g16iZXuc/QKuhndoB3z8AgAM/EAAAAAAAAAABaAQAAIoBAACOoNeomV7nP0CroZ3aAd8/AAAGPxAAAAAAAAAAAWkEAACKAQAAjqDXqJle5z9Aq6Gd2gHfPwAABj8QAAAAAAAAAAFqBAAAigEAAI6g16iZXuc/QKuhndoB3z8AwAM/HwAAAAAAAAABawQAAIoBAACOoNeomV7nP0CroZ3aAd8/AMACPx8AAAAAAAAAAWwEAACKAQAAjqDXqJle5z9Aq6Gd2gHfPwCA/j4fAAAAAAAAAAFtBAAAigEAABItB7HdX+c/nArLeNUH3z8AAPw+HwAAAAAAAAABbgQAAIoBAAAbRmbBZWLnP/hp9FPQDd8/AID8Pi8AAAAAAAAAAW8EAACKAQAAI1/F0e1k5z9e2Nt3wxzfPwAA/T4vAAAAAAAAAAFwBAAAigEAALEEVOq5aOc/cvZXCbQu3z8AwAI/PwAAAAAAAAABcQQAAIoBAADBNhILym3nP44jkuOcSd8/AIAEP04AAAAAAAAAAXIEAACKAQAA3IEvPGJ15z8IsPWYgGrfPwDABz9OAAAAAAAAAAFzBAAAigEAAHtZfHU+fuc/3JuCKV+R3z8AAAk/XgAAAAAAAAABdAQAAIoBAACdvfi2XojnP2A3pCc7u98/AMAJP14AAAAAAAAAAXUEAACKAQAAQ66kAMOT5z/k0sUlF+XfPwAACj9tAAAAAAAAAAF2BAAAigEAAG8rgFJroOc/M7fzkXkH4D8AgAo/fQAAAAAAAAABdwQAAIoBAAAgNYusV67nP8zczkfmHeA/AMAKP30AAAAAAAAAAXgEAACKAQAAzz6WBkS85z+Nqt9G1DLgPwBACT99AAAAAAAAAAF5BAAAigEAAPq7cVjsyOc/dyAmj0NG4D8AgAg/jQAAAAAAAAABegQAAIoBAACirB2iUNTnP7Tm12m1VuA/AAADP40AAAAAAAAAAXsEAACKAQAAxRCa43De5z8ZVb+NqGXgPwDAAD+cAAAAAAAAAAF8BAAAigEAAN5btxQJ5uc/0RMSRJ5x4D8AgOg+nAAAAAAAAAABfQQAAIoBAAD5ptRFoe3nP7N6mkMVfOA/AADePqwAAAAAAAAAAX4EAACKAQAAj2XCbvXz5z/mMY7VjoPgPwAAhD6sAAAAAAAAAAF/BAAAigEAAKCXgI8F+ec/QZG3sImJ4D8AADg+2wAAAAAAAAABgAQAAIoBAAAuPQ+o0fznPxjpgWcIi+A/AAALPtsAAAAAAAAAAYEEAACKAQAA22ySKRea5z8xS7Zr2SzgPwAAnD4AAAAAAAAAAAGCBAAAigEAAMg61AgHlec/ZAKq/VI04D8AgNU+DwAAAAAAAAABgwQAAIoBAADIOtQIB5XnPztadLTRNeA/AIDiPg8AAAAAAAAAAYQEAACKAQAAyDrUCAeV5z87WnS00TXgPwCA6z4PAAAAAAAAAAGFBAAAigEAAE3HAxFLluc/O1p0tNE14D8AAP0+DwAAAAAAAAABhgQAAIoBAABNxwMRS5bnPztadLTRNeA/AIABPx8AAAAAAAAAAYcEAACKAQAAVuBiIdOY5z/pCQkizzjgPwDAAz8fAAAAAAAAAAGIBAAAigEAAF75wTFbm+c/l7mdj8w74D8AwAQ/HwAAAAAAAAABiQQAAIoBAABvK4BSa6DnP/MYx2rHQeA/AIAFPy4AAAAAAAAAAYoEAACKAQAAgV0+c3ul5z9OePBFwkfgPwDABT8uAAAAAAAAAAGLBAAAigEAABccLJzPq+c/qtcZIb1N4D8AQAU/PgAAAAAAAAABjAQAAIoBAAAwZ0nNZ7PnP7Tm12m1VuA/AAAFPz4AAAAAAAAAAY0EAACKAQAAzz6WBkS85z+/9ZWyrV/gPwAABT8+AAAAAAAAAAGOBAAAigEAAG0W4z8gxec/xwRU+6Vo4D8AAAU/TgAAAAAAAAABjwQAAIoBAAAM7i95/M3nP9ETEkSeceA/AIAGP04AAAAAAAAAAZAEAACKAQAAqsV8stjW5z/cItCMlnrgPwBABz9dAAAAAAAAAAGRBAAAigEAAEmdyeu03+c/5jGO1Y6D4D8AgAo/XQAAAAAAAAABkgQAAIoBAABj6OYcTefnPxjpgWcIi+A/AAAMP20AAAAAAAAAAZMEAACKAQAAAcAzVinw5z9LoHX5gZLgPwAAET9tAAAAAAAAAAGUBAAAigEAABPy8XY59ec/fldpi/uZ4D8AQBM/fQAAAAAAAAABlQQAAIoBAACosN+fjfvnPwNfyK93nuA/AIAZP30AAAAAAAAAAZYEAACKAQAANlZuuFn/5z+IZifU86LgPwAAHD+MAAAAAAAAAAGXBAAAigEAAEaILNlpBOg/Nha8QfGl4D8AQCA/jAAAAAAAAAABmAQAAIoBAABQoYvp8QboPwxuhvhvp+A/AAAiP5wAAAAAAAAAAZkEAACKAQAAWLrq+XkJ6D8Mbob4b6fgPwCAJj+cAAAAAAAAAAGaBAAAigEAAN1GGgK+Cug/Nha8QfGl4D8AgCg/nAAAAAAAAAABmwQAAIoBAABh00kKAgzoP4hmJ9TzouA/AIAtP6sAAAAAAAAAAZwEAACKAQAA5V95EkYN6D8sB/74+JzgPwCALz+rAAAAAAAAAAGdBAAAigEAAGrsqBqKDug/+U8KZ3+V4D8AwDM/uwAAAAAAAAABngQAAIoBAABq7Kgaig7oP8aYFtUFjuA/AMA1P7sAAAAAAAAAAZ8EAACKAQAAauyoGooO6D+9iViMDYXgPwDANz/LAAAAAAAAAAGgBAAAigEAAGrsqBqKDug/3CLQjJZ64D8AgDg/ywAAAAAAAAABoQQAAIoBAABq7Kgaig7oP/q7R40fcOA/AMA4P9oAAAAAAAAAAaIEAACKAQAA7XjYIs4P6D9C/fTWKWTgPwAAOT/qAAAAAAAAAAGjBAAAigEAAO142CLOD+g/iz6iIDRY4D8AADk/6gAAAAAAAAABpAQAAIoBAABzBQgrEhHoP6rXGSG9TeA/AAA5P/oAAAAAAAAAAaUEAACKAQAAcwUIKxIR6D+gyFvYxETgPwDANz/6AAAAAAAAAAGmBAAAigEAAPaRNzNWEug/wGHT2E064D8AQDc/CQEAAAAAAAABpwQAAIoBAAB7Hmc7mhPoP7ZSFZBVMeA/AAAyPwkBAAAAAAAAAagEAACKAQAAgzfGSyIW6D+DmyH+2yngPwDALz8ZAQAAAAAAAAGpBAAAigEAABDdVGTuGeg/T+QtbGIi4D8AgB4/GQEAAAAAAAABqgQAAIoBAAAiDxOF/h7oP/WEBJFnHOA/AMAWPygBAAAAAAAAAasEAACKAQAAuM0ArlIl6D+ZJdu1bBbgPwAAxT4oAQAAAAAAAAGsBAAAigEAAFalTecuLug/Pcax2nEQ4D8AgJY+OAEAAAAAAAABrQQAAIoBAAB6CcooTzjoP1xfKdv6BeA/AAB7PjgBAAAAAAAAAa4EAACKAQAAF+EWYitB6D9KQa1JCvTfPwAAaz44AQAAAAAAAAGvBAAAigEAAFjn+g+kUeA/tZplQ08a6j8AAGQ+AAAAAAAAAAABsAQAAIoBAABQzpv/G0/gPwfr0NVRF+o/AICcPg8AAAAAAAAAAbEEAACKAQAA01rLB2BQ4D8wkwYf0xXqPwAApj4PAAAAAAAAAAGyBAAAigEAAFjn+g+kUeA/MJMGH9MV6j8AgKw+DwAAAAAAAAABswQAAIoBAABY5/oPpFHgPzCTBh/TFeo/AIC5Pg8AAAAAAAAAAbQEAACKAQAAYQBaICxU4D8wkwYf0xXqPwAAvj4PAAAAAAAAAAG1BAAAigEAAGoZuTC0VuA/MJMGH9MV6j8AgMk+HwAAAAAAAAABtgQAAIoBAAD3vkdJgFrgPzCTBh/TFeo/AIDOPh8AAAAAAAAAAbcEAACKAQAA/9emWQhd4D8wkwYf0xXqPwAA0T4+AAAAAAAAAAG4BAAAigEAAI19NXLUYOA/MJMGH9MV6j8AANI+PgAAAAAAAAABuQQAAIoBAAAiPCObKGfgP1k7PGhUFOo/AADTPj4AAAAAAAAAAboEAACKAQAANG7huzhs4D+C43Gx1RLqPwCA0z4+AAAAAAAAAAG7BAAAigEAAMosz+SMcuA/q4un+lYR6j8AANU+PgAAAAAAAAABvAQAAIoBAADkd+wVJXrgP/3bEo1ZDuo/AIDVPk4AAAAAAAAAAb0EAACKAQAAgk85TwGD4D9PLH4fXAvqPwAA1z5OAAAAAAAAAAG+BAAAigEAACEnhojdi+A/d9SzaN0J6j8AgNc+XgAAAAAAAAABvwQAAIoBAABDiwLK/ZXgP8kkH/vfBuo/AADbPl4AAAAAAAAAAcAEAACKAQAA6XuuE2Kh4D/yzFREYQXqPwCA3D5tAAAAAAAAAAHBBAAAigEAABX5iWUKruA/RR3A1mMC6j8AgOY+bQAAAAAAAAABwgQAAIoBAADGApW/9rvgP5dtK2lm/+k/AIDqPowAAAAAAAAAAcMEAACKAQAAdQygGePJ4D/AFWGy5/3pPwCA8T6MAAAAAAAAAAHEBAAAigEAALK7OYyb2+A/6b2W+2j86T8AAPQ+jAAAAAAAAAABxQQAAIoBAABixUTmh+ngP+m9lvto/Ok/AAD7PowAAAAAAAAAAcYEAACKAQAAl1t/SLj44D/pvZb7aPzpPwAA/j6cAAAAAAAAAAHHBAAAigEAAMnxuaroB+E/6b2W+2j86T8AQAE/nAAAAAAAAAAByAQAAIoBAACDFCQVXRjhPxJmzETq+uk/AEACP7sAAAAAAAAAAckEAACKAQAAt6ped40n4T8SZsxE6vrpPwDAAz+7AAAAAAAAAAHKBAAAigEAAHDNyOEBOOE/EmbMROr66T8AgAQ/uwAAAAAAAAABywQAAIoBAACtfGJUuknhPxJmzETq+uk/AAAGP7sAAAAAAAAAAcwEAACKAQAAbbgrz7Zc4T8SZsxE6vrpPwCABj/LAAAAAAAAAAHNBAAAigEAALOAJFL3cOE/EmbMROr66T8AQAc/ywAAAAAAAAABzgQAAIoBAAD5SB3VN4XhPxJmzETq+uk/AMAHP9sAAAAAAAAAAc8EAACKAQAAPhEWWHiZ4T/pvZb7aPzpPwCACD/bAAAAAAAAAAHQBAAAigEAAIPZDtu4reE/6b2W+2j86T8AwAg/2wAAAAAAAAAB0QQAAIoBAADJoQde+cHhP+m9lvto/Ok/AMAIP+oAAAAAAAAAAdIEAACKAQAAit3Q2PXU4T/pvZb7aPzpPwAACT/qAAAAAAAAAAHTBAAAigEAANClyVs26eE/6b2W+2j86T8AAAo/+gAAAAAAAAAB1AQAAIoBAAAVbsLedv3hP+m9lvto/Ok/AIAKP/oAAAAAAAAAAdUEAACKAQAA38LqafsS4j8SZsxE6vrpPwCADT8ZAQAAAAAAAAHWBAAAigEAAKkXE/V/KOI/EmbMROr66T8AAA8/GQEAAAAAAAAB1wQAAIoBAAD4+GqISD/iPzsOAo5r+ek/AAAPPxkBAAAAAAAAAdgEAACKAQAAwk2TE81U4j87DgKOa/npPwAADz8pAQAAAAAAAAHZBAAAigEAAA8v66aVa+I/ZLY31+z36T8AAA8/KQEAAAAAAAAB2gQAAIoBAADZgxMyGoHiP2S2N9fs9+k/AAAPPykBAAAAAAAAAdsEAACKAQAAHkwMtVqV4j9ktjfX7PfpPwCADz84AQAAAAAAAAHcBAAAigEAAGQUBTibqeI/ZLY31+z36T8AwA8/OAEAAAAAAAAB3QQAAIoBAAAtaS3DH7/iP2S2N9fs9+k/AMAPP00BAAAAAAAAAd4EAACKAQAAAde0XizX4j9ktjfX7PfpPwAAED9NAQAAAAAAAAHfBAAAigEAANREPPo47+I/ZLY31+z36T8AABE/XQEAAAAAAAAB4AQAAIoBAACvyyKmzQnjP2S2N9fs9+k/AIARP10BAAAAAAAAAeEEAACKAQAA/ax6OZYg4z+NXm0gbvbpPwBAEj98AQAAAAAAAAHiBAAAigEAAFSnMd3mOeM/tgajae/06T8AwBI/fAEAAAAAAAAB4wQAAIoBAACiiIlwr1DjP9+u2LJw8+k/AAAVP3wBAAAAAAAAAeQEAACKAQAAdPYQDLxo4z8IVw788fHpPwAAFj98AQAAAAAAAAHlBAAAigEAAEdkmKfIgOM/CFcO/PHx6T8AgBk/iwEAAAAAAAAB5gQAAIoBAACeXk9LGZrjPzH/Q0Vz8Ok/AAAbP4sBAAAAAAAAAecEAACKAQAAeeU196204z8x/0NFc/DpPwBAHD+LAQAAAAAAAAHoBAAAigEAAFVsHKNCz+M/Wqd5jvTu6T8AwBw/mwEAAAAAAAAB6QQAAIoBAAAv8wJP1+njP6z35CD36+k/AAAeP5sBAAAAAAAAAeoEAACKAQAAh+258icD5D/VnxpqeOrpPwCAHj+rAQAAAAAAAAHrBAAAigEAAN3ncJZ4HOQ//kdQs/no6T8AwB4/qwEAAAAAAAAB7AQAAIoBAAA14ic6yTXkPyfwhfx65+k/AAAfP7oBAAAAAAAAAe0EAACKAQAAjNze3RlP5D9QmLtF/OXpPwCAHz+6AQAAAAAAAAHuBAAAigEAAGdjxYmuaeQ/ekDxjn3k6T8AwB8/ygEAAAAAAAAB7wQAAIoBAABC6qs1Q4TkP3pA8Y595Ok/AAAhP8oBAAAAAAAAAfAEAACKAQAAFVgz0U+c5D+j6CbY/uLpPwCAIT/aAQAAAAAAAAHxBAAAigEAAGI5i2QYs+Q/o+gm2P7i6T8AgCM/2gEAAAAAAAAB8gQAAIoBAAAtjrPvnMjkP6PoJtj+4uk/AEAkP+kBAAAAAAAAAfMEAACKAQAAc1asct3c5D+j6CbY/uLpPwDAJD/pAQAAAAAAAAH0BAAAigEAADOSde3Z7+Q/zJBcIYDh6T8AACU/+QEAAAAAAAAB9QQAAIoBAABwQQ9gkgHlP8yQXCGA4ek/AAAlP/kBAAAAAAAAAfYEAACKAQAAKWR5ygYS5T/MkFwhgOHpPwAAJT8IAgAAAAAAAAH3BAAAigEAAOGG4zR7IuU/zJBcIYDh6T8AwCM/CAIAAAAAAAAB+AQAAIoBAACRkO6OZzDlP8yQXCGA4ek/AEAjPxgCAAAAAAAAAfkEAACKAQAAvQ3K4A895T/MkFwhgOHpPwCAHj8YAgAAAAAAAAH6BAAAigEAAGT+dSp0SOU/9TiSagHg6T8AgBw/KAIAAAAAAAAB+wQAAIoBAACGYvJrlFLlP/U4kmoB4Ok/AAASPygCAAAAAAAAAfwEAACKAQAAJDo/pXBb5T8e4cezgt7pPwBADT83AgAAAAAAAAH9BAAAigEAAD+FXNYIY+U/R4n9/APd6T8AgNQ+NwIAAAAAAAAB/gQAAIoBAABZ0HkHoWrlP3AxM0aF2+k/AIC1PkcCAAAAAAAAAf8EAACKAQAA7o5nMPVw5T/CgZ7Yh9jpPwAApT5HAgAAAAAAAAEABQAAigEAAPenxkB9c+U/ZiJ1/YzS6T8AgJ8+dgIAAAAAAAABAQUAAIoBAADK/77OYiroP4NPr9d17ek/AAB0PgAAAAAAAAAAAQIFAACKAQAATYzu1qYr6D/+R1Cz+ejpPwAApz4QAAAAAAAAAAEDBQAAigEAAFalTecuLug/1Z8aanjq6T8AALE+EAAAAAAAAAABBAUAAIoBAABfvqz3tjDoP/5HULP56Ok/AIC4PhAAAAAAAAAAAQUFAACKAQAAaNcLCD8z6D/VnxpqeOrpPwAAwD4QAAAAAAAAAAEGBQAAigEAAHDwahjHNeg/1Z8aanjq6T8AAMI+HwAAAAAAAAABBwUAAIoBAACCIik51zroP9WfGmp46uk/AIDGPh8AAAAAAAAAAQgFAACKAQAAF+EWYitB6D/+R1Cz+ejpPwCAyD4vAAAAAAAAAAEJBQAAigEAAK2fBIt/R+g/J/CF/Hrn6T8AgMk+LwAAAAAAAAABCgUAAIoBAABMd1HEW1DoP1CYu0X85ek/AADKPi8AAAAAAAAAAQsFAACKAQAAb9vNBXxa6D96QPGOfeTpPwAAyz4/AAAAAAAAAAEMBQAAigEAABbMeU/gZeg/zJBcIYDh6T8AgMs+PwAAAAAAAAABDQUAAIoBAABASVWhiHLoP/U4kmoB4Ok/AADNPk4AAAAAAAAAAQ4FAACKAQAA6DkB6+x96D8e4cezgt7pPwCAzT5OAAAAAAAAAAEPBQAAigEAABS33DyViug/R4n9/APd6T8AgNU+XgAAAAAAAAABEAUAAIoBAADDwOeWgZjoP3AxM0aF2+k/AADZPl4AAAAAAAAAAREFAACKAQAAc8ry8G2m6D9wMTNGhdvpPwAA5D5eAAAAAAAAAAESBQAAigEAACPU/UpatOg/cDEzRoXb6T8AgOg+bgAAAAAAAAABEwUAAIoBAABXajitisPoP3AxM0aF2+k/AAD1Pn0AAAAAAAAAARQFAACKAQAAjABzD7vS6D9wMTNGhdvpPwAA+j59AAAAAAAAAAEVBQAAigEAAMmvDIJz5Og/cDEzRoXb6T8AAAA/fQAAAAAAAAABFgUAAIoBAACJ69X8b/foP3AxM0aF2+k/AEABP40AAAAAAAAAARcFAACKAQAA0LPOf7AL6T9wMTNGhdvpPwDAAj+NAAAAAAAAAAEYBQAAigEAAB2VJhN5Iuk/mdlojwba6T8AgAM/rAAAAAAAAAABGQUAAIoBAABiXR+WuTbpP5nZaI8G2uk/AMADP6wAAAAAAAAAARoFAACKAQAAsT53KYJN6T+Z2WiPBtrpPwAABD+sAAAAAAAAAAEbBQAAigEAAHuTn7QGY+k/mdlojwba6T8AQAM/wAAAAAAAAAABHAUAAIoBAABG6Mc/i3jpP5nZaI8G2uk/AAADP8AAAAAAAAAAAR0FAACKAQAAi7DAwsuM6T+Z2WiPBtrpPwAAAz/AAAAAAAAAAAEeBQAAigEAAFUF6U1Qouk/cDEzRoXb6T8AAAM/zwAAAAAAAAABHwUAAIoBAAAfWhHZ1LfpP0eJ/fwD3ek/AAADP88AAAAAAAAAASAFAACKAQAAbDtpbJ3O6T9Hif38A93pPwAAAz/fAAAAAAAAAAEhBQAAigEAALocwf9l5ek/HuHHs4Le6T8AAAU/3wAAAAAAAAABIgUAAIoBAACEcemK6vrpPx7hx7OC3uk/AAAGP+8AAAAAAAAAASMFAACKAQAAyjniDSsP6j8e4cezgt7pPwBABz/vAAAAAAAAAAEkBQAAigEAAIt1q4gnIuo/HuHHs4Le6T8AwAc/DgEAAAAAAAABJQUAAIoBAADRPaQLaDbqPx7hx7OC3uk/AAAKPw4BAAAAAAAAASYFAACKAQAAkXlthmRJ6j8e4cezgt7pPwAACz8OAQAAAAAAAAEnBQAAigEAANZBZgmlXeo/HuHHs4Le6T8AwAs/DgEAAAAAAAABKAUAAIoBAAChlo6UKXPqP0eJ/fwD3ek/AAAMPx0BAAAAAAAAASkFAACKAQAA8HfmJ/KJ6j9wMTNGhdvpPwAADT8dAQAAAAAAAAEqBQAAigEAALnMDrN2n+o/mdlojwba6T8AgA0/LQEAAAAAAAABKwUAAIoBAAD/lAc2t7PqP5nZaI8G2uk/AMANPy0BAAAAAAAAASwFAACKAQAARF0AuffH6j/CgZ7Yh9jpPwAADj89AQAAAAAAAAEtBQAAigEAAAaZyTP02uo/6ynUIQnX6T8AQA0/PQEAAAAAAAABLgUAAIoBAABDSGOmrOzqPxTSCWuK1ek/AAANP0wBAAAAAAAAAS8FAACKAQAAgPf8GGX+6j8U0glritXpPwAADT9MAQAAAAAAAAEwBQAAigEAALymlosdEOs/FNIJa4rV6T8AAA0/TAEAAAAAAAABMQUAAIoBAAB94l8GGiPrPxTSCWuK1ek/AEAMP1wBAAAAAAAAATIFAACKAQAAPh4pgRY26z8U0glritXpPwAADD9cAQAAAAAAAAEzBQAAigEAAITmIQRXSus/FNIJa4rV6T8AgA0/bAEAAAAAAAABNAUAAIoBAABFIut+U13rPxTSCWuK1ek/AEAOP2wBAAAAAAAAATUFAACKAQAABl60+U9w6z89ej+0C9TpPwAAET97AQAAAAAAAAE2BQAAigEAAEsmrXyQhOs/ZiJ1/YzS6T8AABI/ewEAAAAAAAABNwUAAIoBAACI1UbvSJbrP2Yidf2M0uk/AIAVP4sBAAAAAAAAATgFAACKAQAAShEQakWp6z+PyqpGDtHpPwAAFz+LAQAAAAAAAAE5BQAAigEAAAI0etS5ues/j8qqRg7R6T8AQBk/mgEAAAAAAAABOgUAAIoBAAA/4xNHcsvrP4/KqkYO0ek/AEAaP5oBAAAAAAAAATsFAACKAQAAAB/dwW7e6z+PyqpGDtHpPwAAHT+qAQAAAAAAAAE8BQAAigEAAMJapjxr8es/j8qqRg7R6T8AAB4/qgEAAAAAAAABPQUAAIoBAAAHI5+/qwXsP4/KqkYO0ek/AEAeP7oBAAAAAAAAAT4FAACKAQAATeuXQuwZ7D+PyqpGDtHpPwAAHj+6AQAAAAAAAAE/BQAAigEAAA4nYb3oLOw/j8qqRg7R6T8AgB4/yQEAAAAAAAABQAUAAIoBAABM1vovoT7sP4/KqkYO0ek/AMAeP8kBAAAAAAAAAUEFAACKAQAACxLEqp1R7D+PyqpGDtHpPwDAHj/JAQAAAAAAAAFCBQAAigEAAMQ0LhUSYuw/j8qqRg7R6T8AAB8/2QEAAAAAAAABQwUAAIoBAAB9V5h/hnLsP4/KqkYO0ek/AAAgP9kBAAAAAAAAAUQFAACKAQAAsO3S4baB7D+PyqpGDtHpPwCAID/4AQAAAAAAAAFFBQAAigEAAOWDDUTnkOw/ZiJ1/YzS6T8AQCE/+AEAAAAAAAABRgUAAIoBAACepneuW6HsP2Yidf2M0uk/AMAhP/gBAAAAAAAAAUcFAACKAQAA2lURIRSz7D9mInX9jNLpPwCAIj/4AQAAAAAAAAFIBQAAigEAAJJ4e4uIw+w/ZiJ1/YzS6T8AwCI/CAIAAAAAAAABSQUAAIoBAABMm+X1/NPsP2Yidf2M0uk/AAAkPwgCAAAAAAAAAUoFAACKAQAABL5PYHHk7D9mInX9jNLpPwCAJD8XAgAAAAAAAAFLBQAAigEAAL3gucrl9Ow/ZiJ1/YzS6T8AwCQ/FwIAAAAAAAABTAUAAIoBAADxdvQsFgTtP2Yidf2M0uk/AAAlPycCAAAAAAAAAU0FAACKAQAAoID/hgIS7T9mInX9jNLpPwAAJT8nAgAAAAAAAAFOBQAAigEAAFGKCuHuH+0/ZiJ1/YzS6T8AACU/RgIAAAAAAAABTwUAAIoBAAB7B+YylyztP2Yidf2M0uk/AIAlP0YCAAAAAAAAAVAFAACKAQAAI/iRfPs37T+PyqpGDtHpPwDAJT9GAgAAAAAAAAFRBQAAigEAAMvoPcZfQ+0/j8qqRg7R6T8AwCU/RgIAAAAAAAABUgUAAIoBAADtTLoHgE3tP7hy4I+Pz+k/AAAmP1YCAAAAAAAAAVMFAACKAQAAEbE2SaBX7T+4cuCPj8/pPwAAJj9WAgAAAAAAAAFUBQAAigEAAK+Ig4J8YO0/4RoW2RDO6T8AACY/ZgIAAAAAAAABVQUAAIoBAABLYNC7WGntP+EaFtkQzuk/AAAnP2YCAAAAAAAAAVYFAACKAQAA6zcd9TRy7T8Kw0sikszpPwCAJz91AgAAAAAAAAFXBQAAigEAAAODOibNee0/CsNLIpLM6T8AQCc/dQIAAAAAAAABWAUAAIoBAAAfzldXZYHtPwrDSyKSzOk/AAAnP4UCAAAAAAAAAVkFAACKAQAAORl1iP2I7T8Kw0sikszpPwAAJz+FAgAAAAAAAAFaBQAAigEAAM/XYrFRj+0/CsNLIpLM6T8AACc/lAIAAAAAAAABWwUAAIoBAABjllDapZXtPwrDSyKSzOk/AEAmP5QCAAAAAAAAAVwFAACKAQAAdcgO+7Wa7T8Kw0sikszpPwAAJj+UAgAAAAAAAAFdBQAAigEAAIf6zBvGn+0/CsNLIpLM6T8AQCQ/tAIAAAAAAAABXgUAAIoBAAAToFs0kqPtPwrDSyKSzOk/AIAjP7QCAAAAAAAAAV8FAACKAQAAoUXqTF6n7T/hGhbZEM7pPwAAIz+0AgAAAAAAAAFgBQAAigEAAC/reGUqq+0/4RoW2RDO6T8AACM/tAIAAAAAAAABYQUAAIoBAAA3BNh1sq3tP+EaFtkQzuk/AEAhP8cCAAAAAAAAAWIFAACKAQAAPx03hjqw7T/hGhbZEM7pPwCAID/HAgAAAAAAAAFjBQAAigEAAEk2lpbCsu0/4RoW2RDO6T8AgB4/xwIAAAAAAAABZAUAAIoBAABPT/WmSrXtP+EaFtkQzuk/AIAdP8cCAAAAAAAAAWUFAACKAQAAWWhUt9K37T/hGhbZEM7pPwDAGj/XAgAAAAAAAAFmBQAAigEAAGOBs8dauu0/4RoW2RDO6T8AwBk/1wIAAAAAAAABZwUAAIoBAADnDePPnrvtP+EaFtkQzuk/AAATP+cCAAAAAAAAAWgFAACKAQAA8SZC4Ca+7T/hGhbZEM7pPwAAED/nAgAAAAAAAAFpBQAAigEAAHOzcehqv+0/CsNLIpLM6T8AAPM+5wIAAAAAAAABagUAAIoBAABzs3Hoar/tPwrDSyKSzOk/AADfPvYCAAAAAAAAAWsFAACKAQAA9z+h8K7A7T8Kw0sikszpPwAAST72AgAAAAAAAAFsBQAAigEAAPc/ofCuwO0/rmMiR5fG6T8AALg9BgMAAAAAAAABbQUAAIoBAABrJdpedm3sP2gZIvrQ6dY/AIC5PgAAAAAAAAAAAW4FAACKAQAAUNq8Ld5l7D8Muvge1uPWPwCA/j4QAAAAAAAAAAFvBQAAigEAAFDavC3eZew/ummNjNPm1j8AwAY/EAAAAAAAAAABcAUAAIoBAABb8xs+ZmjsPwy6+B7W49Y/AEAMPxAAAAAAAAAAAXEFAACKAQAAW/MbPmZo7D8Muvge1uPWPwCADz8fAAAAAAAAAAFyBQAAigEAAFvzGz5maOw/DLr4Htbj1j8AwA8/HwAAAAAAAAABcwUAAIoBAABb8xs+ZmjsPwy6+B7W49Y/AIAQPy8AAAAAAAAAAXQFAACKAQAA3n9LRqpp7D9oGSL60OnWPwDAED8vAAAAAAAAAAF1BQAAigEAAN5/S0aqaew/zYcJHsT41j8AQBA/PgAAAAAAAAABdgUAAIoBAADef0tGqmnsP5hk2GWqFtc/AAAQPz4AAAAAAAAAAXcFAACKAQAA3n9LRqpp7D8cAPpjhkDXPwCAED9OAAAAAAAAAAF4BQAAigEAAN5/S0aqaew/BAoDhlV51z8AwBA/TgAAAAAAAAABeQUAAIoBAADef0tGqmnsP/ciyvAcu9c/AIASP04AAAAAAAAAAXoFAACKAQAA55iqVjJs7D9Fm7o23wLYPwBAEz9eAAAAAAAAAAF7BQAAigEAAO+xCWe6buw/OLSBoaZE2D8AQBM/XgAAAAAAAAABfAUAAIoBAAB9V5h/hnLsPyvNSAxuhtg/AAATP20AAAAAAAAAAX0FAACKAQAACv0mmFJ27D9vNnsJOMXYPwAAEz9tAAAAAAAAAAF+BQAAigEAABsv5bhie+w/B/AYmQQB2T8AABM/fQAAAAAAAAABfwUAAIoBAAAtYaPZcoDsP5Ka+N/YM9k/AAAVP30AAAAAAAAAAYAFAACKAQAAPpNh+oKF7D/F5a5LsmDZPwAAFj99AAAAAAAAAAGBBQAAigEAAE/FHxuTiuw/PXISAZaB2T8AwBs/jQAAAAAAAAABggUAAIoBAADlgw1E55DsP6zvt22Bmdk/AAAeP40AAAAAAAAAAYMFAACKAQAA9rXLZPeV7D+/DTT/cavZPwCAJT+cAAAAAAAAAAGEBQAAigEAAAjoiYUHm+w/yRzyR2q02T8AwCg/nAAAAAAAAAABhQUAAIoBAACepneuW6HsPxttXdpssdk/AMAtP6wAAAAAAAAAAYYFAACKAQAAuPGU3/Oo7D8IT+FIfJ/ZPwDALz+sAAAAAAAAAAGHBQAAigEAANpVESEUs+w/mNE73JCH2T8AwDI/uwAAAAAAAAABiAUAAIoBAAB4LV5a8LvsP870bJSqadk/AAA0P7sAAAAAAAAAAYkFAACKAQAAm5HamxDG7D9TaAnfxkjZPwDANT/LAAAAAAAAAAGKBQAAigEAAL/1Vt0w0Ow/29ulKeMn2T8AgDY/ywAAAAAAAAABiwUAAIoBAABdzaMWDdnsP2xeAL33D9k/AMA2P9sAAAAAAAAAAYwFAACKAQAAeBjBR6Xg7D/94FpQDPjYPwAANz/bAAAAAAAAAAGNBQAAigEAAAvXrnD55uw/6cLevhvm2D8AADg/6gAAAAAAAAABjgUAAIoBAACilZyZTe3sP4JU95oo19g/AIA4P+oAAAAAAAAAAY8FAACKAQAAtMdaul3y7D8n9c2/LdHYPwBAOD/6AAAAAAAAAAGQBQAAigEAAMT5GNtt9+w/y5Wk5DLL2D8AADg/+gAAAAAAAAABkQUAAIoBAADYK9f7ffzsP3lFOVIwztg/AEA1PwoBAAAAAAAAAZIFAACKAQAA6F2VHI4B7T8wBIwIJtrYPwAAND8KAQAAAAAAAAGTBQAAigEAAH8cg0XiB+0/l3JzLBnp2D8AgDI/GQEAAAAAAAABlAUAAIoBAACPTkFm8gztPwfwGJkEAdk/AAAyPxkBAAAAAAAAAZUFAACKAQAAJg0vj0YT7T/SzOfg6h7ZPwCAMT8pAQAAAAAAAAGWBQAAigEAALrLHLiaGe0/SVlLls4/2T8AADE/KQEAAAAAAAABlwUAAIoBAADUFjrpMiHtP3OVQ7mvY9k/AMAvPykBAAAAAAAAAZgFAACKAQAAa9UnEocn7T/qIaduk4TZPwBALz84AQAAAAAAAAGZBQAAigEAAIYgRUMfL+0/Y64KJHel2T8AAC8/OAEAAAAAAAABmgUAAIoBAAAZ3zJsczXtP9MrsJBivdk/AAAvP0cBAAAAAAAAAZsFAACKAQAANCpQnQs97T+W+cCPUNLZPwCAMD9HAQAAAAAAAAGcBQAAigEAAMvoPcZfQ+0/+2eos0Ph2T8AQDE/VwEAAAAAAAABnQUAAIoBAABfpyvvs0ntP1bH0Y4+59k/AAA1P1cBAAAAAAAAAZ4FAACKAQAA9WUZGAhQ7T+pFz0hQeTZPwDANj9mAQAAAAAAAAGfBQAAigEAAIskB0FcVu0/8VjqakvY2T8AgDs/ZgEAAAAAAAABoAUAAIoBAAAh4/RpsFztP9MrsJBivdk/AIA9P3YBAAAAAAAAAaEFAACKAQAAOy4Sm0hk7T/+PyMAhJbZPwBAQT92AQAAAAAAAAGiBQAAigEAAFV5L8zga+0/IUXYJq1m2T8AAEM/hgEAAAAAAAABowUAAIoBAABvxEz9eHPtP9vbpSnjJ9k/AEBEP4YBAAAAAAAAAaQFAACKAQAAiQ9qLhF77T+CVPeaKNfYPwDARD+VAQAAAAAAAAGlBQAAigEAACfntmftg+0/xl5h6Hp32D8AQEQ/lQEAAAAAAAABpgUAAIoBAABBMtSYhYvtP7YYYKPKGtg/AABEP6UBAAAAAAAAAacFAACKAQAAU2SSuZWQ7T+v4RynEsfXPwCAQz+lAQAAAAAAAAGoBQAAigEAAN8JIdJhlO0/BAoDhlV51z8AAEM/tAEAAAAAAAABqQUAAIoBAABjllDapZXtP25QZfaIPdc/AMBAP7QBAAAAAAAAAaoFAACKAQAAY5ZQ2qWV7T+FRlzUuQTXPwDAPz/EAQAAAAAAAAGrBQAAigEAAN8JIdJhlO0/VPulaODX1j8AgDc/xAEAAAAAAAABrAUAAIoBAADX8MHB2ZHtPyy/rUX/s9Y/AMAzP9QBAAAAAAAAAa0FAACKAQAAS0szqQ2O7T8PknNrFpnWPwCACT/UAQAAAAAAAAGuBQAAigEAAL+lpJBBiu0//HP32SWH1j8AAO0+4wEAAAAAAAABrwUAAIoBAAAxABZ4dYbtP/JkOZEtftY/AADYPuMBAAAAAAAAAbAFAACKAQAAJ+e2Z+2D7T+WBRC2MnjWPwCA0T4DAgAAAAAAAAGxBQAAigEAALFiC1sj0e0/CsiT5US22D8AgMY+AAAAAAAAAAABsgUAAIoBAACpSaxKm87tP65oagpKsNg/AAAIPw8AAAAAAAAAAbMFAACKAQAAqUmsSpvO7T+uaGoKSrDYPwBAED8PAAAAAAAAAAG0BQAAigEAACW9fEJXze0/XBj/d0ez2D8AQBY/DwAAAAAAAAABtQUAAIoBAAAlvXxCV83tP1wY/3dHs9g/AAAbPw8AAAAAAAAAAbYFAACKAQAAnzBNOhPM7T8KyJPlRLbYPwAAHD8PAAAAAAAAAAG3BQAAigEAABukHTLPyu0/Zie9wD+82D8AABo/HwAAAAAAAAABuAUAAIoBAAARi74hR8jtP282ewk4xdg/AAAZPx8AAAAAAAAAAbkFAACKAQAAheUvCXvE7T8n9c2/LdHYPwDAEz8fAAAAAAAAAAG6BQAAigEAAPEmQuAmvu0/i2O14yDg2D8AgBE/LwAAAAAAAAABuwUAAIoBAABjgbPHWrrtP6GBMXUR8tg/AMAPPy8AAAAAAAAAAbwFAACKAQAAWWhUt9K37T+1n60GAgTZPwAADz8+AAAAAAAAAAG9BQAAigEAAE9P9aZKte0/yL0pmPIV2T8AgA4/PgAAAAAAAAABvgUAAIoBAADNwsWeBrTtP4iLOpfgKtk/AAAOPz4AAAAAAAAAAb8FAACKAQAAzcLFnga07T9JWUuWzj/ZPwBAED9OAAAAAAAAAAHABQAAigEAAE9P9aZKte0/CydclbxU2T8AABE/TgAAAAAAAAABwQUAAIoBAADd9IO/FrntPyFF2CatZtk/AEASP14AAAAAAAAAAcIFAACKAQAAa5oS2OK87T+Gs79KoHXZPwDAEj9eAAAAAAAAAAHDBQAAigEAAAFZAAE3w+0/PXISAZaB2T8AgBM/bQAAAAAAAAABxAUAAIoBAACXF+4pi8ntP0aB0EmOitk/AMATP20AAAAAAAAAAcUFAACKAQAALdbbUt/P7T/0MGW3i43ZPwBAEz99AAAAAAAAAAHGBQAAigEAAMOUyXsz1u0/9DBlt4uN2T8AABM/fQAAAAAAAAABxwUAAIoBAABXU7ekh9ztP5jRO9yQh9k/AMARP4wAAAAAAAAAAcgFAACKAQAAaYV1xZfh7T/iEuklm3vZPwBAET+MAAAAAAAAAAHJBQAAigEAAPcqBN5j5e0/zvRslKpp2T8AgBE/rAAAAAAAAAABygUAAIoBAACD0JL2L+ntP7vW8AK6V9k/AMARP6wAAAAAAAAAAcsFAACKAQAAi+nxBrjr7T/3COADzELZPwAAEz+sAAAAAAAAAAHMBQAAigEAABF2IQ/87O0/NjvPBN4t2T8AgBM/rAAAAAAAAAABzQUAAIoBAAARdiEP/OztP8i9KZjyFdk/AAAVP78AAAAAAAAAAc4FAACKAQAAEXYhD/zs7T8H8BiZBAHZPwCAFT/PAAAAAAAAAAHPBQAAigEAAIvp8Qa46+0/l3JzLBnp2D8AwBU/zwAAAAAAAAAB0AUAAIoBAAAHXcL+c+rtP4JU95oo19g/AAAWP88AAAAAAAAAAdEFAACKAQAAg9CS9i/p7T9vNnsJOMXYPwAAFz/uAAAAAAAAAAHSBQAAigEAAIPQkvYv6e0/uHcoU0K52D8AgBc/7gAAAAAAAAAB0wUAAIoBAACD0JL2L+ntPwC51ZxMrdg/AEAYP+4AAAAAAAAAAdQFAACKAQAAg9CS9i/p7T+kWazBUafYPwDAGD/uAAAAAAAAAAHVBQAAigEAAAddwv5z6u0/m0rueFme2D8AQBc/7gAAAAAAAAAB1gUAAIoBAAARdiEP/OztP+2aWQtcm9g/AIAWPw0BAAAAAAAAAdcFAACKAQAAGY+AH4Tv7T8/68SdXpjYPwAAFT8NAQAAAAAAAAHYBQAAigEAAKU0DzhQ8+0/7ZpZC1yb2D8AQBQ/DQEAAAAAAAAB2QUAAIoBAAAz2p1QHPftP+2aWQtcm9g/AMAVPw0BAAAAAAAAAdoFAACKAQAAv38saej67T9SCUEvT6rYPwAAGD8dAQAAAAAAAAHbBQAAigEAAFc+GpI8Ae4/wYbmmzrC2D8AQBk/PAEAAAAAAAAB3AUAAIoBAADr/Ae7kAfuPzAEjAgm2tg/AMAZPzwBAAAAAAAAAd0FAACKAQAABUgl7CgP7j+hgTF1EfLYPwBAGT9MAQAAAAAAAAHeBQAAigEAAJ0GExV9Fe4/EP/W4fwJ2T8AABk/TAEAAAAAAAAB3wUAAIoBAAAvxQA+0RvuP4B8fE7oIdk/AIAZP1wBAAAAAAAAAeAFAACKAQAAx4PuZiUi7j/u+SG70znZPwDAGT9cAQAAAAAAAAHhBQAAigEAAFMpfX/xJe4/ARieTMRL2T8AgBo/awEAAAAAAAAB4gUAAIoBAADhzguYvSnuP2mGhXC3Wtk/AMAaP2sBAAAAAAAAAeMFAACKAQAAb3SasIkt7j8hRdgmrWbZPwAAIT9rAQAAAAAAAAHkBQAAigEAAPEAyrjNLu4/KlSWb6Vv2T8AwCM/awEAAAAAAAAB5QUAAIoBAAB3jfnAETDuP4azv0qgddk/AAAsP3sBAAAAAAAAAeYFAACKAQAA+xkpyVUx7j/YAyvdonLZPwBAMz97AQAAAAAAAAHnBQAAigEAAH+mWNGZMu4/zvRslKpp2T8AADc/mgEAAAAAAAAB6AUAAIoBAAADM4jZ3TPuPxc2Gt60Xdk/AMA6P5oBAAAAAAAAAekFAACKAQAAib+34SE17j8BGJ5MxEvZPwAAPD+aAQAAAAAAAAHqBQAAigEAAA1M5+llNu4/7vkhu9M52T8AQD0/qgEAAAAAAAAB6wUAAIoBAACP2BbyqTfuPy0sEbzlJNk/AMA9P6oBAAAAAAAAAewFAACKAQAAHX6lCnY77j++rmtP+gzZPwBAPT+5AQAAAAAAAAHtBQAAigEAAKsjNCNCP+4/TzHG4g712D8AAD0/yQEAAAAAAAAB7gUAAIoBAAC9VfJDUkTuP4tjteMg4Ng/AMA7P8kBAAAAAAAAAe8FAACKAQAAzYewZGJJ7j/LlaTkMsvYPwBAOz/ZAQAAAAAAAAHwBQAAigEAAGNGno22T+4/FNdRLj2/2D8AQDk/2QEAAAAAAAAB8QUAAIoBAAD5BIy2ClbuP1wY/3dHs9g/AIA4P+gBAAAAAAAAAfIFAACKAQAAE1Cp56Jd7j8AudWcTK3YPwBAND/oAQAAAAAAAAHzBQAAigEAALEn9iB/Zu4/pFmswVGn2D8AQDI/+AEAAAAAAAAB9AUAAIoBAABR/0JaW2/uP0j6guZWodg/AMAmP/gBAAAAAAAAAfUFAACKAQAAc2O/m3t57j/2qRdUVKTYPwDAIT8HAgAAAAAAAAH2BQAAigEAAJfHO92bg+4/pFmswVGn2D8AAAA/BwIAAAAAAAAB9wUAAIoBAAA9uOcmAI/uP65oagpKsNg/AADiPhcCAAAAAAAAAfgFAACKAQAA46iTcGSa7j+4dyhTQrnYPwCA0D4XAgAAAAAAAAH5BQAAigEAAA8mb8IMp+4/wYbmmzrC2D8AAMo+NgIAAAAAAAAB+gUAAIoBAAAP61mIaDzvP0HdKdfvxdY/AIDKPgAAAAAAAAAAAfsFAACKAQAA/7ibZ1g37z9L7Ocf6M7WPwDACj8PAAAAAAAAAAH8BQAAigEAAP+4m2dYN+8/pksR++LU1j8AQBM/DwAAAAAAAAAB/QUAAIoBAAB7LGxfFDbvP7Baz0Pb3dY/AEAZPw8AAAAAAAAAAf4FAACKAQAAeyxsXxQ27z+6aY2M0+bWPwCAHT8fAAAAAAAAAAH/BQAAigEAAPWfPFfQNO8/H9h0sMb11j8AQB4/HwAAAAAAAAABAAYAAIoBAABxEw1PjDPvP+Glha+0Ctc/AEAfPy8AAAAAAAAAAQEGAACKAQAAZ/qtPgQx7z+3kRJAkzHXPwDAHz8vAAAAAAAAAAECBgAAigEAAGHhTi58Lu8/8euG9GRn1z8AwB8/PgAAAAAAAAABAwYAAIoBAABXyO8d9CvvP4ilJIQxo9c/AAAgPz4AAAAAAAAAAQQGAACKAQAAT6+QDWwp7z8oboBc9ufXPwBAHz9OAAAAAAAAAAEFBgAAigEAAMkiYQUoKO8/G4dHx70p2D8AAB8/TgAAAAAAAAABBgYAAIoBAABHljH94ybvP7tPo5+Cbtg/AAAfP04AAAAAAAAAAQcGAACKAQAAR5Yx/eMm7z9cGP93R7PYPwAAHz9dAAAAAAAAAAEIBgAAigEAAMkiYQUoKO8//eBaUAz42D8AwBw/XQAAAAAAAAABCQYAAIoBAABPr5ANbCnvP5yptijRPNk/AMAbP20AAAAAAAAAAQoGAACKAQAAV8jvHfQr7z80Y1S4nXjZPwCAGT9tAAAAAAAAAAELBgAAigEAAGHhTi58Lu8/bb3IbG+u2T8AgBg/fQAAAAAAAAABDAYAAIoBAABn+q0+BDHvP0OpVf1N1dk/AAASP30AAAAAAAAAAQ0GAACKAQAAcRMNT4wz7z+8NbmyMfbZPwAADz+MAAAAAAAAAAEOBgAAigEAAP+4m2dYN+8/fgPKsR8L2j8AANg+jAAAAAAAAAABDwYAAIoBAAAP61mIaDzvP4gSiPoXFNo/AAC4PpwAAAAAAAAAARAGAACKAQAApalHsbxC7z8ipKDWJAXaPwAApz6cAAAAAAAAAAERBgAAigEAADtoNdoQSe8/VsfRjj7n2T8AgKE+uwAAAAAAAAABEgYAAIoBAAATxeFgD63vP8R4S9XL79Y/AIDKPgAAAAAAAAAAARMGAACKAQAAE8XhYA+t7z97N56LwfvWPwDACj8QAAAAAAAAAAEUBgAAigEAAJdREWlTru8/j1UaHbIN1z8AQBM/EAAAAAAAAAABFQYAAIoBAAChanB527DvPxLxOxuON9c/AEAZPxAAAAAAAAAAARYGAACKAQAAI/efgR+y7z+CbuGHeU/XPwBAID8QAAAAAAAAAAEXBgAAigEAAC0Q/5GntO8/srmX81J81z8AQCI/HwAAAAAAAAABGAYAAIoBAAC7tY2qc7jvP5zDoBUitdc/AIAkPx8AAAAAAAAAARkGAACKAQAAR1scwz+87z+O3GeA6fbXPwCAJT8vAAAAAAAAAAEaBgAAigEAAFeN2uNPwe8/gfUu67A42D8AQCU/LwAAAAAAAAABGwYAAIoBAADvS8gMpMfvPyK+isN1fdg/AAAlPz4AAAAAAAAAARwGAACKAQAAgwq2NfjN7z9vNnsJOMXYPwCAHz8+AAAAAAAAAAEdBgAAigEAABnJo15M1O8/EP/W4fwJ2T8AAB0/PgAAAAAAAAABHgYAAIoBAAAr+2F/XNnvP1NoCd/GSNk/AMAaPz4AAAAAAAAAAR8GAACKAQAAOy0goGze7z89chIBloHZPwAAGj9OAAAAAAAAAAEgBgAAigEAAE9f3sB84+8/G21d2myx2T8AQB0/TgAAAAAAAAABIQYAAIoBAADbBG3ZSOfvP58If9hI29k/AMAeP14AAAAAAAAAASIGAACKAQAAZ6r78RTr7z9q5U0gL/nZPwBAIj9eAAAAAAAAAAEjBgAAigEAAPNPigrh7u8/2mLzjBoR2j8AACQ/fQAAAAAAAAABJAYAAIoBAAD9aOkaafHvPz7R2rANINo/AAAoP30AAAAAAAAAASUGAACKAQAAgfUYI63y7z/2jy1nAyzaPwDAKT99AAAAAAAAAAEmBgAAigEAAIH1GCOt8u8/mjAEjAgm2j8AgCo/fQAAAAAAAAABJwYAAIoBAAB53LkSJfDvPzTCHGgVF9o/AEAqP30AAAAAAAAAASgGAACKAQAAZ6r78RTr7z8YleKNLPzZPwAAKj+wAAAAAAAAAAEpBgAAigEAAFV4PdEE5u8/+2eos0Ph2T8AACs/sAAAAAAAAAABKgYAAIoBAABFRn+w9ODvP986btlaxtk/AIArP78AAAAAAAAAASsGAACKAQAAp24ydxjY7z9jrgokd6XZPwAALj+/AAAAAAAAAAEsBgAAigEAAAeX5T08z+8/9DBlt4uN2T8AAC8/vwAAAAAAAAABLQYAAIoBAADlMmn8G8XvPzRjVLideNk/AEAxP88AAAAAAAAAAS4GAACKAQAAwc7suvu67z/O9GyUqmnZPwBAMj/PAAAAAAAAAAEvBgAAigEAACP3n4Efsu8/xeWuS7Jg2T8AQDM/3wAAAAAAAAABMAYAAIoBAACFH1NIQ6nvP8XlrkuyYNk/AMAzP98AAAAAAAAAATEGAACKAQAAa9Q1F6uh7z8hRdgmrWbZPwCAND/uAAAAAAAAAAEyBgAAigEAAM386N3OmO8/2AMr3aJy2T8AwDQ/7gAAAAAAAAABMwYAAIoBAAA3Pvu0epLvPz1yEgGWgdk/AMA0P+4AAAAAAAAAATQGAACKAQAAo38NjCaM7z+s77dtgZnZPwAANT/+AAAAAAAAAAE1BgAAigEAAJlmrnueie8/G21d2myx2T8AwDM//gAAAAAAAAABNgYAAIoBAAAV2n5zWojvPzqal7RVzNk/AEAzPw4BAAAAAAAAATcGAACKAQAAHfPdg+KK7z9Wx9GOPufZPwBAMD8OAQAAAAAAAAE4BgAAigEAAKmYbJyuju8/dPQLaScC2j8AAC8/HQEAAAAAAAABOQYAAIoBAADF44nNRpbvP+JxsdUSGto/AAAoPx0BAAAAAAAAAToGAACKAQAAa9Q1F6uh7z+kP8LUAC/aPwAAJT8dAQAAAAAAAAE7BgAAigEAACP3n4Efsu8/uF0+ZvFA2j8AgNU+LQEAAAAAAAABPAYAAIoBAADvS8gMpMfvPxS9Z0HsRto/AAChPi0BAAAAAAAAAT0GAACKAQAAt6Dwlyjd7z8Krqn48z3aPwCAhD48AQAAAAAAAAE+BgAAigEAAP1o6Rpp8e8/SOCY+QUp2j8AAHY+PAEAAAAAAAABPwYAAIoBAABVbByjQs/jP/ekz5Chuuk/AAB+PgAAAAAAAAAAAUAGAACKAQAAXYV7s8rR4z8gTQXaIrnpPwAArj4PAAAAAAAAAAFBBgAAigEAAOoqCsyW1eM/SfU6I6S36T8AgLg+DwAAAAAAAAABQgYAAIoBAACA6ff06tvjP3KdcGwltuk/AIDAPg8AAAAAAAAAAUMGAACKAQAADY+GDbff4z9ynXBsJbbpPwCAzT4fAAAAAAAAAAFEBgAAigEAAKJNdDYL5uM/cp1wbCW26T8AANI+HwAAAAAAAAABRQYAAIoBAAC9mJFno+3jP5tFprWmtOk/AADXPi8AAAAAAAAAAUYGAACKAQAAXHDeoH/24z/E7dv+J7PpPwAA2T4vAAAAAAAAAAFHBgAAigEAAH/UWuKfAOQ/7ZURSKmx6T8AgNk+PgAAAAAAAAABSAYAAIoBAACpUTY0SA3kPxY+R5EqsOk/AADaPj4AAAAAAAAAAUkGAACKAQAA1c4RhvAZ5D9ojrIjLa3pPwCA1z4+AAAAAAAAAAFKBgAAigEAAABM7deYJuQ/kTbobK6r6T8AgNY+TgAAAAAAAAABSwYAAIoBAAAsycgpQTPkP7reHbYvquk/AADWPk4AAAAAAAAAAUwGAACKAQAA29LTgy1B5D/jhlP/sKjpPwAA1j5OAAAAAAAAAAFNBgAAigEAAIzc3t0ZT+Q/DC+JSDKn6T8AgNs+XQAAAAAAAAABTgYAAIoBAADAchlASl7kPzXXvpGzpek/AADePl0AAAAAAAAAAU8GAACKAQAA8whUonpt5D81176Rs6XpPwAA6D5tAAAAAAAAAAFQBgAAigEAAKwrvgzvfeQ/Nde+kbOl6T8AgOw+bQAAAAAAAAABUQYAAIoBAADhwfhuH43kPzXXvpGzpek/AID2Pn0AAAAAAAAAAVIGAACKAQAAFVgz0U+c5D81176Rs6XpPwAA+z59AAAAAAAAAAFTBgAAigEAAEnubTOAq+Q/Nde+kbOl6T8AgP8+jAAAAAAAAAABVAYAAIoBAAD493iNbLnkPzXXvpGzpek/AIAAP4wAAAAAAAAAAVUGAACKAQAAqAGE51jH5D81176Rs6XpPwAAAj+cAAAAAAAAAAFWBgAAigEAAFgLj0FF1eQ/X3/02jSk6T8AgAI/nAAAAAAAAAABVwYAAIoBAACEiGqT7eHkP4gnKiS2ouk/AMABP6wAAAAAAAAAAVgGAACKAQAAK3kW3VHt5D+xz19tN6HpPwBAAT+sAAAAAAAAAAFZBgAAigEAAMlQYxYu9uQ/2neVtrif6T8AgAA/uwAAAAAAAAABWgYAAIoBAABnKLBPCv/kPwMgy/85nuk/AAAAP7sAAAAAAAAAAVsGAACKAQAAgnPNgKIG5T8syABJu5zpPwAA/z7LAAAAAAAAAAFcBgAAigEAAJOli6GyC+U/VXA2kjyb6T8AAP4+ywAAAAAAAAABXQYAAIoBAAAhSxq6fg/lP30YbNu9mek/AID7PtoAAAAAAAAAAV4GAACKAQAAKWR5ygYS5T+mwKEkP5jpPwCA+j7aAAAAAAAAAAFfBgAAigEAAK3wqNJKE+U/z2jXbcCW6T8AAPk+6gAAAAAAAAABYAYAAIoBAAAxfdjajhTlP/gQDbdBlek/AAD4PuoAAAAAAAAAAWEGAACKAQAArfCo0koT5T8huUIAw5PpPwAA9z76AAAAAAAAAAFiBgAAigEAAKTXScLCEOU/SmF4SUSS6T8AAPY++gAAAAAAAAABYwYAAIoBAACTpYuhsgvlP3MJrpLFkOk/AAD1PvoAAAAAAAAAAWQGAACKAQAA/uadeF4F5T+csePbRo/pPwAA9D4ZAQAAAAAAAAFlBgAAigEAAF8PUT+C/OQ/xVkZJciN6T8AAPQ+GQEAAAAAAAABZgYAAIoBAAA8q9T9YfLkP+4BT25JjOk/AAD0PikBAAAAAAAAAWcGAACKAQAAlbootP3m5D/uAU9uSYzpPwCA8T4pAQAAAAAAAAFoBgAAigEAAOWwHVoR2eQ/7gFPbkmM6T8AgPA+KQEAAAAAAAABaQYAAIoBAAAtjrPvnMjkP+4BT25JjOk/AADvPikBAAAAAAAAAWoGAACKAQAA8N4ZfeS25D/FWRklyI3pPwAA7j44AQAAAAAAAAFrBgAAigEAALMvgAospeQ/nLHj20aP6T8AgOo+OAEAAAAAAAABbAYAAIoBAADx87aPL5LkP3MJrpLFkOk/AADpPlcBAAAAAAAAAW0GAACKAQAAOdFMJbuB5D9KYXhJRJLpPwCA6j5XAQAAAAAAAAFuBgAAigEAAP0hs7ICcOQ/IblCAMOT6T8AAOs+ZgEAAAAAAAABbwYAAIoBAABE/0hIjl/kP89o123Aluk/AADvPmYBAAAAAAAAAXAGAACKAQAAEGkO5l1Q5D99GGzbvZnpPwCA8D6GAQAAAAAAAAFxBgAAigEAAGBfA4xxQuQ/VXA2kjyb6T8AgPM+hgEAAAAAAAABcgYAAIoBAAA14ic6yTXkPwMgy/85nuk/AAD1PpUBAAAAAAAAAXMGAACKAQAAEn6r+Kgr5D/ad5W2uJ/pPwCA9T6VAQAAAAAAAAF0BgAAigEAAO8ZL7eIIeQ/iCcqJLai6T8AAPY+lQEAAAAAAAABdQYAAIoBAABRQuJ9rBjkP19/9No0pOk/AAD3PpUBAAAAAAAAAXYGAACKAQAAu4P0VFgS5D81176Rs6XpPwCA9z6lAQAAAAAAAAF3BgAAigEAAKlRNjRIDeQ/DC+JSDKn6T8AAPo+pQEAAAAAAAABeAYAAIoBAACYH3gTOAjkPwwviUgyp+k/AAD7PrUBAAAAAAAAAXkGAACKAQAAjwYZA7AF5D/jhlP/sKjpPwCA+z61AQAAAAAAAAF6BgAAigEAAAt66fprBOQ/44ZT/7Co6T8AAPw+xAEAAAAAAAABewYAAIoBAAALeun6awTkP+OGU/+wqOk/AAD+PsQBAAAAAAAAAXwGAACKAQAAmB94EzgI5D/jhlP/sKjpPwAA/z7EAQAAAAAAAAF9BgAAigEAAC7eZTyMDuQ/44ZT/7Co6T8AQAA/1AEAAAAAAAABfgYAAIoBAADMtbJ1aBfkP+OGU/+wqOk/AMAAP/MBAAAAAAAAAX8GAACKAQAAa43/rkQg5D/jhlP/sKjpPwCAAT/zAQAAAAAAAAGABgAAigEAAJYK2wDtLOQ/44ZT/7Co6T8AwAE/8wEAAAAAAAABgQYAAIoBAABFFOZa2TrkPwwviUgyp+k/AEABP/MBAAAAAAAAAYIGAACKAQAA/zZQxU1L5D81176Rs6XpPwAAAT/zAQAAAAAAAAGDBgAAigEAAMByGUBKXuQ/X3/02jSk6T8AAAI/AwIAAAAAAAABhAYAAIoBAAAFOxLDinLkP4gnKiS2ouk/AIACPwMCAAAAAAAAAYUGAACKAQAAz486Tg+I5D+xz19tN6HpPwBAAz8SAgAAAAAAAAGGBgAAigEAABVYM9FPnOQ/2neVtrif6T8AwAM/EgIAAAAAAAABhwYAAIoBAABaICxUkLDkPyzIAEm7nOk/AMADPyICAAAAAAAAAYgGAACKAQAAG1z1zozD5D9VcDaSPJvpPwAABD8iAgAAAAAAAAGJBgAAigEAANV+XzkB1OQ/fRhs272Z6T8AQAM/MgIAAAAAAAABigYAAIoBAAAHFZqbMePkP6bAoSQ/mOk/AAADPzICAAAAAAAAAYsGAACKAQAAM5J17dnv5D/PaNdtwJbpPwAABD9RAgAAAAAAAAGMBgAAigEAANFpwia2+OQ/+BANt0GV6T8AgAQ/UQIAAAAAAAABjQYAAIoBAADstN9XTgDlPyG5QgDDk+k/AEAFP1ECAAAAAAAAAY4GAACKAQAAgnPNgKIG5T9KYXhJRJLpPwDABT9gAgAAAAAAAAGPBgAAigEAAIuMLJEqCeU/SmF4SUSS6T8AAAc/YAIAAAAAAAABkAYAAIoBAAAOGVyZbgrlP0pheElEkuk/AIAHP2ACAAAAAAAAAZEGAACKAQAAi4wskSoJ5T9KYXhJRJLpPwBACD9gAgAAAAAAAAGSBgAAigEAAHpabnAaBOU/SmF4SUSS6T8AwAg/YAIAAAAAAAABkwYAAIoBAADcgiE3PvvkP0pheElEkuk/AMAIP4ACAAAAAAAAAZQGAACKAQAArwVG5ZXu5D9KYXhJRJLpPwAACT+AAgAAAAAAAAGVBgAAigEAAPfi23oh3uQ/SmF4SUSS6T8AgAo/gAIAAAAAAAABlgYAAIoBAACyGuP34MnkPyG5QgDDk+k/AEALP48CAAAAAAAAAZcGAACKAQAAYjmLZBiz5D/4EA23QZXpPwAADj+PAgAAAAAAAAGYBgAAigEAABVYM9FPnOQ/z2jXbcCW6T8AAA8/rwIAAAAAAAABmQYAAIoBAABC6qs1Q4TkP6bAoSQ/mOk/AMAPP68CAAAAAAAAAZoGAACKAQAA8whUonpt5D99GGzbvZnpPwAAED+vAgAAAAAAAAGbBgAAigEAACKbzAZuVeQ/LMgASbuc6T8AwA4/rwIAAAAAAAABnAYAAIoBAABQLUVrYT3kPwMgy/85nuk/AEAOP74CAAAAAAAAAZ0GAACKAQAAe7+9z1Ql5D/ad5W2uJ/pPwDABj++AgAAAAAAAAGeBgAAigEAALNqlUTQD+Q/sc9fbTeh6T8AgAM/3QIAAAAAAAABnwYAAIoBAABkiT2xB/njP19/9No0pOk/AACoPt0CAAAAAAAAAaAGAACKAQAAJ9qjPk/n4z8ML4lIMqfpPwAAej7dAgAAAAAAAAGhBgAAigEAAPxcyOym2uM/DC+JSDKn6T8AAEg+3QIAAAAAAAABogYAAIoBAADiEau7DtPjP4gnKiS2ouk/AAA4Pv0CAAAAAAAAAaMGAACKAQAAwqtKhDa96D9Hif38A93pPwAAJj4AAAAAAAAAAAGkBgAAigEAALqS63Ouuug/R4n9/APd6T8AAGM+EAAAAAAAAAABpQYAAIoBAAA9Hxt88rvoP0eJ/fwD3ek/AABxPhAAAAAAAAAAAaYGAACKAQAARjh6jHq+6D9Hif38A93pPwAAez4QAAAAAAAAAAGnBgAAigEAAMrEqZS+v+g/R4n9/APd6T8AAFo+EAAAAAAAAAABqAYAAIoBAADKxKmUvr/oP0eJ/fwD3ek/AABJPiAAAAAAAAAAAakGAACKAQAAysSplL6/6D9Hif38A93pPwAAPz4gAAAAAAAAAAGqBgAAigEAAPFSYPt0gOg//dsSjVkO6j8AAFc+AAAAAAAAAAABqwYAAIoBAADoOQHr7H3oP/3bEo1ZDuo/AICTPhAAAAAAAAAAAawGAACKAQAAbcYw8zB/6D/UM91D2A/qPwCAnD4QAAAAAAAAAAGtBgAAigEAAG3GMPMwf+g/JoRI1toM6j8AAKM+EAAAAAAAAAABrgYAAIoBAABtxjDzMH/oPyaESNbaDOo/AICsPhAAAAAAAAAAAa8GAACKAQAAbcYw8zB/6D8mhEjW2gzqPwCArz4vAAAAAAAAAAGwBgAAigEAAPlrvwv9gug/Tyx+H1wL6j8AgLY+LwAAAAAAAAABsQYAAIoBAACQKq00UYnoP08sfh9cC+o/AIC4Pi8AAAAAAAAAAbIGAACKAQAAoFxrVWGO6D931LNo3QnqPwCAuT4/AAAAAAAAAAGzBgAAigEAALuniIb5leg/d9SzaN0J6j8AALs+PwAAAAAAAAABtAYAAIoBAADV8qW3kZ3oP6B86bFeCOo/AIC7Pj8AAAAAAAAAAbUGAACKAQAA+FYi+bGn6D/JJB/73wbqPwAAvj5PAAAAAAAAAAG2BgAAigEAABu7njrSseg/8sxURGEF6j8AAL8+TwAAAAAAAAABtwYAAIoBAAA9Hxt88rvoPxx1io3iA+o/AIDIPl4AAAAAAAAAAbgGAACKAQAAYIOXvRLG6D9FHcDWYwLqPwCAzD5eAAAAAAAAAAG5BgAAigEAAAd0Qwd30eg/bsX1H+UA6j8AANk+bgAAAAAAAAABugYAAIoBAAAz8R5ZH97oP5dtK2lm/+k/AADePm4AAAAAAAAAAbsGAACKAQAAXm76qsfq6D/pvZb7aPzpPwCA6D5uAAAAAAAAAAG8BgAAigEAAA54BQW0+Og/6b2W+2j86T8AAO0+fQAAAAAAAAABvQYAAIoBAAC9gRBfoAbpPxJmzETq+uk/AIDyPo0AAAAAAAAAAb4GAACKAQAA8hdLwdAV6T8SZsxE6vrpPwCA9D6NAAAAAAAAAAG/BgAAigEAAKIhVhu9I+k/Ow4Cjmv56T8AgPU+nQAAAAAAAAABwAYAAIoBAABRK2F1qTHpPzsOAo5r+ek/AAD2Pp0AAAAAAAAAAcEGAACKAQAAfag8x1E+6T9ktjfX7PfpPwAA9j6dAAAAAAAAAAHCBgAAigEAAKklGBn6Suk/jV5tIG726T8AAPY+rAAAAAAAAAABwwYAAIoBAADLiZRaGlXpP7YGo2nv9Ok/AIDyPqwAAAAAAAAAAcQGAACKAQAA7u0QnDpf6T/frtiycPPpPwAA8T68AAAAAAAAAAHFBgAAigEAAAg5Ls3SZuk/CFcO/PHx6T8AgOg+vAAAAAAAAAABxgYAAIoBAACd9xv2Jm3pP1qneY707uk/AIDkPswAAAAAAAAAAccGAACKAQAAuEI5J7906T+DT6/Xde3pPwAA0z7MAAAAAAAAAAHIBgAAigEAAE4BJ1ATe+k/rPfkIPfr6T8AgMs+6wAAAAAAAAAByQYAAIoBAABeM+VwI4DpP9WfGmp46uk/AABePusAAAAAAAAAAcoGAACKAQAA7Nhzie+D6T/VnxpqeOrpPwAADD4YAQAAAAAAAAHLBgAAigEAAPXx0pl3huk//kdQs/no6T8AALg9GAEAAAAAAAABzAYAAIoBAADt14GOE/7rP7I7nZPXe+k/AABaPgAAAAAAAAAAAc0GAACKAQAAYDLzdUf66z8tND5vW3fpPwCAlT4QAAAAAAAAAAHOBgAAigEAANylw20D+es/VtxzuNx16T8AgJ4+EAAAAAAAAAABzwYAAIoBAADcpcNtA/nrP3+EqQFedOk/AAClPhAAAAAAAAAAAdAGAACKAQAA3KXDbQP56z9/hKkBXnTpPwAAqz4QAAAAAAAAAAHRBgAAigEAANylw20D+es/qCzfSt9y6T8AgKw+HwAAAAAAAAAB0gYAAIoBAADcpcNtA/nrP9HUFJRgcek/AICrPh8AAAAAAAAAAdMGAACKAQAA3KXDbQP56z8jJYAmY27pPwCAqj4fAAAAAAAAAAHUBgAAigEAANylw20D+es/TM21b+Rs6T8AgKY+HwAAAAAAAAAB1QYAAIoBAADcpcNtA/nrP54dIQLnaek/AAClPiQAAAAAAAAAAdYGAACKAQAA3KXDbQP56z/HxVZLaGjpPwCApj4kAAAAAAAAAAHXBgAAigEAANylw20D+es/8G2MlOlm6T8AAKc+JAAAAAAAAAAB2AYAAIoBAADcpcNtA/nrPxkWwt1qZek/AICzPiQAAAAAAAAAAdkGAACKAQAA3KXDbQP56z9Cvvcm7GPpPwCAuT40AAAAAAAAAAHaBgAAigEAANylw20D+es/a2YtcG1i6T8AAMs+NAAAAAAAAAAB2wYAAIoBAABgMvN1R/rrP5UOY7nuYOk/AIDSPjQAAAAAAAAAAdwGAACKAQAAaEtShs/86z++tpgCcF/pPwCA4j40AAAAAAAAAAHdBgAAigEAAPXw4J6bAOw/vraYAnBf6T8AgOk+NAAAAAAAAAAB3gYAAIoBAACLr87H7wbsP762mAJwX+k/AID2PmMAAAAAAAAAAd8GAACKAQAApfrr+IcO7D++tpgCcF/pPwAA/D5yAAAAAAAAAAHgBgAAigEAAEXSODJkF+w/vraYAnBf6T8AwAI/cgAAAAAAAAAB4QYAAIoBAADrwuR7yCLsP762mAJwX+k/AMAEP4IAAAAAAAAAAeIGAACKAQAAF0DAzXAv7D++tpgCcF/pPwDABz+RAAAAAAAAAAHjBgAAigEAAEzW+i+hPuw/lQ5jue5g6T8AAAk/kQAAAAAAAAAB5AYAAIoBAAD73wWKjUzsP5UOY7nuYOk/AMAJP5EAAAAAAAAAAeUGAACKAQAALnZA7L1b7D9rZi1wbWLpPwAACj+hAAAAAAAAAAHmBgAAigEAAGMMe07uauw/a2YtcG1i6T8AAAo/oQAAAAAAAAAB5wYAAIoBAAASFoao2njsP2tmLXBtYuk/AAAKP7EAAAAAAAAAAegGAACKAQAAwx+RAseG7D+VDmO57mDpPwAACj+xAAAAAAAAAAHpBgAAigEAAHIpnFyzlOw/vraYAnBf6T8AAAo/wAAAAAAAAAAB6gYAAIoBAACepneuW6HsP+dezkvxXek/AAALP8AAAAAAAAAAAesGAACKAQAARpcj+L+s7D8QBwSVclzpPwCACz/QAAAAAAAAAAHsBgAAigEAAOuHz0EkuOw/EAcElXJc6T8AQAs/0AAAAAAAAAAB7QYAAIoBAAAE0+xyvL/sPzmvOd7zWuk/AAALP+AAAAAAAAAAAe4GAACKAQAAm5HamxDG7D9iV28ndVnpPwCACj/gAAAAAAAAAAHvBgAAigEAACg3abTcyew/i/+kcPZX6T8AAAo/7wAAAAAAAAAB8AYAAIoBAACtw5i8IMvsP7Sn2rl3Vuk/AAAKP+8AAAAAAAAAAfEGAACKAQAAKDdptNzJ7D+0p9q5d1bpPwAACj/vAAAAAAAAAAHyBgAAigEAABgFq5PMxOw/tKfauXdW6T8AQAk/7wAAAAAAAAAB8wYAAIoBAAD9uY1iNL3sP4v/pHD2V+k/AAAJP/8AAAAAAAAAAfQGAACKAQAAVsnhGNCx7D+L/6Rw9lfpPwAACT8OAQAAAAAAAAH1BgAAigEAAJ6md65boew/i/+kcPZX6T8AAAk/HgEAAAAAAAAB9gYAAIoBAABi9907o4/sP4v/pHD2V+k/AAAJPx4BAAAAAAAAAfcGAACKAQAAl6K1sB567D+0p9q5d1bpPwAACT8uAQAAAAAAAAH4BgAAigEAAECo/gzOYOw/tKfauXdW6T8AgAk/LgEAAAAAAAAB+QYAAIoBAABkIRhhOUbsP4v/pHD2V+k/AMAJPz0BAAAAAAAAAfoGAACKAQAAipoxtaQr7D9iV28ndVnpPwCACj89AQAAAAAAAAH7BgAAigEAAK8TSwkQEew/Oa853vNa6T8AwAo/PQEAAAAAAAAB/AYAAIoBAADSjGRde/brPzmvOd7zWuk/AAAMP10BAAAAAAAAAf0GAACKAQAAdHlOqaLa6z8QBwSVclzpPwCADD9dAQAAAAAAAAH+BgAAigEAAJnyZ/0NwOs/517OS/Fd6T8AAA4/XQEAAAAAAAAB/wYAAIoBAADGhOBhAajrP+dezkvxXek/AIAOP2wBAAAAAAAAAQAHAACKAQAAd6OIzjiR6z++tpgCcF/pPwAAEj9sAQAAAAAAAAEBBwAAigEAADr07luAf+s/vraYAnBf6T8AwBM/bAEAAAAAAAABAgcAAIoBAACL6uMBlHHrP5UOY7nuYOk/AIAYP3wBAAAAAAAAAQMHAACKAQAAaIZnwHNn6z+VDmO57mDpPwCAGj98AQAAAAAAAAEEBwAAigEAAE07So/bX+s/lQ5jue5g6T8AwBw/iwEAAAAAAAABBQcAAIoBAADBlbt2D1zrP5UOY7nuYOk/AIAdP4sBAAAAAAAAAQYHAACKAQAAwZW7dg9c6z+VDmO57mDpPwDAHT+bAQAAAAAAAAEHBwAAigEAAE07So/bX+s/lQ5jue5g6T8AAB4/mwEAAAAAAAABCAcAAIoBAADrEpfIt2jrP5UOY7nuYOk/AIAfP6sBAAAAAAAAAQkHAACKAQAAF5ByGmB16z+VDmO57mDpPwBAID+rAQAAAAAAAAEKBwAAigEAAEsmrXyQhOs/lQ5jue5g6T8AQCA/ugEAAAAAAAABCwcAAIoBAAANYnb3jJfrP5UOY7nuYOk/AAAgP7oBAAAAAAAAAQwHAACKAQAA17aeghGt6z++tpgCcF/pPwAAID/KAQAAAAAAAAENBwAAigEAAKkkJh4exes/EAcElXJc6T8AACA/ygEAAAAAAAABDgcAAIoBAACFqwzKst/rPzmvOd7zWuk/AEAfP9oBAAAAAAAAAQ8HAACKAQAAaEtShs/86z9iV28ndVnpPwAAHz/aAQAAAAAAAAEQBwAAigEAAE3rl0LsGew/YldvJ3VZ6T8AgB8/6QEAAAAAAAABEQcAAIoBAACs/q32xDXsP2JXbyd1Wek/AMAfP+kBAAAAAAAAARIHAACKAQAAiIWUollQ7D9iV28ndVnpPwDAHT/5AQAAAAAAAAETBwAAigEAAGMMe07uauw/YldvJ3VZ6T8AwBw/+QEAAAAAAAABFAcAAIoBAAC6BjLyPoTsP2JXbyd1Wek/AMATPwgCAAAAAAAAARUHAACKAQAAi3S5jUuc7D9iV28ndVnpPwAAED8IAgAAAAAAAAEWBwAAigEAAF/iQClYtOw/Oa853vNa6T8AgN0+CAIAAAAAAAABFwcAAIoBAACtw5i8IMvsPxAHBJVyXOk/AADAPhgCAAAAAAAAARgHAACKAQAAb/9hNx3e7D++tpgCcF/pPwCArz4YAgAAAAAAAAEZBwAAigEAAJl8PYnF6uw/lQ5jue5g6T8AAKo+OwIAAAAAAAABGgcAAIoBAADJFkDXZRHjP0linpmKKOw/AICaPgAAAAAAAAAAARsHAACKAQAARYoQzyEQ4z9JYp6ZiijsPwCA0z4QAAAAAAAAAAEcBwAAigEAADtxsb6ZDeM/cgrU4gsn7D8AgOA+EAAAAAAAAAABHQcAAIoBAAC35IG2VQzjP5uyCSyNJew/AIDpPhAAAAAAAAAAAR4HAACKAQAAt+SBtlUM4z+bsgksjSXsPwAA/T4QAAAAAAAAAAEfBwAAigEAALfkgbZVDOM/m7IJLI0l7D8AAAI/EAAAAAAAAAABIAcAAIoBAAC35IG2VQzjP8RaP3UOJOw/AIAHPyAAAAAAAAAAASEHAACKAQAAt+SBtlUM4z8Wq6oHESHsPwDACT8gAAAAAAAAAAEiBwAAigEAALfkgbZVDOM/aPsVmhMe7D8AgAo/IAAAAAAAAAABIwcAAIoBAAC35IG2VQzjP+PztnWXGew/AAALPyAAAAAAAAAAASQHAACKAQAAM1hSrhEL4z+IlI2anBPsPwDACD8vAAAAAAAAAAElBwAAigEAACo/852JCOM/Vd2ZCCMM7D8AwAc/LwAAAAAAAAABJgcAAIoBAAAhJpSNAQbjP0vO278qA+w/AAAHPy8AAAAAAAAAAScHAACKAQAAEfTVbPEA4z9qZ1PAs/jrPwAABz8/AAAAAAAAAAEoBwAAigEAAP7BF0zh++I/OLBfLjrx6z8AAAk/PwAAAAAAAAABKQcAAIoBAADldvoaSfTiPwX5a5zA6es/AAAKP04AAAAAAAAAASoHAACKAQAAyivd6bDs4j+A8Qx4ROXrPwAADj9OAAAAAAAAAAErBwAAigEAALHgv7gY5eI/0kF4Ckfi6z8AwA8/XgAAAAAAAAABLAcAAIoBAACNfEN3+NriPySS45xJ3+s/AEATP24AAAAAAAAAAS0HAACKAQAA54uXLZTP4j/76a1TyODrPwAAFT9uAAAAAAAAAAEuBwAAigEAAECb6+MvxOI/0kF4Ckfi6z8AQBc/jQAAAAAAAAABLwcAAIoBAACRkeCJQ7biPy6hoeVB6Os/AEAYP40AAAAAAAAAATAHAACKAQAA4IfVL1eo4j9hWJV3u+/rPwCAGj+NAAAAAAAAAAExBwAAigEAAKzxms0mmeI/amdTwLP46z8AQBs/jQAAAAAAAAABMgcAAIoBAAD8549zOoviP0vO278qA+w/AIAdP50AAAAAAAAAATMHAACKAQAATN6EGU594j/a5PgsnxDsPwBAHj+dAAAAAAAAAAE0BwAAigEAACJhqcelcOI/P1PgUJIf7D8AwB4/rAAAAAAAAAABNQcAAIoBAAD//CyGhWbiP3wZkisEMOw/AAAfP6wAAAAAAAAAATYHAACKAQAAYCXgTKld4j8+56Iq8kTsPwAAIT+8AAAAAAAAAAE3BwAAigEAAMpm8iNVV+I/KV3pcmFY7D8AACI/vAAAAAAAAAABOAcAAIoBAADCTZMTzVTiP8GCxCjObuw/AMAjP8sAAAAAAAAAATkHAACKAQAAwk2TE81U4j+r+ApxPYLsPwCAJD/LAAAAAAAAAAE6BwAAigEAAE7zISyZWOI/vhaHAi6U7D8AQCU/2wAAAAAAAAABOwcAAIoBAABoPj9dMWDiPyOFbiYho+w/AMAlP9sAAAAAAAAAATwHAACKAQAAi6K7nlFq4j+0m4uTlbDsPwDAJT/rAAAAAAAAAAE9BwAAigEAALcfl/D5duI/bFreSYu87D8AACY/6wAAAAAAAAABPgcAAIoBAADstdFSKobiP54R0tsExOw/AAAmPwoBAAAAAAAAAT8HAACKAQAAo9g7vZ6W4j9MwWZJAsfsPwAAJj8KAQAAAAAAAAFABwAAigEAAFz7pScTp+I/0cjFbX7L7D8AACE/CgEAAAAAAAABQQcAAIoBAAAdN2+iD7riP/pw+7b/yew/AMAePxoBAAAAAAAAAUIHAACKAQAAY/9nJVDO4j91aZySg8XsPwAAEz8aAQAAAAAAAAFDBwAAigEAACxUkLDU4+I/bFreSYu87D8AwA0/GgEAAAAAAAABRAcAAIoBAAD+wRdM4fviP4vzVUoUsuw/AACrPikBAAAAAAAAAUUHAACKAQAAyRZA12UR4z/RNAOUHqbsPwAAcT4pAQAAAAAAAAFGBwAAigEAAAXG2UkeI+M/GXaw3Sia7D8AADc+KQEAAAAAAAABRwcAAIoBAABCdXO81jTjP2O3XSczjuw/AAAkPkgBAAAAAAAAAUgHAACKAQAAihf0F7654z8MnOy+GBjsPwCAxj4AAAAAAAAAAAFJBwAAigEAAOMmSM5ZruM/4/O2dZcZ7D8AAAg/DwAAAAAAAAABSgcAAIoBAADbDem90avjP2j7FZoTHuw/AEAQPw8AAAAAAAAAAUsHAACKAQAAytsqncGm4z8Wq6oHESHsPwBAFj8PAAAAAAAAAAFMBwAAigEAAMDCy4w5pOM/xFo/dQ4k7D8AQB0/LQAAAAAAAAABTQcAAIoBAAA0HT10baDjP0linpmKKOw/AEAfPy0AAAAAAAAAAU4HAACKAQAAIut+U12b4z/Oaf29Bi3sPwBAIj8tAAAAAAAAAAFPBwAAigEAABG5wDJNluM/KskmmQEz7D8AQCM/PQAAAAAAAAABUAcAAIoBAAAAhwISPZHjP12AGit7Ouw/AMAiPz0AAAAAAAAAAVEHAACKAQAA7lRE8SyM4z9nj9hzc0PsPwBAIj9MAAAAAAAAAAFSBwAAigEAAFiWVsjYheM/SPZgc+pN7D8AgCI/TAAAAAAAAAABUwcAAIoBAABHZJinyIDjPyld6XJhWOw/AMAiP0wAAAAAAAAAAVQHAACKAQAANjLahrh74z+Oy9CWVGfsPwDAIj9cAAAAAAAAAAFVBwAAigEAACUAHGaoduM/RoojTUpz7D8AACM/XAAAAAAAAAABVgcAAIoBAAAb57xVIHTjP/1IdgNAf+w/AEAiP2wAAAAAAAAAAVcHAACKAQAAl1qNTdxy4z+1B8m5NYvsPwAAIj9sAAAAAAAAAAFYBwAAigEAAKBz7F1kdeM/lG5RuayV7D8AgCI/ewAAAAAAAAABWQcAAIoBAACxpap+dHrjP559DwKlnuw/AMAiP3sAAAAAAAAAAVoHAACKAQAAR2SYp8iA4z/RNAOUHqbsPwCAIz+LAAAAAAAAAAFbBwAAigEAAOY75eCkieM/WDxiuJqq7D8AwCM/iwAAAAAAAAABXAcAAIoBAAARucAyTZbjP1g8Yriaquw/AIAkP5oAAAAAAAAAAV0HAACKAQAARU/7lH2l4z/RNAOUHqbsPwDAJD+qAAAAAAAAAAFeBwAAigEAAIL+lAc2t+M/xyVFSyad7D8AQCM/qgAAAAAAAAABXwcAAIoBAADHxo2KdsvjPzoPKN6xj+w/AIAiP6oAAAAAAAAAAWAHAACKAQAABHYn/S7d4z+r+ApxPYLsPwAAIT+6AAAAAAAAAAFhBwAAigEAAL2YkWej7eM/RoojTUpz7D8AQCA/ugAAAAAAAAABYgcAAIoBAADpFW25S/rjP+AbPClXZOw/AAAgP8kAAAAAAAAAAWMHAACKAQAAC3rp+msE5D97rVQFZFXsPwAAID/JAAAAAAAAAAFkBwAAigEAAKlRNjRIDeQ/w+4BT25J7D8AgCA/yQAAAAAAAAABZQcAAIoBAAC7g/RUWBLkPwswr5h4Pew/AMAgP9kAAAAAAAAAAWYHAACKAQAAPhAkXZwT5D8qySaZATPsPwAAIj/ZAAAAAAAAAAFnBwAAigEAAD4QJF2cE+Q/SWKemYoo7D8AgCI/+AAAAAAAAAABaAcAAIoBAACzapVE0A/kPxarqgcRIew/AIAgP/gAAAAAAAAAAWkHAACKAQAAmB94EzgI5D+Ro0vjlBzsPwDAHz/4AAAAAAAAAAFqBwAAigEAAPlHK9pb/+M/DJzsvhgY7D8AwBU/+AAAAAAAAAABawcAAIoBAADW466YO/XjP4iUjZqcE+w/AEARPwgBAAAAAAAAAWwHAACKAQAAtH8yVxvr4z+xPMPjHRLsPwBAAz8IAQAAAAAAAAFtBwAAigEAAA2Phg233+M/sTzD4x0S7D8AAPo+FwEAAAAAAAABbgcAAIoBAABlntrDUtTjP4iUjZqcE+w/AACyPhcBAAAAAAAAAW8HAACKAQAAQzpegjLK4z9f7FdRGxXsPwAAkj4nAQAAAAAAAAFwBwAAigEAAJ1JsjjOvuM/DJzsvhgY7D8AAIA+JwEAAAAAAAABcQcAAIoBAACC/pQHNrfjP+PztnWXGew/AAB0PlYBAAAAAAAAAXIHAACKAQAAjvF78GQq5D8iJqZ2qQTsPwAApT4AAAAAAAAAAAFzBwAAigEAABJ+q/ioK+Q/S87bvyoD7D8AAOI+DwAAAAAAAAABdAcAAIoBAAASfqv4qCvkP9DVOuSmB+w/AIDvPg8AAAAAAAAAAXUHAACKAQAAlgrbAO0s5D8DjS52IA/sPwCA+T4PAAAAAAAAAAF2BwAAigEAABuXCgkxLuQ/iJSNmpwT7D8AAAo/DwAAAAAAAAABdwcAAIoBAAAjsGkZuTDkP+PztnWXGew/AAAPPx8AAAAAAAAAAXgHAACKAQAApzyZIf0x5D8Wq6oHESHsPwDAFD8fAAAAAAAAAAF5BwAAigEAALBV+DGFNOQ/9xEzB4gr7D8AABc/LwAAAAAAAAABegcAAIoBAAC5bldCDTfkP7DQhb19N+w/AAAXPy8AAAAAAAAAAXsHAACKAQAAwoe2UpU55D8+56Iq8kTsPwAAFz8+AAAAAAAAAAF8BwAAigEAAMKHtlKVOeQ/pFWKTuVT7D8AABc/PgAAAAAAAAABfQcAAIoBAADCh7ZSlTnkP+AbPClXZOw/AAAXPz4AAAAAAAAAAX4HAACKAQAAwoe2UpU55D8d4u0DyXTsPwCAFz9OAAAAAAAAAAF/BwAAigEAAEUU5lrZOuQ/glDVJ7yD7D8AwBc/TgAAAAAAAAABgAcAAIoBAABFFOZa2TrkPzoPKN6xj+w/AEAbP10AAAAAAAAAAYEHAACKAQAAwoe2UpU55D/wzXqUp5vsPwDAHD9dAAAAAAAAAAGCBwAAigEAAD37hkpROOQ/+tw43Z+k7D8AgCE/bQAAAAAAAAABgwcAAIoBAAA9+4ZKUTjkPy+ULG8ZrOw/AIAjP20AAAAAAAAAAYQHAACKAQAAPfuGSlE45D+0m4uTlbDsPwBAJz99AAAAAAAAAAGFBwAAigEAAD37hkpROOQ/tJuLk5Ww7D8AACk/fQAAAAAAAAABhgcAAIoBAAA9+4ZKUTjkP7Sbi5OVsOw/AEAqP4wAAAAAAAAAAYcHAACKAQAAwoe2UpU55D8vlCxvGazsPwDAKj+MAAAAAAAAAAGIBwAAigEAAEUU5lrZOuQ/I4VuJiGj7D8AwCo/jAAAAAAAAAABiQcAAIoBAADLoBVjHTzkP5RuUbmslew/AAArP5wAAAAAAAAAAYoHAACKAQAAUC1Fa2E95D9ZqJ/eOoXsPwAAKz+cAAAAAAAAAAGLBwAAigEAANvS04MtQeQ/RoojTUpz7D8AACs/rAAAAAAAAAABjAcAAIoBAABoeGKc+UTkP1sU3QTbX+w/AAArP6wAAAAAAAAAAY0HAACKAQAA9h3xtMVI5D8fTisqaU/sPwAAKz+7AAAAAAAAAAGOBwAAigEAAILDf82RTOQ/4od5T/c+7D8AACs/uwAAAAAAAAABjwcAAIoBAACV9T3uoVHkP6XBx3SFLuw/AAArP8sAAAAAAAAAAZAHAACKAQAApSf8DrJW5D8/U+BQkh/sPwAAKz/LAAAAAAAAAAGRBwAAigEAAMByGUBKXuQ/2uT4LJ8Q7D8AACs/2gAAAAAAAAABkgcAAIoBAADavTZx4mXkPyImpnapBOw/AEAqP9oAAAAAAAAAAZMHAACKAQAA8whUonpt5D9qZ1PAs/jrPwAAKj/6AAAAAAAAAAGUBwAAigEAAA5UcdMSdeQ/YViVd7vv6z8AACs/+gAAAAAAAAABlQcAAIoBAACsK74M733kPy6hoeVB6Os/AIArPxkBAAAAAAAAAZYHAACKAQAASwMLRsuG5D/SQXgKR+LrPwDAKz8ZAQAAAAAAAAGXBwAAigEAAOnaV3+nj+Q/++mtU8jg6z8AACw/KQEAAAAAAAABmAcAAIoBAACIsqS4g5jkPySS45xJ3+s/AEArPykBAAAAAAAAAZkHAACKAQAAJorx8V+h5D/SQXgKR+LrPwAAKz8pAQAAAAAAAAGaBwAAigEAAEDVDiP4qOQ/LqGh5UHo6z8AACw/KQEAAAAAAAABmwcAAIoBAADWk/xLTK/kPziwXy468es/AIAsPykBAAAAAAAAAZwHAACKAQAAYjmLZBiz5D/vbrLkL/3rPwAALj84AQAAAAAAAAGdBwAAigEAAGxS6nSgteQ/foXPUaQK7D8AgC4/OAEAAAAAAAABngcAAIoBAADw3hl95LbkP5GjS+OUHOw/AIAwP0gBAAAAAAAAAZ8HAACKAQAA8N4ZfeS25D8qySaZATPsPwBAMT9IAQAAAAAAAAGgBwAAigEAAGxS6nSgteQ/SPZgc+pN7D8AQDE/SAEAAAAAAAABoQcAAIoBAADoxbpsXLTkP47L0JZUZ+w/AAAxP1cBAAAAAAAAAaIHAACKAQAAYjmLZBiz5D+r+ApxPYLsPwBALz9XAQAAAAAAAAGjBwAAigEAAGI5i2QYs+Q/a8YbcCuX7D8AgC4/ZwEAAAAAAAABpAcAAIoBAABiOYtkGLPkP1g8Yriaquw/AIAnP2cBAAAAAAAAAaUHAACKAQAA6MW6bFy05D/nUn8lD7jsPwBAJD+GAQAAAAAAAAGmBwAAigEAAGxS6nSgteQ/GQpzt4i/7D8AAAg/hgEAAAAAAAABpwcAAIoBAADw3hl95LbkP/pw+7b/yew/AAD3PqYBAAAAAAAAAagHAACKAQAAp7HRmmmB5T93WwHMFPPqPwAA5z4AAAAAAAAAAAGpBwAAigEAAKex0ZppgeU/JQuWORL26j8AQB4/HwAAAAAAAAABqgcAAIoBAAA+cL/DvYflP1jCicuL/eo/AAAoPx8AAAAAAAAAAasHAACKAQAATqJ95M2M5T++MHHvfgzrPwDALj8fAAAAAAAAAAGsBwAAigEAANxHDP2ZkOU/8OdkgfgT6z8AADM/HwAAAAAAAAABrQcAAIoBAABp7ZoVZpTlP1ZWTKXrIus/AIAzPx8AAAAAAAAAAa4HAACKAQAA/quIPrqa5T9AzJLtWjbrPwBAND8vAAAAAAAAAAGvBwAAigEAAJNqdmcOoeU/XfnMx0NR6z8AwDQ/LwAAAAAAAAABsAcAAIoBAACutZOYpqjlPyrWmw8qb+s/AAAyPz4AAAAAAAAAAbEHAACKAQAARHSBwfqu5T/MCjUOj47rPwAAMT8+AAAAAAAAAAGyBwAAigEAANoyb+pOteU/bj/ODPSt6z8AwCw/TgAAAAAAAAABswcAAIoBAADrZC0LX7rlPzocnVTay+s/AAArP04AAAAAAAAAAbQHAACKAQAAgCMbNLPA5T+A8Qx4ROXrPwDAKT9OAAAAAAAAAAG1BwAAigEAAJJV2VTDxeU/726y5C/96z8AACk/bQAAAAAAAAABtgcAAIoBAAAf+2dtj8nlP9rk+CyfEOw/AAAqP20AAAAAAAAAAbcHAACKAQAAraD2hVvN5T+bsgksjSXsPwCAKj99AAAAAAAAAAG4BwAAigEAALW5VZbjz+U/sNCFvX037D8AgCw/fQAAAAAAAAABuQcAAIoBAAC90rSma9LlPz7noiryROw/AEAtP40AAAAAAAAAAboHAACKAQAAQV/krq/T5T8fTisqaU/sPwBALj+NAAAAAAAAAAG7BwAAigEAAMbrE7fz1OU/UgUfvOJW7D8AwC4/jQAAAAAAAAABvAcAAIoBAABLeEO/N9blP9YMfuBeW+w/AMAsP5wAAAAAAAAAAb0HAACKAQAAS3hDvzfW5T/WDH7gXlvsPwDAKz+cAAAAAAAAAAG+BwAAigEAAMbrE7fz1OU/KV3pcmFY7D8AgCk/nAAAAAAAAAABvwcAAIoBAABBX+Sur9PlP3utVAVkVew/AIAoP5wAAAAAAAAAAcAHAACKAQAAOUaFnifR5T9I9mBz6k3sPwCAJj+sAAAAAAAAAAHBBwAAigEAAK2g9oVbzeU/Z4/Yc3ND7D8AgCU/rAAAAAAAAAABwgcAAIoBAACabjhlS8jlP12AGit7Ouw/AAAlP7sAAAAAAAAAAcMHAACKAQAAijx6RDvD5T+lwcd0hS7sPwAAJT/LAAAAAAAAAAHEBwAAigEAAPN9jBvnvOU/FquqBxEh7D8AgCU/ywAAAAAAAAABxQcAAIoBAADaMm/qTrXlP1/sV1EbFew/AMAlP9sAAAAAAAAAAcYHAACKAQAAv+dRubat5T9+hc9RpArsPwDAJT/bAAAAAAAAAAHHBwAAigEAAJyD1XeWo+U/nR5HUi0A7D8AACY/2wAAAAAAAAAByAcAAIoBAAB6H1k2dpnlP5MPiQk19+s/AMAkP+oAAAAAAAAAAckHAACKAQAATqJ95M2M5T9hWJV3u+/rPwBAJD/qAAAAAAAAAAHKBwAAigEAAJ+YcorhfuU/s6gACr7s6z8AACM/+gAAAAAAAAABywcAAIoBAADujmcw9XDlPwX5a5zA6es/AEAiP/oAAAAAAAAAAcwHAACKAQAAuvgszsRh5T8F+WucwOnrPwDAIz8KAQAAAAAAAAHNBwAAigEAAArvIXTYU+U/YViVd7vv6z8AQCQ/CgEAAAAAAAABzgcAAIoBAADfcUYiMEflP5MPiQk19+s/AEApPxkBAAAAAAAAAc8HAACKAQAAtPRq0Ic65T+dHkdSLQDsPwBAKz8ZAQAAAAAAAAHQBwAAigEAAJGQ7o5nMOU/Vd2ZCCMM7D8AwC4/KQEAAAAAAAAB0QcAAIoBAADzuKFViyflPwyc7L4YGOw/AAAwPykBAAAAAAAAAdIHAACKAQAA2G2EJPMf5T/EWj91DiTsPwDAMT84AQAAAAAAAAHTBwAAigEAAEOvlvueGeU/fBmSKwQw7D8AgDI/OAEAAAAAAAAB1AcAAIoBAAA6ljfrFhflP+KHeU/3Puw/AAA0P0gBAAAAAAAAAdUHAACKAQAAOpY36xYX5T9xnpa8a0zsPwCAND9IAQAAAAAAAAHWBwAAigEAAL8iZ/NaGOU/KV3pcmFY7D8AQDU/WAEAAAAAAAAB1wcAAIoBAADQVCUUax3lPwnEcXLYYuw/AMA1P1gBAAAAAAAAAdgHAACKAQAAbixyTUcm5T8T0y+70GvsPwAANz9nAQAAAAAAAAHZBwAAigEAAJGQ7o5nMOU/bzJZlstx7D8AgDc/ZwEAAAAAAAAB2gcAAIoBAABAmvnoUz7lPx3i7QPJdOw/AEA4P3cBAAAAAAAAAdsHAACKAQAAdTA0S4RN5T8d4u0DyXTsPwDAOD93AQAAAAAAAAHcBwAAigEAAC5TnrX4XeU/bzJZlstx7D8AwDc/hwEAAAAAAAAB3QcAAIoBAABqAjgosW/lP+oq+nFPbew/AEA3P4cBAAAAAAAAAd4HAACKAQAAp7HRmmmB5T+Oy9CWVGfsPwAAJj+HAQAAAAAAAAHfBwAAigEAAORgaw0ik+U/hLwSTlxe7D8AAB4/lgEAAAAAAAAB4AcAAIoBAAAhEAWA2qTlP6RVik7lU+w/AADQPpYBAAAAAAAAAeEHAACKAQAAVaY/4gq05T/D7gFPbknsPwAAoD6mAQAAAAAAAAHiBwAAigEAAIo8ekQ7w+U/CzCvmHg97D8AAIY+pgEAAAAAAAAB4wcAAIoBAAC1uVWW48/lP85p/b0GLew/AAB7PtUBAAAAAAAAAeQHAACKAQAAUXwFvXT95T+dHkdSLQDsPwAA/T4AAAAAAAAAAAHlBwAAigEAADcx6Ivc9eU/py0FmyUJ7D8AgC0/EAAAAAAAAAAB5gcAAIoBAAC0pLiDmPTlPwONLnYgD+w/AAA4PxAAAAAAAAAAAecHAACKAQAALhiJe1Tz5T+xPMPjHRLsPwCAPz8QAAAAAAAAAAHoBwAAigEAALSkuIOY9OU/X+xXURsV7D8AgEQ/HwAAAAAAAAAB6QcAAIoBAAC0pLiDmPTlP1/sV1EbFew/AEBFPx8AAAAAAAAAAeoHAACKAQAAvL0XlCD35T8MnOy+GBjsPwDAKT8fAAAAAAAAAAHrBwAAigEAAEhjpqzs+uU/4/O2dZcZ7D8AAB0/HwAAAAAAAAAB7AcAAIoBAADeIZTVQAHmP5GjS+OUHOw/AAAWPy8AAAAAAAAAAe0HAACKAQAAnb34tl6I5z96usl7jJHrPwAA4z4AAAAAAAAAAAHuBwAAigEAAGAOX0Smduc/WiFSewOc6z8AwBs/EAAAAAAAAAAB7wcAAIoBAADUaNAr2nLnP98osZ9/oOs/AAAlPxAAAAAAAAAAAfAHAACKAQAAwTYSC8pt5z87iNp6eqbrPwDAKz8QAAAAAAAAAAHxBwAAigEAALkds/pBa+c/wI85n/aq6z8AADA/IAAAAAAAAAAB8gcAAIoBAACxBFTquWjnP3dOjFXstus/AIAwPyAAAAAAAAAAAfMHAACKAQAAqOv02TFm5z/dvHN538XrPwBAMD8vAAAAAAAAAAH0BwAAigEAAJ7SlcmpY+c/8drvCtDX6z8AADA/LwAAAAAAAAAB9QcAAIoBAACWuTa5IWHnP7OoAAq+7Os/AIAvPz8AAAAAAAAAAfYHAACKAQAAEi0Hsd1f5z8iJqZ2qQTsPwAALz8/AAAAAAAAAAH3BwAAigEAABItB7HdX+c/P1PgUJIf7D8AgC4/TwAAAAAAAAAB+AcAAIoBAAASLQex3V/nP+KHeU/3Puw/AAAuP08AAAAAAAAAAfkHAACKAQAAG0ZmwWVi5z9bFN0E21/sPwAALj9PAAAAAAAAAAH6BwAAigEAACx4JOJ1Z+c//Uh2A0B/7D8AAC4/XgAAAAAAAAAB+wcAAIoBAAA+quIChmznP8clRUsmnew/AAAuP14AAAAAAAAAAfwHAACKAQAA1GjQK9py5z8Q+7RukLbsPwAALj9uAAAAAAAAAAH9BwAAigEAAGgnvlQueec/0cjFbX7L7D8AAC8/bgAAAAAAAAAB/gcAAIoBAAD+5at9gn/nP+TmQf9u3ew/AIAvP30AAAAAAAAAAf8HAACKAQAAERhqnpKE5z8grfPZ4O3sPwBAMD99AAAAAAAAAAEACAAAigEAACFKKL+iiec/KryxItn27D8AwDA/jQAAAAAAAAABAQgAAIoBAACu77bXbo3nP11zpbRS/uw/AEAwP40AAAAAAAAAAQIIAACKAQAAO5VF8DqR5z+50s6PTQTtPwAAMD+dAAAAAAAAAAEDCAAAigEAAEOupADDk+c/udLOj00E7T8AgC8/nQAAAAAAAAABBAgAAIoBAADIOtQIB5XnP11zpbRS/uw/AAAvP50AAAAAAAAAAQUIAACKAQAAyDrUCAeV5z/3BL6QX+/sPwCALj+8AAAAAAAAAAEGCAAAigEAAE3HAxFLluc/F541kejk7D8AAC4/vAAAAAAAAAABBwgAAIoBAABNxwMRS5bnP9HIxW1+y+w/AIAtP7wAAAAAAAAAAQgIAACKAQAATccDEUuW5z+L81VKFLLsPwAALT/MAAAAAAAAAAEJCAAAigEAANBTMxmPl+c/Og8o3rGP7D8AgC0/zAAAAAAAAAABCggAAIoBAABW4GIh05jnPzx7ZQRSauw/AMAtP9sAAAAAAAAAAQsIAACKAQAA44XxOZ+c5z8VP23hcEbsPwBALD/bAAAAAAAAAAEMCAAAigEAAG8rgFJroOc/FquqBxEh7D8AgCs/6wAAAAAAAAABDQgAAIoBAACBXT5ze6XnP50eR1ItAOw/AIAqP+sAAAAAAAAAAQ4IAACKAQAAko/8k4uq5z/SQXgKR+LrPwAAKj/6AAAAAAAAAAEPCAAAigEAAChO6rzfsOc/jGwI59zI6z8AgCk/+gAAAAAAAAABEAgAAIoBAAC+DNjlM7fnP/NGLTFwsus/AAApP/oAAAAAAAAAAREIAACKAQAAXOQkHxDA5z+2gHtW/qHrPwCAKT8KAQAAAAAAAAESCAAAigEAAPq7cVjsyOc/UBKUMguT6z8AwCk/CgEAAAAAAAABEwgAAIoBAACirB2iUNTnP5lTQXwVh+s/AEApPxoBAAAAAAAAARQIAACKAQAASZ3J67Tf5z+PRIMzHX7rPwAAKT8aAQAAAAAAAAEVCAAAigEAAHQapT1d7Oc/Cj0kD6F56z8AgCk/KQEAAAAAAAABFggAAIoBAACXfiF/ffbnPwo9JA+hees/AMApPykBAAAAAAAAARcIAACKAQAAPm/NyOEB6D9mnE3qm3/rPwDAKT85AQAAAAAAAAEYCAAAigEAAGHTSQoCDOg/RwPW6RKK6z8AACo/OQEAAAAAAAABGQgAAIoBAACDN8ZLIhboP6xxvQ0Gmes/AAAqPzkBAAAAAAAAARoIAACKAQAAnoLjfLod6D/Ajzmf9qrrPwAAKj9YAQAAAAAAAAEbCAAAigEAADRB0aUOJOg/qgWA52W+6z8AQCg/WAEAAAAAAAABHAgAAIoBAADA5l++2ifoP78j/HhW0Os/AIAnP1gBAAAAAAAAAR0IAACKAQAAyv++zmIq6D/SQXgKR+LrPwCAJj9YAQAAAAAAAAEeCAAAigEAAEVzj8YeKeg/5l/0mzf06z8AACY/bQEAAAAAAAABHwgAAIoBAAA9WjC2liboP0vO278qA+w/AEAoP20BAAAAAAAAASAIAACKAQAAp5tCjUIg6D+xPMPjHRLsPwAAKT98AQAAAAAAAAEhCAAAigEAABDdVGTuGeg/P1PgUJIf7D8AQCk/fAEAAAAAAAABIggAAIoBAADteNgizg/oP/cRMweIK+w/AAApP4wBAAAAAAAAASMIAACKAQAARogs2WkE6D8BIfFPgDTsPwAAGj+MAQAAAAAAAAEkCAAAigEAAKCXgI8F+ec/XYAaK3s67D8AQBM/nAEAAAAAAAABJQgAAIoBAAB0GqU9XeznPwswr5h4Pew/AIDEPpwBAAAAAAAAASYIAACKAQAASZ3J67Tf5z802OTh+TvsPwCAmD6rAQAAAAAAAAEnCAAAigEAACc5TaqU1ec/13i7Bv817D8AAIA+qwEAAAAAAAABKAgAAIoBAACIYQBxuMznP/cRMweIK+w/AABwPssBAAAAAAAAASkIAACKAQAA40rc//ox6D8S4KQx+afrPwAAwz4AAAAAAAAAAAEqCAAAigEAAHoJyihPOOg/wI85n/aq6z8AgAU/EAAAAAAAAAABKwgAAIoBAACTVOdZ5z/oP/NGLTFwsus/AIANPxAAAAAAAAAAASwIAACKAQAArZ8Ei39H6D/TrbUw57zrPwBAEz8QAAAAAAAAAAEtCAAAigEAADlFk6NLS+g/BmWpwmDE6z8AgBs/EAAAAAAAAAABLggAAIoBAABMd1HEW1DoPxF0ZwtZzes/AAAePxAAAAAAAAAAAS8IAACKAQAAXKkP5WtV6D/IMrrBTtnrPwCAHz8QAAAAAAAAAAEwCAAAigEAAG/bzQV8Wug/gPEMeETl6z8AACA/IAAAAAAAAAABMQgAAIoBAAAEmrsu0GDoP+Zf9Js39Os/AEAfPyAAAAAAAAAAATIIAACKAQAAkT9KR5xk6D90dhEJrAHsPwAAHz8vAAAAAAAAAAEzCAAAigEAAB7l2F9oaOg/LDVkv6EN7D8AgB4/LwAAAAAAAAABNAgAAIoBAAAn/jdw8GroP+PztnWXGew/AAAePy8AAAAAAAAAATUIAACKAQAArIpneDRs6D/EWj91DiTsPwBAID8/AAAAAAAAAAE2CAAAigEAAKyKZ3g0bOg/zmn9vQYt7D8AACE/PwAAAAAAAAABNwgAAIoBAAAn/jdw8GroPwEh8U+ANOw/AEAnP24AAAAAAAAAATgIAACKAQAAJ/43cPBq6D802OTh+TvsPwAAKj9uAAAAAAAAAAE5CAAAigEAAKJxCGisaeg/ud9DBnZA7D8AQDA/bgAAAAAAAAABOggAAIoBAACZWKlXJGfoP2eP2HNzQ+w/AAAzP24AAAAAAAAAATsIAACKAQAAFsx5T+Bl6D9nj9hzc0PsPwDAOD9uAAAAAAAAAAE8CAAAigEAAA2zGj9YY+g/kDcOvfRB7D8AQDs/bgAAAAAAAAABPQgAAIoBAACJJus2FGLoP+KHeU/3Puw/AEA/P24AAAAAAAAAAT4IAACKAQAABJq7LtBg6D+w0IW9fTfsPwAAQT99AAAAAAAAAAE/CAAAigEAAASauy7QYOg/pcHHdIUu7D8AwEE/jQAAAAAAAAABQAgAAIoBAACJJus2FGLoPxarqgcRIew/AABCP40AAAAAAAAAAUEIAACKAQAAFsx5T+Bl6D9f7FdRGxXsPwAAQj+dAAAAAAAAAAFCCAAAigEAAKJxCGisaeg/+X1wLSgG7D8AAEI/nQAAAAAAAAABQwgAAIoBAAA4MPaQAHDoP2pnU8Cz+Os/AEBBP8sAAAAAAAAAAUQIAACKAQAAU3sTwph36D8F+WucwOnrPwAAQT/LAAAAAAAAAAFFCAAAigEAAHbfjwO5geg/n4qEeM3a6z8AwD4/ywAAAAAAAAABRggAAIoBAACYQwxF2YvoPxF0ZwtZzes/AMA9P8sAAAAAAAAAAUcIAACKAQAAu6eIhvmV6D9YtRRVY8HrPwBAOj/LAAAAAAAAAAFICAAAigEAAFp/1b/Vnug/Jf4gw+m56z8AADk/ywAAAAAAAAABSQgAAIoBAAB941EB9qjoP/NGLTFwsus/AMAyP8sAAAAAAAAAAUoIAACKAQAAn0fOQhaz6D8c72J68bDrPwAAMD/bAAAAAAAAAAFLCAAAigEAAEY4eox6vug/HO9ievGw6z8AgCM/2wAAAAAAAAABTAgAAIoBAADsKCbW3snoP/NGLTFwsus/AAAeP+sAAAAAAAAAAU0IAACKAQAAlBnSH0PV6D+g9sGebbXrPwDAAj/rAAAAAAAAAAFOCAAAigEAAL6WrXHr4eg/Jf4gw+m56z8AgO0++gAAAAAAAAABTwgAAIoBAADrE4nDk+7oP4FdSp7kv+s/AABnPvoAAAAAAAAAAVAIAACKAQAAFpFkFTz76D/dvHN538XrPwAA9j0aAQAAAAAAAAFRCAAAigEAAEIOQGfkB+k/Y8TSnVvK6z8AAIQ9GgEAAAAAAAABUggAAIoBAAC5V9Y5ClDpPySS45xJ3+s/AIC0PgAAAAAAAAAAAVMIAACKAQAAlvNZ+OlF6T9NOhnmyt3rPwCA9z4PAAAAAAAAAAFUCAAAigEAAIXBm9fZQOk/0kF4Ckfi6z8AAAM/DwAAAAAAAAABVQgAAIoBAABsdn6mQTnpP4DxDHhE5es/AIAIPw8AAAAAAAAAAVYIAACKAQAA39DvjXU16T9XSdcuw+brPwDADz8fAAAAAAAAAAFXCAAAigEAAMyeMW1lMOk/BflrnMDp6z8AABI/HwAAAAAAAAABWAgAAIoBAACzUxQ8zSjpPziwXy468es/AIAUPx8AAAAAAAAAAVkIAACKAQAAmAj3CjUh6T9qZ1PAs/jrPwCAFT8vAAAAAAAAAAFaCAAAigEAAANKCeLgGuk/nR5HUi0A7D8AABc/LwAAAAAAAAABWwgAAIoBAABuixu5jBTpP9DVOuSmB+w/AIAXPz4AAAAAAAAAAVwIAACKAQAAW1ldmHwP6T8DjS52IA/sPwCAGT8+AAAAAAAAAAFdCAAAigEAANCzzn+wC+k/DJzsvhgY7D8AQBo/PgAAAAAAAAABXggAAIoBAADQs85/sAvpPxarqgcRIew/AAAdP04AAAAAAAAAAV8IAACKAQAA2MwtkDgO6T9JYp6ZiijsPwAAHj9OAAAAAAAAAAFgCAAAigEAAG6LG7mMFOk/fBmSKwQw7D8AQB8/XQAAAAAAAAABYQgAAIoBAACQ75f6rB7pP7DQhb19N+w/AMAfP10AAAAAAAAAAWIIAACKAQAAvGxzTFUr6T802OTh+TvsPwDAHz9tAAAAAAAAAAFjCAAAigEAAO8Crq6FOuk/CzCvmHg97D8AACA/bQAAAAAAAAABZAgAAIoBAACfDLkIckjpPwswr5h4Pew/AAAgP30AAAAAAAAAAWUIAACKAQAA06LzaqJX6T9dgBorezrsPwAAID99AAAAAAAAAAFmCAAAigEAAAg5Ls3SZuk/13i7Bv817D8AQB8/jAAAAAAAAAABZwgAAIoBAAA7z2gvA3bpP85p/b0GLew/AAAfP4wAAAAAAAAAAWgIAACKAQAA4r8UeWeB6T8Wq6oHESHsPwAAHz+cAAAAAAAAAAFpCAAAigEAAAUkkbqHi+k/iJSNmpwT7D8AAB8/nAAAAAAAAAABaggAAIoBAAAgb67rH5PpPyImpnapBOw/AAAfP6wAAAAAAAAAAWsIAACKAQAAMqFsDDCY6T/mX/SbN/TrPwAAHz+sAAAAAAAAAAFsCAAAigEAALYtnBR0mek/0kF4Ckfi6z8AwBw/uwAAAAAAAAABbQgAAIoBAAAyoWwMMJjpP0QrW53S1Os/AMAbP7sAAAAAAAAAAW4IAACKAQAAIG+u6x+T6T+MbAjn3MjrPwBAGD/LAAAAAAAAAAFvCAAAigEAAIKXYbJDiuk/qgWA52W+6z8AABc/ywAAAAAAAAABcAgAAIoBAADaprVo337pPyX+IMPpues/AMARP9oAAAAAAAAAAXEIAACKAQAAphB7Bq9v6T9OplYMa7jrPwCADz/aAAAAAAAAAAFyCAAAigEAAHF6QKR+YOk/TqZWDGu46z8AAPc+2gAAAAAAAAABcwgAAIoBAAA/5AVCTlHpPyX+IMPpues/AIDlPuoAAAAAAAAAAXQIAACKAQAAEmcq8KVE6T8l/iDD6bnrPwAA2z7qAAAAAAAAAAF1CAAAigEAAGx2fqZBOek/Jf4gw+m56z8AANg+CQEAAAAAAAABdggAAIoBAAAJ/hiTLvzpP5b0eMyd6Oo/AIDpPgAAAAAAAAAAAXcIAACKAQAAAOW5gqb56T93WwHMFPPqPwAAID8QAAAAAAAAAAF4CAAAigEAAADluYKm+ek//GJg8JD36j8AwCk/EAAAAAAAAAABeQgAAIoBAAD3y1pyHvfpPwZyHjmJAOs/AMAwPxAAAAAAAAAAAXoIAACKAQAA98tach736T85KRLLAgjrPwAANj8QAAAAAAAAAAF7CAAAigEAAHM/K2ra9ek/bOAFXXwP6z8AADc/IAAAAAAAAAABfAgAAIoBAADusvthlvTpPyOfWBNyG+s/AEA3PyAAAAAAAAAAAX0IAACKAQAAaybMWVLz6T+JDUA3ZSrrPwAANz8vAAAAAAAAAAF+CAAAigEAAOaZnFEO8uk/SttQNlM/6z8AADM/LwAAAAAAAAABfwgAAIoBAADmmZxRDvLpPz9gVce6W+s/AEAxPz8AAAAAAAAAAYAIAACKAQAA5pmcUQ7y6T8z5VlYInjrPwBALz8/AAAAAAAAAAGBCAAAigEAAOaZnFEO8uk/J2pe6YmU6z8AQC4/PwAAAAAAAAABgggAAIoBAABrJsxZUvPpP0WXmMNyr+s/AAAuP04AAAAAAAAAAYMIAACKAQAAcz8ratr16T+MbAjn3MjrPwAALj9OAAAAAAAAAAGECAAAigEAAADluYKm+ek/JJLjnEnf6z8AADA/XgAAAAAAAAABhQgAAIoBAACNikibcv3pPziwXy468es/AAAxP14AAAAAAAAAAYYIAACKAQAAGjDXsz4B6j8iJqZ2qQTsPwDAMj98AAAAAAAAAAGHCAAAigEAAKjVZcwKBeo/iJSNmpwT7D8AgDM/fAAAAAAAAAABiAgAAIoBAAA1e/Tk1gjqPz9T4FCSH+w/AEA0P4sAAAAAAAAAAYkIAACKAQAAPZRT9V4L6j9JYp6ZiijsPwDAND+LAAAAAAAAAAGKCAAAigEAAEWtsgXnDeo/fBmSKwQw7D8AgDU/mwAAAAAAAAABiwgAAIoBAADKOeINKw/qP9d4uwb/New/AMA1P5sAAAAAAAAAAYwIAACKAQAA01JBHrMR6j+HKFB0/DjsPwBAOT+rAAAAAAAAAAGNCAAAigEAANNSQR6zEeo/sNCFvX037D8AwDo/qwAAAAAAAAABjggAAIoBAABX33Am9xLqP9d4uwb/New/AAA/P6sAAAAAAAAAAY8IAACKAQAAV99wJvcS6j98GZIrBDDsPwDAQD+rAAAAAAAAAAGQCAAAigEAANtroC47FOo/SWKemYoo7D8AQEM/ugAAAAAAAAABkQgAAIoBAADkhP8+wxbqP2j7FZoTHuw/AEBEP8oAAAAAAAAAAZIIAACKAQAA7Z1eT0sZ6j+xPMPjHRLsPwDARD/ZAAAAAAAAAAGTCAAAigEAAHpD7WcXHeo/+X1wLSgG7D8AAEU/2QAAAAAAAAABlAgAAIoBAAAH6XuA4yDqP2pnU8Cz+Os/AIBFP/kAAAAAAAAAAZUIAACKAQAAlI4Kma8k6j+KAMvAPO7rPwDART/5AAAAAAAAAAGWCAAAigEAAKXAyLm/Keo/0kF4Ckfi6z8AQEU/+QAAAAAAAAABlwgAAIoBAAC38obazy7qP8gyusFO2es/AABFP/kAAAAAAAAAAZgIAACKAQAA0T2kC2g26j+We8Yv1dHrPwCARD8IAQAAAAAAAAGZCAAAigEAAG4V8UREP+o/Y8TSnVvK6z8AAEQ/CAEAAAAAAAABmggAAIoBAAAN7T1+IEjqP928c3nfxes/AABEPwgBAAAAAAAAAZsIAACKAQAAq8SKt/xQ6j9YtRRVY8HrPwAARD8oAQAAAAAAAAGcCAAAigEAAM4oB/kcW+o/WLUUVWPB6z8AgEQ/KAEAAAAAAAABnQgAAIoBAAB1GbNCgWbqP928c3nfxes/AMBEPzcBAAAAAAAAAZ4IAACKAQAAoZaOlClz6j9jxNKdW8rrPwBARD83AQAAAAAAAAGfCAAAigEAAM0TaubRf+o/6MsxwtfO6z8AAEQ/NwEAAAAAAAABoAgAAIoBAAB8HXVAvo3qP/Ha7wrQ1+s/AMBCPzcBAAAAAAAAAaEIAACKAQAAIg4hiiKZ6j8kkuOcSd/rPwBAQj9HAQAAAAAAAAGiCAAAigEAAEZynctCo+o/BflrnMDp6z8AQEA/RwEAAAAAAAABowgAAIoBAABp1hkNY63qP+Zf9Js39Os/AIA/P1YBAAAAAAAAAaQIAACKAQAAgyE3Pvu06j/Gxnybrv7rPwAAPj9WAQAAAAAAAAGlCAAAigEAAJVT9V4Luuo/py0FmyUJ7D8AQD0/ZgEAAAAAAAABpggAAIoBAACdbFRvk7zqP4iUjZqcE+w/AAA+P2YBAAAAAAAAAacIAACKAQAAGeAkZ0+76j9o+xWaEx7sPwCAPj92AQAAAAAAAAGoCAAAigEAAIs6lk6Dt+o/SWKemYoo7D8AgEE/dgEAAAAAAAABqQgAAIoBAAD3e6glL7HqP3wZkisEMOw/AABDP4UBAAAAAAAAAaoIAACKAQAA1Bcs5A6n6j9dgBorezrsPwCARj+FAQAAAAAAAAGrCAAAigEAAKiaUJJmmuo/kDcOvfRB7D8AAEg/lQEAAAAAAAABrAgAAIoBAAD4kEU4eozqP+yWN5jvR+w/AIBHP5UBAAAAAAAAAa0IAACKAQAAP27bzQV86j9xnpa8a0zsPwBARz+lAQAAAAAAAAGuCAAAigEAAAO/QVtNauo/SPZgc+pN7D8AwEM/tAEAAAAAAAABrwgAAIoBAADGD6jolFjqP0j2YHPqTew/AABCP8QBAAAAAAAAAbAIAACKAQAAgUevZVRE6j/D7gFPbknsPwAAKT/EAQAAAAAAAAGxCAAAigEAADp/tuITMOo/PueiKvJE7D8AwB0/xAEAAAAAAAABsggAAIoBAADtnV5PSxnqP+KHeU/3Puw/AIAWP8QBAAAAAAAAAbMIAACKAQAAIkk2xMYD6j+w0IW9fTfsPwAAFD/EAQAAAAAAAAG0CAAAigEAAADUIzZ6MJo/rAmiWtIR2D8AgIg+AAAAAAAAAAABtQgAAIoBAADAcHoSdD2ZP1CqeH/XC9g/AAC7PhAAAAAAAAAAAbYIAACKAQAAMOCIDPMUmT/zSk+k3AXYPwAAxj4QAAAAAAAAAAG3CAAAigEAAKxPlwZy7Jg/O4z87eb51z8AAM4+EAAAAAAAAAABuAgAAIoBAACsT5cGcuyYP+As0xLs89c/AIDiPhAAAAAAAAAAAbkIAACKAQAAHL+lAPHDmD+Ezak38e3XPwAA6j4vAAAAAAAAAAG6CAAAigEAAJgutPpvm5g/er7r7vjk1z8AAPc+LwAAAAAAAAABuwgAAIoBAAB8DdHubUqYP3CvLaYA3Nc/AID8Pi8AAAAAAAAAAbwIAACKAQAAZOzt4mv5lz+58NrvCtDXPwBAAj8vAAAAAAAAAAG9CAAAigEAAMQ6GdHof5c/r+EcpxLH1z8AAAQ/LwAAAAAAAAABvggAAIoBAAAgiUS/ZQaXP6XSXl4avtc/AAAIPz8AAAAAAAAAAb8IAACKAQAA+EZ+p2Fklj9KczWDH7jXPwDACT8/AAAAAAAAAAHACAAAigEAAMwEuI9dwpU/nMOgFSK11z8AQA0/PwAAAAAAAAABwQgAAIoBAACEoQ5sV8+UP/ciyvAcu9c/AAAPP04AAAAAAAAAAcIIAACKAQAAuK1zQtCzkz+v4RynEsfXPwBAET9eAAAAAAAAAAHDCAAAigEAAEwIBAfGHpI/zA5Xgfvh1z8AQBI/XgAAAAAAAAABxAgAAIoBAADcYpTLu4mQP6L64xHaCNg/AIAUP24AAAAAAAAAAcUIAACKAQAAqDiDCF9HjT8vpcNYrjvYPwBAFT9uAAAAAAAAAAHGCAAAigEAALCr3XlGe4k/F6/Men102D8AgBk/fQAAAAAAAAABxwgAAIoBAACYHjjrLa+FP7h3KFNCudg/AIAbP30AAAAAAAAAAcgIAACKAQAAqLJ1aBc0gj8Q/9bh/AnZPwDAHj+NAAAAAAAAAAHJCAAAigEAAOBTuRIOWH8/FzYa3rRd2T8AACA/jQAAAAAAAAAByggAAIoBAAAgCdqb+S18P78NNP9xq9k/AMAhP50AAAAAAAAAAcsIAACKAQAAkEKHVO1Hej9q5U0gL/nZPwCAIj+dAAAAAAAAAAHMCAAAigEAAJBCh1TtR3o/Cq6p+PM92j8AwCI/nQAAAAAAAAABzQgAAIoBAABwjWbLAXJ9P/zGcGO7f9o/AAAjP6wAAAAAAAAAAc4IAACKAQAAGOwiIQtOgD+UgA7zh7vaPwDAID+sAAAAAAAAAAHPCAAAigEAAND0O4Ab1oI/ztqCp1nx2j8AwB8/sQAAAAAAAAAB0AgAAIoBAADAYP4CMlGGP67VzYAwIds/AEAaP7EAAAAAAAAAAdEIAACKAQAA6A6HnUxuij/UEcajEUXbPwDAFz/AAAAAAAAAAAHSCAAAigEAADj/1U9rLY8/8j4Afvpf2z8AwAo/wAAAAAAAAAAB0wgAAIoBAADoudgYSZiSP6r9UjTwa9s/AAAFP9AAAAAAAAAAAdQIAACKAQAAaLaMoeA7lj+q/VI08GvbPwCAvT7QAAAAAAAAAAHVCAAAigEAAADUIzZ6MJo/8j4Afvpf2z8AgJs+7wAAAAAAAAAB1ggAAIoBAAAMYcnEkvydPzBx734MS9s/AICJPu8AAAAAAAAAAdcIAACKAQAACHe3qVXkoD8URLWkIzDbPwCAgz7/AAAAAAAAAAHYCAAAigEAAB7vuTfw5K4/Gg6VKvUS2T8AAIs+AAAAAAAAAAAB2QgAAIoBAAC+Bd6orX+uP7WfrQYCBNk/AIC+PhAAAAAAAAAAAdoIAACKAQAANnXsoixXrj8H8BiZBAHZPwAAyj4QAAAAAAAAAAHbCAAAigEAANaLEBTq8a0/B/AYmQQB2T8AANI+EAAAAAAAAAAB3AgAAIoBAAAKMyaLKLWtPwfwGJkEAdk/AADtPhAAAAAAAAAAAd0IAACKAQAArklK/OVPrT9iT0J0/wbZPwCA9z4QAAAAAAAAAAHeCAAAigEAAMbPfGciwqw/bF4AvfcP2T8AAAY/HwAAAAAAAAAB3wgAAIoBAABWxb3M3QusP9LM5+DqHtk/AEAKPx8AAAAAAAAAAeAIAACKAQAAnvIFr1hBqz+Smvjf2DPZPwAADz8fAAAAAAAAAAHhCAAAigEAAKJXVQ6TYqo/XXfHJ79R2T8AABE/LwAAAAAAAAAB4ggAAIoBAAB2FY/2jsCpP4azv0qgddk/AMATPy8AAAAAAAAAAeMIAACKAQAABgvQW0oKqT9an0zbfpzZPwAAFT8vAAAAAAAAAAHkCAAAigEAAGJZ+0nHkKg/LovZa13D2T8AQBc/PwAAAAAAAAAB5QgAAIoBAABKOBg+xT+oPwR3Zvw76tk/AEAYPz8AAAAAAAAAAeYIAACKAQAAvqcmOEQXqD8ss14fHQ7aPwDAGD9OAAAAAAAAAAHnCAAAigEAAH7fLbUDA6g/pD/C1AAv2j8AABk/TgAAAAAAAAAB6AgAAIoBAAC+pyY4RBeoP3AckRznTNo/AMAXP14AAAAAAAAAAekIAACKAQAAkgARwQVUqD/gmTaJ0mTaPwBAFz9eAAAAAAAAAAHqCAAAigEAAO7p7E9Iuag/RggercVz2j8AgBc/bQAAAAAAAAAB6wgAAIoBAAAaLLNnTFupP/zGcGO7f9o/AMAXP20AAAAAAAAAAewIAACKAQAAijZyApERqj+qdgXRuILaPwCAGD99AAAAAAAAAAHtCAAAigEAABJiFKnXGKs/Thfc9b182j8AwBg/jQAAAAAAAAAB7ggAAIoBAADKNMzGXOOrP5hYiT/IcNo/AAAaP40AAAAAAAAAAe8IAACKAQAAggeE5OGtrD+EOg2u117aPwCAGj+NAAAAAAAAAAHwCAAAigEAADraOwJneK0/Zg3T0+5D2j8AQBs/nAAAAAAAAAAB8QgAAIoBAABqHAIaaxquPz7R2rANINo/AMAbP5wAAAAAAAAAAfIIAACKAQAACs7WK+6Trj+8NbmyMfbZPwAAGT+sAAAAAAAAAAHzCAAAigEAAGK3srow+a4/jeoCR1jJ2T8AABg/rAAAAAAAAAAB9AgAAIoBAAAyEJ1D8jWvPwhP4Uh8n9k/AMASP7wAAAAAAAAAAfUIAACKAQAAMhCdQ/I1rz/iEuklm3vZPwCAED+8AAAAAAAAAAH2CAAAigEAAKZ/qz1xDa8/FzYa3rRd2T8AwAg/ywAAAAAAAAAB9wgAAIoBAADaJsG0r9CuP6W4dHHJRdk/AEAFP8sAAAAAAAAAAfgIAACKAQAANnXsoixXrj9ASo1N1jbZPwAA5j7bAAAAAAAAAAH5CAAAigEAAE77Hg5pya0/NjvPBN4t2T8AANY+2wAAAAAAAAAB+ggAAIoBAAAiuVj2ZCetP9vbpSnjJ9k/AIDLPvoAAAAAAAAAAfsIAACKAQAAPj+LYaGZrD/b26Up4yfZPwAAyD76AAAAAAAAAAH8CAAAigEAAK2Rup4jOrE/RSIImhbs2D8AAH4+AAAAAAAAAAAB/QgAAIoBAABZhijmxGyxP+nC3r4b5tg/AACuPh8AAAAAAAAAAf4IAACKAQAAn04haQWBsT/pwt6+G+bYPwCAuD4fAAAAAAAAAAH/CAAAigEAACvfEm+GqbE/6cLevhvm2D8AgMA+HwAAAAAAAAABAAkAAIoBAACVC4gz58exP5dycywZ6dg/AADdPh8AAAAAAAAAAQEJAACKAQAA19OAtifcsT/z0ZwHFO/YPwCA6D4fAAAAAAAAAAECCQAAigEAAD8A9nqI+rE/TzHG4g712D8AAP4+LwAAAAAAAAABAwkAAIoBAACpLGs/6RiyP1lAhCsH/tg/AEADPy8AAAAAAAAAAQQJAACKAQAAEVngA0o3sj9iT0J0/wbZPwAACD8vAAAAAAAAAAEFCQAAigEAAHuFVciqVbI/dm2+BfAY2T8AAAo/PgAAAAAAAAABBgkAAIoBAAC/TU5L62myPzY7zwTeLdk/AEAMPz4AAAAAAAAAAQcJAACKAQAA37HKjAt0sj9TaAnfxkjZPwBADT9OAAAAAAAAAAEICQAAigEAAAUWR84rfrI/IUXYJq1m2T8AwA4/TgAAAAAAAAABCQkAAIoBAAAnesMPTIiyP5jRO9yQh9k/AIAPP04AAAAAAAAAAQoJAACKAQAAaUK8koycsj8RXp+RdKjZPwBAED9eAAAAAAAAAAELCQAAigEAALEKtRXNsLI/3zpu2VrG2T8AwBA/XgAAAAAAAAABDAkAAIoBAAD50q2YDcWyP/tnqLND4dk/AIARP20AAAAAAAAAAQ0JAACKAQAAXf8iXW7jsj9q5U0gL/nZPwDAET9tAAAAAAAAAAEOCQAAigEAAMUrmCHPAbM/fgPKsR8L2j8AgBQ/fQAAAAAAAAABDwkAAIoBAAAvWA3mLyCzP+JxsdUSGto/AAAWP30AAAAAAAAAARAJAACKAQAAu+j+67BIsz+aMASMCCbaPwDAFz+MAAAAAAAAAAERCQAAigEAAEV58PExcbM/9o8tZwMs2j8AgBg/jAAAAAAAAAABEgkAAIoBAADzbV4506OzP/aPLWcDLNo/AAAaP5wAAAAAAAAAARMJAACKAQAAoWLMgHTWsz+aMASMCCbaPwCAGj+cAAAAAAAAAAEUCQAAigEAAFFXOsgVCbQ/NMIcaBUX2j8AQBo/uwAAAAAAAAABFQkAAIoBAAD9S6gPtzu0P8ZEd/sp/9k/AAAaP7sAAAAAAAAAARYJAACKAQAAz6SSmHh4tD9NuBNGRt7ZPwDAGD+7AAAAAAAAAAEXCQAAigEAAJ39fCE6tbQ/yRzyR2q02T8AQBg/uwAAAAAAAAABGAkAAIoBAABvVmeq+/G0P0aB0EmOitk/AEAVP8sAAAAAAAAAARkJAACKAQAAG0vV8ZwktT/F5a5LsmDZPwAAFD/LAAAAAAAAAAEaCQAAigEAAMs/Qzk+V7U/kpr439gz2T8AABI/2wAAAAAAAAABGwkAAIoBAAB5NLGA34m1PxD/1uH8Cdk/AEARP9sAAAAAAAAAARwJAACKAQAA4WAmRUCotT+XcnMsGenYPwAAET/6AAAAAAAAAAEdCQAAigEAACcpH8iAvLU/J/XNvy3R2D8AABE/+gAAAAAAAAABHgkAAIoBAABr8RdLwdC1PxTXUS49v9g/AEAQPwkBAAAAAAAAAR8JAACKAQAAs7kQzgHltT8KyJPlRLbYPwAAED8JAQAAAAAAAAEgCQAAigEAAPWBCVFC+bU/CsiT5US22D8AgBA/CQEAAAAAAAABIQkAAIoBAAAd5oWSYgO2PxTXUS49v9g/AMAQPwkBAAAAAAAAASIJAACKAQAAPUoC1IINtj95RTlSMM7YPwBADz8JAQAAAAAAAAEjCQAAigEAAH8S+1bDIbY/ORNKUR7j2D8AgA4/GQEAAAAAAAABJAkAAIoBAACndneY4yu2P1lAhCsH/tg/AIANPxkBAAAAAAAAASUJAACKAQAAx9rz2QM2tj/SzOfg6h7ZPwAADT8pAQAAAAAAAAEmCQAAigEAAAuj7FxESrY/9wjgA8xC2T8AQAs/KQEAAAAAAAABJwkAAIoBAABRa+XfhF62PyFF2CatZtk/AIAKPzgBAAAAAAAAASgJAACKAQAAu5dapOV8tj+Y0TvckIfZPwBAAj84AQAAAAAAAAEpCQAAigEAAEcoTKpmpbY/Y64KJHel2T8AgP0+WAEAAAAAAAABKgkAAIoBAADRuD2w5822P9MrsJBivdk/AADiPlgBAAAAAAAAASsJAACKAQAAW0kvtmj2tj/oSSwiU8/ZPwAA1j5YAQAAAAAAAAEsCQAAigEAAAs+nf0JKbc/8VjqakvY2T8AgLQ+WAEAAAAAAAABLQkAAIoBAAC3MgtFq1u3P/FY6mpL2Nk/AACmPmcBAAAAAAAAAS4JAACKAQAAZSd5jEyOtz/oSSwiU8/ZPwCAnj5nAQAAAAAAAAEvCQAAigEAABMc59PtwLc/gdtE/l/A2T8AAJw+hgEAAAAAAAABMAkAAIoBAACzzbvlcDq4P6RZrMFRp9g/AABxPgAAAAAAAAAAATEJAACKAQAACdlNns8HuD9SCUEvT6rYPwCApT4QAAAAAAAAAAEyCQAAigEAAOV00Vyv/bc/pFmswVGn2D8AgK8+EAAAAAAAAAABMwkAAIoBAADBEFUbj/O3PwC51ZxMrdg/AIC2PhAAAAAAAAAAATQJAACKAQAAwRBVG4/ztz8KyJPlRLbYPwCA1j4QAAAAAAAAAAE1CQAAigEAAMEQVRuP87c/wYbmmzrC2D8AgOM+IAAAAAAAAAABNgkAAIoBAADBEFUbj/O3P3lFOVIwztg/AID3PiAAAAAAAAAAATcJAACKAQAAwRBVG4/ztz+LY7XjIODYPwCA/z4vAAAAAAAAAAE4CQAAigEAAMEQVRuP87c/TzHG4g712D8AgAI/LwAAAAAAAAABOQkAAIoBAAAJ2U2ezwe4PxoOlSr1Etk/AIADP04AAAAAAAAAAToJAACKAQAAcQXDYjAmuD/k6mNy2zDZPwDAAz9OAAAAAAAAAAE7CQAAigEAAPuVtGixTrg/XXfHJ79R2T8AAAQ/TgAAAAAAAAABPAkAAIoBAACniiKwUoG4PypUlm+lb9k/AMACP04AAAAAAAAAAT0JAACKAQAAeeMMORS+uD/0MGW3i43ZPwBAAj9OAAAAAAAAAAE+CQAAigEAAEs898HV+rg/Y64KJHel2T8AAAI/XgAAAAAAAAABPwkAAIoBAAAZleFKlze5PyV8GyNlutk/AAACP14AAAAAAAAAAUAJAACKAQAA6+3L01h0uT+N6gJHWMnZPwAABD9xAAAAAAAAAAFBCQAAigEAAL1Gtlwasbk/lvnAj1DS2T8AAAU/cQAAAAAAAAABQgkAAIoBAABpOySku+O5P/FY6mpL2Nk/AEALP3EAAAAAAAAAAUMJAACKAQAA88sVqjwMuj+fCH/YSNvZPwAADj9xAAAAAAAAAAFECQAAigEAAH1cB7C9NLo/8VjqakvY2T8AABU/gQAAAAAAAAABRQkAAIoBAAAJ7fi1Pl26P+hJLCJTz9k/AAAYP4EAAAAAAAAAAUYJAACKAQAAcRluep97uj+B20T+X8DZPwDAHD+RAAAAAAAAAAFHCQAAigEAANtF4z4Amro/EV6fkXSo2T8AwB4/oAAAAAAAAAABSAkAAIoBAABDclgDYbi6P/QwZbeLjdk/AEAgP6AAAAAAAAAAAUkJAACKAQAArZ7Nx8HWuj8qVJZvpW/ZPwDAID+gAAAAAAAAAAFKCQAAigEAABXLQowi9bo/r8cyusFO2T8AwCA/sAAAAAAAAAABSwkAAIoBAAB797dQgxO7P9vbpSnjJ9k/AAAhP7AAAAAAAAAAAUwJAACKAQAA4yMtFeQxuz8H8BiZBAHZPwBAID+/AAAAAAAAAAFNCQAAigEAAG20HhtlWrs/i2O14yDg2D8AACA/zwAAAAAAAAABTgkAAIoBAAD3RBAh5oK7P8GG5ps6wtg/AAAgP98AAAAAAAAAAU8JAACKAQAAh9UBJ2eruz+kWazBUafYPwAAID/fAAAAAAAAAAFQCQAAigEAABFm8yzo07s/NdwGVWaP2D8AACA/3wAAAAAAAAABUQkAAIoBAAC/WmF0iQa8P9BtHzFzgNg/AAAgP98AAAAAAAAAAVIJAACKAQAASetSegovvD9p/zcNgHHYPwCAID/fAAAAAAAAAAFTCQAAigEAAPnfwMGrYbw/DaAOMoVr2D8AwCA/7gAAAAAAAAABVAkAAIoBAACDcLLHLIq8Pw2gDjKFa9g/AEAgP+4AAAAAAAAAAVUJAACKAQAAL2UgD868vD8Xr8x6fXTYPwAAID/+AAAAAAAAAAFWCQAAigEAAN9ZjlZv77w/K81IDG6G2D8AgCA//gAAAAAAAAABVwkAAIoBAACNTvydECK9P/apF1RUpNg/AMAgPw4BAAAAAAAAAVgJAACKAQAAN0Nq5bFUvT9vNnsJOMXYPwCAIj8OAQAAAAAAAAFZCQAAigEAAOk32CxTh70/TzHG4g712D8AQCM/HQEAAAAAAAABWgkAAIoBAAC3kMK1FMS9PzY7zwTeLdk/AMAiPx0BAAAAAAAAAVsJAACKAQAAq00pgPYKvj/O9GyUqmnZPwBAIj8tAQAAAAAAAAFcCQAAigEAAJ0KkErYUb4/CE/hSHyf2T8AABc/LQEAAAAAAAABXQkAAIoBAAC3K3NW2qK+P5b5wI9Q0tk/AAASPzwBAAAAAAAAAV4JAACKAQAA77DSo/z9vj8YleKNLPzZPwCA4T48AQAAAAAAAAFfCQAAigEAAAPSta/+Tr8/PtHasA0g2j8AAMQ+TAEAAAAAAAABYAkAAIoBAAAd85i7AKC/PwKf66/7NNo/AICzPkwBAAAAAAAAAWEJAACKAQAAC7D/heLmvz8Krqn48z3aPwAArj5rAQAAAAAAAAFiCQAAigEAAK4Cz8ud48E/8mQ5kS1+1j8AAMQ+AAAAAAAAAAABYwkAAIoBAACuAs/LnePBPxmhMbQOotY/AEAGPw8AAAAAAAAAAWQJAACKAQAA0GZLDb7twT/vjL5E7cjWPwCADj8PAAAAAAAAAAFlCQAAigEAAPTKx07e98E/Kecy+b7+1j8AQBQ/DwAAAAAAAAABZgkAAIoBAAAYL0SQ/gHCP/7Sv4mdJdc/AIAcPw8AAAAAAAAAAWcJAACKAQAASsV+8i4Rwj/n3MirbF7XPwAAHz8fAAAAAAAAAAFoCQAAigEAAKK/NZZ/KsI/iKUkhDGj1z8AgCA/HwAAAAAAAAABaQkAAIoBAAD4uew50EPCP9YdFcrz6tc/AAAhPy4AAAAAAAAAAWoJAACKAQAAYuZh/jBiwj8llgUQtjLYPwBAHz8uAAAAAAAAAAFrCQAAigEAANpEleOhhcI/dA72VXh62D8AgB4/LgAAAAAAAAABbAkAAIoBAABm1YbpIq7CP8GG5ps6wtg/AIAXPz4AAAAAAAAAAW0JAACKAQAA8GV476PWwj8Q/9bh/AnZPwBAFD9OAAAAAAAAAAFuCQAAigEAAGrEq9QU+sI/U2gJ38ZI2T8AAA0/TgAAAAAAAAABbwkAAIoBAADiIt+5hR3DPz1yEgGWgdk/AAAKP04AAAAAAAAAAXAJAACKAQAATE9UfuY7wz8bbV3abLHZPwAA9D5OAAAAAAAAAAFxCQAAigEAAJIXTQEnUMM/lvnAj1DS2T8AAOY+ggAAAAAAAAABcgkAAIoBAADGrYdjV1/DPwR3Zvw76tk/AACCPoIAAAAAAAAAAXMJAACKAQAAxq2HY1dfwz8Ed2b8O+rZPwAAKz6RAAAAAAAAAAF0CQAAigEAANDcdYEGw8A/uHcoU0K52D8AgLg+AAAAAAAAAAABdQkAAIoBAAAyGsZadZXAP1wY/3dHs9g/AID8PhAAAAAAAAAAAXYJAACKAQAAREyEe4WawD9cGP93R7PYPwAABj8QAAAAAAAAAAF3CQAAigEAAFZ+QpyVn8A/CsiT5US22D8AgAs/EAAAAAAAAAABeAkAAIoBAABmsAC9paTAP7h3KFNCudg/AIAOPyAAAAAAAAAAAXkJAACKAQAAnEY7H9azwD8U11EuPb/YPwDADj8gAAAAAAAAAAF6CQAAigEAAOAONKIWyMA/bzZ7CTjF2D8AgBA/LwAAAAAAAAABewkAAIoBAABabWeHh+vAP3lFOVIwztg/AEARPy8AAAAAAAAAAXwJAACKAQAA5P1YjQgUwT8n9c2/LdHYPwDAEj8/AAAAAAAAAAF9CQAAigEAAKYkhfW5S8E/glT3mijX2D8AgBM/PwAAAAAAAAABfgkAAIoBAACGry2fi43BP4JU95oo19g/AMATPz8AAAAAAAAAAX8JAACKAQAArgLPy53jwT/UpGItK9TYPwAAFD8/AAAAAAAAAAGACQAAigEAAArsqlrgSMI/eUU5UjDO2D8AgBQ/TgAAAAAAAAABgQkAAIoBAAB2B0UKM7PCP282ewk4xdg/AMAUP04AAAAAAAAAAYIJAACKAQAA4iLfuYUdwz+4dyhTQrnYPwDAFD9eAAAAAAAAAAGDCQAAigEAAEAMu0jIgsM/pFmswVGn2D8AABU/XgAAAAAAAAABhAkAAIoBAACa9ZbXCujDP+OLm8Jjktg/AAAWP24AAAAAAAAAAYUJAACKAQAA1Hr2JC1DxD8ivorDdX3YPwCAFj99AAAAAAAAAAGGCQAAigEAAOqb2TAvlMQ/X/B5xIdo2D8AQBY/fQAAAAAAAAABhwkAAIoBAADeWED7ENvEP54iacWZU9g/AAAWP30AAAAAAAAAAYgJAACKAQAArrEqhNIXxT8vpcNYrjvYPwCAFj+NAAAAAAAAAAGJCQAAigEAAEx02qpjRcU/bdeyWcAm2D8AwBY/jQAAAAAAAAABigkAAIoBAACyoE9vxGPFP6wJolrSEdg/AIAXP50AAAAAAAAAAYsJAACKAQAA+mhI8gR4xT+X6yXJ4f/XPwDAFz+dAAAAAAAAAAGMCQAAigEAABzNxDMlgsU/hM2pN/Ht1z8AABo/rAAAAAAAAAABjQkAAIoBAAAczcQzJYLFP8wOV4H74dc/AAAbP6wAAAAAAAAAAY4JAACKAQAA5jaK0fRyxT/D/5g4A9nXPwBAGz+sAAAAAAAAAAGPCQAAigEAAKBukU60XsU/FVAEywXW1z8AABs/vAAAAAAAAAABkAkAAIoBAABMdNqqY0XFP8P/mDgD2dc/AIAaP7wAAAAAAAAAAZEJAACKAQAA4kdl5gInxT96vuvu+OTXPwAAGj/LAAAAAAAAAAGSCQAAigEAAGjpMQGSA8U/O4z87eb51z8AABs/6wAAAAAAAAABkwkAAIoBAADeWED7ENvEP1q5NsjPFNg/AIAbP+sAAAAAAAAAAZQJAACKAQAAQJaQ1H+txD8vpcNYrjvYPwDAGz/rAAAAAAAAAAGVCQAAigEAALYFn87+hMQ/VeG7e49f2D8AABw/6wAAAAAAAAABlgkAAIoBAABM2SkKnmbEPyvNSAxuhtg/AIAcP+sAAAAAAAAAAZcJAACKAQAA+N5yZk1NxD8AudWcTK3YPwDAHD/6AAAAAAAAAAGYCQAAigEAAMJIOAQdPsQ/J/XNvy3R2D8AwBo/+gAAAAAAAAABmQkAAIoBAACyFnrjDDnEP6GBMXUR8tg/AMAZPwoBAAAAAAAAAZoJAACKAQAAshZ64ww5xD9sXgC99w/ZPwCAFz8KAQAAAAAAAAGbCQAAigEAANR69iQtQ8Q/iIs6l+Aq2T8AgBY/GgEAAAAAAAABnAkAAIoBAAD43nJmTU3EP0lZS5bOP9k/AIAWPxoBAAAAAAAAAZ0JAACKAQAAPKdr6Y1hxD+vxzK6wU7ZPwDAFj8pAQAAAAAAAAGeCQAAigEAAJShIo3eesQ/u9bwArpX2T8AgBg/KQEAAAAAAAABnwkAAIoBAAD6zZdRP5nEP2mGhXC3Wtk/AEAZP0gBAAAAAAAAAaAJAACKAQAAdizLNrC8xD+71vACulfZPwAAHD9IAQAAAAAAAAGhCQAAigEAAAC9vDwx5cQ/r8cyusFO2T8AAB0/WAEAAAAAAAABogkAAIoBAACusSqE0hfFP5yptijRPNk/AMAeP1gBAAAAAAAAAaMJAACKAQAAXKaYy3NKxT/b26Up4yfZPwCAHz9YAQAAAAAAAAGkCQAAigEAAAqbBhMVfcU/vq5rT/oM2T8AwB8/WAEAAAAAAAABpQkAAIoBAAC4j3Ratq/FP6GBMXUR8tg/AAAgP2gBAAAAAAAAAaYJAACKAQAAVFIkgUfdxT8wBIwIJtrYPwAAIT9oAQAAAAAAAAGnCQAAigEAAMywV2a4AMY/bzZ7CTjF2D8AgCE/dwEAAAAAAAABqAkAAIoBAAA23cwqGR/GP1wY/3dHs9g/AAAlP3cBAAAAAAAAAakJAACKAQAAjNeDzmk4xj+kWazBUafYPwDAJj+HAQAAAAAAAAGqCQAAigEAANKffFGqTMY/m0rueFme2D8AQCo/hwEAAAAAAAABqwkAAIoBAAAGNrez2lvGPz/rxJ1emNg/AAAsP5cBAAAAAAAAAawJAACKAQAAOszxFQtrxj8/68SdXpjYPwDALD+XAQAAAAAAAAGtCQAAigEAAG5iLHg7esY/m0rueFme2D8AAC0/lwEAAAAAAAABrgkAAIoBAACk+Gbaa4nGP1IJQS9Pqtg/AAAuP6YBAAAAAAAAAa8JAACKAQAA1o6hPJyYxj9mJ73AP7zYPwCALj+mAQAAAAAAAAGwCQAAigEAAAol3J7Mp8Y/J/XNvy3R2D8AQC4/xQEAAAAAAAABsQkAAIoBAABAuxYB/bbGP5dycywZ6dg/AAAuP8UBAAAAAAAAAbIJAACKAQAAdFFRYy3Gxj+1n60GAgTZPwCALT/FAQAAAAAAAAGzCQAAigEAAKjni8Vd1cY/0szn4Ooe2T8AAC0/xQEAAAAAAAABtAkAAIoBAADur4RInunGP0BKjU3WNtk/AIAtP9UBAAAAAAAAAbUJAACKAQAAIka/qs74xj8BGJ5MxEvZPwDALT/VAQAAAAAAAAG2CQAAigEAAFbc+Qz/B8c/FzYa3rRd2T8AgC4/5QEAAAAAAAABtwkAAIoBAACIcjRvLxfHP870bJSqadk/AMAuP+UBAAAAAAAAAbgJAACKAQAArNawsE8hxz/YAyvdonLZPwBAMj/0AQAAAAAAAAG5CQAAigEAANA6LfJvK8c/hrO/SqB12T8AwDM/9AEAAAAAAAABugkAAIoBAADynqkzkDXHP9gDK92ictk/AEA7PxQCAAAAAAAAAbsJAACKAQAAAtFnVKA6xz/O9GyUqmnZPwCAPj8UAgAAAAAAAAG8CQAAigEAACY15JXARMc/aYaFcLda2T8AgEI/IwIAAAAAAAABvQkAAIoBAABKmWDX4E7HP6W4dHHJRdk/AABEPyMCAAAAAAAAAb4JAACKAQAAWsse+PBTxz+IizqX4CrZPwBARD8jAgAAAAAAAAG/CQAAigEAAHwvmzkRXsc/Yk9CdP8G2T8AAEQ/IwIAAAAAAAABwAkAAIoBAACQYVlaIWPHPzkTSlEe49g/AMBCPzMCAAAAAAAAAcEJAACKAQAAsMXVm0Ftxz/BhuabOsLYPwBAQj8zAgAAAAAAAAHCCQAAigEAANQpUt1hd8c/9qkXVFSk2D8AAEI/QgIAAAAAAAABwwkAAIoBAAAIwIw/kobHP9l83Xlridg/AABCP0ICAAAAAAAAAcQJAACKAQAAKiQJgbKQxz8Xr8x6fXTYPwBAPz9iAgAAAAAAAAHFCQAAigEAAHDsAQTzpMc/A5FQ6Yxi2D8AwDc/YgIAAAAAAAABxgkAAIoBAADI5rinQ77HP54iacWZU9g/AEA0P3ECAAAAAAAAAccJAACKAQAAHuFvS5TXxz/mYxYPpEfYPwBAFT9xAgAAAAAAAAHICQAAigEAAJg/ozAF+8c/L6XDWK472D8AgAc/cQIAAAAAAAAByQkAAIoBAAA0AlNXlijIP9NFmn2zNdg/AACDPnECAAAAAAAAAcoJAACKAQAA4vbAnjdbyD8llgUQtjLYPwAACj6wAgAAAAAAAAHLCQAAigEAAH65cMXIiMg/yTbcNLss2D8AAIw9sAIAAAAAAAABzAkAAIoBAAB8A30ew5vMP3s3novB+9Y/AICePgAAAAAAAAAAAc0JAACKAQAAjDU7P9OgzD/NhwkexPjWPwAA2T4QAAAAAAAAAAHOCQAAigEAAJ5n+V/jpcw/H9h0sMb11j8AAOY+EAAAAAAAAAABzwkAAIoBAADCy3WhA7DMPxbJtmfO7NY/AIDvPhAAAAAAAAAAAdAJAACKAQAA0v0zwhO1zD+6aY2M0+bWPwCA/D4QAAAAAAAAAAHRCQAAigEAAPZhsAM0v8w/Aqs61t3a1j8AQAA/EAAAAAAAAAAB0gkAAIoBAAAGlG4kRMTMP++MvkTtyNY/AID+PiAAAAAAAAAAAdMJAACKAQAAFsYsRVTJzD/RX4RqBK7WPwCA/T4gAAAAAAAAAAHUCQAAigEAABbGLEVUycw/WNMgtSCN1j8AgPQ+LwAAAAAAAAAB1QkAAIoBAAAGlG4kRMTMP9U3/7ZEY9Y/AIDwPi8AAAAAAAAAAdYJAACKAQAA0v0zwhO1zD+j7EhLazbWPwCA7j4/AAAAAAAAAAHXCQAAigEAAJ5n+V/jpcw/c6GS35EJ1j8AAO4+PwAAAAAAAAAB2AkAAIoBAABGbUK8kozMP/AFceG139U/AAD5Pj8AAAAAAAAAAdkJAACKAQAA4EDN9zFuzD/IyXi+1LvVPwAA/j5PAAAAAAAAAAHaCQAAigEAAGTimRLBSsw//eypdu6d1T8AgAY/TwAAAAAAAAAB2wkAAIoBAADaUagMQCLMP+C/b5wFg9U/AMAJP24AAAAAAAAAAdwJAACKAQAAUMG2Br/5yz8e8l6dF27VPwCADD9uAAAAAAAAAAHdCQAAigEAAMQwxQA+0cs/uIN3eSRf1T8AgA0/bgAAAAAAAAAB3gkAAIoBAAA4oNP6vKjLP1wkTp4pWdU/AEAOP24AAAAAAAAAAd8JAACKAQAAnt0j1Ct7yz8K1OILJ1zVPwDADj9yAAAAAAAAAAHgCQAAigEAABJNMs6qUss/b0LKLxpr1T8AABA/ggAAAAAAAAAB4QkAAIoBAACGvEDIKSrLP45vBAoDhtU/AIAQP4IAAAAAAAAAAeIJAACKAQAA/CtPwqgByz8QCyYI36/VPwDAFD+CAAAAAAAAAAHjCQAAigEAAJL/2f1H48o/nrUFT7Pi1T8AgBY/kgAAAAAAAAAB5AkAAIoBAAAYoaYY17/KP+IeOEx9IdY/AIAbP5IAAAAAAAAAAeUJAACKAQAA0titlZaryj/VN/+2RGPWPwCAHT+hAAAAAAAAAAHmCQAAigEAAKBCczNmnMo/dQBbjwmo1j8AQCA/oQAAAAAAAAAB5wkAAIoBAABqrDjRNY3KP82HCR7E+NY/AEAhP7EAAAAAAAAAAegJAACKAQAAaqw40TWNyj8mD7isfknXPwBAIj+xAAAAAAAAAAHpCQAAigEAAI4QtRJWl8o/LEb7qDad1z8AwCI/wQAAAAAAAAAB6gkAAIoBAACydDFUdqHKPyhugFz259c/AAAgP8EAAAAAAAAAAesJAACKAQAACG/o98a6yj935nCiuC/YPwAAHz/QAAAAAAAAAAHsCQAAigEAAEw34XoHz8o/af83DYBx2D8AgBY/0AAAAAAAAAAB7QkAAIoBAACS/9n9R+PKP65oagpKsNg/AMASP+8AAAAAAAAAAe4JAACKAQAA2MfSgIj3yj+XcnMsGenYPwCA7T7vAAAAAAAAAAHvCQAAigEAAByQywPJC8s/dm2+BfAY2T8AgNQ+DwEAAAAAAAAB8AkAAIoBAABSJgZm+RrLP0lZS5bOP9k/AIDGPg8BAAAAAAAAAfEJAACKAQAAZFjEhgkgyz9phoVwt1rZPwAAwj4PAQAAAAAAAAHyCQAAigEAAPwGyZUr+Mg/uHcoU0K52D8AgMk+AAAAAAAAAAAB8wkAAIoBAAC4PtAS6+PIP1wY/3dHs9g/AAAKPw8AAAAAAAAAAfQJAACKAQAAuD7QEuvjyD+uaGoKSrDYPwBAEj8PAAAAAAAAAAH1CQAAigEAAOzUCnUb88g/XBj/d0ez2D8AQBg/DwAAAAAAAAAB9gkAAIoBAAAOOYe2O/3IP1wY/3dHs9g/AAAbPw8AAAAAAAAAAfcJAACKAQAAZjM+WowWyT9cGP93R7PYPwAAGz8fAAAAAAAAAAH4CQAAigEAAOCRcT/9Ock/rmhqCkqw2D8AABw/HwAAAAAAAAAB+QkAAIoBAACOht+GnmzJPwC51ZxMrdg/AIAcPy8AAAAAAAAAAfoJAACKAQAAXt/JD2CpyT9I+oLmVqHYPwBAHD8vAAAAAAAAAAH7CQAAigEAAFKcMNpB8Mk/kTswMGGV2D8AABw/LwAAAAAAAAAB/AkAAIoBAABWi1XFMzzKP9l83Xlridg/AIAbPz4AAAAAAAAAAf0JAACKAQAAft728UWSyj/QbR8xc4DYPwAAGz8+AAAAAAAAAAH+CQAAigEAAKIxmB5Y6Mo/F6/Men102D8AwBg/TgAAAAAAAAAB/wkAAIoBAADMhDlLaj7LP1/wecSHaNg/AMAXP04AAAAAAAAAAQAKAACKAQAA5KUcV2yPyz+oMScOklzYPwDAFz9OAAAAAAAAAAEBCgAAigEAANZigyFO1ss/TNL9MpdW2D8AwBc/XgAAAAAAAAABAgoAAIoBAACmu22qDxPMP0LDP+qeTdg/AAAZP14AAAAAAAAAAQMKAACKAQAAZOKZEsFKzD+UE6t8oUrYPwCAGT9tAAAAAAAAAAEECgAAigEAABTXB1pifcw/5mMWD6RH2D8AQBo/bQAAAAAAAAABBQoAAIoBAAB8A30ew5vMP+ZjFg+kR9g/AMAaP5wAAAAAAAAAAQYKAACKAQAAwst1oQOwzD+UE6t8oUrYPwAAHD+cAAAAAAAAAAEHCgAAigEAAOQv8uIjusw/niJpxZlT2D8AgBw/nAAAAAAAAAABCAoAAIoBAADkL/LiI7rMPwORUOmMYtg/AAAeP5wAAAAAAAAAAQkKAACKAQAAnmf5X+OlzD8ivorDdX3YPwCAHj+sAAAAAAAAAAEKCgAAigEAAEZtQrySjMw/7ZpZC1yb2D8AwB4/rAAAAAAAAAABCwoAAIoBAADODg/XIWnMPxTXUS49v9g/AAAfP6wAAAAAAAAAAQwKAACKAQAAVLDb8bBFzD/pwt6+G+bYPwCAHz+sAAAAAAAAAAENCgAAigEAAOqDZi1QJ8w/bF4AvfcP2T8AwB8/uwAAAAAAAAABDgoAAIoBAACWia+J/w3MP0BKjU3WNtk/AMAfP7sAAAAAAAAAAQ8KAACKAQAAYPN0J8/+yz9phoVwt1rZPwAAID/LAAAAAAAAAAEQCgAAigEAAD6P+OWu9Ms/NGNUuJ142T8AQB8/ywAAAAAAAAABEQoAAIoBAAAaK3ykjurLP/QwZbeLjdk/AAAfP9sAAAAAAAAAARIKAACKAQAAGit8pI7qyz8IT+FIfJ/ZPwAAHz/bAAAAAAAAAAETCgAAigEAAD6P+OWu9Ms/EV6fkXSo2T8AAB8/6gAAAAAAAAABFAoAAIoBAAByJTNI3wPMPxFen5F0qNk/AAAhP+oAAAAAAAAAARUKAACKAQAAyh/q6y8dzD+1/nW2eaLZPwAAIj/6AAAAAAAAAAEWCgAAigEAADBMX7CQO8w/UJCOkoaT2T8AwCM/+gAAAAAAAAABFwoAAIoBAAC63FC2EWTMP5DCfZOYftk/AIAkPwkBAAAAAAAAARgKAACKAQAANDuEm4KHzD8hRdgmrWbZPwDAJD8JAQAAAAAAAAEZCgAAigEAAMLLdaEDsMw/U2gJ38ZI2T8AACU/GQEAAAAAAAABGgoAAIoBAABMXGenhNjMP9vbpSnjJ9k/AEAkPxkBAAAAAAAAARsKAACKAQAAtojca+X2zD8H8BiZBAHZPwAAJD8sAQAAAAAAAAEcCgAAigEAADDnD1FWGs0/MASMCCba2D8AACQ/LAEAAAAAAAABHQoAAIoBAACG4cb0pjPNP2YnvcA/vNg/AAAkPywBAAAAAAAAAR4KAACKAQAAyqm/d+dHzT9I+oLmVqHYPwDAJz9LAQAAAAAAAAEfCgAAigEAAABA+tkXV80/NdwGVWaP2D8AgCk/SwEAAAAAAAABIAoAAIoBAAAy1jQ8SGbNP30dtJ5wg9g/AMAtP0sBAAAAAAAAASEKAACKAQAAaGxvnnh1zT90DvZVeHrYPwDALz9LAQAAAAAAAAEiCgAAigEAAIrQ69+Yf80/fR20nnCD2D8AADA/egEAAAAAAAABIwoAAIoBAACsNGghuYnNP0j6guZWodg/AAAvP3oBAAAAAAAAASQKAACKAQAA4sqig+mYzT9vNnsJOMXYPwDALD96AQAAAAAAAAElCgAAigEAABRh3eUZqM0/89GcBxTv2D8AgCs/egEAAAAAAAABJgoAAIoBAABaKdZoWrzNP3ZtvgXwGNk/AIAZP4kBAAAAAAAAAScKAACKAQAAsiONDKvVzT+luHRxyUXZPwBAET+JAQAAAAAAAAEoCgAAigEAACyCwPEb+c0/fKQBAqhs2T8AANg+mQEAAAAAAAABKQoAAIoBAADGRHAYrSbOP0aB0EmOitk/AIC3PpkBAAAAAAAAASoKAACKAQAAhmucgF5ezj8IT+FIfJ/ZPwCApT6pAQAAAAAAAAErCgAAigEAAFjEhgkgm84/EV6fkXSo2T8AAKA+qQEAAAAAAAABLAoAAIoBAAAu7JiQR3jQP/ciyvAcu9c/AIDXPgAAAAAAAAAAAS0KAACKAQAAAW+9Pp9r0D+cw6AVIrXXPwDAEz8PAAAAAAAAAAEuCgAAigEAAPlVXi4XadA/nMOgFSK11z8AgBw/DwAAAAAAAAABLwoAAIoBAAD5VV4uF2nQP0pzNYMfuNc/AAAjPw8AAAAAAAAAATAKAACKAQAA8Tz/HY9m0D/3IsrwHLvXPwAAJz8fAAAAAAAAAAExCgAAigEAAOkjoA0HZNA/U4LzyxfB1z8AgCc/HwAAAAAAAAABMgoAAIoBAADO2ILcblzQP6/hHKcSx9c/AIAlPx8AAAAAAAAAATMKAACKAQAAolunisZP0D9noG9dCNPXPwDAJD8vAAAAAAAAAAE0CgAAigEAAID3KkmmRdA/Hl/CE/7e1z8AACI/LwAAAAAAAAABNQoAAIoBAABUek/3/TjQPzJ9PqXu8Nc/AMAgPz4AAAAAAAAAATYKAACKAQAAKP1zpVUs0D/zSk+k3AXYPwAAID8+AAAAAAAAAAE3CgAAigEAAP1/mFOtH9A/Y8j0EMgd2D8AACA/TgAAAAAAAAABOAoAAIoBAADRAr0BBRPQP4H1LuuwONg/AAAgP04AAAAAAAAAATkKAACKAQAAr55AwOQI0D/6gZKglFnYPwAAID9dAAAAAAAAAAE6CgAAigEAAJVTI49MAdA/xl5h6Hp32D8AwCI/XQAAAAAAAAABOwoAAIoBAAAWdYj9iP3PP5E7MDBhldg/AAAkP20AAAAAAAAAATwKAACKAQAABkPK3Hj4zz9cGP93R7PYPwCAKT9tAAAAAAAAAAE9CgAAigEAAJ1sgp/UA9A/eUU5UjDO2D8AACw/bQAAAAAAAAABPgoAAIoBAADA0P7g9A3QP5dycywZ6dg/AMAvP30AAAAAAAAAAT8KAACKAQAA/X+YU60f0D9ZQIQrB/7YPwAAMT99AAAAAAAAAAFACgAAigEAAEJIkdbtM9A/bF4AvfcP2T8AQDE/nAAAAAAAAAABQQoAAIoBAACiW6eKxk/QP3ZtvgXwGNk/AAAxP5wAAAAAAAAAAUIKAACKAQAAG7rabzdz0D8kHVNz7RvZPwAAKz+cAAAAAAAAAAFDCgAAigEAAKdKzHW4m9A/dm2+BfAY2T8AACg/nAAAAAAAAAABRAoAAIoBAABMJtus0cvQPxoOlSr1Etk/AAALP6wAAAAAAAAAAUUKAACKAQAA8QHq4+r70D+1n60GAgTZPwAA/D6sAAAAAAAAAAFGCgAAigEAAI3EmQp8KdE/89GcBxTv2D8AgOo+2gAAAAAAAAABRwoAAIoBAAAqh0kxDVfRP8uVpOQyy9g/AIDkPtoAAAAAAAAAAUgKAACKAQAAHUSw++6d0T9zoZLfkQnWPwAA4z4AAAAAAAAAAAFJCgAAigEAAPrfM7rOk9E/fLBQKIoS1j8AwBs/DwAAAAAAAAABSgoAAIoBAAAD+ZLKVpbRPz5+YSd4J9Y/AAAlPw8AAAAAAAAAAUsKAACKAQAA6a11mb6O0T8JWzBvXkXWPwDAKz8PAAAAAAAAAAFMCgAAigEAAOmtdZm+jtE/edjV20ld1j8AADE/HwAAAAAAAAABTQoAAIoBAADglBaJNozRP/JkOZEtftY/AAAyPx8AAAAAAAAAAU4KAACKAQAA6a11mb6O0T91AFuPCajWPwDAMj8vAAAAAAAAAAFPCgAAigEAAOmtdZm+jtE/Aqs61t3a1j8AADM/LwAAAAAAAAABUAoAAIoBAAD63zO6zpPRP6Jzlq6iH9c/AEAyPz4AAAAAAAAAAVEKAACKAQAADBLy2t6Y0T+fmxtiYmrXPwAAMj8+AAAAAAAAAAFSCgAAigEAAC52bhz/otE/SnM1gx+41z8AgDI/TgAAAAAAAAABUwoAAIoBAABa80lup6/RP0WbujbfAtg/AMAyP04AAAAAAAAAAVQKAACKAQAAhnAlwE+80T84tIGhpkTYPwDAMD9OAAAAAAAAAAFVCgAAigEAALoGYCKAy9E/fR20nnCD2D8AwC8/XgAAAAAAAAABVgoAAIoBAADmgzt0KNjRP2YnvcA/vNg/AEAqP14AAAAAAAAAAVcKAACKAQAAEQEXxtDk0T+hgTF1EfLYPwDAJz9tAAAAAAAAAAFYCgAAigEAACtMNPdo7NE/0szn4Ooe2T8AQB8/bQAAAAAAAAABWQoAAIoBAABGl1EoAfTRP/cI4APMQtk/AIAbP30AAAAAAAAAAVoKAACKAQAAVskPSRH50T/F5a5LsmDZPwAADT99AAAAAAAAAAFbCgAAigEAAGj7zWkh/tE/hrO/SqB12T8AgAY/jAAAAAAAAAABXAoAAIoBAABo+81pIf7RP5DCfZOYftk/AIDfPowAAAAAAAAAAV0KAACKAQAAaPvNaSH+0T+Qwn2TmH7ZPwAAzD6MAAAAAAAAAAFeCgAAigEAAFbJD0kR+dE/NGNUuJ142T8AgI0+nAAAAAAAAAABXwoAAIoBAAA8fvIXefHRP870bJSqadk/AABlPpwAAAAAAAAAAWAKAACKAQAAGRp21ljn0T+71vACulfZPwAAQj6sAAAAAAAAAAFhCgAAigEAAPa1+ZQ43dE/9wjgA8xC2T8AADY+rAAAAAAAAAABYgoAAIoBAADLOB5DkNDRP9vbpSnjJ9k/AICIPrsAAAAAAAAAAWMKAACKAQAAqdShAXDG0T8aDpUq9RLZPwAAnT67AAAAAAAAAAFkCgAAigEAAIZwJcBPvNE/q5DvvQn72D8AANk+2wAAAAAAAAABZQoAAIoBAABsJQiPt7TRP+nC3r4b5tg/AMACP9sAAAAAAAAAAWYKAACKAQAAWvNJbqev0T/UpGItK9TYPwBADT/bAAAAAAAAAAFnCgAAigEAAFLa6l0frdE/wYbmmzrC2D8AQBU/6gAAAAAAAAABaAoAAIoBAABS2updH63RP65oagpKsNg/AMAXP+oAAAAAAAAAAWkKAACKAQAAbCUIj7e00T/tmlkLXJvYPwDAGT/6AAAAAAAAAAFqCgAAigEAAI6JhNDXvtE/K81IDG6G2D8AgBo/+gAAAAAAAAABawoAAIoBAAC6BmAigMvRP2n/Nw2Acdg/AIAcPwkBAAAAAAAAAWwKAACKAQAA9rX5lDjd0T+oMScOklzYPwBAHT8JAQAAAAAAAAFtCgAAigEAADx+8hd58dE/5mMWD6RH2D8AgCE/GQEAAAAAAAABbgoAAIoBAACTeKm7yQrSPyWWBRC2Mtg/AIAjPxkBAAAAAAAAAW8KAACKAQAA84u/b6Im0j9jyPQQyB3YPwDAJz8pAQAAAAAAAAFwCgAAigEAAFGf1SN7QtI/UKp4f9cL2D8AwCk/KQEAAAAAAAABcQoAAIoBAAC6y0ro22DSP+k7kVvk/Nc/AMArPzgBAAAAAAAAAXIKAACKAQAAI/i/rDx/0j8yfT6l7vDXPwCALD84AQAAAAAAAAFzCgAAigEAAIIL1mAVm9I/1h0VyvPq1z8AgC4/SAEAAAAAAAABdAoAAIoBAADS7C303bHSP9YdFcrz6tc/AEAvP0gBAAAAAAAAAXUKAACKAQAAF7Umdx7G0j/gLNMS7PPXPwBAMD9IAQAAAAAAAAF2CgAAigEAAFNkwOnW19I/RZu6Nt8C2D8AwDA/WAEAAAAAAAABdwoAAIoBAACI+vpLB+fSP2PI9BDIHdg/AIAyP1gBAAAAAAAAAXgKAACKAQAAs3fWna/z0j8vpcNYrjvYPwBAMz9nAQAAAAAAAAF5CgAAigEAAOgNEQDgAtM/VeG7e49f2D8AQDQ/ZwEAAAAAAAABegoAAIoBAAAKco1BAA3TPyvNSAxuhtg/AMA0P3cBAAAAAAAAAXsKAACKAQAALdYJgyAX0z+kWazBUafYPwBAND93AQAAAAAAAAF8CgAAigEAAE86hsRAIdM/HeYPdzXI2D8AADQ/hgEAAAAAAAABfQoAAIoBAAByngIGYSvTP+nC3r4b5tg/AAA0P4YBAAAAAAAAAX4KAACKAQAAi+kfN/ky0z8H8BiZBAHZPwAAND+WAQAAAAAAAAF/CgAAigEAAKY0PWiROtM/yL0pmPIV2T8AADQ/lgEAAAAAAAABgAoAAIoBAADBf1qZKULTPy0sEbzlJNk/AAA0P6YBAAAAAAAAAYEKAACKAQAA28p3ysFJ0z82O88E3i3ZPwCANT+mAQAAAAAAAAGCCgAAigEAAPQVlftZUdM/kpr439gz2T8AQDY/tQEAAAAAAAABgwoAAIoBAAAYehE9elvTP5Ka+N/YM9k/AMA3P7UBAAAAAAAAAYQKAACKAQAAO96Nfppl0z82O88E3i3ZPwCAOD/FAQAAAAAAAAGFCgAAigEAAF1CCsC6b9M/0szn4Ooe2T8AADo/xQEAAAAAAAABhgoAAIoBAACIv+URY3zTP2JPQnT/Btk/AIA6P9kBAAAAAAAAAYcKAACKAQAAtDzBYwuJ0z/pwt6+G+bYPwBAOj/ZAQAAAAAAAAGICgAAigEAAN+5nLWzldM/wYbmmzrC2D8AADo/6AEAAAAAAAABiQoAAIoBAAALN3gHXKLTP5tK7nhZntg/AIA6P+gBAAAAAAAAAYoKAACKAQAALZv0SHys0z/QbR8xc4DYPwDAOj/4AQAAAAAAAAGLCgAAigEAAEfmEXoUtNM/X/B5xIdo2D8AwD4/+AEAAAAAAAABjAoAAIoBAABZGNCaJLnTP0zS/TKXVtg/AIBAPwcCAAAAAAAAAY0KAACKAQAAaUqOuzS+0z/mYxYPpEfYPwAAQj8HAgAAAAAAAAGOCgAAigEAAGlKjrs0vtM/5mMWD6RH2D8AgEA/BwIAAAAAAAABjwoAAIoBAABpSo67NL7TP0LDP+qeTdg/AMA/PxcCAAAAAAAAAZAKAACKAQAAaUqOuzS+0z+oMScOklzYPwAAPT8XAgAAAAAAAAGRCgAAigEAAGlKjrs0vtM/af83DYBx2D8AwDs/JwIAAAAAAAABkgoAAIoBAABpSo67NL7TP4cscudojNg/AEA3PzYCAAAAAAAAAZMKAACKAQAAdGPty7zA0z+kWazBUafYPwBANT82AgAAAAAAAAGUCgAAigEAAI2uCv1UyNM/FNdRLj2/2D8AgCc/RgIAAAAAAAABlQoAAIoBAAC5K+ZO/dTTPzAEjAgm2tg/AIAhP0YCAAAAAAAAAZYKAACKAQAA7cEgsS3k0z/z0ZwHFO/YPwCAET9WAgAAAAAAAAGXCgAAigEAADKKGTRu+NM/B/AYmQQB2T8AgAo/VgIAAAAAAAABmAoAAIoBAACKhNDXvhHUP76ua0/6DNk/AID6PmUCAAAAAAAAAZkKAACKAQAA6Zfmi5ct1D8aDpUq9RLZPwAA7z5lAgAAAAAAAAGaCgAAigEAAFHEW1D4S9Q/Gg6VKvUS2T8AgNQ+dQIAAAAAAAABmwoAAIoBAADCCTAl4WzUP76ua0/6DNk/AIDJPnUCAAAAAAAAAZwKAACKAQAAMk8E+smN1D9ZQIQrB/7YPwCAtj6EAgAAAAAAAAGdCgAAigEAAKytN986sdQ/RSIImhbs2D8AgK4+hAIAAAAAAAABngoAAIoBAAAe8wu0I9LUPyf1zb8t0dg/AACtPpQCAAAAAAAAAZ8KAACKAQAAhR+BeITw1D8KyJPlRLbYPwAArT6UAgAAAAAAAAGgCgAAigEAAOUylyxdDNU/kTswMGGV2D8AgLU+pAIAAAAAAAABoQoAAIoBAAA0FO+/JSPVP8ZeYeh6d9g/AAC5PqQCAAAAAAAAAaIKAACKAQAAccOIMt401T+oMScOklzYPwAAzz6zAgAAAAAAAAGjCgAAigEAAJtAZISGQdU/OLSBoaZE2D8AgNg+swIAAAAAAAABpAoAAIoBAAC2i4G1HknVPyWWBRC2Mtg/AAD1PrMCAAAAAAAAAaUKAACKAQAAtouBtR5J1T9t17JZwCbYPwDAAD/TAgAAAAAAAAGmCgAAigEAAKVZw5QORNU/EXiJfsUg2D8AQAg/0wIAAAAAAAABpwoAAIoBAACLDqZjdjzVPxF4iX7FINg/AEALP9MCAAAAAAAAAagKAACKAQAAXpHKEc4v1T9t17JZwCbYPwDADj/TAgAAAAAAAAGpCgAAigEAADQU778lI9U/JZYFELYy2D8AABA/4gIAAAAAAAABqgoAAIoBAAAAfrRd9RPVP4oE7TOpQdg/AIAYP+ICAAAAAAAAAasKAACKAQAAzOd5+8QE1T/6gZKglFnYPwAAHD/yAgAAAAAAAAGsCgAAigEAAJhRP5mU9dQ/xl5h6Hp32D8AACI/8gIAAAAAAAABrQoAAIoBAABr1GNH7OjUP5E7MDBhldg/AIAkPwEDAAAAAAAAAa4KAACKAQAASHDnBcze1D9cGP93R7PYPwBAJz8BAwAAAAAAAAGvCgAAigEAADg+KeW72dQ/eUU5UjDO2D8AQCg/IQMAAAAAAAABsAoAAIoBAAAvJcrUM9fUPzkTSlEe49g/AIAlPyEDAAAAAAAAAbEKAACKAQAAOD4p5bvZ1D9PMcbiDvXYPwAAJD8hAwAAAAAAAAGyCgAAigEAAEhw5wXM3tQ/B/AYmQQB2T8AwCI/IQMAAAAAAAABswoAAIoBAABjuwQ3ZObUPxD/1uH8Cdk/AAAiPyEDAAAAAAAAAbQKAACKAQAAhR+BeITw1D8Q/9bh/AnZPwBAJD8wAwAAAAAAAAG1CgAAigEAALGcXMos/dQ/Yk9CdP8G2T8AACU/MAMAAAAAAAABtgoAAIoBAADlMpcsXQzVP1lAhCsH/tg/AEAnP0ADAAAAAAAAAbcKAACKAQAAGcnRjo0b1T/z0ZwHFO/YPwBAKD9AAwAAAAAAAAG4CgAAigEAAEVGreA1KNU/3bMgdiPd2D8AwCk/UAMAAAAAAAABuQoAAIoBAABxw4gy3jTVPx3mD3c1yNg/AIAqP1ADAAAAAAAAAboKAACKAQAAiw6mY3Y81T+uaGoKSrDYPwAALD9vAwAAAAAAAAG7CgAAigEAAK5yIqWWRtU/P+vEnV6Y2D8AgCw/fgMAAAAAAAABvAoAAIoBAADHvT/WLk7VP3QO9lV4etg/AIAqP34DAAAAAAAAAb0KAACKAQAA0dae5rZQ1T+oMScOklzYPwDAKT9+AwAAAAAAAAG+CgAAigEAANHWnua2UNU/igTtM6lB2D8AwCo/jgMAAAAAAAABvwoAAIoBAADR1p7mtlDVP8k23DS7LNg/AEArP44DAAAAAAAAAcAKAACKAQAAx70/1i5O1T9jyPQQyB3YPwAALz+eAwAAAAAAAAHBCgAAigEAAL6k4MWmS9U/Wrk2yM8U2D8AwDA/ngMAAAAAAAABwgoAAIoBAAC2i4G1HknVP6wJolrSEdg/AAAxP54DAAAAAAAAAcMKAACKAQAApVnDlA5E1T9auTbIzxTYPwAAMT+tAwAAAAAAAAHECgAAigEAAJMnBXT+PtU/EXiJfsUg2D8AADE/rQMAAAAAAAABxQoAAIoBAACB9UZT7jnVPyWWBRC2Mtg/AAAxP60DAAAAAAAAAcYKAACKAQAAgfVGU+451T/mYxYPpEfYPwBAMD+tAwAAAAAAAAHHCgAAigEAAIH1RlPuOdU/qDEnDpJc2D8AADA/vQMAAAAAAAAByAoAAIoBAACTJwV0/j7VPxevzHp9dNg/AMAuP80DAAAAAAAAAckKAACKAQAAtouBtR5J1T+HLHLnaIzYPwBALj/NAwAAAAAAAAHKCgAAigEAAOEIXQfHVdU/m0rueFme2D8AgC0/4QMAAAAAAAABywoAAIoBAAAWn5dp92TVP65oagpKsNg/AAAtP+EDAAAAAAAAAcwKAACKAQAAbJlODUh+1T8U11EuPb/YPwCALT/hAwAAAAAAAAHNCgAAigEAAMSTBbGYl9U/y5Wk5DLL2D8AwC0/8AMAAAAAAAABzgoAAIoBAAAswHp1+bXVP9SkYi0r1Ng/AIAuP/ADAAAAAAAAAc8KAACKAQAAjNOQKdLR1T+CVPeaKNfYPwDALj8ABAAAAAAAAAHQCgAAigEAAOrmpt2q7dU/glT3mijX2D8AADA/AAQAAAAAAAAB0QoAAIoBAABK+ryRgwnWP3lFOVIwztg/AIAwPxAEAAAAAAAAAdIKAACKAQAAqg3TRVwl1j8U11EuPb/YPwBAMT8QBAAAAAAAAAHTCgAAigEAABM6SAq9Q9Y/pFmswVGn2D8AwDE/EAQAAAAAAAAB1AoAAIoBAAB8Zr3OHWLWP9l83Xlridg/AEAxPx8EAAAAAAAAAdUKAACKAQAA4pIyk36A1j+oMScOklzYPwAAMT8fBAAAAAAAAAHWCgAAigEAAEu/p1ffntY/vyce7MIj2D8AQC8/LwQAAAAAAAAB1woAAIoBAAC06xwcQL3WP3q+6+745Nc/AIAuPy8EAAAAAAAAAdgKAACKAQAAGxiS4KDb1j+IpSSEMaPXPwCAKD8/BAAAAAAAAAHZCgAAigEAAGr56XNp8tY/OS00Pm9b1z8AACY/PwQAAAAAAAAB2goAAIoBAACfjyTWmQHXP5hk2GWqFtc/AIAlPz8EAAAAAAAAAdsKAACKAQAAudpBBzIJ1z/5m3yN5dHWPwCAJT9OBAAAAAAAAAHcCgAAigEAALnaQQcyCdc/vUEI2ROc1j8AgCw/TgQAAAAAAAAB3QoAAIoBAACoqIPmIQTXP432UW06b9Y/AIAvP14EAAAAAAAAAd4KAACKAQAAeyuolHn31j8Uau63Vk7WPwCAMz9eBAAAAAAAAAHfCgAAigEAAD98DiLB5dY/UZzduGg51j8AADU/bQQAAAAAAAAB4AoAAIoBAADwmraO+M7WP/U8tN1tM9Y/AEA1P20EAAAAAAAAAeEKAACKAQAAkYeg2h+z1j+j7EhLazbWPwAANT99BAAAAAAAAAHiCgAAigEAADF0iiZHl9Y/CVswb15F1j8AgDU/fQQAAAAAAAAB4woAAIoBAADIRxVi5njWP9U3/7ZEY9Y/AMA1P40EAAAAAAAAAeQKAACKAQAAWAJBjf1X1j9Y0yC1II3WPwCANj+NBAAAAAAAAAHlCgAAigEAAOi8bLgUN9Y/5X0A/PS/1j8AwDY/nAQAAAAAAAAB5goAAIoBAACIqVYEPBvWP9eWx2a8Adc/AMA2P5wEAAAAAAAAAecKAACKAQAAOsj+cHME1j8wHnb1dlLXPwAANz+sBAAAAAAAAAHoCgAAigEAAA5LIx/L99U/LEb7qDad1z8AADM/rAQAAAAAAAAB6QoAAIoBAAAFMsQOQ/XVPyhugFz259c/AEAxP7wEAAAAAAAAAeoKAACKAQAAH33hP9v81T8bh0fHvSnYPwAAFz+8BAAAAAAAAAHrCgAAigEAAGVF2sIbEdY/X/B5xIdo2D8AAAs/ywQAAAAAAAAB7AoAAIoBAADUiq6XBDLWP5tK7nhZntg/AAChPssEAAAAAAAAAe0KAACKAQAAfGa9zh1i1j/LlaTkMsvYPwAAWz76BAAAAAAAAAHuCgAAigEAADF0iiZHl9Y/89GcBxTv2D8AACI++gQAAAAAAAAB7woAAIoBAACGXolXwMHEPwvPmkh0cuY/AABnPgAAAAAAAAAAAfAKAACKAQAAMGTSs2+oxD+Gxzsk+G3mPwAAnj4PAAAAAAAAAAHxCgAAigEAAB4yFJNfo8Q/sG9xbXls5j8AAKg+DwAAAAAAAAAB8goAAIoBAAD6zZdRP5nEP7BvcW15bOY/AICuPg8AAAAAAAAAAfMKAACKAQAA6pvZMC+UxD+wb3FteWzmPwAAyT4PAAAAAAAAAAH0CgAAigEAANppGxAfj8Q/2Rentvpq5j8AgNM+DwAAAAAAAAAB9QoAAIoBAADGN13vDorEPwLA3P97aeY/AIDgPh8AAAAAAAAAAfYKAACKAQAAtgWfzv6ExD8CwNz/e2nmPwCA5T4fAAAAAAAAAAH3CgAAigEAAKbT4K3uf8Q/AsDc/3tp5j8AAOM+HwAAAAAAAAAB+AoAAIoBAACUoSKN3nrEPwLA3P97aeY/AIDhPh8AAAAAAAAAAfkKAACKAQAAptPgre5/xD8raBJJ/WfmPwAA3T4vAAAAAAAAAAH6CgAAigEAANppGxAfj8Q/fbh92/9k5j8AANs+LwAAAAAAAAAB+woAAIoBAAAOAFZyT57EP6ZgsySBY+Y/AADaPi8AAAAAAAAAAfwKAACKAQAAVMhO9Y+yxD/PCOltAmLmPwCA4T5OAAAAAAAAAAH9CgAAigEAAMwmgtoA1sQ/IVlUAAVf5j8AAOU+XQAAAAAAAAAB/goAAIoBAABo6TEBkgPFP3Opv5IHXOY/AADzPl0AAAAAAAAAAf8KAACKAQAAOEIcilNAxT+cUfXbiFrmPwCA+T5tAAAAAAAAAAEACwAAigEAAD4xQXVFjMU/xfkqJQpZ5j8AAAE/fQAAAAAAAAABAQsAAIoBAAB4tqDCZ+fFP8X5KiUKWeY/AAADP30AAAAAAAAAAQILAACKAQAA0p98UapMxj/F+SolClnmPwDABT99AAAAAAAAAAEDCwAAigEAAFDt1CENvMY/xfkqJQpZ5j8AAAc/jAAAAAAAAAABBAsAAIoBAADynqkzkDXHP+6hYG6LV+Y/AEAIP4wAAAAAAAAAAQULAACKAQAA2Bh3yFPDxz9A8ssAjlTmPwDACD+cAAAAAAAAAAEGCwAAigEAANDEAn4nVsg/aZoBSg9T5j8AgAk/nAAAAAAAAAABBwsAAIoBAAC4PtAS6+PIP5JCN5OQUeY/AMAJP6wAAAAAAAAAAQgLAACKAQAAjobfhp5syT/kkqIlk07mPwDACT+sAAAAAAAAAAEJCwAAigEAAGLO7vpR9ck/DjvYbhRN5j8AAAo/uwAAAAAAAAABCgsAAIoBAAAm5D9O9XjKPzfjDbiVS+Y/AIAKP7sAAAAAAAAAAQsLAACKAQAAyJUUYHjyyj834w24lUvmPwDACj/LAAAAAAAAAAEMCwAAigEAAEbjbDDbYcs/N+MNuJVL5j8AQAo/ywAAAAAAAAABDQsAAIoBAAB+aMx9/bzLPzfjDbiVS+Y/AAAKP8sAAAAAAAAAAQ4LAACKAQAAglfxaO8IzD8OO9huFE3mPwCACT/aAAAAAAAAAAEPCwAAigEAAER+HdGgQMw/5JKiJZNO5j8AAAk/2gAAAAAAAAABEAsAAIoBAADgQM33MW7MP7vqbNwRUOY/AIAJP+oAAAAAAAAAARELAACKAQAARm1CvJKMzD+SQjeTkFHmPwDACT/qAAAAAAAAAAESCwAAigEAAHwDfR7Dm8w/aZoBSg9T5j8AQA0/+gAAAAAAAAABEwsAAIoBAAB8A30ew5vMP2maAUoPU+Y/AMAOP/oAAAAAAAAAARQLAACKAQAANDuEm4KHzD9pmgFKD1PmPwBAET/6AAAAAAAAAAEVCwAAigEAAJp41HTxWcw/QPLLAI5U5j8AQBI/CQEAAAAAAAABFgsAAIoBAAC47SvLHxjMPxdKlrcMVuY/AEATPxkBAAAAAAAAARcLAACKAQAAxDDFAD7Ryz/F+SolClnmPwDAEz8ZAQAAAAAAAAEYCwAAigEAAL5BoBVMhcs/nFH124ha5j8AQBM/KQEAAAAAAAABGQsAAIoBAACqIL0JSjTLP3Opv5IHXOY/AAATPykBAAAAAAAAARoLAACKAQAAXmmfmxfUyj9zqb+SB1zmPwAAEz84AQAAAAAAAAEbCwAAigEAAOAbR8u0ZMo/c6m/kgdc5j8AABM/OAEAAAAAAAABHAsAAIoBAAA+anK5MevJP3Opv5IHXOY/AIATP0gBAAAAAAAAAR0LAACKAQAAnridp65xyT9zqb+SB1zmPwDAEz9IAQAAAAAAAAEeCwAAigEAAA45h7Y7/cg/c6m/kgdc5j8AgBU/VwEAAAAAAAABHwsAAIoBAACQ6y7m2I3IP5xR9duIWuY/AEAWP1cBAAAAAAAAASALAACKAQAAAGwY9WUZyD/uoWBui1fmPwBAFj9nAQAAAAAAAAEhCwAAigEAAE6IhcLSmsc/F0qWtwxW5j8AABY/ZwEAAAAAAAABIgsAAIoBAACcpPKPPxzHP2maAUoPU+Y/AIAWP2cBAAAAAAAAASMLAACKAQAA+vIdfryixj+SQjeTkFHmPwDAFj93AQAAAAAAAAEkCwAAigEAAHylxa1ZM8Y/u+ps3BFQ5j8AQBY/dwEAAAAAAAABJQsAAIoBAAAOiiv+BsnFP7vqbNwRUOY/AAAWP4YBAAAAAAAAASYLAACKAQAAsqBPb8RjxT+76mzcEVDmPwAAFj+GAQAAAAAAAAEnCwAAigEAAHob8CGiCMU/u+ps3BFQ5j8AABY/lgEAAAAAAAABKAsAAIoBAABk+gwWoLfEP7vqbNwRUOY/AAAXP5YBAAAAAAAAASkLAACKAQAAcD2mS75wxD+76mzcEVDmPwCAFz+mAQAAAAAAAAEqCwAAigEAAKDku8L8M8Q/u+ps3BFQ5j8AQBc/pgEAAAAAAAABKwsAAIoBAADy7017WwHEP7vqbNwRUOY/AAAXP7UBAAAAAAAAASwLAACKAQAAaF9cddrYwz/kkqIlk07mPwBAFD+1AQAAAAAAAAEtCwAAigEAAP4y57B5usM/5JKiJZNO5j8AABM/xQEAAAAAAAABLgsAAIoBAAC6au4tOabDP+SSoiWTTuY/AMAMP8UBAAAAAAAAAS8LAACKAQAAumruLTmmwz/kkqIlk07mPwAACj/FAQAAAAAAAAEwCwAAigEAABBlpdGJv8M/5JKiJZNO5j8AwAU/1AEAAAAAAAABMQsAAIoBAACa9ZbXCujDP+SSoiWTTuY/AAAEP+oBAAAAAAAAATILAACKAQAAbE6BYMwkxD8OO9huFE3mPwAA7D7qAQAAAAAAAAEzCwAAigEAAKbT4K3uf8Q/N+MNuJVL5j8AgN8++gEAAAAAAAABNAsAAIoBAABIhbW/cfnEP4kzeUqYSOY/AADYPvoBAAAAAAAAATULAACKAQAAYJW9tmWWxT8ELBomHETmPwAA1j4ZAgAAAAAAAAE2CwAAigEAAOoLLQoo99c/d3TFaB/V5j8AAGk+AAAAAAAAAAABNwsAAIoBAADQwA/Zj+/XP07Mjx+e1uY/AACgPhAAAAAAAAAAATgLAACKAQAA0MAP2Y/v1z93dMVoH9XmPwCAqT4QAAAAAAAAAAE5CwAAigEAANnZbukX8tc/d3TFaB/V5j8AgLA+EAAAAAAAAAABOgsAAIoBAADqCy0KKPfXP3d0xWgf1eY/AIC5Ph8AAAAAAAAAATsLAACKAQAA8ySMGrD51z93dMVoH9XmPwAAvD4fAAAAAAAAAAE8CwAAigEAAA1wqUtIAdg/d3TFaB/V5j8AgL4+HwAAAAAAAAABPQsAAIoBAAAv1CWNaAvYP6Ac+7Gg0+Y/AIC/Pi8AAAAAAAAAAT4LAACKAQAAY2pg75ga2D/zbGZEo9DmPwCAvj4vAAAAAAAAAAE/CwAAigEAAKgyWXLZLtg/Rb3R1qXN5j8AAL4+PwAAAAAAAAABQAsAAIoBAAAIRm8mskrYP+ldqPuqx+Y/AAC+Pj8AAAAAAAAAAUELAACKAQAAgaSiCyNu2D9kVknXLsPmPwAAvj4/AAAAAAAAAAFCCwAAigEAABZO8yEsmdg/307qsrK+5j8AAMI+TgAAAAAAAAABQwsAAIoBAACxEKNIvcbYP4PvwNe3uOY/AADEPk4AAAAAAAAAAUQLAACKAQAAT9NSb0702D/+52GzO7TmPwCAxz5eAAAAAAAAAAFFCwAAigEAAAThH8d3Kdk/o4g42ECu5j8AAMk+XgAAAAAAAAABRgsAAIoBAADNIKs/sWPZP0cpD/1FqOY/AIDKPm4AAAAAAAAAAUcLAACKAQAAsKtT6YKl2T/CIbDYyaPmPwCAyz59AAAAAAAAAAFICwAAigEAAJA2/JJU59k/PRpRtE2f5j8AgMs+fQAAAAAAAAABSQsAAIoBAABzwaQ8JinaP7gS8o/RmuY/AADMPn0AAAAAAAAAAUoLAACKAQAAQxqPxedl2j8zC5NrVZbmPwAAzD6NAAAAAAAAAAFLCwAAigEAABuM2F4xpdo/rwM0R9mR5j8AAMw+jQAAAAAAAAABTAsAAIoBAADt5MLn8uHaP/9Tn9nbjuY/AADNPpwAAAAAAAAAAU0LAACKAQAAtSROYCwc2z8p/NQiXY3mPwCAzT6cAAAAAAAAAAFOCwAAigEAAHdLesjdU9s/UqQKbN6L5j8AgM0+rAAAAAAAAAABTwsAAIoBAAARDirvboHbP1KkCmzei+Y/AADOPqwAAAAAAAAAAVALAACKAQAAlYW85Gen2z9SpAps3ovmPwAAzz68AAAAAAAAAAFRCwAAigEAAPWY0phAw9s/UqQKbN6L5j8AgM8+vAAAAAAAAAABUgsAAIoBAABJk4k8kdzbP1KkCmzei+Y/AADRPssAAAAAAAAAAVMLAACKAQAAh0Ijr0nu2z9SpAps3ovmPwCA0T7LAAAAAAAAAAFUCwAAigEAALO//gDy+ts/UqQKbN6L5j8AANU+ywAAAAAAAAABVQsAAIoBAACppp/wafjbP1KkCmzei+Y/AADaPusAAAAAAAAAAVYLAACKAQAAfynEnsHr2z9SpAps3ovmPwCA3D7rAAAAAAAAAAFXCwAAigEAADFIbAv51Ns/UqQKbN6L5j8AgN4+6wAAAAAAAAABWAsAAIoBAAC/Apg2ELTbPyn81CJdjeY/AIDfPvoAAAAAAAAAAVkLAACKAQAARaRkUZ+Q2z//U5/Z247mPwAA5T76AAAAAAAAAAFaCwAAigEAALsTc0seaNs/rwM0R9mR5j8AAOg+CgEAAAAAAAABWwsAAIoBAAAdUcMkjTrbP4Vb/v1Xk+Y/AIDrPgoBAAAAAAAAAVwLAACKAQAAXSqXvNsC2z9cs8i01pTmPwAA7T4ZAQAAAAAAAAFdCwAAigEAAJfqC0SiyNo/MwuTa1WW5j8AAPA+GQEAAAAAAAABXgsAAIoBAADHkSG74IvaPwpjXSLUl+Y/AADxPikBAAAAAAAAAV8LAACKAQAA7B/YIZdM2j/huifZUpnmPwCA8j4pAQAAAAAAAAFgCwAAigEAACTgTKldEto/4bon2VKZ5j8AgPM+OQEAAAAAAAABYQsAAIoBAABeoMEwJNjZP+G6J9lSmeY/AIDyPjkBAAAAAAAAAWILAACKAQAAlmA2uOqd2T8KY10i1JfmPwAA8j5IAQAAAAAAAAFjCwAAigEAAM0gqz+xY9k/XLPItNaU5j8AAPQ+SAEAAAAAAAABZAsAAIoBAAAE4R/HdynZP4Vb/v1Xk+Y/AAD1PlgBAAAAAAAAAWULAACKAQAAPqGUTj7v2D+vAzRH2ZHmPwCA9D5YAQAAAAAAAAFmCwAAigEAAI+sJgedvNg/2KtpkFqQ5j8AAPQ+aAEAAAAAAAABZwsAAIoBAAAFHDUBHJTYPyn81CJdjeY/AID4PmgBAAAAAAAAAWgLAACKAQAAk9ZgLDNz2D9SpAps3ovmPwAA+j53AQAAAAAAAAFpCwAAigEAADzcqYjiWdg/e0xAtV+K5j8AgAE/dwEAAAAAAAABagsAAIoBAAD3E7EFokXYP6T0df7giOY/AIADP4cBAAAAAAAAAWsLAACKAQAAw312o3E22D/NnKtHYofmPwCABD+HAQAAAAAAAAFsCwAAigEAAKgyWXLZLtg/zZyrR2KH5j8AAAU/lgEAAAAAAAABbQsAAIoBAACoMlly2S7YP/ZE4ZDjheY/AAAFP5YBAAAAAAAAAW4LAACKAQAAzJbVs/k42D8f7RbaZITmPwAABT+WAQAAAAAAAAFvCwAAigEAABFfzjY6Tdg/SJVMI+aC5j8AQA4/pgEAAAAAAAABcAsAAIoBAACMvQEcq3DYP3E9gmxngeY/AIASP6YBAAAAAAAAAXELAACKAQAAJoCxQjye2D+a5be16H/mPwBACz+2AQAAAAAAAAFyCwAAigEAAN+Nfppl09g/w43t/ml+5j8AgAc/tgEAAAAAAAABcwsAAIoBAACv5mgjJxDZPz6GjtrteeY/AAABP8UBAAAAAAAAAXQLAACKAQAAoqPP7QhX2T+5fi+2cXXmPwCA/D7FAQAAAAAAAAF1CwAAigEAALCrU+mCpdk/NHfQkfVw5j8AgMI+1QEAAAAAAAABdgsAAIoBAADO5ZUFDfnZP7BvcW15bOY/AACoPtUBAAAAAAAAAXcLAACKAQAA4wZ5EQ9K2j8raBJJ/WfmPwAAmT7lAQAAAAAAAAF4CwAAigEAAPsnXB0Rm9o/pmCzJIFj5j8AAJQ+5QEAAAAAAAABeQsAAIoBAAAyGsZadZXAPz16P7QL1Ok/AAAuPgAAAAAAAAAAAXoLAACKAQAAihR9/sWuwD/rKdQhCdfpPwAAbj4QAAAAAAAAAAF7CwAAigEAAHrivt21qcA/FNIJa4rV6T8AAH0+EAAAAAAAAAABfAsAAIoBAAB64r7dtanAPz16P7QL1Ok/AICDPhAAAAAAAAAAAX0LAACKAQAAeuK+3bWpwD89ej+0C9TpPwAAlD4gAAAAAAAAAAF+CwAAigEAAJxGOx/Ws8A/PXo/tAvU6T8AgJo+IAAAAAAAAAABfwsAAIoBAADAqrdg9r3APz16P7QL1Ok/AACmPi8AAAAAAAAAAYALAACKAQAA4A40ohbIwD89ej+0C9TpPwAAqz4vAAAAAAAAAAGBCwAAigEAAARzsOM20sA/PXo/tAvU6T8AAK4+LwAAAAAAAAABggsAAIoBAAAm1ywlV9zAP2Yidf2M0uk/AICvPi8AAAAAAAAAAYMLAACKAQAASjupZnfmwD+PyqpGDtHpPwAAsz4/AAAAAAAAAAGECwAAigEAAGyfJaiX8MA/uHLgj4/P6T8AgLQ+PwAAAAAAAAABhQsAAIoBAACOA6Lpt/rAP+EaFtkQzuk/AAC8Pk4AAAAAAAAAAYYLAACKAQAAwpncS+gJwT8Kw0sikszpPwCAvz5OAAAAAAAAAAGHCwAAigEAAPgvF64YGcE/M2uBaxPL6T8AAMg+TgAAAAAAAAABiAsAAIoBAAAsxlEQSSjBPzNrgWsTy+k/AIDLPl4AAAAAAAAAAYkLAACKAQAAco5Kk4k8wT8za4FrE8vpPwAA1T5uAAAAAAAAAAGKCwAAigEAALZWQxbKUME/XBO3tJTJ6T8AANk+bgAAAAAAAAABiwsAAIoBAAD8HjyZCmXBP4W77P0VyOk/AADkPn0AAAAAAAAAAYwLAACKAQAAUhnzPFt+wT+Fu+z9FcjpPwCA6D59AAAAAAAAAAGNCwAAigEAALxFaAG8nME/hbvs/RXI6T8AgPE+fQAAAAAAAAABjgsAAIoBAAAkct3FHLvBP4W77P0VyOk/AID1Po0AAAAAAAAAAY8LAACKAQAAntAQq43ewT9cE7e0lMnpPwAA/z6sAAAAAAAAAAGQCwAAigEAAChhArEOB8I/M2uBaxPL6T8AgAE/rAAAAAAAAAABkQsAAIoBAADWVXD4rznCPwrDSyKSzOk/AMADP6wAAAAAAAAAAZILAACKAQAAlnycYGFxwj8Kw0sikszpPwCABD+sAAAAAAAAAAGTCwAAigEAAGbVhukirsI/CsNLIpLM6T8AQAU/vAAAAAAAAAABlAsAAIoBAABIYC+T9O/CPwrDSyKSzOk/AMAFP7wAAAAAAAAAAZULAACKAQAAKOvXPMYxwz8Kw0sikszpPwCABj/LAAAAAAAAAAGWCwAAigEAAByoPgeoeMM/CsNLIpLM6T8AwAY/ywAAAAAAAAABlwsAAIoBAAD+MuewebrDPwrDSyKSzOk/AMAGP9sAAAAAAAAAAZgLAACKAQAA4r2PWkv8wz8Kw0sikszpPwAABz/bAAAAAAAAAAGZCwAAigEAALIWeuMMOcQ/M2uBaxPL6T8AAAg/6wAAAAAAAAABmgsAAIoBAACCb2RsznXEP1wTt7SUyek/AIAIP+sAAAAAAAAAAZsLAACKAQAAdizLNrC8xD+Fu+z9FcjpPwCACj/6AAAAAAAAAAGcCwAAigEAAGjpMQGSA8U/rmMiR5fG6T8AQAs/+gAAAAAAAAABnQsAAIoBAABs2Fbsg0/FP9gLWJAYxek/AEALPwoBAAAAAAAAAZ4LAACKAQAAcsd713WbxT8BtI3ZmcPpPwAACz8KAQAAAAAAAAGfCwAAigEAAHi2oMJn58U/KlzDIhvC6T8AQA0/GgEAAAAAAAABoAsAAIoBAAB8pcWtWTPGP1ME+WucwOk/AAAOPxoBAAAAAAAAAaELAACKAQAAbmIseDt6xj+lVGT+nr3pPwBADz8pAQAAAAAAAAGiCwAAigEAAGQfk0IdwcY/zvyZRyC86T8AwA8/KQEAAAAAAAABowsAAIoBAAAyeH3L3v3GP/ekz5Chuuk/AAARPzkBAAAAAAAAAaQLAACKAQAAAtFnVKA6xz9J9TojpLfpPwCAET85AQAAAAAAAAGlCwAAigEAANQpUt1hd8c/cp1wbCW26T8AQBI/OQEAAAAAAAABpgsAAIoBAAC0tPqGM7nHP8Tt2/4ns+k/AMASP1gBAAAAAAAAAacLAACKAQAAqHFhURUAyD/tlRFIqbHpPwDAED9YAQAAAAAAAAGoCwAAigEAAK5ghjwHTMg/P+Z82quu6T8AwA8/WAEAAAAAAAABqQsAAIoBAACgHe0G6ZLIP2iOsiMtrek/AEAQP1gBAAAAAAAAAaoLAACKAQAAqAwS8treyD+RNuhsrqvpPwCAED93AQAAAAAAAAGrCwAAigEAAIaXupusIMk/44ZT/7Co6T8AABI/dwEAAAAAAAABrAsAAIoBAAB6VCFmjmfJPwwviUgyp+k/AIASP3cBAAAAAAAAAa0LAACKAQAATK0L70+kyT81176Rs6XpPwBAEj93AQAAAAAAAAGuCwAAigEAAB4G9ncR4ck/iCcqJLai6T8AABI/hwEAAAAAAAABrwsAAIoBAADcLCLgwhjKP7HPX203oek/AIASP4cBAAAAAAAAAbALAACKAQAAnFNOSHRQyj/ad5W2uJ/pPwDAEj+XAQAAAAAAAAGxCwAAigEAAFp6erAliMo/AyDL/zme6T8AgBM/lwEAAAAAAAABsgsAAIoBAAAYoaYY17/KPyzIAEm7nOk/AMATP6YBAAAAAAAAAbMLAACKAQAA2MfSgIj3yj9VcDaSPJvpPwAAFT+mAQAAAAAAAAG0CwAAigEAAJbu/ug5L8s/VXA2kjyb6T8AgBU/tgEAAAAAAAABtQsAAIoBAABWFStR62bLP1VwNpI8m+k/AEAVP7YBAAAAAAAAAbYLAACKAQAAGDxXuZyeyz99GGzbvZnpPwAAFT/FAQAAAAAAAAG3CwAAigEAANZigyFO1ss/fRhs272Z6T8AgBU/xQEAAAAAAAABuAsAAIoBAACWia+J/w3MP6bAoSQ/mOk/AMAVP9UBAAAAAAAAAbkLAACKAQAAVLDb8bBFzD+mwKEkP5jpPwCAFj/VAQAAAAAAAAG6CwAAigEAAAKlSTlSeMw/psChJD+Y6T8AwBY/5QEAAAAAAAABuwsAAIoBAACeZ/lf46XMP6bAoSQ/mOk/AAAYP+UBAAAAAAAAAbwLAACKAQAAKvjqZWTOzD+mwKEkP5jpPwCAGD/0AQAAAAAAAAG9CwAAigEAAMa6moz1+8w/psChJD+Y6T8AABo/9AEAAAAAAAABvgsAAIoBAABQS4ySdiTNP6bAoSQ/mOk/AIAaPwQCAAAAAAAAAb8LAACKAQAAyqm/d+dHzT+mwKEkP5jpPwAAHD8EAgAAAAAAAAHACwAAigEAAEYI81xYa80/psChJD+Y6T8AgBw/BAIAAAAAAAABwQsAAIoBAAC+ZiZCyY7NP6bAoSQ/mOk/AAAePyMCAAAAAAAAAcILAACKAQAAOMVZJzqyzT+mwKEkP5jpPwCAHj8jAgAAAAAAAAHDCwAAigEAALIjjQyr1c0/psChJD+Y6T8AwB4/IwIAAAAAAAABxAsAAIoBAAAsgsDxG/nNP6bAoSQ/mOk/AAAfPyMCAAAAAAAAAcULAACKAQAAthKy95whzj+mwKEkP5jpPwCAHz8zAgAAAAAAAAHGCwAAigEAAECjo/0dSs4/psChJD+Y6T8AwB8/MwIAAAAAAAABxwsAAIoBAADeZVMkr3fOP6bAoSQ/mOk/AMAfP1ICAAAAAAAAAcgLAACKAQAAeCgDS0Clzj+mwKEkP5jpPwAAID9SAgAAAAAAAAHJCwAAigEAABjrsnHR0s4/psChJD+Y6T8AACE/UgIAAAAAAAABygsAAIoBAACyrWKYYgDPP6bAoSQ/mOk/AIAhP1ICAAAAAAAAAcsLAACKAQAAUHASv/Mtzz+mwKEkP5jpPwAAIz9iAgAAAAAAAAHMCwAAigEAAP5kgAaVYM8/psChJD+Y6T8AgCM/YgIAAAAAAAABzQsAAIoBAACK9XEMFonPP6bAoSQ/mOk/AEAkP3ECAAAAAAAAAc4LAACKAQAARhyedMfAzz+mwKEkP5jpPwDAJT9xAgAAAAAAAAHPCwAAigEAAPYQDLxo888/psChJD+Y6T8AgCY/kQIAAAAAAAAB0AsAAIoBAADRAr0BBRPQP6bAoSQ/mOk/AMAmP5ECAAAAAAAAAdELAACKAQAAIOQUlc0p0D+mwKEkP5jpPwAAJz+RAgAAAAAAAAHSCwAAigEAAG7FbCiWQNA/fRhs272Z6T8AQCY/oAIAAAAAAAAB0wsAAIoBAADFvyPM5lnQP1VwNpI8m+k/AAAmP6ACAAAAAAAAAdQLAACKAQAAE6F7X69w0D8syABJu5zpPwAAJz+wAgAAAAAAAAHVCwAAigEAAGKC0/J3h9A/AyDL/zme6T8AgCc/sAIAAAAAAAAB1gsAAIoBAACeMW1lMJnQP9p3lba4n+k/AMAnP7ACAAAAAAAAAdcLAACKAQAA2+AG2Oiq0D+xz19tN6HpPwAAKD+/AgAAAAAAAAHYCwAAigEAAA93QToZutA/iCcqJLai6T8AACg/vwIAAAAAAAAB2QsAAIoBAAA69ByMwcbQP4gnKiS2ouk/AAAoP88CAAAAAAAAAdoLAACKAQAAXViZzeHQ0D+IJyoktqLpPwDAJj/PAgAAAAAAAAHbCwAAigEAAHejtv552NA/iCcqJLai6T8AQCY/3wIAAAAAAAAB3AsAAIoBAACR7tMvEuDQP19/9No0pOk/AAAgP98CAAAAAAAAAd0LAACKAQAApCCSUCLl0D9ff/TaNKTpPwAAHT/uAgAAAAAAAAHeCwAAigEAAKw58WCq59A/X3/02jSk6T8AgPo+7gIAAAAAAAAB3wsAAIoBAAC9a6+BuuzQP19/9No0pOk/AADePv4CAAAAAAAAAeALAACKAQAAvWuvgbrs0D9ff/TaNKTpPwCAzT7+AgAAAAAAAAHhCwAAigEAAL1rr4G67NA/sc9fbTeh6T8AAMg+/gIAAAAAAAAB4gsAAIoBAACsrTffOrHUP3fUs2jdCeo/AAAEPgAAAAAAAAAAAeMLAACKAQAAo5TYzrKu1D+gfOmxXgjqPwAANT4PAAAAAAAAAAHkCwAAigEAAKOU2M6yrtQ/ySQf+98G6j8AAEA+DwAAAAAAAAAB5QsAAIoBAACsrTffOrHUPxx1io3iA+o/AABIPg8AAAAAAAAAAeYLAACKAQAAtsaW78Kz1D9FHcDWYwLqPwAAVD4fAAAAAAAAAAHnCwAAigEAAMb4VBDTuNQ/bsX1H+UA6j8AAFg+HwAAAAAAAAAB6AsAAIoBAADPEbQgW7vUP5dtK2lm/+k/AABWPh8AAAAAAAAAAekLAACKAQAA4ENyQWvA1D/AFWGy5/3pPwAAVT4fAAAAAAAAAAHqCwAAigEAAOpc0VHzwtQ/Ow4Cjmv56T8AAEc+LwAAAAAAAAAB6wsAAIoBAADzdTBie8XUP7YGo2nv9Ok/AABAPi8AAAAAAAAAAewLAACKAQAAA6jugovK1D8x/0NFc/DpPwAAOz4+AAAAAAAAAAHtCwAAigEAABXarKObz9Q/1Z8aanjq6T8AADg+PgAAAAAAAAAB7gsAAIoBAAAmDGvEq9TUP1CYu0X85ek/AABiPj4AAAAAAAAAAe8LAACKAQAALyXK1DPX1D+j6CbY/uLpPwAAdD5OAAAAAAAAAAHwCwAAigEAAC8lytQz19Q/9TiSagHg6T8AgJ0+TgAAAAAAAAAB8QsAAIoBAAAvJcrUM9fUP0eJ/fwD3ek/AACtPl0AAAAAAAAAAfILAACKAQAAOD4p5bvZ1D+Z2WiPBtrpPwCAzz5dAAAAAAAAAAHzCwAAigEAADg+KeW72dQ/woGe2IfY6T8AAN4+XQAAAAAAAAAB9AsAAIoBAAA4Pinlu9nUP8KBntiH2Ok/AAD5Pm0AAAAAAAAAAfULAACKAQAAQFeI9UPc1D/rKdQhCdfpPwBAAj9tAAAAAAAAAAH2CwAAigEAAEBXiPVD3NQ/6ynUIQnX6T8AgAk/bQAAAAAAAAAB9wsAAIoBAABAV4j1Q9zUP+sp1CEJ1+k/AEAMP20AAAAAAAAAAfgLAACKAQAAQFeI9UPc1D/rKdQhCdfpPwBAET99AAAAAAAAAAH5CwAAigEAAEhw5wXM3tQ/6ynUIQnX6T8AgBM/fQAAAAAAAAAB+gsAAIoBAABboqUm3OPUP+sp1CEJ1+k/AMAXP30AAAAAAAAAAfsLAACKAQAAa9RjR+zo1D/rKdQhCdfpPwDAGT99AAAAAAAAAAH8CwAAigEAAIUfgXiE8NQ/6ynUIQnX6T8AgB4/rAAAAAAAAAAB/QsAAIoBAACgap6pHPjUP8KBntiH2Ok/AIAgP6wAAAAAAAAAAf4LAACKAQAAw84a6zwC1T+Z2WiPBtrpPwBAIz+7AAAAAAAAAAH/CwAAigEAAO5L9jzlDtU/cDEzRoXb6T8AQCQ/ywAAAAAAAAABAAwAAIoBAAAs+4+vnSDVP0eJ/fwD3ek/AIAmP9oAAAAAAAAAAQEMAACKAQAAedznQmY31T9Hif38A93pPwBAJz/qAAAAAAAAAAECDAAAigEAANnv/fY+U9U/R4n9/APd6T8AgCk/6gAAAAAAAAABAwwAAIoBAABCHHO7n3HVP0eJ/fwD3ek/AEAqP+oAAAAAAAAAAQQMAACKAQAAsmFHkIiS1T9Hif38A93pPwDAKj/qAAAAAAAAAAEFDAAAigEAACOnG2Vxs9U/R4n9/APd6T8AACs/+gAAAAAAAAABBgwAAIoBAACV7O85WtTVP0eJ/fwD3ek/AAAsP/oAAAAAAAAAAQcMAACKAQAABTLEDkP11T9wMTNGhdvpPwCALD8JAQAAAAAAAAEIDAAAigEAAHV3mOMrFtY/cDEzRoXb6T8AwCw/CQEAAAAAAAABCQwAAIoBAADovGy4FDfWP3AxM0aF2+k/AAAtPxkBAAAAAAAAAQoMAACKAQAAWAJBjf1X1j9wMTNGhdvpPwAALT8ZAQAAAAAAAAELDAAAigEAANJgdHJue9Y/cDEzRoXb6T8AAC0/KQEAAAAAAAABDAwAAIoBAABLv6dX357WP3AxM0aF2+k/AAAuPykBAAAAAAAAAQ0MAACKAQAAzzY6TdjE1j+Z2WiPBtrpPwCALj88AQAAAAAAAAEODAAAigEAAGDgimPh79Y/mdlojwba6T8AwC4/PAEAAAAAAAABDwwAAIoBAADkVx1Z2hXXP5nZaI8G2uk/AAAvP0wBAAAAAAAAARAMAACKAQAAZ8+vTtM71z+Z2WiPBtrpPwAALz9MAQAAAAAAAAERDAAAigEAANcUhCO8XNc/mdlojwba6T8AAC8/WwEAAAAAAAABEgwAAIoBAABSc7cILYDXP3AxM0aF2+k/AAAvP1sBAAAAAAAAARMMAACKAQAAu58szY2e1z9wMTNGhdvpPwAALz9rAQAAAAAAAAEUDAAAigEAACHMoZHuvNc/cDEzRoXb6T8AgC8/awEAAAAAAAABFQwAAIoBAACUEXZm193XP5nZaI8G2uk/AMAvP3sBAAAAAAAAARYMAACKAQAAA1dKO8D+1z+Z2WiPBtrpPwBALz97AQAAAAAAAAEXDAAAigEAAHWcHhCpH9g/mdlojwba6T8AAC8/igEAAAAAAAABGAwAAIoBAADu+lH1GUPYP5nZaI8G2uk/AIAvP4oBAAAAAAAAARkMAACKAQAAXkAmygJk2D/CgZ7Yh9jpPwDALz+aAQAAAAAAAAEaDAAAigEAANieWa9zh9g/woGe2IfY6T8AwC8/mgEAAAAAAAABGwwAAIoBAABK5C2EXKjYP+sp1CEJ1+k/AAAwP6oBAAAAAAAAARwMAACKAQAAuykCWUXJ2D8U0glritXpPwAAMD+qAQAAAAAAAAEdDAAAigEAABo9GA0e5dg/PXo/tAvU6T8AADA/qgEAAAAAAAABHgwAAIoBAACLguzhBgbZPz16P7QL1Ok/AAAwP7kBAAAAAAAAAR8MAACKAQAA6pUClt8h2T89ej+0C9TpPwAAMD+5AQAAAAAAAAEgDAAAigEAAEmpGEq4Pdk/PXo/tAvU6T8AADA/yQEAAAAAAAABIQwAAIoBAACrvC7+kFnZP2Yidf2M0uk/AAAwP8kBAAAAAAAAASIMAACKAQAAC9BEsml12T9mInX9jNLpPwAAMD/YAQAAAAAAAAEjDAAAigEAAGrjWmZCkdk/j8qqRg7R6T8AADA/2AEAAAAAAAABJAwAAIoBAADSD9Aqo6/ZP4/KqkYO0ek/AIAwP+gBAAAAAAAAASUMAACKAQAAOzxF7wPO2T+PyqpGDtHpPwDAMD/oAQAAAAAAAAEmDAAAigEAAKuBGcTs7tk/j8qqRg7R6T8AwDA/+AEAAAAAAAABJwwAAIoBAAAdx+2Y1Q/aP7hy4I+Pz+k/AAAxP/gBAAAAAAAAASgMAACKAQAAjQzCbb4w2j/hGhbZEM7pPwAAMT8HAgAAAAAAAAEpDAAAigEAAP5RlkKnUdo/M2uBaxPL6T8AADE/BwIAAAAAAAABKgwAAIoBAABwl2oXkHLaP1wTt7SUyek/AIAxPxcCAAAAAAAAASsMAACKAQAA18Pf2/CQ2j+Fu+z9FcjpPwDAMT8XAgAAAAAAAAEsDAAAigEAAD/wVKBRr9o/rmMiR5fG6T8AwDE/JwIAAAAAAAABLQwAAIoBAACpHMpkss3aP9gLWJAYxek/AAAyPycCAAAAAAAAAS4MAACKAQAAD0k/KRPs2j8BtI3ZmcPpPwCAMj82AgAAAAAAAAEvDAAAigEAAIGOE/77DNs/KlzDIhvC6T8AwDI/NgIAAAAAAAABMAwAAIoBAAADBqbz9DLbPypcwyIbwuk/AIAzP0YCAAAAAAAAATEMAACKAQAAfWTZ2GVW2z9TBPlrnMDpPwDAMz9GAgAAAAAAAAEyDAAAigEAAAHca85efNs/fKwutR2/6T8AwDM/VQIAAAAAAAABMwwAAIoBAAB5Op+zz5/bP6VUZP6evek/AAA0P1UCAAAAAAAAATQMAACKAQAA6X9ziLjA2z/O/JlHILzpPwBAMz9lAgAAAAAAAAE1DAAAigEAAGXepm0p5Ns/96TPkKG66T8AADM/ZQIAAAAAAAABNgwAAIoBAADNChwyigLcPyBNBdoiuek/AAA0P2UCAAAAAAAAATcMAACKAQAALR4y5mIe3D9J9TojpLfpPwCAND91AgAAAAAAAAE4DAAAigEAAI0xSJo7Otw/cp1wbCW26T8AwDQ/dQIAAAAAAAABOQwAAIoBAADrRF5OFFbcP5tFprWmtOk/AAA1P4QCAAAAAAAAAToMAACKAQAAS1h0Au1x3D/E7dv+J7PpPwAANj+EAgAAAAAAAAE7DAAAigEAAKtrirbFjdw/7ZURSKmx6T8AgDY/lAIAAAAAAAABPAwAAIoBAAALf6BqnqncPxY+R5EqsOk/AMA2P5QCAAAAAAAAAT0MAACKAQAAa5K2HnfF3D8/5nzaq67pPwAANz+kAgAAAAAAAAE+DAAAigEAAL+MbcLH3tw/aI6yIy2t6T8AADc/pAIAAAAAAAABPwwAAIoBAAAZhyRmGPjcP5E26Gyuq+k/AAA3P8MCAAAAAAAAAUAMAACKAQAAZWh8+eAO3T+RNuhsrqvpPwCANz/DAgAAAAAAAAFBDAAAigEAALNJ1IypJd0/ut4dti+q6T8AwDc/0gIAAAAAAAABQgwAAIoBAAD5Ec0P6jndP+OGU/+wqOk/AMA3P9ICAAAAAAAAAUMMAACKAQAAR/Mko7JQ3T8ML4lIMqfpPwAAOD/SAgAAAAAAAAFEDAAAigEAAI27HSbzZN0/DC+JSDKn6T8AgDg/0gIAAAAAAAABRQwAAIoBAADTgxapM3ndPwwviUgyp+k/AMA4P+ICAAAAAAAAAUYMAACKAQAADzOwG+yK3T81176Rs6XpPwBAOD/iAgAAAAAAAAFHDAAAigEAAEviSY6knN0/X3/02jSk6T8AADg/8gIAAAAAAAABSAwAAIoBAACJkeMAXa7dP19/9No0pOk/AIA4P/ICAAAAAAAAAUkMAACKAQAAvSceY4293T9ff/TaNKTpPwDAOD8BAwAAAAAAAAFKDAAAigEAAPG9WMW9zN0/X3/02jSk6T8AgDk/AQMAAAAAAAABSwwAAIoBAAAlVJMn7tvdP4gnKiS2ouk/AMA5PxEDAAAAAAAAAUwMAACKAQAAU9FueZbo3T+IJyoktqLpPwBAOT8RAwAAAAAAAAFNDAAAigEAAH1OSss+9d0/iCcqJLai6T8AADk/IQMAAAAAAAABTgwAAIoBAACfssYMX//dP4gnKiS2ouk/AAA5PyEDAAAAAAAAAU8MAACKAQAAseSELW8E3j+xz19tN6HpPwAAOT8hAwAAAAAAAAFQDAAAigEAAMMWQ05/Cd4/sc9fbTeh6T8AQDc/MAMAAAAAAAABUQwAAIoBAADTSAFvjw7eP7HPX203oek/AIA2PzADAAAAAAAAAVIMAACKAQAA43q/j58T3j/ad5W2uJ/pPwAANT8wAwAAAAAAAAFTDAAAigEAAON6v4+fE94/2neVtrif6T8AQDQ/QAMAAAAAAAABVAwAAIoBAADjer+PnxPeP9p3lba4n+k/AAAvP0ADAAAAAAAAAVUMAACKAQAA43q/j58T3j/ad5W2uJ/pPwDALD9PAwAAAAAAAAFWDAAAigEAAON6v4+fE94/2neVtrif6T8AQCQ/TwMAAAAAAAABVwwAAIoBAADjer+PnxPeP9p3lba4n+k/AIAgP08DAAAAAAAAAVgMAACKAQAA43q/j58T3j/ad5W2uJ/pPwDAFT9fAwAAAAAAAAFZDAAAigEAAO2THqAnFt4/iCcqJLai6T8AABE/XwMAAAAAAAABWgwAAIoBAADtkx6gJxbePwwviUgyp+k/AAABP18DAAAAAAAAAVsMAACKAQAA7ZMeoCcW3j+RNuhsrqvpPwAA9D5vAwAAAAAAAAFcDAAAigEAAO2THqAnFt4/Fj5HkSqw6T8AgLU+fgMAAAAAAAABXQwAAIoBAADjer+PnxPeP5tFprWmtOk/AACaPn4DAAAAAAAAAV4MAACKAQAA00gBb48O3j8gTQXaIrnpPwAAiz6OAwAAAAAAAAFfDAAAigEAAMkvol4HDN4/zvyZRyC86T8AAIY+jgMAAAAAAAABYAwAAIoBAACwjKRXVQ7DPxa4H345Xes/AACPPgAAAAAAAAAAAWEMAACKAQAAWJLtswT1wj/tD+o0uF7rPwCAwz4QAAAAAAAAAAFiDAAAigEAAFiS7bME9cI/xGe06zZg6z8AgM8+EAAAAAAAAAABYwwAAIoBAABIYC+T9O/CP8RntOs2YOs/AADYPhAAAAAAAAAAAWQMAACKAQAASGAvk/Tvwj/EZ7TrNmDrPwCA4z4gAAAAAAAAAAFlDAAAigEAAEhgL5P078I/xGe06zZg6z8AAOc+IAAAAAAAAAABZgwAAIoBAABIYC+T9O/CP8RntOs2YOs/AIDrPiAAAAAAAAAAAWcMAACKAQAASGAvk/Tvwj/EZ7TrNmDrPwAA7T4gAAAAAAAAAAFoDAAAigEAAEhgL5P078I/xGe06zZg6z8AgOw+IAAAAAAAAAABaQwAAIoBAABIYC+T9O/CP3IXSVk0Y+s/AADsPiAAAAAAAAAAAWoMAACKAQAASGAvk/Tvwj9yF0lZNGPrPwCA8D4vAAAAAAAAAAFrDAAAigEAAEhgL5P078I/chdJWTRj6z8AAPI+LwAAAAAAAAABbAwAAIoBAABIYC+T9O/CP3IXSVk0Y+s/AID/Pi8AAAAAAAAAAW0MAACKAQAASGAvk/Tvwj9yF0lZNGPrPwDAAj8vAAAAAAAAAAFuDAAAigEAAEhgL5P078I/chdJWTRj6z8AQAk/PwAAAAAAAAABbwwAAIoBAABIYC+T9O/CP3IXSVk0Y+s/AAAMPz8AAAAAAAAAAXAMAACKAQAASGAvk/Tvwj9yF0lZNGPrPwDADz8/AAAAAAAAAAFxDAAAigEAAFiS7bME9cI/SW8TELNk6z8AABE/PwAAAAAAAAABcgwAAIoBAABqxKvUFPrCPyDH3cYxZus/AMARPz8AAAAAAAAAAXMMAACKAQAAasSr1BT6wj/OdnI0L2nrPwAAEj8/AAAAAAAAAAF0DAAAigEAAGrEq9QU+sI/U37RWKtt6z8AABM/TwAAAAAAAAABdQwAAIoBAAB89mn1JP/CP67d+jOmc+s/AIATP30AAAAAAAAAAXYMAACKAQAAjigoFjUEwz/hlO7FH3vrPwAAFj+NAAAAAAAAAAF3DAAAigEAAJ5a5jZFCcM/mVNBfBWH6z8AABc/nQAAAAAAAAABeAwAAIoBAACwjKRXVQ7DP/7BKKAIlus/AMAYP50AAAAAAAAAAXkMAACKAQAAwr5ieGUTwz8S4KQx+afrPwCAGT+sAAAAAAAAAAF6DAAAigEAAOIi37mFHcM/Jf4gw+m56z8AQBk/rAAAAAAAAAABewwAAIoBAAAGh1v7pSfDP5Z7xi/V0es/AAAZP7wAAAAAAAAAAXwMAACKAQAAPB2WXdY2wz8uoaHlQejrPwCAGT+8AAAAAAAAAAF9DAAAigEAAG6z0L8GRsM/xsZ8m67+6z8AwBk/zAAAAAAAAAABfgwAAIoBAAC0e8lCR1rDP1/sV1EbFew/AMAZP8wAAAAAAAAAAX8MAACKAQAA+kPCxYduwz/3ETMHiCvsPwAAGj/bAAAAAAAAAAGADAAAigEAAFA+eWnYh8M/kDcOvfRB7D8AABo/2wAAAAAAAAABgQwAAIoBAACoODANKaHDPyld6XJhWOw/AAAaP+sAAAAAAAAAAYIMAACKAQAAEGWl0Ym/wz/qKvpxT23sPwAAGj/rAAAAAAAAAAGDDAAAigEAAGhfXHXa2MM//Uh2A0B/7D8AABo/+gAAAAAAAAABhAwAAIoBAAC+WRMZK/LDPzoPKN6xj+w/AEAYP/oAAAAAAAAAAYUMAACKAQAAKIaI3YsQxD/wzXqUp5vsPwCAFz8KAQAAAAAAAAGGDAAAigEAAHyAP4HcKcQ/0TQDlB6m7D8AwBQ/CgEAAAAAAAABhwwAAIoBAADUevYkLUPEPwbs9iWYrew/AMATPxoBAAAAAAAAAYgMAACKAQAALHWtyH1cxD9iSyABk7PsPwDAEz8aAQAAAAAAAAGJDAAAigEAAIJvZGzOdcQ/EPu0bpC27D8AwBM/KQEAAAAAAAABigwAAIoBAADaaRsQH4/EPxD7tG6Qtuw/AEATPykBAAAAAAAAAYsMAACKAQAAMGTSs2+oxD+L81VKFLLsPwAAEz85AQAAAAAAAAGMDAAAigEAAHYsyzawvMQ/WDxiuJqq7D8AABM/OQEAAAAAAAABjQwAAIoBAADMJoLaANbEP8clRUsmnew/AAATP0kBAAAAAAAAAY4MAACKAQAANFP3nmH0xD+MX5NwtIzsPwAAEz9JAQAAAAAAAAGPDAAAigEAAJx/bGPCEsU/eEEX38N67D8AABM/WAEAAAAAAAABkAwAAIoBAADyeSMHEyzFP47L0JZUZ+w/AIATP1gBAAAAAAAAAZEMAACKAQAATHTaqmNFxT97rVQFZFXsPwDAEz9YAQAAAAAAAAGSDAAAigEAAJA80y2kWcU/Z4/Yc3ND7D8AwBI/dwEAAAAAAAABkwwAAIoBAADWBMyw5G3FP3wZkisEMOw/AEASP3cBAAAAAAAAAZQMAACKAQAACpsGExV9xT9o+xWaEx7sPwCAEj93AQAAAAAAAAGVDAAAigEAACz/glQ1h8U/A40udiAP7D8AwBI/dwEAAAAAAAABlgwAAIoBAAA+MUF1RYzFP3R2EQmsAew/AIATP4cBAAAAAAAAAZcMAACKAQAATmP/lVWRxT+9t75StvXrPwDAEz+HAQAAAAAAAAGYDAAAigEAAE5j/5VVkcU/s6gACr7s6z8AgBU/lwEAAAAAAAABmQwAAIoBAABOY/+VVZHFP1dJ1y7D5us/AEAWP5cBAAAAAAAAAZoMAACKAQAATmP/lVWRxT/76a1TyODrPwCAGD+mAQAAAAAAAAGbDAAAigEAAD4xQXVFjMU/TToZ5srd6z8AQBk/pgEAAAAAAAABnAwAAIoBAAAs/4JUNYfFP006GebK3es/AMAYP6YBAAAAAAAAAZ0MAACKAQAAHM3EMyWCxT/76a1TyODrPwBAGD+mAQAAAAAAAAGeDAAAigEAAAqbBhMVfcU/V0nXLsPm6z8AgBc/tgEAAAAAAAABnwwAAIoBAAAKmwYTFX3FPziwXy468es/AAAXP8YBAAAAAAAAAaAMAACKAQAACpsGExV9xT/vbrLkL/3rPwCAFj/VAQAAAAAAAAGhDAAAigEAACz/glQ1h8U/Vd2ZCCMM7D8AABY/1QEAAAAAAAABogwAAIoBAABglb22ZZbFP5GjS+OUHOw/AAAWP+UBAAAAAAAAAaMMAACKAQAAuI90WravxT98GZIrBDDsPwAAFj/lAQAAAAAAAAGkDAAAigEAADLupz8n08U/PueiKvJE7D8AwBM/9AEAAAAAAAABpQwAAIoBAADMsFdmuADGP9YMfuBeW+w/AMASP/QBAAAAAAAAAaYMAACKAQAAanMHjUkuxj/BgsQozm7sPwBADj8EAgAAAAAAAAGnDAAAigEAACqaM/X6ZcY/q/gKcT2C7D8AQAw/BAIAAAAAAAABqAwAAIoBAADWjqE8nJjGPzoPKN6xj+w/AEAGPwQCAAAAAAAAAakMAACKAQAAqOeLxV3Vxj8ZdrDdKJrsPwDAAz8jAgAAAAAAAAGqDAAAigEAAGYOuC0PDcc/nn0PAqWe7D8AAPA+IwIAAAAAAAABqwwAAIoBAAAmNeSVwETHP0wtpG+ioew/AIDlPiMCAAAAAAAAAawMAACKAQAA5FsQ/nF8xz+efQ8CpZ7sPwAAoD4jAgAAAAAAAAGtDAAAigEAALS0+oYzucc/lG5RuayV7D8AAIE+MwIAAAAAAAABrgwAAIoBAACGDeUP9fXHPwdYNEw4iOw/AABfPjMCAAAAAAAAAa8MAACKAQAAVmbPmLYyyD/LkYJxxnfsPwAAVD5SAgAAAAAAAAGwDAAAigEAAKgMEvLa3sg/vyP8eFbQ6z8AALc+AAAAAAAAAAABsQwAAIoBAABOEltOisXIP0QrW53S1Os/AAD7Pg8AAAAAAAAAAbIMAACKAQAAThJbTorFyD/IMrrBTtnrPwAABT8PAAAAAAAAAAGzDAAAigEAAE4SW06Kxcg/++mtU8jg6z8AgAo/DwAAAAAAAAABtAwAAIoBAABOEltOisXIP1dJ1y7D5us/AAANPw8AAAAAAAAAAbUMAACKAQAAYkQZb5rKyD9hWJV3u+/rPwAADT8uAAAAAAAAAAG2DAAAigEAAHJ214+qz8g/amdTwLP46z8AgA0/LgAAAAAAAAABtwwAAIoBAACoDBLy2t7IP/l9cC0oBuw/AMANPy4AAAAAAAAAAbgMAACKAQAA3KJMVAvuyD+IlI2anBPsPwAACj8uAAAAAAAAAAG5DAAAigEAAA45h7Y7/cg/FquqBxEh7D8AQAg/PgAAAAAAAAABugwAAIoBAABCz8EYbAzJP6XBx3SFLuw/AEACPz4AAAAAAAAAAbsMAACKAQAAhpe6m6wgyT802OTh+TvsPwCA/z4+AAAAAAAAAAG8DAAAigEAAMxfsx7tNMk/7JY3mO9H7D8AgPg+TgAAAAAAAAABvQwAAIoBAAAUKKyhLUnJP6RVik7lU+w/AID1Pk4AAAAAAAAAAb4MAACKAQAAWPCkJG5dyT+EvBJOXF7sPwAA9D5dAAAAAAAAAAG/DAAAigEAAI6G34aebMk/jsvQllRn7D8AAPQ+XQAAAAAAAAABwAwAAIoBAADAHBrpznvJP8GCxCjObuw/AAD4Pm0AAAAAAAAAAcEMAACKAQAA9LJUS/+KyT/0Obi6R3bsPwAA+j5tAAAAAAAAAAHCDAAAigEAABgX0Ywflck/eEEX38N67D8AgAA/fQAAAAAAAAABwwwAAIoBAAA6e03OP5/JPybxq0zBfew/AAACP30AAAAAAAAAAcQMAACKAQAATK0L70+kyT8m8atMwX3sPwAABj99AAAAAAAAAAHFDAAAigEAAG4RiDBwrsk/eEEX38N67D8AwAc/fQAAAAAAAAABxgwAAIoBAACAQ0ZRgLPJPx3i7QPJdOw/AEAKP4wAAAAAAAAAAccMAACKAQAAgENGUYCzyT8T0y+70GvsPwBACz+cAAAAAAAAAAHIDAAAigEAAIBDRlGAs8k/WxTdBNtf7D8AQAw/qwAAAAAAAAAByQwAAIoBAACAQ0ZRgLPJP1IFH7ziVuw/AMAMP6sAAAAAAAAAAcoMAACKAQAAbhGIMHCuyT+aRswF7UrsPwCADT+7AAAAAAAAAAHLDAAAigEAAG4RiDBwrsk/4od5T/c+7D8AwA0/uwAAAAAAAAABzAwAAIoBAABe38kPYKnJPyrJJpkBM+w/AIAPP7sAAAAAAAAAAc0MAACKAQAAXt/JD2CpyT+bsgksjSXsPwBAED/aAAAAAAAAAAHODAAAigEAAF7fyQ9gqck/DJzsvhgY7D8AABM/2gAAAAAAAAABzwwAAIoBAABuEYgwcK7JP36Fz1GkCuw/AAAUP9oAAAAAAAAAAdAMAACKAQAAgENGUYCzyT+dHkdSLQDsPwBAFj/aAAAAAAAAAAHRDAAAigEAAKKnwpKgvck/5l/0mzf06z8AQBc/6gAAAAAAAAAB0gwAAIoBAADGCz/UwMfJPy6hoeVB6Os/AEAXP+oAAAAAAAAAAdMMAACKAQAA+qF5NvHWyT924k4vTNzrPwAAFz/9AAAAAAAAAAHUDAAAigEAAFKcMNpB8Mk/vyP8eFbQ6z8AgBY//QAAAAAAAAAB1QwAAIoBAACmlud9kgnKP928c3nfxes/AAAWP/0AAAAAAAAAAdYMAACKAQAAAJGeIeMiyj8l/iDD6bnrPwCAFz/9AAAAAAAAAAHXDAAAigEAAFaLVcUzPMo/80YtMXCy6z8AQBg/DQEAAAAAAAAB2AwAAIoBAACshQxphFXKP24/zgz0res/AIAaPw0BAAAAAAAAAdkMAACKAQAABIDDDNVuyj/pN2/od6nrPwBAGz8cAQAAAAAAAAHaDAAAigEAAFp6erAliMo/O4jaenqm6z8AQBs/HAEAAAAAAAAB2wwAAIoBAACydDFUdqHKPzuI2np6pus/AAAbPywBAAAAAAAAAdwMAACKAQAAGKGmGNe/yj87iNp6eqbrPwDAGT8sAQAAAAAAAAHdDAAAigEAAHKbXbwn2co/wI85n/aq6z8AQBk/PAEAAAAAAAAB3gwAAIoBAADIlRRgePLKPxzvYnrxsOs/AAAYPzwBAAAAAAAAAd8MAACKAQAAMMKJJNkQyz8l/iDD6bnrPwBAFz9LAQAAAAAAAAHgDAAAigEAAJbu/ug5L8s/tBQ+MF7H6z8AgBY/SwEAAAAAAAAB4QwAAIoBAADu6LWMikjLPxuDJVRR1us/AAAWP1sBAAAAAAAAAeIMAACKAQAARuNsMNthyz+A8Qx4ROXrPwCAFz9bAQAAAAAAAAHjDAAAigEAAIyrZbMbdss/vbe+Urb16z8AQBg/awEAAAAAAAAB5AwAAIoBAADQc142XIrLP/l9cC0oBuw/AMAZP2sBAAAAAAAAAeUMAACKAQAAGDxXuZyeyz/j87Z1lxnsPwCAGj96AQAAAAAAAAHmDAAAigEAAF4EUDzdsss/9xEzB4gr7D8AwBo/egEAAAAAAAAB5wwAAIoBAACizEi/HcfLPwswr5h4Pew/AAAbP3oBAAAAAAAAAegMAACKAQAA+Mb/Ym7gyz9I9mBz6k3sPwDAEz+ZAQAAAAAAAAHpDAAAigEAAFDBtga/+cs/rWRIl91c7D8AgBA/mQEAAAAAAAAB6gwAAIoBAACmu22qDxPMP47L0JZUZ+w/AADlPpkBAAAAAAAAAesMAACKAQAAEOjibnAxzD9vMlmWy3HsPwAAyj6ZAQAAAAAAAAHsDAAAigEAAJp41HTxWcw/HeLtA8l07D8AALw+qQEAAAAAAAAB7QwAAIoBAAACpUk5UnjMP0aKI01Kc+w/AIC3PqkBAAAAAAAAAe4MAACKAQAA9hAMvGjzzz9Lztu/KgPsPwAAgz4AAAAAAAAAAAHvDAAAigEAANCsj3pI6c8/dHYRCawB7D8AgLM+DwAAAAAAAAAB8AwAAIoBAADAetFZOOTPP+9usuQv/es/AIC+Pg8AAAAAAAAAAfEMAACKAQAAwHrRWTjkzz9qZ1PAs/jrPwAAxj4PAAAAAAAAAAHyDAAAigEAALBIEzko388/amdTwLP46z8AgNA+HwAAAAAAAAAB8wwAAIoBAACwSBM5KN/PP5MPiQk19+s/AIDTPh8AAAAAAAAAAfQMAACKAQAAnhZVGBjazz84sF8uOvHrPwAA1D4fAAAAAAAAAAH1DAAAigEAAHyy2Nb3z88/BflrnMDp6z8AANM+MgAAAAAAAAAB9gwAAIoBAABGHJ50x8DPP9JBeApH4us/AIDSPjIAAAAAAAAAAfcMAACKAQAAAlSl8Yaszz+fioR4zdrrPwCA1j5CAAAAAAAAAAH4DAAAigEAAKxZ7k02k88/lnvGL9XR6z8AANg+QgAAAAAAAAAB+QwAAIoBAABELXmJ1XTPP4xsCOfcyOs/AIDlPkIAAAAAAAAAAfoMAACKAQAAys5FpGRRzz+BXUqe5L/rPwCA6z5SAAAAAAAAAAH7DAAAigEAAFBwEr/zLc8/d06MVey26z8AAP8+YQAAAAAAAAAB/AwAAIoBAADE3yC5cgXPP0WXmMNyr+s/AAAEP2EAAAAAAAAAAf0MAACKAQAAOE8vs/Hczj/pN2/od6nrPwAACj9xAAAAAAAAAAH+DAAAigEAAK6+Pa1wtM4/ZDAQxPuk6z8AgAw/cQAAAAAAAAAB/wwAAIoBAAAkLkyn74vOP43YRQ19o+s/AIANP4EAAAAAAAAAAQANAACKAQAAmJ1aoW5jzj+N2EUNfaPrPwAADj+BAAAAAAAAAAEBDQAAigEAAAwNaZvtOs4/ZDAQxPuk6z8AAA4/kAAAAAAAAAABAg0AAIoBAACUrjW2fBfOP+k3b+h3qes/AAAOP6AAAAAAAAAAAQMNAACKAQAAGlAC0Qv0zT8c72J68bDrPwBADT+gAAAAAAAAAAEEDQAAigEAAKLxzuua0M0/Jf4gw+m56z8AAA0/oAAAAAAAAAABBQ0AAIoBAAAok5sGKq3NP928c3nfxes/AEAPP68AAAAAAAAAAQYNAACKAQAAvmYmQsmOzT9EK1ud0tTrPwAAED+vAAAAAAAAAAEHDQAAigEAAGhsb554dc0/gPEMeETl6z8AQBE/vwAAAAAAAAABCA0AAIoBAAAgpHYbOGHNP5MPiQk19+s/AMARP78AAAAAAAAAAQkNAACKAQAAAED62RdXzT+nLQWbJQnsPwAAEz/PAAAAAAAAAAEKDQAAigEAAABA+tkXV80/4/O2dZcZ7D8AgBM/zwAAAAAAAAABCw0AAIoBAAAgpHYbOGHNP6XBx3SFLuw/AMASP94AAAAAAAAAAQwNAACKAQAAVjqxfWhwzT+530MGdkDsPwBAEj/eAAAAAAAAAAENDQAAigEAAL5mJkLJjs0/9qX14OdQ7D8AQBA/7gAAAAAAAAABDg0AAIoBAAAok5sGKq3NPwnEcXLYYuw/AIAPP+4AAAAAAAAAAQ8NAACKAQAAsiONDKvVzT/BgsQozm7sPwAADj/uAAAAAAAAAAEQDQAAigEAAHJKuXRcDc4/eEEX38N67D8AQA0//gAAAAAAAAABEQ0AAIoBAABAo6P9HUrOP6v4CnE9guw/AEAEP/4AAAAAAAAAARINAACKAQAANGAKyP+Qzj9ZqJ/eOoXsPwAAAD8NAQAAAAAAAAETDQAAigEAADhPL7Px3M4/glDVJ7yD7D8AgNk+DQEAAAAAAAABFA0AAIoBAABAPlSe4yjPP/1IdgNAf+w/AADIPh0BAAAAAAAAARUNAACKAQAARC15idV0zz/0Obi6R3bsPwAAvz4dAQAAAAAAAAEWDQAAigEAAFhOXJXXxc8/PHtlBFJq7D8AALw+TAEAAAAAAAABFw0AAIoBAACAvBUPAtvQP006GebK3es/AAB0PgAAAAAAAAAAARgNAACKAQAAgLwVDwLb0D924k4vTNzrPwAApz4QAAAAAAAAAAEZDQAAigEAAG+KV+7x1dA/n4qEeM3a6z8AALE+EAAAAAAAAAABGg0AAIoBAABdWJnN4dDQP/Ha7wrQ1+s/AIC4PhAAAAAAAAAAARsNAACKAQAAXViZzeHQ0D/x2u8K0NfrPwCA1z4fAAAAAAAAAAEcDQAAigEAAF1Ymc3h0NA/8drvCtDX6z8AAOQ+HwAAAAAAAAABHQ0AAIoBAABUPzq9Wc7QP/Ha7wrQ1+s/AID4Pi8AAAAAAAAAAR4NAACKAQAATCbbrNHL0D/x2u8K0NfrPwCAAD8vAAAAAAAAAAEfDQAAigEAADHbvXs5xNA/yDK6wU7Z6z8AgAU/LwAAAAAAAAABIA0AAIoBAAAXkKBKobzQP3biTi9M3Os/AMAHPy8AAAAAAAAAASENAACKAQAA/0SDGQm10D/SQXgKR+LrPwDACj9OAAAAAAAAAAEiDQAAigEAANvgBtjoqtA/BflrnMDp6z8AAAw/TgAAAAAAAAABIw0AAIoBAAC4fIqWyKDQP+Zf9Js39Os/AIAQP04AAAAAAAAAASQNAACKAQAAnjFtZTCZ0D90dhEJrAHsPwCAEj9OAAAAAAAAAAElDQAAigEAAITmTzSYkdA/A40udiAP7D8AwBQ/XgAAAAAAAAABJg0AAIoBAABztJETiIzQP5GjS+OUHOw/AIAVP14AAAAAAAAAAScNAACKAQAAYoLT8neH0D9JYp6ZiijsPwDAFD9tAAAAAAAAAAEoDQAAigEAAGKC0/J3h9A/13i7Bv817D8AQBQ/bQAAAAAAAAABKQ0AAIoBAABqmzIDAIrQP5A3Dr30Qew/AMARP30AAAAAAAAAASoNAACKAQAAhOZPNJiR0D9I9mBz6k3sPwDAED99AAAAAAAAAAErDQAAigEAAKdKzHW4m9A/UgUfvOJW7D8AAA8/nAAAAAAAAAABLA0AAIoBAADb4AbY6KrQP4S8Ek5cXuw/AEAOP5wAAAAAAAAAAS0NAACKAQAAIan/Wim/0D8JxHFy2GLsPwAADj+cAAAAAAAAAAEuDQAAigEAAHejtv552NA/CcRxcthi7D8AAA4/nAAAAAAAAAABLw0AAIoBAADYtsyyUvTQP1sU3QTbX+w/AMAMP6wAAAAAAAAAATANAACKAQAAP+NBd7MS0T8pXelyYVjsPwBADD+sAAAAAAAAAAExDQAAigEAAKcPtzsUMdE/9qX14OdQ7D8AAAs/0AAAAAAAAAABMg0AAIoBAAAHI83v7EzRP8PuAU9uSew/AEAKP9AAAAAAAAAAATMNAACKAQAAVQQlg7Vj0T/ih3lP9z7sPwCACT/QAAAAAAAAAAE0DQAAigEAAKPlfBZ+etE/fBmSKwQw7D8AAAk/0AAAAAAAAAABNQ0AAIoBAADYe7d4ronRPxarqgcRIew/AAAJP+AAAAAAAAAAATYNAACKAQAA8sbUqUaR0T+xPMPjHRLsPwAACT/gAAAAAAAAAAE3DQAAigEAAAwS8tremNE/IiamdqkE7D8AwAY/7wAAAAAAAAABOA0AAIoBAAAVK1HrZpvRP5MPiQk19+s/AMAFP+8AAAAAAAAAATkNAACKAQAADBLy2t6Y0T8F+WucwOnrPwAA/z7/AAAAAAAAAAE6DQAAigEAAPLG1KlGkdE/0kF4Ckfi6z8AAPo+/wAAAAAAAAABOw0AAIoBAADQYlhoJofRP3biTi9M3Os/AADkPg8BAAAAAAAAATwNAACKAQAAo+V8Fn560T/x2u8K0NfrPwCA2j4PAQAAAAAAAAE9DQAAigEAAGc246PFaNE/RCtbndLU6z8AAE8+DwEAAAAAAAABPg0AAIoBAAAibuoghVTRP5Z7xi/V0es/AADQPU0BAAAAAAAAAT8NAACKAQAA5L5QrsxC0T+/I/x4VtDrPwAAJD1NAQAAAAAAAAFADQAAigEAAJN4qbvJCtI/HO9ievGw6z8AAJg+AAAAAAAAAAABQQ0AAIoBAAC23CX96RTSP06mVgxruOs/AADQPg8AAAAAAAAAAUINAACKAQAAv/WEDXIX0j/TrbUw57zrPwCA3D4PAAAAAAAAAAFDDQAAigEAANlAoj4KH9I/WLUUVWPB6z8AgOU+DwAAAAAAAAABRA0AAIoBAADpcmBfGiTSP7QUPjBex+s/AID8Pg8AAAAAAAAAAUUNAACKAQAABL59kLIr0j/oyzHC187rPwCAAj8PAAAAAAAAAAFGDQAAigEAAB8Jm8FKM9I/8drvCtDX6z8AgAk/HwAAAAAAAAABRw0AAIoBAABBbRcDaz3SP9JBeApH4us/AEAMPx8AAAAAAAAAAUgNAACKAQAAXLg0NANF0j84sF8uOvHrPwCADT8fAAAAAAAAAAFJDQAAigEAAHUDUmWbTNI/xsZ8m67+6z8AAA4/LwAAAAAAAAABSg0AAIoBAACGNRCGq1HSP1XdmQgjDOw/AAAOPy8AAAAAAAAAAUsNAACKAQAAjk5vljNU0j/j87Z1lxnsPwAADj8vAAAAAAAAAAFMDQAAigEAAI5Ob5YzVNI/m7IJLI0l7D8AAA4/PgAAAAAAAAABTQ0AAIoBAACOTm+WM1TSP3wZkisEMOw/AAAOPz4AAAAAAAAAAU4NAACKAQAAjk5vljNU0j802OTh+TvsPwCADz9OAAAAAAAAAAFPDQAAigEAAI5Ob5YzVNI/PueiKvJE7D8AQBA/TgAAAAAAAAABUA0AAIoBAACGNRCGq1HSP3GelrxrTOw/AMAVP14AAAAAAAAAAVENAACKAQAAhjUQhqtR0j/2pfXg51DsPwAAGD9eAAAAAAAAAAFSDQAAigEAAH4csXUjT9I/UgUfvOJW7D8AwBw/XgAAAAAAAAABUw0AAIoBAAB+HLF1I0/SP9YMfuBeW+w/AMAeP20AAAAAAAAAAVQNAACKAQAAfhyxdSNP0j+EvBJOXF7sPwBAIj9tAAAAAAAAAAFVDQAAigEAAH4csXUjT9I/hLwSTlxe7D8AACQ/bQAAAAAAAAABVg0AAIoBAACGNRCGq1HSP61kSJfdXOw/AMAkP30AAAAAAAAAAVcNAACKAQAAjk5vljNU0j8pXelyYVjsPwAAJT99AAAAAAAAAAFYDQAAigEAAKGALbdDWdI/pFWKTuVT7D8AQCQ/fQAAAAAAAAABWQ0AAIoBAADE5Kn4Y2PSP5pGzAXtSuw/AAAkP5wAAAAAAAAAAVoNAACKAQAA7mGFSgxw0j+530MGdkDsPwAAJD+cAAAAAAAAAAFbDQAAigEAACP4v6w8f9I/KskmmQEz7D8AACQ/rAAAAAAAAAABXA0AAIoBAABXjvoObY7SP3IK1OILJ+w/AAAkP7sAAAAAAAAAAV0NAACKAQAAjCQ1cZ2d0j8MnOy+GBjsPwAAJD+7AAAAAAAAAAFeDQAAigEAAMfTzuNVr9I/Vd2ZCCMM7D8AgCQ/ywAAAAAAAAABXw0AAIoBAAD8aQlGhr7SP50eR1ItAOw/AMAkP8sAAAAAAAAAAWANAACKAQAAMABEqLbN0j/mX/SbN/TrPwCAJj/qAAAAAAAAAAFhDQAAigEAAGWWfgrn3NI/BflrnMDp6z8AQCc/6gAAAAAAAAABYg0AAIoBAACYLLlsF+zSP9JBeApH4us/AIAqP+oAAAAAAAAAAWMNAACKAQAAzcLzzkf70j924k4vTNzrPwAALD/6AAAAAAAAAAFkDQAAigEAAPAmcBBoBdM/8drvCtDX6z8AgC8/+gAAAAAAAAABZQ0AAIoBAAAkvapymBTTP23TkOZT0+s/AAAxP/oAAAAAAAAAAWYNAACKAQAARiEntLge0z+We8Yv1dHrPwDAMj8JAQAAAAAAAAFnDQAAigEAAHKeAgZhK9M/lnvGL9XR6z8AgDM/CQEAAAAAAAABaA0AAIoBAACVAn9HgTXTPxuDJVRR1us/AIA1PxkBAAAAAAAAAWkNAACKAQAAr02ceBk90z924k4vTNzrPwBANj8ZAQAAAAAAAAFqDQAAigEAAMmYuamxRNM/V0nXLsPm6z8AwDc/KQEAAAAAAAABaw0AAIoBAADj49baSUzTP+Zf9Js39Os/AIA4PykBAAAAAAAAAWwNAACKAQAA/i70C+JT0z9Lztu/KgPsPwDAOD8pAQAAAAAAAAFtDQAAigEAAA5hsizyWNM/iJSNmpwT7D8AADk/OAEAAAAAAAABbg0AAIoBAAAgk3BNAl7TP3IK1OILJ+w/AAA1PzgBAAAAAAAAAW8NAACKAQAAMMUubhJj0z9dgBorezrsPwBAMz9IAQAAAAAAAAFwDQAAigEAAEsQTJ+qatM/cZ6WvGtM7D8AQCY/SAEAAAAAAAABcQ0AAIoBAABdQgrAum/TP61kSJfdXOw/AEAgP1gBAAAAAAAAAXINAACKAQAAbnTI4Mp00z88e2UEUmrsPwCADT9YAQAAAAAAAAFzDQAAigEAAICmhgHbedM/HeLtA8l07D8AgAU/ZwEAAAAAAAABdA0AAIoBAACQ2EQi637TP0+Z4ZVCfOw/AADdPmcBAAAAAAAAAXUNAACKAQAAowoDQ/uD0z/9SHYDQH/sPwCAyT5nAQAAAAAAAAF2DQAAigEAALxVIHSTi9M/JvGrTMF97D8AAL8+ZwEAAAAAAAABdw0AAIoBAADo0vvFO5jTPx3i7QPJdOw/AAC8PncBAAAAAAAAAXgNAACKAQAASHDnBcze1D/eNSYWqNzqPwAAyD4AAAAAAAAAAAF5DQAAigEAADg+KeW72dQ/6ETkXqDl6j8AAAk/EAAAAAAAAAABeg0AAIoBAABIcOcFzN7UP25MQ4Mc6uo/AEARPxAAAAAAAAAAAXsNAACKAQAAU4lGFlTh1D/8YmDwkPfqPwBAFz8QAAAAAAAAAAF8DQAAigEAAGO7BDdk5tQ/LxpUggr/6j8AwB4/EAAAAAAAAAABfQ0AAIoBAAB17cJXdOvUPxCB3IGBCes/AAAhPyAAAAAAAAAAAX4NAACKAQAAfQYiaPzt1D9178OldBjrPwDAJT8gAAAAAAAAAAF/DQAAigEAAJhRP5mU9dQ/N73UpGIt6z8AwCc/IAAAAAAAAAABgA0AAIoBAACxnFzKLP3UP32SRMjMRus/AMAlPz8AAAAAAAAAAYENAACKAQAAw84a6zwC1T9JbxMQs2TrPwAAJT8/AAAAAAAAAAGCDQAAigEAAN0ZOBzVCdU/PfQXoRqB6z8AwCA/PwAAAAAAAAABgw0AAIoBAADuS/Y85Q7VP1ohUnsDnOs/AAAfPz8AAAAAAAAAAYQNAACKAQAACJcTbn0W1T+g9sGebbXrPwBAHj8/AAAAAAAAAAGFDQAAigEAABnJ0Y6NG9U/OhydVNrL6z8AAB4/TwAAAAAAAAABhg0AAIoBAAAs+4+vnSDVP/vprVPI4Os/AAAfP08AAAAAAAAAAYcNAACKAQAAPC1O0K0l1T84sF8uOvHrPwCAHz9eAAAAAAAAAAGIDQAAigEAAEVGreA1KNU/dHYRCawB7D8AACE/XgAAAAAAAAABiQ0AAIoBAABWeGsBRi3VPyw1ZL+hDew/AIAhP24AAAAAAAAAAYoNAACKAQAAXpHKEc4v1T8MnOy+GBjsPwBAIj9uAAAAAAAAAAGLDQAAigEAAF6RyhHOL9U/FquqBxEh7D8AwCI/fQAAAAAAAAABjA0AAIoBAABekcoRzi/VP3IK1OILJ+w/AMAhP30AAAAAAAAAAY0NAACKAQAAXpHKEc4v1T/3ETMHiCvsPwBAIT99AAAAAAAAAAGODQAAigEAAF6RyhHOL9U/pcHHdIUu7D8AwB4/jQAAAAAAAAABjw0AAIoBAABOXwzxvSrVP6XBx3SFLuw/AMAdP40AAAAAAAAAAZANAACKAQAAPC1O0K0l1T/3ETMHiCvsPwCAGz+dAAAAAAAAAAGRDQAAigEAACLiMJ8VHtU/m7IJLI0l7D8AgBo/nQAAAAAAAAABkg0AAIoBAAAIlxNufRbVP5GjS+OUHOw/AIAYP6wAAAAAAAAAAZMNAACKAQAA3Rk4HNUJ1T+xPMPjHRLsPwCAFz+sAAAAAAAAAAGUDQAAigEAALq1u9q0/9Q/0NU65KYH7D8AgBY/vAAAAAAAAAABlQ0AAIoBAACFH4F4hPDUP+9usuQv/es/AAAWP7wAAAAAAAAAAZYNAACKAQAASHDnBcze1D/mX/SbN/TrPwCAFj/MAAAAAAAAAAGXDQAAigEAAAOo7oKLytQ/s6gACr7s6z8AwBY/2wAAAAAAAAABmA0AAIoBAAC+3/X/SrbUPy6hoeVB6Os/AMAVP9sAAAAAAAAAAZkNAACKAQAAb/6dbIKf1D9XSdcuw+brPwBAFT/rAAAAAAAAAAGaDQAAigEAACo2pelBi9Q/V0nXLsPm6z8AQBc/6wAAAAAAAAABmw0AAIoBAADlbaxmAXfUPwX5a5zA6es/AAAYP/oAAAAAAAAAAZwNAACKAQAAqL4S9Ehl1D9hWJV3u+/rPwBAGT/6AAAAAAAAAAGdDQAAigEAAGsPeYGQU9Q/vbe+Urb16z8AwBk/+gAAAAAAAAABng0AAIoBAABAkp0v6EbUP8bGfJuu/us/AAAbPxoBAAAAAAAAAZ8NAACKAQAAHC4h7sc81D/5fXAtKAbsPwCAGz8aAQAAAAAAAAGgDQAAigEAAAz8Ys23N9Q/LDVkv6EN7D8AQBs/GgEAAAAAAAABoQ0AAIoBAAAM/GLNtzfUPzVEIgiaFuw/AAAbPykBAAAAAAAAAaINAACKAQAAHC4h7sc81D8/U+BQkh/sPwDAGT8pAQAAAAAAAAGjDQAAigEAADd5Ph9gRNQ/cgrU4gsn7D8AQBk/KQEAAAAAAAABpA0AAIoBAABi9hlxCFHUP6XBx3SFLuw/AMAWPzwBAAAAAAAAAaUNAACKAQAAoKWz48Bi1D/XeLsG/zXsPwDAFT88AQAAAAAAAAGmDQAAigEAAO2GC3eJedQ/XYAaK3s67D8AgA8/TAEAAAAAAAABpw0AAIoBAABNmiErYpXUPwswr5h4Pew/AAANP0wBAAAAAAAAAagNAACKAQAArK033zqx1D8LMK+YeD3sPwCAyD5bAQAAAAAAAAGpDQAAigEAABXarKObz9Q/XYAaK3s67D8AAKQ+WwEAAAAAAAABqg0AAIoBAACFH4F4hPDUP9d4uwb/New/AACPPmsBAAAAAAAAAasNAACKAQAA7kv2POUO1T/Oaf29Bi3sPwAAiD5rAQAAAAAAAAGsDQAAigEAAGBWtdcpxdU/sTzD4x0S7D8AgOk+AAAAAAAAAAABrQ0AAIoBAAAswHp1+bXVP+PztnWXGew/AAAgPxAAAAAAAAAAAa4NAACKAQAANdnZhYG41T+Ro0vjlBzsPwDAKT8QAAAAAAAAAAGvDQAAigEAADzyOJYJu9U/aPsVmhMe7D8AwDA/EAAAAAAAAAABsA0AAIoBAAA88jiWCbvVP2j7FZoTHuw/AMAsPx8AAAAAAAAAAbENAACKAQAAUCT3thnA1T8/U+BQkh/sPwCAKT8fAAAAAAAAAAGyDQAAigEAAGBWtdcpxdU/FquqBxEh7D8AANY+HwAAAAAAAAABsw0AAIoBAACBujEZSs/VPxarqgcRIew/AACePi8AAAAAAAAAAbQNAACKAQAApR6uWmrZ1T9o+xWaEx7sPwAAej4vAAAAAAAAAAG1DQAAigEAAFJztwgtgNc/amdTwLP46z8AAOc+AAAAAAAAAAABtg0AAIoBAABHWlj4pH3XPyImpnapBOw/AEAePxAAAAAAAAAAAbcNAACKAQAAW4wWGbWC1z+nLQWbJQnsPwAAKD8QAAAAAAAAAAG4DQAAigEAAFuMFhm1gtc/A40udiAP7D8AwC4/EAAAAAAAAAABuQ0AAIoBAABipXUpPYXXPzVEIgiaFuw/AAAyPxAAAAAAAAAAAboNAACKAQAAW4wWGbWC1z8Wq6oHESHsPwAAMj8fAAAAAAAAAAG7DQAAigEAAGKldSk9hdc/fBmSKwQw7D8AADI/HwAAAAAAAAABvA0AAIoBAABipXUpPYXXPz7noiryROw/AAAyPy8AAAAAAAAAAb0NAACKAQAAYqV1KT2F1z+EvBJOXF7sPwAALj8vAAAAAAAAAAG+DQAAigEAAGKldSk9hdc/oulMKEV57D8AQCw/TgAAAAAAAAABvw0AAIoBAABipXUpPYXXP74WhwIulOw/AAApP04AAAAAAAAAAcANAACKAQAAYqV1KT2F1z+0m4uTlbDsPwDAJz9OAAAAAAAAAAHBDQAAigEAAGKldSk9hdc/0cjFbX7L7D8AACc/TgAAAAAAAAABwg0AAIoBAABipXUpPYXXPxeeNZHo5Ow/AAAnP04AAAAAAAAAAcMNAACKAQAAa77UOcWH1z+vwxBHVfvsPwAAKT9eAAAAAAAAAAHEDQAAigEAAHzwklrVjNc/b5EhRkMQ7T8AACo/XgAAAAAAAAABxQ0AAIoBAACNIlF75ZHXP10HaI6yI+0/AEAsP20AAAAAAAAAAcYNAACKAQAAlzuwi22U1z+ZzRlpJDTtPwBALT9tAAAAAAAAAAHHDQAAigEAALCGzbwFnNc/J+Q21phB7T8AwC0/fQAAAAAAAAAByA0AAIoBAACnbW6sfZnXPwdLv9UPTO0/AAAuP30AAAAAAAAAAckNAACKAQAAp21urH2Z1z85ArNniVPtPwBALD+NAAAAAAAAAAHKDQAAigEAAKdtbqx9mdc/vwkSjAVY7T8AgCs/jQAAAAAAAAAByw0AAIoBAACnbW6sfZnXP78JEowFWO0/AAArP40AAAAAAAAAAcwNAACKAQAAp21urH2Z1z9jquiwClLtPwAAKz+cAAAAAAAAAAHNDQAAigEAAKBUD5z1ltc/WZsqaBJJ7T8AACw/nAAAAAAAAAABzg0AAIoBAACgVA+c9ZbXP6Pc17EcPe0/AIAsP7AAAAAAAAAAAc8NAACKAQAAp21urH2Z1z+PvlsgLCvtPwDALD+wAAAAAAAAAAHQDQAAigEAAKBUD5z1ltc/R+nr/MER7T8AAC0/sAAAAAAAAAAB0Q0AAIoBAACgVA+c9ZbXP/cEvpBf7+w/AAAtP78AAAAAAAAAAdINAACKAQAAlzuwi22U1z/RyMVtfsvsPwAALT+/AAAAAAAAAAHTDQAAigEAAJc7sIttlNc/geSXARyp7D8AAC0/zwAAAAAAAAAB1A0AAIoBAACNIlF75ZHXP1mon946hew/AAAtP88AAAAAAAAAAdUNAACKAQAAlzuwi22U1z/gGzwpV2TsPwAALT/uAAAAAAAAAAHWDQAAigEAAJc7sIttlNc/FT9t4XBG7D8AAC0/7gAAAAAAAAAB1w0AAIoBAACXO7CLbZTXP/cRMweIK+w/AEAsP+4AAAAAAAAAAdgNAACKAQAAp21urH2Z1z+xPMPjHRLsPwAALD/+AAAAAAAAAAHZDQAAigEAAMvR6u2do9c/amdTwLP46z8AAC0//gAAAAAAAAAB2g0AAIoBAADcA6kOrqjXP/vprVPI4Os/AIAtPw0BAAAAAAAAAdsNAACKAQAA9U7GP0aw1z8RdGcLWc3rPwDALT8NAQAAAAAAAAHcDQAAigEAAABoJVDOstc/0621MOe86z8AAC4/DQEAAAAAAAAB3Q0AAIoBAAAhzKGR7rzXP0WXmMNyr+s/AIAuPx0BAAAAAAAAAd4NAACKAQAAOxe/wobE1z+N2EUNfaPrPwDALj8dAQAAAAAAAAHfDQAAigEAAGeUmhQv0dc/WiFSewOc6z8AwC4/LQEAAAAAAAAB4A0AAIoBAACK+BZWT9vXP6xxvQ0Gmes/AAAvPy0BAAAAAAAAAeENAACKAQAApEM0h+fi1z+scb0NBpnrPwAALz88AQAAAAAAAAHiDQAAigEAAMansMgH7dc/WiFSewOc6z8AwC0/PAEAAAAAAAAB4w0AAIoBAADg8s35n/TXP43YRQ19o+s/AEAtP0wBAAAAAAAAAeQNAACKAQAA8ySMGrD51z/Ajzmf9qrrPwDAKT9MAQAAAAAAAAHlDQAAigEAAANXSjvA/tc/TqZWDGu46z8AACg/WwEAAAAAAAAB5g0AAIoBAAADV0o7wP7XP928c3nfxes/AAAkP1sBAAAAAAAAAecNAACKAQAA8ySMGrD51z8bgyVUUdbrPwAAIj9rAQAAAAAAAAHoDQAAigEAANnZbukX8tc/LqGh5UHo6z8AgB4/awEAAAAAAAAB6Q0AAIoBAACsXJOXb+XXP2pnU8Cz+Os/AAAdP3sBAAAAAAAAAeoNAACKAQAAgN+3RcfY1z9+hc9RpArsPwAA/T57AQAAAAAAAAHrDQAAigEAAFVi3PMezNc/4/O2dZcZ7D8AgOE+igEAAAAAAAAB7A0AAIoBAAAhzKGR7rzXP0linpmKKOw/AADQPooBAAAAAAAAAe0NAACKAQAAAGglUM6y1z98GZIrBDDsPwAAyj6KAQAAAAAAAAHuDQAAigEAALJLuIJhMdg/WLUUVWPB6z8AALI+AAAAAAAAAAAB7w0AAIoBAACyS7iCYTHYP7QUPjBex+s/AAD0PhAAAAAAAAAAAfANAACKAQAAumQXk+kz2D+0FD4wXsfrPwBAAT8QAAAAAAAAAAHxDQAAigEAAN7Ik9QJPtg/OhydVNrL6z8AgAY/EAAAAAAAAAAB8g0AAIoBAADu+lH1GUPYP+jLMcLXzus/AAAWPxAAAAAAAAAAAfMNAACKAQAACEZvJrJK2D9t05DmU9PrPwAAHD8fAAAAAAAAAAH0DQAAigEAACORjFdKUtg/yDK6wU7Z6z8AQCY/HwAAAAAAAAAB9Q0AAIoBAABH9QiZalzYP9JBeApH4us/AIAqPy8AAAAAAAAAAfYNAACKAQAAXkAmygJk2D+zqAAKvuzrPwDALD8vAAAAAAAAAAH3DQAAigEAAIGkogsjbtg/kw+JCTX36z8AwC0/PwAAAAAAAAAB+A0AAIoBAAClCB9NQ3jYP0vO278qA+w/AAArPz8AAAAAAAAAAfkNAACKAQAAwFM8ftt/2D8DjS52IA/sPwAAKj8/AAAAAAAAAAH6DQAAigEAANGF+p7rhNg/4/O2dZcZ7D8AwCk/TgAAAAAAAAAB+w0AAIoBAADht7i/+4nYP8RaP3UOJOw/AMApP04AAAAAAAAAAfwNAACKAQAA6tAX0IOM2D/3ETMHiCvsPwAALD9tAAAAAAAAAAH9DQAAigEAAPLpduALj9g/KskmmQEz7D8AAC0/bQAAAAAAAAAB/g0AAIoBAAD8Atbwk5HYP7DQhb19N+w/AAAwP20AAAAAAAAAAf8NAACKAQAABRw1ARyU2D9dgBorezrsPwAAMT9tAAAAAAAAAAEADgAAigEAABZO8yEsmdg/CzCvmHg97D8AADQ/bQAAAAAAAAABAQ4AAIoBAAAfZ1IytJvYPwswr5h4Pew/AAA1P20AAAAAAAAAAQIOAACKAQAAOLJvY0yj2D9dgBorezrsPwBANz99AAAAAAAAAAEDDgAAigEAAFL9jJTkqtg/ASHxT4A07D8AQDg/fQAAAAAAAAABBA4AAIoBAAB1YQnWBLXYP85p/b0GLew/AMA5P40AAAAAAAAAAQUOAACKAQAAod7kJ63B2D8/U+BQkh/sPwCAOj+cAAAAAAAAAAEGDgAAigEAANV0H4rd0Ng/sTzD4x0S7D8AQDo/nAAAAAAAAAABBw4AAIoBAAAKC1rsDeDYP0vO278qA+w/AAA6P6wAAAAAAAAAAQgOAACKAQAAPqGUTj7v2D/mX/SbN/TrPwCAOj+8AAAAAAAAAAEJDgAAigEAAHpQLsH2ANk/gPEMeETl6z8AwDo/vAAAAAAAAAABCg4AAIoBAACv5mgjJxDZP/Ha7wrQ1+s/AEA6P7wAAAAAAAAAAQsOAACKAQAA43yjhVcf2T86HJ1U2svrPwAAOj/LAAAAAAAAAAEMDgAAigEAABgT3ueHLtk/WLUUVWPB6z8AgDk/ywAAAAAAAAABDQ4AAIoBAABTwndaQEDZPyX+IMPpues/AAA5P9oAAAAAAAAAAQ4OAACKAQAAfj9TrOhM2T/zRi0xcLLrPwDANz/aAAAAAAAAAAEPDgAAigEAAKu8Lv6QWdk/80YtMXCy6z8AQDc/6QAAAAAAAAABEA4AAIoBAADWOQpQOWbZP/NGLTFwsus/AAA3P+kAAAAAAAAAAREOAACKAQAA+J2GkVlw2T9OplYMa7jrPwAANz/5AAAAAAAAAAESDgAAigEAABsCA9N5etk/WLUUVWPB6z8AADc/+QAAAAAAAAABEw4AAIoBAAA2TSAEEoLZPxF0ZwtZzes/AAA3PwkBAAAAAAAAARQOAACKAQAAUJg9NaqJ2T+fioR4zdrrPwAANz8JAQAAAAAAAAEVDgAAigEAAGrjWmZCkdk/V0nXLsPm6z8AADc/GAEAAAAAAAABFg4AAIoBAACELniX2pjZP+Zf9Js39Os/AAA3PxgBAAAAAAAAARcOAACKAQAAppL02Pqi2T+dHkdSLQDsPwAANz8YAQAAAAAAAAEYDgAAigEAAMr2cBobrdk/foXPUaQK7D8AwDU/OAEAAAAAAAABGQ4AAIoBAAD1c0xsw7nZP4iUjZqcE+w/AEA1PzgBAAAAAAAAARoOAACKAQAAIPEnvmvG2T/j87Z1lxnsPwCAND84AQAAAAAAAAEbDgAAigEAAFSHYiCc1dk/P1PgUJIf7D8AADQ/OAEAAAAAAAABHA4AAIoBAACQNvySVOfZPxarqgcRIew/AIAzP1cBAAAAAAAAAR0OAACKAQAA1f70FZX72T/EWj91DiTsPwAAMz9XAQAAAAAAAAEeDgAAigEAAB3H7ZjVD9o/xFo/dQ4k7D8AgDM/VwEAAAAAAAABHw4AAIoBAABij+YbFiTaPxarqgcRIew/AMAzP1cBAAAAAAAAASAOAACKAQAAp1ffnlY42j8/U+BQkh/sPwDAMz9mAQAAAAAAAAEhDgAAigEAAOMGeREPSto/4/O2dZcZ7D8AADQ/ZgEAAAAAAAABIg4AAIoBAAAYnbNzP1naPwONLnYgD+w/AEAzP3YBAAAAAAAAASMOAACKAQAAPAEwtV9j2j9Lztu/KgPsPwAAMz92AQAAAAAAAAEkDgAAigEAAFVMTeb3ato/5l/0mzf06z8AgDI/hgEAAAAAAAABJQ4AAIoBAABeZaz2f23aP9JBeApH4us/AAAyP4YBAAAAAAAAASYOAACKAQAAXmWs9n9t2j+We8Yv1dHrPwAAMj+VAQAAAAAAAAEnDgAAigEAAFVMTeb3ato/WLUUVWPB6z8AADI/lQEAAAAAAAABKA4AAIoBAAA8ATC1X2PaP/NGLTFwsus/AIAyP6UBAAAAAAAAASkOAACKAQAAGJ2zcz9Z2j8S4KQx+afrPwDAMj+lAQAAAAAAAAEqDgAAigEAAOMGeREPSto/3yixn3+g6z8AwDE/tQEAAAAAAAABKw4AAIoBAACnV9+eVjjaP1ohUnsDnOs/AEAxP7UBAAAAAAAAASwOAACKAQAAWXaHC44h2j+DyYfEhJrrPwAAMD+1AQAAAAAAAAEtDgAAigEAAAJ80Gc9CNo/WiFSewOc6z8AQC8/xAEAAAAAAAABLg4AAIoBAAC0mnjUdPHZPwjR5ugAn+s/AMAsP8QBAAAAAAAAAS8OAACKAQAAb9J/UTTd2T+2gHtW/qHrPwDAKz/UAQAAAAAAAAEwDgAAigEAADAj5t57y9k/O4jaenqm6z8AgCU/1AEAAAAAAAABMQ4AAIoBAAD8jKt8S7zZP8CPOZ/2qus/AAAjP+MBAAAAAAAAATIOAACKAQAA2ygvOyuy2T9Fl5jDcq/rPwDACT/jAQAAAAAAAAEzDgAAigEAAMDdEQqTqtk/80YtMXCy6z8AAP0+AwIAAAAAAAABNA4AAIoBAACwq1PpgqXZP6D2wZ5ttes/AABfPgMCAAAAAAAAATUOAACKAQAAsKtT6YKl2T93ToxV7LbrPwAAwj0DAgAAAAAAAAE2DgAAigEAAF0ql7zbAts//zrbPNGs6j8AgPE+AAAAAAAAAAABNw4AAIoBAAA7xhp7u/jaP2WpwmDEu+o/AIAlPxAAAAAAAAAAATgOAACKAQAAM627ajP22j/qsCGFQMDqPwCALz8QAAAAAAAAAAE5DgAAigEAADvGGnu7+No/b7iAqbzE6j8AgDY/EAAAAAAAAAABOg4AAIoBAAA7xhp7u/jaP/S/3804yeo/AMA8PxAAAAAAAAAAATsOAACKAQAAO8Yae7v42j9PHwmpM8/qPwAAPj8vAAAAAAAAAAE8DgAAigEAADvGGnu7+No/WS7H8SvY6j8AgD0/LwAAAAAAAAABPQ4AAIoBAAA7xhp7u/jaP+hE5F6g5eo/AEA9Py8AAAAAAAAAAT4OAACKAQAAO8Yae7v42j/8YmDwkPfqPwDAOT8vAAAAAAAAAAE/DgAAigEAADOtu2oz9to/59imOAAL6z8AADg/PwAAAAAAAAABQA4AAIoBAAAplFxaq/PaP3/+ge5sIes/AAA0Pz8AAAAAAAAAAUEOAACKAQAAKZRcWqvz2j/ueydbWDnrPwAAMj8/AAAAAAAAAAFCDgAAigEAACN7/Ukj8do/C6lhNUFU6z8AwDA/TgAAAAAAAAABQw4AAIoBAAAje/1JI/HaP1N+0Virbes/AAAwP04AAAAAAAAAAUQOAACKAQAAI3v9SSPx2j/C+3bFloXrPwAAMT9jAAAAAAAAAAFFDgAAigEAABlinjmb7to/g8mHxISa6z8AgDE/YwAAAAAAAAABRg4AAIoBAAAPST8pE+zaP24/zgz0res/AIAzP3MAAAAAAAAAAUcOAACKAQAACTDgGIvp2j/TrbUw57zrPwBAND9zAAAAAAAAAAFIDgAAigEAAAkw4BiL6do/Y8TSnVvK6z8AQDU/ggAAAAAAAAABSQ4AAIoBAAAJMOAYi+naP0QrW53S1Os/AMA1P4IAAAAAAAAAAUoOAACKAQAACTDgGIvp2j9NOhnmyt3rPwDAND+SAAAAAAAAAAFLDgAAigEAAA9JPykT7No/0kF4Ckfi6z8AQDQ/kgAAAAAAAAABTA4AAIoBAAAPST8pE+zaPy6hoeVB6Os/AAAzP5IAAAAAAAAAAU0OAACKAQAAI3v9SSPx2j+A8Qx4ROXrPwAAND+iAAAAAAAAAAFODgAAigEAADvGGnu7+No/TToZ5srd6z8AgDQ/ogAAAAAAAAABTw4AAIoBAABdKpe82wLbP5Z7xi/V0es/AMA0P8EAAAAAAAAAAVAOAACKAQAAk8DRHgwS2z9YtRRVY8HrPwAANT/BAAAAAAAAAAFRDgAAigEAANmIyqFMJts/HO9ievGw6z8AADU/wQAAAAAAAAABUg4AAIoBAAAdUcMkjTrbP7aAe1b+oes/AAA1P9AAAAAAAAAAAVMOAACKAQAAazIbuFVR2z/+wSigCJbrPwAANj/QAAAAAAAAAAFUDgAAigEAALsTc0seaNs/zAo1Do+O6z8AgDY/4AAAAAAAAAABVQ4AAIoBAAARDirvboHbP0cD1ukSius/AIA4P+AAAAAAAAAAAVYOAACKAQAAX++BgjeY2z9wqwszlIjrPwBAOT/wAAAAAAAAAAFXDgAAigEAAK/Q2RUAr9s/RwPW6RKK6z8AQDk/8AAAAAAAAAABWA4AAIoBAAD1mNKYQMPbP8wKNQ6Pjus/AAA5P/8AAAAAAAAAAVkOAACKAQAAMUhsC/nU2z/+wSigCJbrPwCAOT//AAAAAAAAAAFaDgAAigEAAFvFR12h4ds/CNHm6ACf6z8AwDk/DwEAAAAAAAABWw4AAIoBAAB/KcSewevbP+k3b+h3qes/AMA5Pw8BAAAAAAAAAVwOAACKAQAAj1uCv9Hw2z/zRi0xcLLrPwAAOj8fAQAAAAAAAAFdDgAAigEAAJl04c9Z89s/qgWA52W+6z8AwDw/HwEAAAAAAAABXg4AAIoBAACHQiOvSe7bP2PE0p1byus/AAA+Py4BAAAAAAAAAV8OAACKAQAAW8VHXaHh2z8bgyVUUdbrPwCAQz8uAQAAAAAAAAFgDgAAigEAAA3k78nYyts/0kF4Ckfi6z8AAEY/PgEAAAAAAAABYQ4AAIoBAAClt3oFeKzbP4oAy8A87us/AIBHPz4BAAAAAAAAAWIOAACKAQAAI0DoD3+G2z9qZ1PAs/jrPwAASD9NAQAAAAAAAAFjDgAAigEAAI2Wl/l1W9s/IiamdqkE7D8AQDU/TQEAAAAAAAABZA4AAIoBAADhoSmy1CjbPwONLnYgD+w/AMAsP10BAAAAAAAAAWUOAACKAQAA/xaBCAPn2j8MnOy+GBjsPwBAKD9dAQAAAAAAAAFmDgAAigEAAAtaGj4hoNo/FquqBxEh7D8AwCY/fAEAAAAAAAABZw4AAIoBAABkhOKhV+LFPwmqh4WH6u0/AIDTPgAAAAAAAAAAAWgOAACKAQAA/ldt3fbDxT8zUr3OCOntPwAAET8fAAAAAAAAAAFpDgAAigEAAP5Xbd32w8U/haIoYQvm7T8AwBk/HwAAAAAAAAABag4AAIoBAADqJa+85r7FP9fyk/MN4+0/AAAgPx8AAAAAAAAAAWsOAACKAQAA6iWvvOa+xT/X8pPzDePtPwCAIz8fAAAAAAAAAAFsDgAAigEAANrz8JvWucU//5rJPI/h7T8AwCM/HwAAAAAAAAABbQ4AAIoBAADKwTJ7xrTFP1HrNM+R3u0/AAAlPy8AAAAAAAAAAW4OAACKAQAAuI90WravxT+jO6BhlNvtPwCAJT8vAAAAAAAAAAFvDgAAigEAAJQr+BiWpcU/9YsL9JbY7T8AACg/PgAAAAAAAAABcA4AAIoBAABglb22ZZbFP3GErM8a1O0/AAApPz4AAAAAAAAAAXEOAACKAQAAHM3EMyWCxT9xhKzPGtTtPwDAMD9OAAAAAAAAAAFyDgAAigEAANYEzLDkbcU/HzRBPRjX7T8AQDQ/TgAAAAAAAAABcw4AAIoBAACAChUNlFTFP6M7oGGU2+0/AMA7P04AAAAAAAAAAXQOAACKAQAAFt6fSDM2xT8zUr3OCOntPwAAPz9dAAAAAAAAAAF1DgAAigEAAK6xKoTSF8U/bxhvqXr57T8AwEM/XQAAAAAAAAABdg4AAIoBAABIhbW/cfnEP2OdczriFe4/AMBFP20AAAAAAAAAAXcOAACKAQAA7or+GyHgxD+zgaGmRDjuPwBARz9tAAAAAAAAAAF4DgAAigEAAKrCBZngy8Q/X8X47aFg7j8AwEc/fQAAAAAAAAABeQ4AAIoBAACGXolXwMHEPw0JUDX/iO4/AMBHP30AAAAAAAAAAXoOAACKAQAAdizLNrC8xD+5TKd8XLHuPwAASD+MAAAAAAAAAAF7DgAAigEAAIZeiVfAwcQ/t+BpVrzW7j8AgEQ/jAAAAAAAAAABfA4AAIoBAAC69MO58NDEPzFtzQug9+4/AABDP5wAAAAAAAAAAX0OAACKAQAAEu96XUHqxD+p+TDBgxjvPwDAOD+cAAAAAAAAAAF+DgAAigEAAIxNrkKyDcU/nX41Uus07z8AQDQ/rAAAAAAAAAABfw4AAIoBAAAoEF5pQzvFPw382r7WTO8/AAAlP6wAAAAAAAAAAYAOAACKAQAA5jaK0fRyxT8hGldQx17vPwCAHj+sAAAAAAAAAAGBDgAAigEAALiPdFq2r8U/AYHfTz5p7z8AAP0+uwAAAAAAAAABgg4AAIoBAACsTNskmPbFP68wdL07bO8/AIDgPrsAAAAAAAAAAYMOAACKAQAAnAlC73k9xj9T0UriQGbvPwAA0T7LAAAAAAAAAAGEDgAAigEAAJDGqLlbhMY/IRpXUMde7z8AAMw+ywAAAAAAAAABhQ4AAIoBAAAi0JQ2hiPIPwGOVMZmpe4/AAC/PgAAAAAAAAAAAYYOAACKAQAA3Aecs0UPyD/X5R595abuPwDAAj8PAAAAAAAAAAGHDgAAigEAAMzV3ZI1Csg/1+UefeWm7j8AwAo/DwAAAAAAAAABiA4AAIoBAACocWFRFQDIP4WVs+riqe4/AEAQPw8AAAAAAAAAAYkOAACKAQAAqHFhURUAyD+FlbPq4qnuPwBAHD8PAAAAAAAAAAGKDgAAigEAAKhxYVEVAMg/C50SD1+u7j8AgCA/HwAAAAAAAAABiw4AAIoBAACocWFRFQDIP2f8O+pZtO4/AEAmPx8AAAAAAAAAAYwOAACKAQAAmD+jMAX7xz+Zsy9807vuPwDAKD8fAAAAAAAAAAGNDgAAigEAAJg/ozAF+8c/eRq4e0rG7j8AACk/LgAAAAAAAAABjg4AAIoBAACGDeUP9fXHPzHZCjJA0u4/AAApPy4AAAAAAAAAAY8OAACKAQAAhg3lD/X1xz+XR/JVM+HuPwCAKT8+AAAAAAAAAAGQDgAAigEAAIYN5Q/19cc//bXZeSbw7j8AwCk/PgAAAAAAAAABkQ4AAIoBAACYP6MwBfvHP2MkwZ0Z/+4/AMApPz4AAAAAAAAAAZIOAACKAQAAmD+jMAX7xz/JkqjBDA7vPwAAKj9OAAAAAAAAAAGTDgAAigEAAIYN5Q/19cc/qfkwwYMY7z8AgCs/TgAAAAAAAAABlA4AAIoBAACYP6MwBfvHP2G4g3d5JO8/AEAsP10AAAAAAAAAAZUOAACKAQAAmD+jMAX7xz9rx0HAcS3vPwDALT9dAAAAAAAAAAGWDgAAigEAAKhxYVEVAMg/nX41Uus07z8AgC4/bQAAAAAAAAABlw4AAIoBAACocWFRFQDIPyGGlHZnOe8/AEAvP20AAAAAAAAAAZgOAACKAQAAzNXdkjUKyD/PNSnkZDzvPwDALz99AAAAAAAAAAGZDgAAigEAAMzV3ZI1Csg/zzUp5GQ87z8AgDE/fQAAAAAAAAABmg4AAIoBAADuOVrUVRTIP881KeRkPO8/AEAyP30AAAAAAAAAAZsOAACKAQAAAGwY9WUZyD911v8IajbvPwDAMz99AAAAAAAAAAGcDgAAigEAACLQlDaGI8g/QR8Md/Au7z8AgDQ/jAAAAAAAAAABnQ4AAIoBAAA0AlNXlijIP2G4g3d5JO8/AEA0P5wAAAAAAAAAAZ4OAACKAQAAaJiNucY3yD/7SZxThhXvPwAAND+rAAAAAAAAAAGfDgAAigEAAJwuyBv3Rsg/5ysgwpUD7z8AADQ/qwAAAAAAAAABoA4AAIoBAADi9sCeN1vIP/212Xkm8O4/AAA0P7sAAAAAAAAAAaEOAACKAQAAFo37AGhqyD8TQJMxt9zuPwAAND/LAAAAAAAAAAGiDgAAigEAAFpV9IOofsg/UXKCMsnH7j8AADQ/ywAAAAAAAAABow4AAIoBAACQ6y7m2I3IP+sDmw7WuO4/AIA0P8sAAAAAAAAAAaQOAACKAQAA1rMnaRmiyD+FlbPq4qnuPwDAND/aAAAAAAAAAAGlDgAAigEAAApKYstJscg/zdZgNO2d7j8AQDQ/2gAAAAAAAAABpg4AAIoBAABOEltOisXIP8XHouv0lO4/AAA0P+8AAAAAAAAAAacOAACKAQAAhKiVsLrUyD+REK9Ze43uPwCAMz/vAAAAAAAAAAGoDgAAigEAALg+0BLr48g/DQlQNf+I7j8AADM//wAAAAAAAAABqQ4AAIoBAADs1Ap1G/PIPzWxhX6Ah+4/AAAzP/8AAAAAAAAAAaoOAACKAQAAIGtF10sCyT8NCVA1/4juPwAAMz8OAQAAAAAAAAGrDgAAigEAAFQBgDl8Eck/P8BDx3iQ7j8AgDM/DgEAAAAAAAABrA4AAIoBAACGl7qbrCDJPx8nzMbvmu4/AMAzPw4BAAAAAAAAAa0OAACKAQAAvC31/dwvyT8BjlTGZqXuPwDAMT8eAQAAAAAAAAGuDgAAigEAAPDDL2ANP8k/uUynfFyx7j8AwDA/HgEAAAAAAAABrw4AAIoBAAAmWmrCPU7JP5mzL3zTu+4/AEAtPz0BAAAAAAAAAbAOAACKAQAAaiJjRX5iyT95Grh7SsbuPwAALD89AQAAAAAAAAGxDgAAigEAALDqW8i+dsk/gyl2xELP7j8AgCg/PQEAAAAAAAABsg4AAIoBAADkgJYq74XJP7fgaVa81u4/AAAnP00BAAAAAAAAAbMOAACKAQAAGBfRjB+VyT8TQJMxt9zuPwDAJj9NAQAAAAAAAAG0DgAAigEAAEytC+9PpMk/l0fyVTPh7j8AwCY/XAEAAAAAAAABtQ4AAIoBAACSdQRykLjJP5dH8lUz4e4/AMAmP1wBAAAAAAAAAbYOAACKAQAAxgs/1MDHyT+XR/JVM+HuPwAAJz9sAQAAAAAAAAG3DgAAigEAAPqheTbx1sk/6Zdd6DXe7j8AgCc/bAEAAAAAAAABuA4AAIoBAAA+anK5MevJP2WQ/sO52e4/AMAnP2wBAAAAAAAAAbkOAACKAQAAhjJrPHL/yT8x2QoyQNLuPwBAJz98AQAAAAAAAAG6DgAAigEAAMz6Y7+yE8o/eRq4e0rG7j8AACc/fAEAAAAAAAABuw4AAIoBAAAg9RpjAy3KP+sDmw7WuO4/AIAnP4sBAAAAAAAAAbwOAACKAQAAeO/RBlRGyj+FlbPq4qnuPwDAJz+LAQAAAAAAAAG9DgAAigEAAL63yomUWso/zdZgNO2d7j8AgCk/qgEAAAAAAAABvg4AAIoBAAAEgMMM1W7KP8XHouv0lO4/AEAqP6oBAAAAAAAAAb8OAACKAQAAOBb+bgV+yj+7uOSi/IvuPwAALj+qAQAAAAAAAAHADgAAigEAAGqsONE1jco/X1m7xwGG7j8AwC8/qgEAAAAAAAABwQ4AAIoBAACgQnMzZpzKP9lRXKOFge4/AEAzP6oBAAAAAAAAAcIOAACKAQAA0titlZaryj/ZUVyjhYHuPwAANT+6AQAAAAAAAAHDDgAAigEAAAhv6PfGuso/X1m7xwGG7j8AQDY/ugEAAAAAAAABxA4AAIoBAAA8BSNa98nKP5EQr1l7je4/AMA2P9kBAAAAAAAAAcUOAACKAQAAgs0b3Tfeyj9xdzdZ8pfuPwCANz/ZAQAAAAAAAAHGDgAAigEAAMiVFGB48so/AY5Uxmal7j8AwDc/2QEAAAAAAAABxw4AAIoBAAAckMsDyQvLP2f8O+pZtO4/AEA2P9kBAAAAAAAAAcgOAACKAQAAhrxAyCkqyz+jwu3Ey8TuPwCANT/pAQAAAAAAAAHJDgAAigEAAP4adK2aTcs/4Yifnz3V7j8AACQ/6QEAAAAAAAAByg4AAIoBAACMq2WzG3bLP0X3hsMw5O4/AAAcP/kBAAAAAAAAAcsOAACKAQAAKG4V2qyjyz/9tdl5JvDuPwCA9D75AQAAAAAAAAHMDgAAigEAANZigyFO1ss/tXQsMBz87j8AANc+CAIAAAAAAAABzQ4AAIoBAACWia+J/w3MPxHUVQsXAu8/AABnPggCAAAAAAAAAc4OAACKAQAARH4d0aBAzD+/g+p4FAXvPwAAED43AgAAAAAAAAHPDgAAigEAABTXB1pifcw/v4PqeBQF7z8AAMY9NwIAAAAAAAAB0A4AAIoBAADadi45vSvOPy0OBVwoWe4/AACQPgAAAAAAAAAAAdEOAACKAQAAxkRwGK0mzj/Hnx04NUruPwCAxT4QAAAAAAAAAAHSDgAAigEAAKTg89aMHM4/GfCIyjdH7j8AgNE+EAAAAAAAAAAB0w4AAIoBAABySrl0XA3OP72QX+88Qe4/AADaPhAAAAAAAAAAAdQOAACKAQAAXhj7U0wIzj8P4cqBPz7uPwAA/z4fAAAAAAAAAAHVDgAAigEAADy0fhIs/s0/YTE2FEI77j8AAAc/HwAAAAAAAAAB1g4AAIoBAAAIHkSw++7NP7OBoaZEOO4/AMATPx8AAAAAAAAAAdcOAACKAQAAwlVLLbvazT+zgaGmRDjuPwAAGT8vAAAAAAAAAAHYDgAAigEAAFop1mhavM0/s4GhpkQ47j8AgB4/LwAAAAAAAAAB2Q4AAIoBAADiyqKD6ZjNP+c4lTi+P+4/AMAgPz4AAAAAAAAAAdoOAACKAQAAVjqxfWhwzT/Hnx04NUruPwDAIz8+AAAAAAAAAAHbDgAAigEAAMqpv3fnR80/272ZySVc7j8AACU/PgAAAAAAAAAB3A4AAIoBAAAw5w9RVhrNP8cz4BGVb+4/AEAnP04AAAAAAAAAAd0OAACKAQAAtojca+X2zD81sYV+gIfuPwBAKD9OAAAAAAAAAAHeDgAAigEAAExcZ6eE2Mw/936WfW6c7j8AQCg/XgAAAAAAAAAB3w4AAIoBAAAGlG4kRMTMP+H03MXdr+4/AAAoP14AAAAAAAAAAeAOAACKAQAA5C/y4iO6zD8du46gT8DuPwAAJD9tAAAAAAAAAAHhDgAAigEAAPZhsAM0v8w/gyl2xELP7j8AQCI/bQAAAAAAAAAB4g4AAIoBAAAq+OplZM7MPxNAkzG33O4/AAAeP30AAAAAAAAAAeMOAACKAQAAgPKhCbXnzD/zphsxLufuPwAAHD99AAAAAAAAAAHkDgAAigEAANbsWK0FAc0/ea56Varr7j8AABo/gQAAAAAAAAAB5Q4AAIoBAABQS4ySdiTNPydeD8On7u4/AEAZP4EAAAAAAAAAAeYOAACKAQAA2tt9mPdMzT95rnpVquvuPwAAGT+QAAAAAAAAAAHnDgAAigEAAGhsb554dc0/HU9Req/l7j8AABk/kAAAAAAAAAAB6A4AAIoBAAACLx/FCaPNPxNAkzG33O4/AAAZP6AAAAAAAAAAAekOAACKAQAAovHO65rQzT+DKXbEQs/uPwAAGT+gAAAAAAAAAAHqDgAAigEAADy0fhIs/s0/HbuOoE/A7j8AABk/rwAAAAAAAAAB6w4AAIoBAADadi45vSvOPwudEg9fru4/AAAZP68AAAAAAAAAAewOAACKAQAAVNVhHi5Pzj/3fpZ9bpzuPwDAFz+/AAAAAAAAAAHtDgAAigEAALgB1+KObc4/kRCvWXuN7j8AQBc/vwAAAAAAAAAB7g4AAIoBAAAAys9lz4HOP9lRXKOFge4/AMAYP78AAAAAAAAAAe8OAACKAQAANGAKyP+Qzj/PQp5ajXjuPwBAGT/PAAAAAAAAAAHwDgAAigEAAFjEhgkgm84/xzPgEZVv7j8AwBk/zwAAAAAAAAAB8Q4AAIoBAABYxIYJIJvOP+/bFVsWbu4/AAAaP94AAAAAAAAAAfIOAACKAQAAWMSGCSCbzj/v2xVbFm7uPwBAGD/eAAAAAAAAAAHzDgAAigEAADRgCsj/kM4/deN0f5Jy7j8AgBc/3gAAAAAAAAAB9A4AAIoBAAAS/I2G34bOPyuixzWIfu4/AAAXP+4AAAAAAAAAAfUOAACKAQAA7pcRRb98zj+REK9Ze43uPwAAFz/+AAAAAAAAAAH2DgAAigEAAN5lUySvd84/936WfW6c7j8AABg//gAAAAAAAAAB9w4AAIoBAADeZVMkr3fOPzNFSFjgrO4/AIAYPw0BAAAAAAAAAfgOAACKAQAA7pcRRb98zj9vC/oyUr3uPwDAFz8NAQAAAAAAAAH5DgAAigEAACQuTKfvi84/1XnhVkXM7j8AQBc/HQEAAAAAAAAB+g4AAIoBAABo9kQqMKDOP7fgaVa81u4/AEAUPx0BAAAAAAAAAfsOAACKAQAA0iK67pC+zj+XR/JVM+HuPwAAEz8sAQAAAAAAAAH8DgAAigEAADhPL7Px3M4/y/7l56zo7j8AwBI/LAEAAAAAAAAB/Q4AAIoBAADE3yC5cgXPP08GRQwp7e4/AMASPzwBAAAAAAAAAf4OAACKAQAAQD5UnuMozz9PBkUMKe3uPwDAEj88AQAAAAAAAAH/DgAAigEAAMrORaRkUc8/y/7l56zo7j8AABM/TAEAAAAAAAABAA8AAIoBAABUXzeq5XnPPx1PUXqv5e4/AAATP0wBAAAAAAAAAQEPAACKAQAAzr1qj1adzz/pl13oNd7uPwAAEz9bAQAAAAAAAAECDwAAigEAAEYcnnTHwM8/MdkKMkDS7j8AQBI/WwEAAAAAAAABAw8AAIoBAADm3k2bWO7PP3kauHtKxu4/AAASP2sBAAAAAAAAAQQPAACKAQAAr55AwOQI0D89VAah2LXuPwCAET9rAQAAAAAAAAEFDwAAigEAAOtN2jKdGtA/U96/WGmi7j8AABE/ewEAAAAAAAABBg8AAIoBAAAo/XOlVSzQPz/AQ8d4kO4/AMAPP3sBAAAAAAAAAQcPAACKAQAAZawNGA4+0D8rosc1iH7uPwBADz+KAQAAAAAAAAEIDwAAigEAAJEp6Wm2StA/79sVWxZu7j8AAA4/igEAAAAAAAABCQ8AAIoBAAC8psS7XlfQP1/F+O2hYO4/AEANP4oBAAAAAAAAAQoPAACKAQAA6SOgDQdk0D9/XnDuKlbuPwAADj+aAQAAAAAAAAELDwAAigEAABOhe1+vcNA/dU+ypTJN7j8AgA4/mgEAAAAAAAABDA8AAIoBAAAu7JiQR3jQP0OYvhO5Re4/AAAQP6kBAAAAAAAAAQ0PAACKAQAARze2wd9/0D/nOJU4vj/uPwCAED+pAQAAAAAAAAEODwAAigEAAGKC0/J3h9A/YTE2FEI77j8AQBU/uQEAAAAAAAABDw8AAIoBAAB7zfAjEI/QP2ExNhRCO+4/AEAXP7kBAAAAAAAAARAPAACKAQAAjP+uRCCU0D/nOJU4vj/uPwBAID+5AQAAAAAAAAERDwAAigEAAJ4xbWUwmdA/GfCIyjdH7j8AACQ/yQEAAAAAAAABEg8AAIoBAACnSsx1uJvQP6cGpjesVO4/AAAqP9gBAAAAAAAAARMPAACKAQAAr2MrhkCe0D+TfOx/G2juPwCALD/YAQAAAAAAAAEUDwAAigEAAK9jK4ZAntA/p5poEQx67j8AAC0/+AEAAAAAAAABFQ8AAIoBAACvYyuGQJ7QP5EQr1l7je4/AAAtP/gBAAAAAAAAARYPAACKAQAAr2MrhkCe0D9T3r9YaaLuPwDAKT/4AQAAAAAAAAEXDwAAigEAALh8ipbIoNA/6wObDta47j8AACg/BwIAAAAAAAABGA8AAIoBAADBlemmUKPQP/8hF6DGyu4/AIAgPwcCAAAAAAAAARkPAACKAQAA5Pll6HCt0D9lkP7DudnuPwBAHT8XAgAAAAAAAAEaDwAAigEAAA93QToZutA/HU9Req/l7j8AABc/FwIAAAAAAAABGw8AAIoBAABMJtus0cvQPydeD8On7u4/AIAUPyYCAAAAAAAAARwPAACKAQAAmgczQJri0D+rZW7nI/PuPwAADz8mAgAAAAAAAAEdDwAAigEAAAI0qAT7ANE/q2Vu5yPz7j8AgAw/JgIAAAAAAAABHg8AAIoBAABqYB3JWx/RP08GRQwp7e4/AEAKPzYCAAAAAAAAAR8PAACKAQAA5L5QrsxC0T+XR/JVM+HuPwBACT82AgAAAAAAAAEgDwAAigEAAGc246PFaNE/MdkKMkDS7j8AgP8+RgIAAAAAAAABIQ8AAIoBAADprXWZvo7RPx27jqBPwO4/AID2PkYCAAAAAAAAASIPAACKAQAAYwypfi+y0T8zRUhY4KzuPwCA6D5VAgAAAAAAAAEjDwAAigEAAN1q3GOg1dE/mx9tonOW7j8AAOM+VQIAAAAAAAABJA8AAIoBAABGl1EoAfTRPyuixzWIfu4/AIDfPmUCAAAAAAAAASUPAACKAQAApKpn3NkP0j+TfOx/G2juPwAA3j5lAgAAAAAAAAEmDwAAigEAAOlyYF8aJNI/f15w7ipW7j8AAN4+ZQIAAAAAAAABJw8AAIoBAAAfCZvBSjPSP5XoKaa7Qu4/AADePnUCAAAAAAAAASgPAACKAQAAOVS48uI60j8vekKCyDPuPwCA5j51AgAAAAAAAAEpDwAAigEAAEFtFwNrPdI/d7vvy9In7j8AgOo+hAIAAAAAAAABKg8AAIoBAAAvO1niWjjSP22sMYPaHu4/AID8PoQCAAAAAAAAASsPAACKAQAADNfcoDou0j8RTQio3xjuPwAAAj+jAgAAAAAAAAEsDwAAigEAANlAoj4KH9I/O/U98WAX7j8AwAk/owIAAAAAAAABLQ8AAIoBAACTeKm7yQrSP+mk0l5eGu4/AAANP7ICAAAAAAAAAS4PAACKAQAARpdRKAH00T8bXMbw1yHuPwAAFD+yAgAAAAAAAAEvDwAAigEAAO6cmoSw2tE/q3LjXUwv7j8AABc/wgIAAAAAAAABMA8AAIoBAACOiYTQ177RP+c4lTi+P+4/AMAbP8ICAAAAAAAAATEPAACKAQAALnZuHP+i0T9/XnDuKlbuPwDAHT/SAgAAAAAAAAEyDwAAigEAANh7t3iuidE/79sVWxZu7j8AQCE/0gIAAAAAAAABMw8AAIoBAACLml/l5XLRP19Zu8cBhu4/AAAjP+ECAAAAAAAAATQPAACKAQAATevFci1h0T8fJ8zG75ruPwAAIj/hAgAAAAAAAAE1DwAAigEAACJu6iCFVNE/C50SD1+u7j8AgCE/8QIAAAAAAAABNg8AAIoBAAAQPCwAdU/RP0djxOnQvu4/AMAdP/ECAAAAAAAAATcPAACKAQAAEDwsAHVP0T/VeeFWRczuPwAAHD8BAwAAAAAAAAE4DwAAigEAACJu6iCFVNE/4Yifnz3V7j8AABk/AQMAAAAAAAABOQ8AAIoBAABE0mZipV7RP2WQ/sO52e4/AMAXPxADAAAAAAAAAToPAACKAQAAgIEA1V1w0T8TQJMxt9zuPwBAGD8QAwAAAAAAAAE7DwAAigEAAMVJ+VeehNE/ZZD+w7nZ7j8AgBg/IAMAAAAAAAABPA8AAIoBAAAVK1HrZpvRPzHZCjJA0u4/AMAXPyADAAAAAAAAAT0PAACKAQAAdT5nnz+30T+jwu3Ey8TuPwBAFz8vAwAAAAAAAAE+DwAAigEAAMs4HkOQ0NE/uUynfFyx7j8AgBY/LwMAAAAAAAABPw8AAIoBAAArTDT3aOzRP83WYDTtne4/AAAWPz8DAAAAAAAAAUAPAACKAQAAi19Kq0EI0j81sYV+gIfuPwAAEj8/AwAAAAAAAAFBDwAAigEAAOlyYF8aJNI/deN0f5Jy7j8AQBA/TwMAAAAAAAABQg8AAIoBAAA5VLjy4jrSP1/F+O2hYO4/AIANP08DAAAAAAAAAUMPAACKAQAAbOryVBNK0j/7VhHKrlHuPwCADD9PAwAAAAAAAAFEDwAAigEAAJhnzqa7VtI/Q5i+E7lF7j8AQA0/XgMAAAAAAAABRQ8AAIoBAACysuvXU17SPw/hyoE/Pu4/AIANP14DAAAAAAAAAUYPAACKAQAAxOSp+GNj0j+zgaGmRDjuPwDADT9uAwAAAAAAAAFHDwAAigEAAMTkqfhjY9I/s4GhpkQ47j8AAA4/bgMAAAAAAAABSA8AAIoBAADE5Kn4Y2PSPw/hyoE/Pu4/AAAOP24DAAAAAAAAAUkPAACKAQAAustK6Ntg0j8Z8IjKN0fuPwAADj9+AwAAAAAAAAFKDwAAigEAALrLSujbYNI/f15w7ipW7j8AwBA/jQMAAAAAAAABSw8AAIoBAAC6y0ro22DSP5N87H8baO4/AAASP40DAAAAAAAAAUwPAACKAQAAustK6Ntg0j8D+pHsBoDuPwDAEz+dAwAAAAAAAAFNDwAAigEAAMTkqfhjY9I/cXc3WfKX7j8AgBQ/nQMAAAAAAAABTg8AAIoBAADM/QgJ7GXSP7lMp3xcse4/AEAVP6wDAAAAAAAAAU8PAACKAQAA3S/HKfxq0j+t0asNxM3uPwDAFT+sAwAAAAAAAAFQDwAAigEAAO5hhUoMcNI/y/7l56zo7j8AgBY/vAMAAAAAAAABUQ8AAIoBAAABlENrHHXSP5XbtC+TBu8/AMAWP7wDAAAAAAAAAVIPAACKAQAACa2ie6R30j83EE4u+CXvPwBAFT/MAwAAAAAAAAFTDwAAigEAAAmtonukd9I/20TnLF1F7z8AgBQ/zAMAAAAAAAABVA8AAIoBAAD3euRalHLSP315gCvCZO8/AEARP9sDAAAAAAAAAVUPAACKAQAA3S/HKfxq0j+ZproFq3/vPwAAED/bAwAAAAAAAAFWDwAAigEAAKmZjMfLW9I/jyu/lhKc7z8AgA0/+wMAAAAAAAABVw8AAIoBAABs6vJUE0rSP/+oZAP+s+8/AIAMP/sDAAAAAAAAAVgPAACKAQAALztZ4lo40j+/dnUC7MjvPwAADD/7AwAAAAAAAAFZDwAAigEAAOlyYF8aJNI/05Txk9za7z8AAAw/+wMAAAAAAAABWg8AAIoBAACtw8bsYRLSP4tTRErS5u8/AEAKP/sDAAAAAAAAAVsPAACKAQAAaPvNaSH+0T+9CjjcS+7vPwCACT8KBAAAAAAAAAFcDwAAigEAACtMNPdo7NE/vQo43Evu7z8AQAU/CgQAAAAAAAABXQ8AAIoBAAAAz1ilwN/RPw9bo25O6+8/AEADPxoEAAAAAAAAAV4PAACKAQAA5oM7dCjY0T9ZnFC4WN/vPwAA/j4aBAAAAAAAAAFfDwAAigEAAOaDO3Qo2NE/l84/uWrK7z8AAPo+KQQAAAAAAAABYA8AAIoBAADunJqEsNrRP3mhBd+Br+8/AAD2PikEAAAAAAAAAWEPAACKAQAAGRp21ljn0T+FHAFOGpPvPwCA9D45BAAAAAAAAAFiDwAAigEAAF/iblmZ+9E/uT8yBjR17z8AAPU+OQQAAAAAAAABYw8AAIoBAAC23CX96RTSP0GzzlBQVO8/AID1PkkEAAAAAAAAAWQPAACKAQAAHwmbwUoz0j911v8IajbvPwCA9D5JBAAAAAAAAAFlDwAAigEAAKGALbdDWdI/qfkwwYMY7z8AAPQ+WAQAAAAAAAABZg8AAIoBAAArER+9xIHSP90cYnmd+u4/AID4PlgEAAAAAAAAAWcPAACKAQAApW9SojWl0j/pl13oNd7uPwAA+j54BAAAAAAAAAFoDwAAigEAAB/OhYemyNI/UXKCMsnH7j8AwAI/eAQAAAAAAAABaQ8AAIoBAACI+vpLB+fSP7lMp3xcse4/AAAFP3gEAAAAAAAAAWoPAACKAQAA6A0RAOAC0z+lLivra5/uPwBACj94BAAAAAAAAAFrDwAAigEAADXvaJOoGdM/7W/YNHaT7j8AgAw/hwQAAAAAAAABbA8AAIoBAAByngIGYSvTPw0JUDX/iO4/AEAUP4cEAAAAAAAAAW0PAACKAQAApjQ9aJE60z+HAfEQg4TuPwCAFz+XBAAAAAAAAAFuDwAAigEAANKxGLo5R9M/2VFco4WB7j8AACA/lwQAAAAAAAABbw8AAIoBAADr/DXr0U7TPzWxhX6Ah+4/AIAjP6sEAAAAAAAAAXAPAACKAQAA9BWV+1lR0z9paHkQ+o7uPwBAKT+rBAAAAAAAAAFxDwAAigEAAP4u9AviU9M/cXc3WfKX7j8AgCs/uwQAAAAAAAABcg8AAIoBAAD+LvQL4lPTPwGOVMZmpe4/AIAsP7sEAAAAAAAAAXMPAACKAQAA/i70C+JT0z9n/DvqWbTuPwAALT+7BAAAAAAAAAF0DwAAigEAAAZIUxxqVtM/eRq4e0rG7j8AgCk/ygQAAAAAAAABdQ8AAIoBAAAOYbIs8ljTP7fgaVa81u4/AAAoP8oEAAAAAAAAAXYPAACKAQAAKKzPXYpg0z8dT1F6r+XuPwAAJD/aBAAAAAAAAAF3DwAAigEAAEP37I4iaNM//bXZeSbw7j8AACI/2gQAAAAAAAABeA8AAIoBAABdQgrAum/TP7V0LDAc/O4/AMAgP9oEAAAAAAAAAXkPAACKAQAAgKaGAdt50z/nKyDClQPvPwAAID/qBAAAAAAAAAF6DwAAigEAALQ8wWMLidM/ldu0L5MG7z8AgCE/6gQAAAAAAAABew8AAIoBAADx61rWw5rTP5XbtC+TBu8/AEAiP+oEAAAAAAAAAXwPAACKAQAAPs2yaYyx0z/nKyDClQPvPwBAIz/5BAAAAAAAAAF9DwAAigEAAJbHaQ3dytM/tXQsMBz87j8AwCM/+QQAAAAAAAABfg8AAIoBAAD12n/BtebTP/212Xkm8O4/AMAjPwkFAAAAAAAAAX8PAACKAQAAVe6VdY4C1D9F94bDMOTuPwAAJD8YBQAAAAAAAAGADwAAigEAALQBrClnHtQ/gyl2xELP7j8AACQ/KAUAAAAAAAABgQ8AAIoBAAAUFcLdPzrUP5mzL3zTu+4/AAAkPygFAAAAAAAAAYIPAACKAQAAYvYZcQhR1D8BjlTGZqXuPwAAJD8oBQAAAAAAAAGDDwAAigEAAKi+EvRIZdQ/aWh5EPqO7j8AACQ/KAUAAAAAAAABhA8AAIoBAADlbaxmAXfUP6eaaBEMeu4/AIAkPzgFAAAAAAAAAYUPAACKAQAAB9IoqCGB1D9BLIHtGGvuPwDAJD84BQAAAAAAAAGGDwAAigEAACo2pelBi9Q/sRVkgKRd7j8AgCc/RwUAAAAAAAABhw8AAIoBAAA7aGMKUpDUP/tWEcquUe4/AAApP0cFAAAAAAAAAYgPAACKAQAATZohK2KV1D/Hnx04NUruPwCALT9HBQAAAAAAAAGJDwAAigEAAF7M30tymtQ/Q5i+E7lF7j8AgC8/VwUAAAAAAAABig8AAIoBAABn5T5c+pzUP72QX+88Qe4/AAAxP1cFAAAAAAAAAYsPAACKAQAAb/6dbIKf1D/nOJU4vj/uPwDAMT9XBQAAAAAAAAGMDwAAigEAAG/+nWyCn9Q/5ziVOL4/7j8AgDI/VwUAAAAAAAABjQ8AAIoBAABv/p1sgp/UP5XoKaa7Qu4/AMAyP2cFAAAAAAAAAY4PAACKAQAAb/6dbIKf1D91T7KlMk3uPwBAMj+GBQAAAAAAAAGPDwAAigEAAGflPlz6nNQ/LQ4FXChZ7j8AADI/lQUAAAAAAAABkA8AAIoBAABn5T5c+pzUP5N87H8baO4/AMAwP5UFAAAAAAAAAZEPAACKAQAAZ+U+XPqc1D/56tOjDnfuPwBAMD+VBQAAAAAAAAGSDwAAigEAAG/+nWyCn9Q/hwHxEIOE7j8AwC0/lQUAAAAAAAABkw8AAIoBAAB5F/18CqLUPz/AQ8d4kO4/AMAsP6UFAAAAAAAAAZQPAACKAQAAm3t5viqs1D9xdzdZ8pfuPwAAKj+lBQAAAAAAAAGVDwAAigEAAKytN986sdQ/pS4r62uf7j8AwCg/tQUAAAAAAAABlg8AAIoBAADG+FQQ07jUP9flHn3lpu4/AEApP7UFAAAAAAAAAZcPAACKAQAA6lzRUfPC1D+FlbPq4qnuPwCAKT/EBQAAAAAAAAGYDwAAigEAAAzBTZMTzdQ/hZWz6uKp7j8AgCs/xAUAAAAAAAABmQ8AAIoBAAAvJcrUM9fUP9flHn3lpu4/AEAsP9QFAAAAAAAAAZoPAACKAQAAW6KlJtzj1D+lLivra5/uPwAALz/UBQAAAAAAAAGbDwAAigEAAI844IgM89Q/mx9tonOW7j8AADA/5AUAAAAAAAABnA8AAIoBAADDzhrrPALVPzWxhX6Ah+4/AEAyP+QFAAAAAAAAAZ0PAACKAQAAAH60XfUT1T8jkwntj3XuPwBAMz/zBQAAAAAAAAGeDwAAigEAAEVGreA1KNU/X8X47aFg7j8AwDM/8wUAAAAAAAABnw8AAIoBAACLDqZjdjzVPyP/RhMwUO4/AAA0PwMGAAAAAAAAAaAPAACKAQAAx70/1i5O1T+9kF/vPEHuPwAANT8DBgAAAAAAAAGhDwAAigEAAPtTejhfXdU/L3pCgsgz7j8AgDU/EgYAAAAAAAABog8AAIoBAAAn0VWKB2rVP/3CTvBOLO4/AIA3PxIGAAAAAAAAAaMPAACKAQAAUk4x3K921T93u+/L0ifuPwBAOD8iBgAAAAAAAAGkDwAAigEAAH/LDC5Yg9U/oWMlFVQm7j8AQDg/IgYAAAAAAAABpQ8AAIoBAACpSOh/AJDVP3e778vSJ+4/AAA4PzIGAAAAAAAAAaYPAACKAQAAzKxkwSCa1T/9wk7wTizuPwDANT8yBgAAAAAAAAGnDwAAigEAAO8Q4QJBpNU/L3pCgsgz7j8AwDQ/MgYAAAAAAAABqA8AAIoBAAARdV1EYa7VP+c4lTi+P+4/AAAzP0EGAAAAAAAAAakPAACKAQAAPPI4lgm71T91T7KlMk3uPwBAMj9BBgAAAAAAAAGqDwAAigEAAHGIc/g5ytU/LQ4FXChZ7j8AgDE/UQYAAAAAAAABqw8AAIoBAAClHq5aatnVP5N87H8baO4/AAAxP1EGAAAAAAAAAawPAACKAQAA0ZuJrBLm1T9143R/knLuPwDALT9wBgAAAAAAAAGtDwAAigEAAA5LIx/L99U/K6LHNYh+7j8AACw/cAYAAAAAAAABrg8AAIoBAABTExyiCwzWP19Zu8cBhu4/AAAoP4AGAAAAAAAAAa8PAACKAQAAmNsUJUwg1j8NCVA1/4juPwAAJj+ABgAAAAAAAAGwDwAAigEAAN6jDaiMNNY/DQlQNf+I7j8AwCQ/gAYAAAAAAAABsQ8AAIoBAAAthWU7VUvWP4cB8RCDhO4/AAAkP4AGAAAAAAAAAbIPAACKAQAAc01evpVf1j9VSv1+CX3uPwBAIj+PBgAAAAAAAAGzDwAAigEAAMEutlFedtY/xzPgEZVv7j8AgCE/jwYAAAAAAAABtA8AAIoBAAAG967UnorWP1/F+O2hYO4/AMAdP58GAAAAAAAAAbUPAACKAQAAQqZIR1ec1j/7VhHKrlHuPwAAHD+fBgAAAAAAAAG2DwAAigEAAHY8g6mHq9Y/vZBf7zxB7j8AABQ/vQYAAAAAAAABtw8AAIoBAACaoP/qp7XWP6ty411ML+4/AIAQP70GAAAAAAAAAbgPAACKAQAAtOscHEC91j9trDGD2h7uPwBABj/MBgAAAAAAAAG5DwAAigEAALTrHBxAvdY/MeZ/qGgO7j8AAAI/zAYAAAAAAAABug8AAIoBAACiuV77L7jWP6PPYjv0AO4/AAADP9wGAAAAAAAAAbsPAACKAQAAgVXiuQ+u1j+ZwKTy+/ftPwDAAz/cBgAAAAAAAAG8DwAAigEAAEu/p1ffntY/O2F7FwHy7T8AgAk/+wYAAAAAAAABvQ8AAIoBAAANEA7lJo3WPzthexcB8u0/AAAMP/sGAAAAAAAAAb4PAACKAQAAwS62UV521j9vGG+pevntPwDAET/7BgAAAAAAAAG/DwAAigEAAGk0/60NXdY/UX/3qPED7j8AQBQ/+wYAAAAAAAABwA8AAIoBAAAcU6caRUbWP9+VFBZmEe4/AAAWP/sGAAAAAAAAAcEPAACKAQAAznFPh3wv1j8bXMbw1yHuPwDAFj8LBwAAAAAAAAHCDwAAigEAAH+Q9/OzGNY/3SnX78U27j8AgBc/CwcAAAAAAAABww8AAIoBAABD4V2B+wbWP8efHTg1Su4/AMAXPxoHAAAAAAAAAcQPAACKAQAAFmSCL1P61T9fxfjtoWDuPwAAGT8aBwAAAAAAAAHFDwAAigEAAPwYZf668tU/deN0f5Jy7j8AgBk/KgcAAAAAAAABxg8AAIoBAADq5qbdqu3VP9lRXKOFge4/AAAdPyoHAAAAAAAAAccPAACKAQAA9f8F7jLw1T9paHkQ+o7uPwDAHj86BwAAAAAAAAHIDwAAigEAAA5LIx/L99U/cXc3WfKX7j8AACM/OgcAAAAAAAAByQ8AAIoBAAA6yP5wcwTWP6UuK+trn+4/AMAkP0kHAAAAAAAAAcoPAACKAQAAbl4506MT1j9T3r9YaaLuPwDAJj9JBwAAAAAAAAHLDwAAigEAALMmMlbkJ9Y/U96/WGmi7j8AgCc/WQcAAAAAAAABzA8AAIoBAAD47irZJDzWP83WYDTtne4/AEAoP1kHAAAAAAAAAc0PAACKAQAAR9CCbO1S1j+bH22ic5buPwDAKD9pBwAAAAAAAAHODwAAigEAAJSx2v+1adY/kRCvWXuN7j8AQCg/aQcAAAAAAAABzw8AAIoBAADsq5GjBoPWP9lRXKOFge4/AAAoP3gHAAAAAAAAAdAPAACKAQAAQqZIR1ec1j8jkwntj3XuPwCAKT94BwAAAAAAAAHRDwAAigEAAJGHoNofs9Y/QSyB7Rhr7j8AQCo/iAcAAAAAAAAB0g8AAIoBAADWT5ldYMfWP1/F+O2hYO4/AAAtP4gHAAAAAAAAAdMPAACKAQAAJDHx8Cje1j8tDgVcKFnuPwAALj+XBwAAAAAAAAHUDwAAigEAAFnHK1NZ7dY/+1YRyq5R7j8AQC8/lwcAAAAAAAAB1Q8AAIoBAACNXWa1ifzWP02nfFyxTu4/AMAvP6cHAAAAAAAAAdYPAACKAQAAwPOgF7oL1z/Hnx04NUruPwCAMT+nBwAAAAAAAAHXDwAAigEAAPWJ23nqGtc/x58dODVK7j8AQDI/pwcAAAAAAAAB2A8AAIoBAAApIBbcGirXP8efHTg1Su4/AAAxP7cHAAAAAAAAAdkPAACKAQAAXrZQPks51z/Hnx04NUruPwCAMD+3BwAAAAAAAAHaDwAAigEAAKN+ScGLTdc/x58dODVK7j8AgDA/xgcAAAAAAAAB2w8AAIoBAADhLeMzRF/XP3VPsqUyTe4/AMAwP8YHAAAAAAAAAdwPAACKAQAALg87xwx21z9Np3xcsU7uPwBAMD/WBwAAAAAAAAHdDwAAigEAAIYJ8mpdj9c/dU+ypTJN7j8AADA/1gcAAAAAAAAB3g8AAIoBAADlHAgfNqvXP8efHTg1Su4/AIAvP+YHAAAAAAAAAd8PAACKAQAAVWLc8x7M1z+V6Cmmu0LuPwAALz/mBwAAAAAAAAHgDwAAigEAAODyzfmf9Nc/YTE2FEI77j8AwC0/9QcAAAAAAAAB4Q8AAIoBAACFztwwuSTYP4HKrRTLMO4/AEAtP/UHAAAAAAAAAeIPAACKAQAALKrrZ9JU2D+hYyUVVCbuPwBAKz8FCAAAAAAAAAHjDwAAigEAANieWa9zh9g/Y51zOuIV7j8AgCo/BQgAAAAAAAAB5A8AAIoBAAB1YQnWBLXYP/8ujBbvBu4/AIApPxQIAAAAAAAAAeUPAACKAQAAESS5/JXi2D/rEBCF/vTtPwAAKT8UCAAAAAAAAAHmDwAAigEAAJ20qgIXC9k/1/KT8w3j7T8AACk/JAgAAAAAAAAB5w8AAIoBAAAN+n7X/yvZPz/NuD2hzO0/AAApPyQIAAAAAAAAAegPAACKAQAAXdvWashC2T/390gaN7PtPwAAKj80CAAAAAAAAAHpDwAAigEAAKKjz+0IV9k/iXqjrUub7T8AgCo/NAgAAAAAAAAB6g8AAIoBAADEB0wvKWHZP2tNadNigO0/AIAtP0MIAAAAAAAAAesPAACKAQAAzSCrP7Fj2T/7z8Nmd2jtPwAALz9DCAAAAAAAAAHsDwAAigEAAKu8Lv6QWdk/tfpTQw1P7T8AQDA/QwgAAAAAAAAB7Q8AAIoBAABtDZWL2EfZP/UsQ0QfOu0/AMAwP1MIAAAAAAAAAe4PAACKAQAAGBPe54cu2T+5ZpFprSntPwBANj9TCAAAAAAAAAHvDwAAigEAAJ20qgIXC9k/r1fTILUg7T8AADk/cggAAAAAAAAB8A8AAIoBAAAKC1rsDeDYPwGoPrO3He0/AIA7P3IIAAAAAAAAAfEPAACKAQAAdWEJ1gS12D+Fr53XMyLtPwCAPD9yCAAAAAAAAAHyDwAAigEAAOrQF9CDjNg/PW7wjSku7T8AQD0/cggAAAAAAAAB8w8AAIoBAABxcuTqEmnYP4NDYLGTR+0/AMA9P4IIAAAAAAAAAfQPAACKAQAAEV/ONjpN2D/TJ44d9mntPwDAPD+CCAAAAAAAAAH1DwAAigEAAMN9dqNxNtg/gWvlZFOS7T8AQDw/oQgAAAAAAAAB9g8AAIoBAACYAJtRySnYP1NXcvUxue0/AEA4P6EIAAAAAAAAAfcPAACKAQAAjuc7QUEn2D8pQ/+FEODtPwBANj+hCAAAAAAAAAH4DwAAigEAALJLuIJhMdg/UX/3qPED7j8AwCU/oQgAAAAAAAAB+Q8AAIoBAAD/LBAWKkjYP08TuoJRKe4/AIAeP7EIAAAAAAAAAfoPAACKAQAAcXLk6hJp2D8Z8IjKN0fuPwAA7D6xCAAAAAAAAAH7DwAAigEAAPLpduALj9g/X8X47aFg7j8AAMg+tggAAAAAAAAB/A8AAIoBAAB/emjmjLfYP8cz4BGVb+4/AIC1PrYIAAAAAAAAAf0PAACKAQAA+Niby/3a2D/56tOjDnfuPwCArz7lCAAAAAAAAAH+DwAAigEAADXvaJOoGdM/QaUziuGB7T8AAOM+AAAAAAAAAAAB/w8AAIoBAAAt1gmDIBfTP58EXWXch+0/AMAbPw8AAAAAAAAAAQAQAACKAQAAlQJ/R4E10z+pExuu1JDtPwAAJT8PAAAAAAAAAAEBEAAAigEAABh6ET16W9M/28oOQE6Y7T8AwCs/DwAAAAAAAAABAhAAAIoBAAB3jSfxUnfTP7Ei2fbMme0/AMAAPw8AAAAAAAAAAQMQAACKAQAALZv0SHys0z8tG3rSUJXtPwCA1z4fAAAAAAAAAAEEEAAAigEAAP7z3tE96dM/07tQ91WP7T8AAL0+HwAAAAAAAAABBRAAAIoBAAA31/WPyazaP1F/96jxA+4/AADePgAAAAAAAAAAAQYQAACKAQAAWzty0em22j+XVGfMWx3uPwBAGD8PAAAAAAAAAAEHEAAAigEAAFEiE8FhtNo/bawxg9oe7j8AQCE/DwAAAAAAAAABCBAAAIoBAABRIhPBYbTaP6FjJRVUJu4/AAAoPw8AAAAAAAAAAQkQAACKAQAAUSITwWG02j+rcuNdTC/uPwCALD8fAAAAAAAAAAEKEAAAigEAAFEiE8FhtNo/D+HKgT8+7j8AQC0/HwAAAAAAAAABCxAAAIoBAABJCbSw2bHaP/tWEcquUe4/AAAsPy4AAAAAAAAAAQwQAACKAQAAN9f1j8ms2j9BLIHtGGvuPwCAKz8uAAAAAAAAAAENEAAAigEAACWlN2+5p9o/DQlQNf+I7j8AQCc/PgAAAAAAAAABDhAAAIoBAAAVc3lOqaLaP9flHn3lpu4/AEAlPz4AAAAAAAAAAQ8QAACKAQAAAUG7LZmd2j+jwu3Ey8TuPwBAJT9OAAAAAAAAAAEQEAAAigEAAOv1nfwAlto/l0fyVTPh7j8AgCU/TgAAAAAAAAABERAAAIoBAADXw9/b8JDaP4vM9uaa/e4/AMAqP04AAAAAAAAAARIQAACKAQAAvHjCqliJ2j+p+TDBgxjvPwAALT9OAAAAAAAAAAETEAAAigEAALVfY5rQhto/QR8Md/Au7z8AgDM/XQAAAAAAAAABFBAAAIoBAACsRgSKSITaPwPtHHbeQ+8/AAA2P4AAAAAAAAAAARUQAACKAQAAoy2lecCB2j9pWwSa0VLvPwAAOT+AAAAAAAAAAAEWEAAAigEAAJsURmk4f9o/IRpXUMde7z8AQDo/jwAAAAAAAAABFxAAAIoBAACbFEZpOH/aP1PRSuJAZu8/AAA5P48AAAAAAAAAARgQAACKAQAAmxRGaTh/2j+vMHS9O2zvPwCAOD+PAAAAAAAAAAEZEAAAigEAAJH75liwfNo/rzB0vTts7z8AADg/jwAAAAAAAAABGhAAAIoBAACR++ZYsHzaP1PRSuJAZu8/AAA4P48AAAAAAAAAARsQAACKAQAAiOKHSCh62j+dEvgrS1rvPwCAOD+PAAAAAAAAAAEcEAAAigEAAIjih0goeto/ifR7mlpI7z8AwDg/nwAAAAAAAAABHRAAAIoBAACI4odIKHraP0EfDHfwLu8/AIA7P64AAAAAAAAAAR4QAACKAQAAiOKHSCh62j93Qj0vChHvPwAAPT+uAAAAAAAAAAEfEAAAigEAAJH75liwfNo/TwZFDCnt7j8AQD4/vgAAAAAAAAABIBAAAIoBAACbFEZpOH/aP8tqIw5Nw+4/AMA+P74AAAAAAAAAASEQAACKAQAArEYEikiE2j8fJ8zG75ruPwDAPj/OAAAAAAAAAAEiEAAAigEAALx4wqpYido/I5MJ7Y917j8AAD8/zgAAAAAAAAABIxAAAIoBAADXw9/b8JDaP/tWEcquUe4/AAA/P90AAAAAAAAAASQQAACKAQAA+ydcHRGb2j8vekKCyDPuPwAAPz/dAAAAAAAAAAElEAAAigEAABVzeU6poto/Y51zOuIV7j8AQD0//QAAAAAAAAABJhAAAIoBAAA/8FSgUa/aP5nApPL79+0/AIA8P/0AAAAAAAAAAScQAACKAQAAa20w8vm72j+jO6BhlNvtPwCAOj/9AAAAAAAAAAEoEAAAigEAAJ8Da1Qqy9o/CxbFqyfF7T8AgDk//QAAAAAAAAABKRAAAIoBAADTmaW2WtraP0lItKw5sO0/AMA6PwwBAAAAAAAAASoQAACKAQAA/xaBCAPn2j8NggLSx5/tPwBAOz8MAQAAAAAAAAErEAAAigEAACmUXFqr89o/LRt60lCV7T8AgD0/HAEAAAAAAAABLBAAAIoBAABdKpe82wLbP/tjhkDXje0/AEA+PxwBAAAAAAAAAS0QAACKAQAAk8DRHgwS2z93XCccW4ntPwBAPj8cAQAAAAAAAAEuEAAAigEAAM9va5HEI9s/TbTx0tmK7T8AAD4/KwEAAAAAAAABLxAAAIoBAAADBqbz9DLbP1XDrxvSk+0/AMA6PysBAAAAAAAAATAQAACKAQAAL4OBRZ0/2z9f0m1kypztPwAAOT87AQAAAAAAAAExEAAAigEAAEnOnnY1R9s/xUBViL2r7T8AQDI/OwEAAAAAAAABMhAAAIoBAABbAF2XRUzbPyuvPKywuu0/AAAvP1oBAAAAAAAAATMQAACKAQAAWwBdl0VM2z8/zbg9ocztPwAAKD9aAQAAAAAAAAE0EAAAigEAAEnOnnY1R9s/ozugYZTb7T8AACU/agEAAAAAAAABNRAAAIoBAAA3nOBVJULbP7dZHPOE7e0/AEAcP2oBAAAAAAAAATYQAACKAQAAJ2oiNRU92z8dyAMXePztPwCAGD9qAQAAAAAAAAE3EAAAigEAABU4ZBQFONs/rd4ghOwJ7j8AgOU+agEAAAAAAAABOBAAAIoBAAADBqbz9DLbP2OdczriFe4/AADEPnoBAAAAAAAAATkQAACKAQAA89Pn0uQt2z+XVGfMWx3uPwAALj56AQAAAAAAAAE6EAAAigEAAPPT59LkLds/G1zG8Nch7j8AAKA9qAEAAAAAAAABOxAAAIoBAAD77EbjbDDbPxtcxvDXIe4/AAAAPagBAAAAAAAAATwQAACKAQAAK1lHIAeJ2z9R6zTPkd7tPwCAnz4AAAAAAAAAAAE9EAAAigEAAE+9w2Enk9s/zePVqhXa7T8AgNo+DwAAAAAAAAABPhAAAIoBAABX1iJyr5XbP6M7oGGU2+0/AADoPg8AAAAAAAAAAT8QAACKAQAAZwjhkr+a2z+jO6BhlNvtPwCA8T4PAAAAAAAAAAFAEAAAigEAAHk6n7PPn9s/Ues0z5He7T8AwAk/DwAAAAAAAAABQRAAAIoBAACLbF3U36TbPylD/4UQ4O0/AIAQPw8AAAAAAAAAAUIQAACKAQAAm54b9e+p2z/X8pPzDePtPwDAGz8PAAAAAAAAAAFDEAAAigEAALXpOCaIsds/1/KT8w3j7T8AQCA/HwAAAAAAAAABRBAAAIoBAADRNFZXILnbPzNSvc4I6e0/AIAkPx8AAAAAAAAAAUUQAACKAQAA6X9ziLjA2z9lCbFggvDtPwAAJj8vAAAAAAAAAAFGEAAAigEAAAXLkLlQyNs/mcCk8vv37T8AACk/LwAAAAAAAAABRxAAAIoBAAAfFq7q6M/bP6PPYjv0AO4/AAAqPy8AAAAAAAAAAUgQAACKAQAASZOJPJHc2z+t3iCE7AnuPwBALD8+AAAAAAAAAAFJEAAAigEAAGXepm0p5Ns/t+3ezOQS7j8AQC0/PgAAAAAAAAABShAAAIoBAACHQiOvSe7bP5dUZ8xbHe4/AMAuP04AAAAAAAAAAUsQAACKAQAAoY1A4OH12z/JC1te1STuPwCALz9OAAAAAAAAAAFMEAAAigEAALvYXRF6/ds/TxO6glEp7j8AADI/XQAAAAAAAAABTRAAAIoBAADNChwyigLcP6ty411ML+4/AAAzP10AAAAAAAAAAU4QAACKAQAA726Yc6oM3D+Byq0UyzDuPwBAND9dAAAAAAAAAAFPEAAAigEAAPeH94MyD9w/L3pCgsgz7j8AwDQ/bQAAAAAAAAABUBAAAIoBAAAZ7HPFUhncPy96QoLIM+4/AMA0P20AAAAAAAAAAVEQAACKAQAALR4y5mIe3D+Byq0UyzDuPwAANT99AAAAAAAAAAFSEAAAigEAAFebDTgLK9w/TxO6glEp7j8AQDQ/fQAAAAAAAAABUxAAAIoBAAB5/4l5KzXcPxtcxvDXIe4/AAA0P4wAAAAAAAAAAVQQAACKAQAAr5XE21tE3D/ppNJeXhruPwAAND+MAAAAAAAAAAFVEAAAigEAAOEr/z2MU9w/MeZ/qGgO7j8AADQ/rAAAAAAAAAABVhAAAIoBAAAXwjmgvGLcP3knLfJyAu4/AEAzP6wAAAAAAAAAAVcQAACKAQAAS1h0Au1x3D/BaNo7ffbtPwAAMz+sAAAAAAAAAAFYEAAAigEAAJEgbYUthtw/CaqHhYfq7T8AADM/uwAAAAAAAAABWRAAAIoBAADNzwb45ZfcP1HrNM+R3u0/AAAzP7sAAAAAAAAAAVoQAACKAQAAE5j/eias3D9xhKzPGtTtPwCAMz/LAAAAAAAAAAFbEAAAigEAAFlg+P1mwNw/kR0k0KPJ7T8AwDM/ywAAAAAAAAABXBAAAIoBAACfKPGAp9TcP6+2m9Asv+0/AMAzP8sAAAAAAAAAAV0QAACKAQAA29eK81/m3D+lp92HNLbtPwAAND/aAAAAAAAAAAFeEAAAigEAAA9uxVWQ9dw/c/Dp9bqu7T8AgDU/2gAAAAAAAAABXxAAAIoBAAA566CnOALdPxeRwBrAqO0/AEA2P/oAAAAAAAAAAWAQAACKAQAAUza+2NAJ3T+TiWH2Q6TtPwDANj/6AAAAAAAAAAFhEAAAigEAAF1PHelYDN0/5dnMiEah7T8AADc/+gAAAAAAAAABYhAAAIoBAABTNr7Y0AndP7sxlz/Fou0/AEA2P/oAAAAAAAAAAWMQAACKAQAAMdJBl7D/3D8XkcAawKjtPwAANj/6AAAAAAAAAAFkEAAAigEAAP07BzWA8Nw/IaB+Y7ix7T8AwDQ/CQEAAAAAAAABZRAAAIoBAAC/jG3Cx97cP9le0Rmuve0/AEA0PxkBAAAAAAAAAWYQAACKAQAAg93TTw/N3D8/zbg9ocztPwCAND8ZAQAAAAAAAAFnEAAAigEAAEcuOt1Wu9w/ozugYZTb7T8AwDQ/KQEAAAAAAAABaBAAAIoBAAAbsV6Lrq7cP7dZHPOE7e0/AEA0PykBAAAAAAAAAWkQAACKAQAA7zODOQai3D8dyAMXePztPwAAND84AQAAAAAAAAFqEAAAigEAAM3PBvjll9w/rd4ghOwJ7j8AADQ/OAEAAAAAAAABaxAAAIoBAAC7nUjX1ZLcP2OdczriFe4/AAA0P0gBAAAAAAAAAWwQAACKAQAAsYTpxk2Q3D9FBPw5WSDuPwAAND9IAQAAAAAAAAFtEAAAigEAALudSNfVktw/TxO6glEp7j8AADQ/VwEAAAAAAAABbhAAAIoBAADNzwb45ZfcP6ty411ML+4/AIA0P1cBAAAAAAAAAW8QAACKAQAA+UziSY6k3D+Byq0UyzDuPwDAND9nAQAAAAAAAAFwEAAAigEAACvjHKy+s9w/L3pCgsgz7j8AQDQ/ZwEAAAAAAAABcRAAAIoBAABrkrYed8XcP4HKrRTLMO4/AAA0P3cBAAAAAAAAAXIQAACKAQAAr1qvobfZ3D+rcuNdTC/uPwAAND93AQAAAAAAAAFzEAAAigEAAAVVZkUI89w/d7vvy9In7j8AADQ/hgEAAAAAAAABdBAAAIoBAABTNr7Y0AndP22sMYPaHu4/AEAyP4YBAAAAAAAAAXUQAACKAQAAmf62WxEe3T+37d7M5BLuPwCAMT+WAQAAAAAAAAF2EAAAigEAANetUM7JL90//y6MFu8G7j8AwC4/lgEAAAAAAAABdxAAAIoBAAABKywgcjzdP28Yb6l6+e0/AMAtP5YBAAAAAAAAAXgQAACKAQAAJY+oYZJG3T9lCbFggvDtPwDAJD+mAQAAAAAAAAF5EAAAigEAAD3axZIqTt0/haIoYQvm7T8AACE/pgEAAAAAAAABehAAAIoBAAA92sWSKk7dP6M7oGGU2+0/AIDdPrUBAAAAAAAAAXsQAACKAQAAJY+oYZJG3T/D1BdiHdHtPwCAsD61AQAAAAAAAAF8EAAAigEAAAErLCByPN0/CxbFqyfF7T8AgJU+xQEAAAAAAAABfRAAAIoBAADdxq/eUTLdPyuvPKywuu0/AACMPsUBAAAAAAAAAX4QAACKAQAAvewIKelS3j/wzXqUp5vsPwAA8z4AAAAAAAAAAAF/EAAAigEAAKOh6/dQS94/geSXARyp7D8AgCY/EAAAAAAAAAABgBAAAIoBAACjoev3UEveP91DwdwWr+w/AIAwPxAAAAAAAAAAAYEQAACKAQAArbpKCNlN3j/nUn8lD7jsPwCANz8QAAAAAAAAAAGCEAAAigEAAK26SgjZTd4/GQpzt4i/7D8AgDw/IAAAAAAAAAABgxAAAIoBAACtukoI2U3eP9HIxW1+y+w/AEA9PyAAAAAAAAAAAYQQAACKAQAAo6Hr91BL3j/k5kH/bt3sPwDANz8vAAAAAAAAAAGFEAAAigEAAJuIjOfISN4/pbRS/lzy7D8AADU/LwAAAAAAAAABhhAAAIoBAACLVs7GuEPeP+uJwiHHC+0/AMAsPz8AAAAAAAAAAYcQAACKAQAAZ/JRhZg53j+5ZpFprSntPwBAKT8/AAAAAAAAAAGIEAAAigEAAE2nNFQAMt4/WZsqaBJJ7T8AgCc/TwAAAAAAAAABiRAAAIoBAAAzXBcjaCreP00gL/l5Ze0/AAAnP08AAAAAAAAAAYoQAACKAQAAFxH68c8i3j8Z/f1AYIPtPwCALD9PAAAAAAAAAAGLEAAAigEAAAffO9G/Hd4/X9JtZMqc7T8AAC8/XgAAAAAAAAABjBAAAIoBAAD3rH2wrxjeP6Wn3Yc0tu0/AEA0P14AAAAAAAAAAY0QAACKAQAA7ZMeoCcW3j+5xVkZJcjtPwCANj9xAAAAAAAAAAGOEAAAigEAAON6v4+fE94/HzRBPRjX7T8AwDg/cQAAAAAAAAABjxAAAIoBAADdYWB/FxHeP9fyk/MN4+0/AEA3P5AAAAAAAAAAAZAQAACKAQAAyS+iXgcM3j+3WRzzhO3tPwCANj+QAAAAAAAAAAGREAAAigEAAMkvol4HDN4/O2F7FwHy7T8AwDY/kAAAAAAAAAABkhAAAIoBAADJL6JeBwzeP5nApPL79+0/AMA2P6AAAAAAAAAAAZMQAACKAQAAyS+iXgcM3j+ZwKTy+/ftPwBAOj+gAAAAAAAAAAGUEAAAigEAANNIAW+PDt4/6xAQhf707T8AwDs/rwAAAAAAAAABlRAAAIoBAADjer+PnxPeP42x5qkD7+0/AEA+P68AAAAAAAAAAZYQAACKAQAA/8XcwDcb3j+FoihhC+btPwBAPz+vAAAAAAAAAAGXEAAAigEAABcR+vHPIt4/ozugYZTb7T8AwD4/vwAAAAAAAAABmBAAAIoBAABDjtVDeC/eP5ks4hic0u0/AEA+P78AAAAAAAAAAZkQAACKAQAAcQuxlSA83j+5xVkZJcjtPwAAPz/PAAAAAAAAAAGaEAAAigEAAK26SgjZTd4/2V7RGa697T8AgD8/zwAAAAAAAAABmxAAAIoBAADraeR6kV/eP/f3SBo3s+0/AMA+P94AAAAAAAAAAZwQAACKAQAAMTLd/dFz3j/FQFWIvavtPwBAPj/uAAAAAAAAAAGdEAAAigEAAH0TNZGait4/QTn2Y0Gn7T8AgD0/7gAAAAAAAAABnhAAAIoBAADD2y0U257eP5OJYfZDpO0/AAA9P+4AAAAAAAAAAZ8QAACKAQAACaQmlxuz3j+TiWH2Q6TtPwCAPD/9AAAAAAAAAAGgEAAAigEAAEVTwAnUxN4/k4lh9kOk7T8AADw//QAAAAAAAAABoRAAAIoBAABv0JtbfNHeP+/oitE+qu0/AMA4Pw0BAAAAAAAAAaIQAACKAQAAkzQYnZzb3j9z8On1uq7tPwAANz8NAQAAAAAAAAGjEAAAigEAAK9/Nc40494/ff+nPrO37T8AgDQ/HQEAAAAAAAABpBAAAIoBAACvfzXONOPeP11mMD4qwu0/AIAzPx0BAAAAAAAAAaUQAACKAQAAnU13rSTe3j8/zbg9ocztPwDAND8sAQAAAAAAAAGmEAAAigEAAG/Qm1t80d4/ozugYZTb7T8AQDU/LAEAAAAAAAABpxAAAIoBAAAzIQLpw7/ePwmqh4WH6u0/AAA4PzwBAAAAAAAAAagQAACKAQAA5T+qVfuo3j9vGG+pevntPwAAOT88AQAAAAAAAAGpEAAAigEAAIUslKEijd4/1YZWzW0I7j8AgDc/TAEAAAAAAAABqhAAAIoBAAAlGX7tSXHeP2OdczriFe4/AMA2P0wBAAAAAAAAAasQAACKAQAA0R7HSflX3j8bXMbw1yHuPwAAID9bAQAAAAAAAAGsEAAAigEAAHckEKaoPt4/TxO6glEp7j8AABY/WwEAAAAAAAABrRAAAIoBAAAjKlkCWCXeP4HKrRTLMO4/AADMPmsBAAAAAAAAAa4QAACKAQAAyS+iXgcM3j8vekKCyDPuPwAAoj5rAQAAAAAAAAGvEAAAigEAAH1OSss+9d0/gcqtFMsw7j8AgIw+awEAAAAAAAABsBAAAIoBAAA5hlFI/uDdP9MaGafNLe4/AICFPooBAAAAAAAAAbEQAACKAQAAsalv88qZ3j8MnOy+GBjsPwAA9D4AAAAAAAAAAAGyEAAAigEAAKmQEONCl94/DJzsvhgY7D8AQCc/EAAAAAAAAAABsxAAAIoBAACxqW/zypneP+PztnWXGew/AEAxPxAAAAAAAAAAAbQQAACKAQAAy/SMJGOh3j9o+xWaEx7sPwCAOD8QAAAAAAAAAAG1EAAAigEAAOU/qlX7qN4/FquqBxEh7D8AwDo/EAAAAAAAAAABthAAAIoBAAARvYWno7XeP5uyCSyNJew/AEA6Px8AAAAAAAAAAbcQAACKAQAAT2wfGlzH3j/3ETMHiCvsPwDANz8fAAAAAAAAAAG4EAAAigEAAJM0GJ2c294/ASHxT4A07D8AwDY/LwAAAAAAAAABuRAAAIoBAADjFXAwZfLeP7nfQwZ2QOw/AMA2Py8AAAAAAAAAAboQAACKAQAAORAn1LUL3z8fTisqaU/sPwDANj8+AAAAAAAAAAG7EAAAigEAAJkjPYiOJ98/CcRxcthi7D8AgD0/PgAAAAAAAAABvBAAAIoBAADxHfQr30DfP3hBF9/Deuw/AIBAPz4AAAAAAAAAAb0QAACKAQAARxirzy9a3z+UblG5rJXsPwCART9DAAAAAAAAAAG+EAAAigEAAKUrwYMIdt8/YksgAZOz7D8AwEc/QwAAAAAAAAABvxAAAIoBAADzDBkX0YzfPwSAuf/30uw/AEBJP1MAAAAAAAAAAcAQAACKAQAAOdURmhGh3z8qvLEi2fbsPwDAST9TAAAAAAAAAAHBEAAAigEAAG9rTPxBsN8/M18yRTEl7T8AwEg/YgAAAAAAAAABwhAAAIoBAACHtmkt2rffPzkCs2eJU+0/AEBIP3IAAAAAAAAAAcMQAACKAQAAh7ZpLdq33z8Z/f1AYIPtPwAASD9yAAAAAAAAAAHEEAAAigEAAGVS7eu5rd8/pafdhzS27T8AAEg/cgAAAAAAAAABxRAAAIoBAAAfivRoeZnfPzNSvc4I6e0/AMBGP4IAAAAAAAAAAcYQAACKAQAAy489xSiA3z+XVGfMWx3uPwBARj+CAAAAAAAAAAHHEAAAigEAAD3/S7+nV98/Tad8XLFO7j8AwCg/kQAAAAAAAAAByBAAAIoBAACRCt53BiXfP9lRXKOFge4/AIAbP5EAAAAAAAAAAckQAACKAQAAz+OxD1Xt3j/h9NzF3a/uPwCAEz+RAAAAAAAAAAHKEAAAigEAAAmkJpcbs94/4Yifnz3V7j8AABE/wAAAAAAAAAAByxAAAIoBAABA/RTOuaVaPzORun5G6eQ/AACmPgAAAAAAAAAAAcwQAACKAQAAgA5HjNq1Xz+uiVtayuTkPwCA4z4PAAAAAAAAAAHNEAAAigEAAOCPPKX9YmI/2DGRo0vj5D8AgPE+DwAAAAAAAAABzhAAAIoBAACgJfuSJrdoP66JW1rK5OQ/AID7Pg8AAAAAAAAAAc8QAACKAQAAgLKgIT+DbD+uiVtayuTkPwAAAj8fAAAAAAAAAAHQEAAAigEAACCkrwe0a3E/2DGRo0vj5D8AAAM/HwAAAAAAAAAB0RAAAIoBAABgcxuu0Nl1PwHaxuzM4eQ/AMAEPy8AAAAAAAAAAdIQAACKAQAAsIRNbPHpej8qgvw1TuDkPwCABT8vAAAAAAAAAAHTEAAAigEAABjsIiELToA/fNJnyFDd5D8AQAY/PgAAAAAAAAAB1BAAAIoBAAAoecivIxqEP84i01pT2uQ/AMAGPz4AAAAAAAAAAdUQAACKAQAA+KLEGjbzhj9JG3Q219XkPwBACj9OAAAAAAAAAAHWEAAAigEAAOgOh51Mboo/m2vfyNnS5D8AwAs/TgAAAAAAAAAB1xAAAIoBAADwmywsZTqOPxVkgKRdzuQ/AEAPP04AAAAAAAAAAdgQAACKAQAAlDVM6UBUkT9ntOs2YMvkPwAAET9OAAAAAAAAAAHZEAAAigEAAMzOVk7SBJQ/uQRXyWLI5D8AgBY/XQAAAAAAAAAB2hAAAIoBAACwGTbF5i6XP+KsjBLkxuQ/AAAZP10AAAAAAAAAAdsQAACKAQAANBbqTX7Smj8LVcJbZcXkPwBAHT98AAAAAAAAAAHcEAAAigEAAMQzgeIXx54/C1XCW2XF5D8AAB8/jAAAAAAAAAAB3RAAAIoBAADw8IQ+GXKhPwtVwltlxeQ/AIAiP4wAAAAAAAAAAd4QAACKAQAAWjGlGunloz8LVcJbZcXkPwAAJD+MAAAAAAAAAAHfEAAAigEAAJbKr396lqY/C1XCW2XF5D8AwCU/mwAAAAAAAAAB4BAAAIoBAAAaLLNnTFupPwtVwltlxeQ/AIAmP5sAAAAAAAAAAeEQAACKAQAAVsW9zN0LrD80/fek5sPkPwAAKD+7AAAAAAAAAAHiEAAAigEAAJJeyDFvvK4/hk1jN+nA5D8AgCg/uwAAAAAAAAAB4xAAAIoBAAAH4OWMoMCwPwJGBBNtvOQ/AEApP7sAAAAAAAAAAeQQAACKAQAAqSxrP+kYsj99PqXu8LfkPwDAKT+7AAAAAAAAAAHlEAAAigEAAN9Mey3RUrM/Id97E/ax5D8AgCo/ygAAAAAAAAAB5hAAAIoBAADPpJKYeHi0P+4niIF8quQ/AMAqP8oAAAAAAAAAAecQAACKAQAAeTSxgN+JtT/kGMo4hKHkPwDAKj/aAAAAAAAAAAHoEAAAigEAACPEz2hGm7Y/2wkM8IuY5D8AACs/2gAAAAAAAAAB6RAAAIoBAABBw/xKLIS3P9H6TaeTj+Q/AAArP+kAAAAAAAAAAeoQAACKAQAAHfowqtFYuD/wk8WnHIXkPwAAKz/pAAAAAAAAAAHrEAAAigEAACXYeoC18Lg/vtzRFaN95D8AgCs/CQEAAAAAAAAB7BAAAIoBAAAvtsRWmYi5P2J9qDqod+Q/AMArPwkBAAAAAAAAAe0QAACKAQAA02eZaBwCuj8vxrSoLnDkPwCALD8JAQAAAAAAAAHuEAAAigEAAOeIfHQeU7o//A7BFrVo5D8AwCw/GAEAAAAAAAAB7xAAAIoBAACVfeq7v4W6P5+vlzu6YuQ/AMAqPxgBAAAAAAAAAfAQAACKAQAA/alfgCCkuj9t+KOpQFvkPwDAKT8YAQAAAAAAAAHxEAAAigEAANtF4z4Amro/jJEbqslQ5D8AwCU/KAEAAAAAAAAB8hAAAIoBAABxGW56n3u6P4KCXWHRR+Q/AAAkPygBAAAAAAAAAfMQAACKAQAAxSQAM/5Iuj+hG9VhWj3kPwCAIT84AQAAAAAAAAH0EAAAigEAAK8DHSf897k/mAwXGWI05D8AgCA/OAEAAAAAAAAB9RAAAIoBAABTGkGYuZK5P2VVI4foLOQ/AIAgPzgBAAAAAAAAAfYQAACKAQAA18zox1YjuT8J9vmr7SbkPwDAID9HAQAAAAAAAAH3EAAAigEAAFd/kPfzs7g/rZbQ0PIg5D8AACM/RwEAAAAAAAAB+BAAAIoBAAD7lbRosU64PymPcax2HOQ/AAAkP1cBAAAAAAAAAfkQAACKAQAAf0hcmE7ftz+khxKI+hfkPwBAJj9XAQAAAAAAAAH6EAAAigEAACFfgAkMerc/9td9Gv0U5D8AQCc/ZgEAAAAAAAAB+xAAAIoBAAALPp39CSm3P0go6az/EeQ/AMAoP2YBAAAAAAAAAfwQAACKAQAAGYE2Myjitj9IKOms/xHkPwCAKT92AQAAAAAAAAH9EAAAigEAAGeMyOuGr7Y/cdAe9oAQ5D8AwCk/dgEAAAAAAAAB/hAAAIoBAAD/X1MnJpG2P0go6az/EeQ/AAAqP4YBAAAAAAAAAf8QAACKAQAA3fvW5QWHtj8fgLNjfhPkPwBAKT+GAQAAAAAAAAEAEQAAigEAAN371uUFh7Y/H4CzY34T5D8AACk/lQEAAAAAAAABAREAAIoBAABHKEyqZqW2P6SHEoj6F+Q/AAApP5UBAAAAAAAAAQIRAACKAQAA8Ry68QfYtj8pj3GsdhzkPwAAKT+lAQAAAAAAAAEDEQAAigEAAAs+nf0JKbc/hO6ah3Ei5D8AACk/pQEAAAAAAAABBBEAAIoBAACJi/XNbJi3P+BNxGJsKOQ/AAApP7UBAAAAAAAAAQURAACKAQAAS6FGIRAcuD88re09Zy7kPwCAKT+1AQAAAAAAAAEGEQAAigEAAFd/kPfzs7g/mAwXGWI05D8AwCk/xAEAAAAAAAABBxEAAIoBAABhXdrN10u5P/RrQPRcOuQ/AEApP8QBAAAAAAAAAQgRAACKAQAAR9enYpvZuT94c58Y2T7kPwAAKT/UAQAAAAAAAAEJEQAAigEAAAnt+LU+Xbo/1NLI89NE5D8AACk/1AEAAAAAAAABChEAAIoBAACHOlGGocy6PzAy8s7OSuQ/AAApP+MBAAAAAAAAAQsRAACKAQAAw7+w08Mnuz+MkRuqyVDkPwCAKT/jAQAAAAAAAAEMEQAAigEAANfgk9/FeLs/6PBEhcRW5D8AwCk/4wEAAAAAAAABDREAAIoBAACpOX5oh7W7P0NQbmC/XOQ/AIArP/MBAAAAAAAAAQ4RAACKAQAA7QF368fJuz+fr5c7umLkPwBALD/zAQAAAAAAAAEPEQAAigEAABFm8yzo07s/02aLzTNq5D8AADA/AwIAAAAAAAABEBEAAIoBAADJnfqpp7+7P911SRYsc+Q/AMAxPwMCAAAAAAAAARERAACKAQAAH6mMYgaNuz+VNJzMIX/kPwCANj8SAgAAAAAAAAESEQAAigEAAAWIqVYEPLs/qFIYXhKR5D8AgDg/EgIAAAAAAAABExEAAIoBAACHOlGGocy6P2kgKV0ApuQ/AMA6PyICAAAAAAAAARQRAACKAQAA54h8dB5Tuj8CRgQTbbzkPwCAOz8iAgAAAAAAAAEVEQAAigEAACFzKyF7z7k/m2vfyNnS5D8AgD0/QQIAAAAAAAABFhEAAIoBAAA5+V2Mt0G5P1w58MfH5+Q/AEA+P0ECAAAAAAAAARcRAACKAQAAm0eJejTIuD/1Xst9NP7kPwDAPj9RAgAAAAAAAAEYEQAAigEAAPuVtGixTrg/39QRxqMR5T8AAD8/UQIAAAAAAAABGREAAIoBAACfrNjZbum3P/LyjVeUI+U/AIA/P1ECAAAAAAAAARoRAACKAQAAQcP8SiyEtz8vuT8yBjTlPwDAPz9RAgAAAAAAAAEbEQAAigEAAC2iGT8qM7c/v89cn3pB5T8AwD4/YAIAAAAAAAABHBEAAIoBAAAZgTYzKOK2P3aOr1VwTeU/AEA+P2ACAAAAAAAAAR0RAACKAQAARyhMqmaltj9X9TdV51flPwBAOz9wAgAAAAAAAAEeEQAAigEAAJkz3mLFcrY/YQT2nd9g5T8AADo/cAIAAAAAAAABHxEAAIoBAAALo+xcREq2P5O76S9ZaOU/AIAtP3QCAAAAAAAAASARAACKAQAAx9rz2QM2tj/Gct3B0m/lPwAAKD90AgAAAAAAAAEhEQAAigEAAMfa89kDNrY/ItIGnc115T8AgNY+gwIAAAAAAAABIhEAAIoBAADd+9blBYe2P0t6POZOdOU/AACgPoMCAAAAAAAAASMRAACKAQAAf62r94gAtz8Yw0hU1WzlPwCAgD6yAgAAAAAAAAEkEQAAigEAAGWs3+fM9uo/C2I30o0B5D8AgJo+AAAAAAAAAAABJREAAIoBAABck4DXRPTqP12yomSQ/uM/AIDTPhAAAAAAAAAAASYRAACKAQAAXJOA10T06j9dsqJkkP7jPwCA4D4QAAAAAAAAAAEnEQAAigEAAOk4D/AQ+Oo/XbKiZJD+4z8AgOk+EAAAAAAAAAABKBEAAIoBAADpOA/wEPjqP12yomSQ/uM/AIDzPh8AAAAAAAAAASkRAACKAQAA8lFuAJn66j9dsqJkkP7jPwAA9j4fAAAAAAAAAAEqEQAAigEAAPpqzRAh/eo/XbKiZJD+4z8AgPs+HwAAAAAAAAABKxEAAIoBAACIEFwp7QDrP12yomSQ/uM/AAD+Ph8AAAAAAAAAASwRAACKAQAAmUIaSv0F6z9dsqJkkP7jPwAAAj8/AAAAAAAAAAEtEQAAigEAALONN3uVDes/NAptGw8A5D8AAAM/PwAAAAAAAAABLhEAAIoBAABSZYS0cRbrPzQKbRsPAOQ/AIAGPz8AAAAAAAAAAS8RAACKAQAAfeJfBhoj6z80Cm0bDwDkPwAACD8/AAAAAAAAAAEwEQAAigEAADYFynCOM+s/NAptGw8A5D8AwAo/TgAAAAAAAAABMREAAIoBAAD/WfL7EknrPzQKbRsPAOQ/AAAMP04AAAAAAAAAATIRAACKAQAA0sd5lx9h6z8LYjfSjQHkPwBADT9eAAAAAAAAAAEzEQAAigEAADLbj0v4fOs/4rkBiQwD5D8AwA0/XgAAAAAAAAABNBEAAIoBAAAelDQYnZzrP7kRzD+LBOQ/AIAPP20AAAAAAAAAATURAACKAQAAmfJn/Q3A6z+QaZb2CQbkPwBAED99AAAAAAAAAAE2EQAAigEAACODWQOP6Os/kGmW9gkG5D8AgBQ/fQAAAAAAAAABNxEAAIoBAAAyoHoRVBLsP2fBYK2IB+Q/AIAWP30AAAAAAAAAATgRAACKAQAAQb2bHxk87D9nwWCtiAfkPwBAGj+cAAAAAAAAAAE5EQAAigEAAOeYqlYybOw/Z8FgrYgH5D8AABw/nAAAAAAAAAABOhEAAIoBAACUjRie057sPz4ZK2QHCeQ/AEAeP5wAAAAAAAAAATsRAACKAQAAxg627bjS7D8+GStkBwnkPwBAHz+sAAAAAAAAAAE8EQAAigEAAPmPUz2eBu0/PhkrZAcJ5D8AwCA/rAAAAAAAAAABPREAAIoBAAA0KlCdCz3tPz4ZK2QHCeQ/AIAhP6wAAAAAAAAAAT4RAACKAQAAZavt7PBw7T8+GStkBwnkPwBAIT+8AAAAAAAAAAE/EQAAigEAABOgWzSSo+0/PhkrZAcJ5D8AACE/vAAAAAAAAAABQBEAAIoBAADDlMl7M9btPxVx9RqGCuQ/AAAiP8sAAAAAAAAAAUERAACKAQAA6/wHu5AH7j8+GStkBwnkPwCAIj/LAAAAAAAAAAFCEQAAigEAAIm/t+EhNe4/FXH1GoYK5D8AQCI/2wAAAAAAAAABQxEAAIoBAAAdaQj4KmDuPxVx9RqGCuQ/AAAiP9sAAAAAAAAAAUQRAACKAQAAI23K9WeH7j8+GStkBwnkPwAAIz/bAAAAAAAAAAFFEQAAigEAACtxjPOkru4/Z8FgrYgH5D8AgCM/6gAAAAAAAAABRhEAAIoBAAApXO/gWdPuP2fBYK2IB+Q/AEAkP+oAAAAAAAAAAUcRAACKAQAAoboixsr27j+QaZb2CQbkPwDAJD8KAQAAAAAAAAFIEQAAigEAAAfnl4orFe8/kGmW9gkG5D8AQCQ/CgEAAAAAAAABSREAAIoBAADlbX42wC/vP5BplvYJBuQ/AAAkPwoBAAAAAAAAAUoRAACKAQAAM0/WyYhG7z9nwWCtiAfkPwCAIz8KAQAAAAAAAAFLEQAAigEAAPWKn0SFWe8/Z8FgrYgH5D8AACM/GQEAAAAAAAABTBEAAIoBAACtrQmv+WnvP2fBYK2IB+Q/AEAgPxkBAAAAAAAAAU0RAACKAQAA1yrlAKJ27z9nwWCtiAfkPwAAHz8pAQAAAAAAAAFOEQAAigEAAH8bkUoGgu8/Z8FgrYgH5D8AQBU/KQEAAAAAAAABTxEAAIoBAACjfw2MJozvPz4ZK2QHCeQ/AAARPzkBAAAAAAAAAVARAACKAQAAQVdaxQKV7z8+GStkBwnkPwAA2D45AQAAAAAAAAFREQAAigEAANUVSO5Wm+8/FXH1GoYK5D8AALc+SAEAAAAAAAABUhEAAIoBAABju9YGI5/vPxVx9RqGCuQ/AACkPkgBAAAAAAAAAVMRAACKAQAA50cGD2eg7z8+GStkBwnkPwAAnj53AQAAAAAAAAFUEQAAigEAAM+dP3KJqus/DtvpblYY4z8AADA+AAAAAAAAAAABVREAAIoBAABSKm96zavrP697wJNbEuM/AAByPhAAAAAAAAAAAVYRAACKAQAAShEQakWp6z+ve8CTWxLjPwAAgD4QAAAAAAAAAAFXEQAAigEAAEoREGpFqes/K3Rhb98N4z8AgIU+EAAAAAAAAAABWBEAAIoBAABKERBqRanrPyt0YW/fDeM/AACXPhAAAAAAAAAAAVkRAACKAQAAShEQakWp6z8rdGFv3w3jPwAAnj4fAAAAAAAAAAFaEQAAigEAAEoREGpFqes/VByXuGAM4z8AAKk+HwAAAAAAAAABWxEAAIoBAABKERBqRanrP33EzAHiCuM/AICtPh8AAAAAAAAAAVwRAACKAQAAz50/comq6z99xMwB4grjPwAAtz4fAAAAAAAAAAFdEQAAigEAAFIqb3rNq+s/pmwCS2MJ4z8AALs+LwAAAAAAAAABXhEAAIoBAABSKm96zavrP6ZsAktjCeM/AADGPi8AAAAAAAAAAV8RAACKAQAAUipves2r6z+mbAJLYwnjPwCAyj4/AAAAAAAAAAFgEQAAigEAANe2noIRres/zxQ4lOQH4z8AgNs+PwAAAAAAAAABYREAAIoBAADXtp6CEa3rP88UOJTkB+M/AIDiPj8AAAAAAAAAAWIRAACKAQAA17aeghGt6z/PFDiU5AfjPwCA8D4/AAAAAAAAAAFjEQAAigEAANe2noIRres/zxQ4lOQH4z8AAPY+PwAAAAAAAAABZBEAAIoBAABSKm96zavrPyt0YW/fDeM/AEAAPz8AAAAAAAAAAWURAACKAQAAShEQakWp6z9gK1UBWRXjPwDABT9tAAAAAAAAAAFmEQAAigEAALxrgVF5pes/aToTSlEe4z8AQAg/fQAAAAAAAAABZxEAAIoBAAAorZMoJZ/rP3NJ0ZJJJ+M/AMALP30AAAAAAAAAAWgRAACKAQAABUkX5wSV6z9UsFmSwDHjPwAADT+NAAAAAAAAAAFpEQAAigEAAOLkmqXkius/Cm+sSLY94z8AwA0/jQAAAAAAAAABahEAAIoBAAC1Z79TPH7rP5mFybUqS+M/AAAOP5wAAAAAAAAAAWsRAACKAQAAg9GE8Qtv6z/+87DZHVrjPwAAED+cAAAAAAAAAAFsEQAAigEAAMmuGoeXXus/EhItaw5s4z8AABE/rAAAAAAAAAABbREAAIoBAACWGOAkZ0/rP6o3CCF7guM/AMARP6wAAAAAAAAAAW4RAACKAQAAYYKlwjZA6z8ata2NZprjPwAAEj+8AAAAAAAAAAFvEQAAigEAAKhfO1jCL+s/ijJT+lGy4z8AABI/vAAAAAAAAAABcBEAAIoBAAB1yQD2kSDrPyJYLrC+yOM/AAASP8sAAAAAAAAAAXERAACKAQAAPzPGk2ER6z+6fQlmK9/jPwCAEz/LAAAAAAAAAAFyEQAAigEAAJApuzl1A+s/fUsaZRn04z8AQBQ/2wAAAAAAAAABcxEAAIoBAADpOA/wEPjqP2fBYK2IB+Q/AAAYP9sAAAAAAAAAAXQRAACKAQAAxtSSrvDt6j9739w+eRnkPwDAGT/qAAAAAAAAAAF1EQAAigEAAK2JdX1Y5uo/t6WOGesp5D8AAB4/6gAAAAAAAAABdhEAAIoBAAAWy4dUBODqP0a8q4ZfN+Q/AMAfP/oAAAAAAAAAAXcRAACKAQAAiSX5Ozjc6j/U0sjz00TkPwDAIj/6AAAAAAAAAAF4EQAAigEAAAaZyTP02uo/jJEbqslQ5D8AACQ/CgEAAAAAAAABeREAAIoBAACJJfk7ONzqP0NQbmC/XOQ/AIAnPwoBAAAAAAAAAXoRAACKAQAAFsuHVATg6j8lt/ZfNmfkPwAAKT8ZAQAAAAAAAAF7EQAAigEAAK2JdX1Y5uo/Bh5/X61x5D8AgCw/GQEAAAAAAAABfBEAAIoBAABLYcK2NO/qPxAtPaileuQ/AAAuPykBAAAAAAAAAX0RAACKAQAAbsU++FT56j8ZPPvwnYPkPwDAMD8pAQAAAAAAAAF+EQAAigEAABW26kG5BOs/I0u5OZaM5D8AADI/OQEAAAAAAAABfxEAAIoBAABKTCWk6RPrP3+q4hSRkuQ/AEAzPzkBAAAAAAAAAYARAACKAQAAhfu+FqIl6z/bCQzwi5jkPwDAMz9IAQAAAAAAAAGBEQAAigEAAMvDt5niOes/YBFrFAid5D8AgDQ/SAEAAAAAAAABghEAAIoBAACWGOAkZ0/rP+QYyjiEoeQ/AMA0P0gBAAAAAAAAAYMRAACKAQAA4/k3uC9m6z9pICldAKbkPwDAND9YAQAAAAAAAAGEEQAAigEAACnCMDtweus/7ieIgXyq5D8AADU/WAEAAAAAAAABhREAAIoBAABviim+sI7rP3Mv56X4ruQ/AMAzP2cBAAAAAAAAAYYRAACKAQAAMMbyOK2h6z8h33sT9rHkPwBAMz9nAQAAAAAAAAGHEQAAigEAAOjoXKMhsus/+DZGynSz5D8AQCo/dwEAAAAAAAABiBEAAIoBAAChC8cNlsLrP6bm2jdytuQ/AAAmP3cBAAAAAAAAAYkRAACKAQAA1qEBcMbR6z99PqXu8LfkPwCA4z6HAQAAAAAAAAGKEQAAigEAAI3Ea9o64us/K+45XO665D8AALQ+hwEAAAAAAAABixEAAIoBAADCWqY8a/HrPyvuOVzuuuQ/AACZPpYBAAAAAAAAAYwRAACKAQAA7deBjhP+6z+m5to3crbkPwAAkD6WAQAAAAAAAAGNEQAAigEAAC52bhz/otE/KP5R92zCgD8AAFA+AAAAAAAAAAABjhEAAIoBAAAmXQ8Md6DRP7ASJpIRA4A/AICOPhAAAAAAAAAAAY8RAACKAQAAQKgsPQ+o0T/gOSC/x0Z/PwAAlz4QAAAAAAAAAAGQEQAAigEAAECoLD0PqNE/4Dkgv8dGfz8AAJ0+EAAAAAAAAAABkREAAIoBAABJwYtNl6rRP+A5IL/HRn8/AACuPhAAAAAAAAAAAZIRAACKAQAAUtrqXR+t0T9wTvRZbId+PwCAtD4fAAAAAAAAAAGTEQAAigEAAGMMqX4vstE/8GLI9BDIfT8AgMM+HwAAAAAAAAABlBEAAIoBAAB1PmefP7fRP3B3nI+1CH0/AADKPh8AAAAAAAAAAZURAACKAQAAjomE0Ne+0T9QoETF/ol7PwCA0z4fAAAAAAAAAAGWEQAAigEAALHtABL4yNE/4LQYYKPKej8AgNc+JAAAAAAAAAABlxEAAIoBAADdatxjoNXRP2DJ7PpHC3o/AIDdPiQAAAAAAAAAAZgRAACKAQAAEQEXxtDk0T/w3cCV7Et5PwAA4D4zAAAAAAAAAAGZEQAAigEAAE6wsDiJ9tE/cPKUMJGMeD8AAOc+MwAAAAAAAAABmhEAAIoBAACckQjMUQ3SP3DylDCRjHg/AADqPkMAAAAAAAAAAZsRAACKAQAA/KQegCop0j9w8pQwkYx4PwCA7j5DAAAAAAAAAAGcEQAAigEAAGzq8lQTStI/cPKUMJGMeD8AgPA+UwAAAAAAAAABnREAAIoBAADmSCY6hG3SP3DylDCRjHg/AAD1PlMAAAAAAAAAAZ4RAACKAQAAevJ2UI2Y0j9w8pQwkYx4PwCA9j5iAAAAAAAAAAGfEQAAigEAAA6cx2aWw9I/cPKUMJGMeD8AAPs+cgAAAAAAAAABoBEAAIoBAACqXneNJ/HSP3DylDCRjHg/AID8PnIAAAAAAAAAAaERAACKAQAATzqGxEAh0z9w8pQwkYx4PwAAAT9yAAAAAAAAAAGiEQAAigEAAA5hsizyWNM/AAdpyzXNdz8AAAI/ggAAAAAAAAABoxEAAIoBAADfuZy1s5XTPwAHacs1zXc/AAAGP4IAAAAAAAAAAaQRAACKAQAAuSvmTv3U0z+AGz1m2g13PwDABz+RAAAAAAAAAAGlEQAAigEAAJq2jvjOFtQ/gBs9ZtoNdz8AwAk/kQAAAAAAAAABphEAAIoBAACFWpayKFvUPwAwEQF/TnY/AIAKP6EAAAAAAAAAAacRAACKAQAAkmIarqKp1D+QROWbI491PwBACz+hAAAAAAAAAAGoEQAAigEAALGcXMos/dQ/kETlmyOPdT8AwAs/sAAAAAAAAAABqREAAIoBAADHvT/WLk7VP5BE5Zsjj3U/AIAMP7AAAAAAAAAAAaoRAACKAQAA5/eB8rih1T+QROWbI491PwDADD/AAAAAAAAAAAGrEQAAigEAABZkgi9T+tU/kETlmyOPdT8AwAw/wAAAAAAAAAABrBEAAIoBAABhG6CdhVrWP5BE5Zsjj3U/AAANP9AAAAAAAAAAAa0RAACKAQAAorle+y+41j+QROWbI491PwAADT/QAAAAAAAAAAGuEQAAigEAAORXHVnaFdc/kETlmyOPdT8AAA0/3wAAAAAAAAABrxEAAIoBAAAuDzvHDHbXP5BE5Zsjj3U/AAAOP98AAAAAAAAAAbARAACKAQAAgN+3RcfY1z+QROWbI491PwCADj/fAAAAAAAAAAGxEQAAigEAAMN9dqNxNtg/kETlmyOPdT8AQA4/7wAAAAAAAAABshEAAIoBAAD8Atbwk5HYP5BE5Zsjj3U/AAAOP+8AAAAAAAAAAbMRAACKAQAAK2/WLS7q2D+QROWbI491PwAADz//AAAAAAAAAAG0EQAAigEAAG0NlYvYR9k/ADARAX9Odj8AgA8//wAAAAAAAAABtREAAIoBAACWYDa46p3ZP4AbPWbaDXc/AEAOPw4BAAAAAAAAAbYRAACKAQAAtJp41HTx2T8AB2nLNc13PwCADT8OAQAAAAAAAAG3EQAAigEAALmJnb9mPdo/AAdpyzXNdz8AQA4/HgEAAAAAAAABuBEAAIoBAADPqoDLaI7aPwAHacs1zXc/AIAOPx4BAAAAAAAAAbkRAACKAQAA7eTC5/Lh2j8AB2nLNc13PwDADT8tAQAAAAAAAAG6EQAAigEAAA0fBQR9Nds/AAdpyzXNdz8AQA0/LQEAAAAAAAABuxEAAIoBAAAbJ4n/9oPbPwAHacs1zXc/AIANPz0BAAAAAAAAAbwRAACKAQAAHxau6ujP2z+AGz1m2g13PwDADT89AQAAAAAAAAG9EQAAigEAAC0eMuZiHtw/kETlmyOPdT8AQA0/TQEAAAAAAAABvhEAAIoBAABLWHQC7XHcP6BtjdFsEHQ/AAANP00BAAAAAAAAAb8RAACKAQAAWWD4/WbA3D+gljUHtpFyPwCADD9cAQAAAAAAAAHAEQAAigEAAInM+DoBGd0/MNSx16NTcD8AAAw/XAEAAAAAAAABwREAAIoBAACnBjtXi2zdP6AjXFAjK2w/AIANP2wBAAAAAAAAAcIRAACKAQAAtQ6/UgW73T9gday7tS1pPwBADj9sAQAAAAAAAAHDEQAAigEAALHkhC1vBN4/gPCkXJGxZD8AwA4/iwEAAAAAAAABxBEAAIoBAACjoev3UEveP6BC9ccjtGE/AAAPP4sBAAAAAAAAAcURAACKAQAAfRM1kZqK3j+gQvXHI7RhPwBADj+LAQAAAAAAAAHGEQAAigEAAD06YflLwt4/oEL1xyO0YT8AAA4/iwEAAAAAAAABxxEAAIoBAADzRy5RdffeP6BC9ccjtGE/AADvPpsBAAAAAAAAAcgRAACKAQAAoTycmBYq3z+gQvXHI7RhPwAA2j6bAQAAAAAAAAHJEQAAigEAAEcYq88vWt8/oEL1xyO0YT8AAM0+qgEAAAAAAAAByhEAAIoBAADzDBkX0YzfP6BC9ccjtGE/AADIPqoBAAAAAAAAAcsRAACKAQAAQL76JOUDeT8YrKLxkA6ePwAAMz4AAAAAAAAAAAHMEQAAigEAAJBCh1TtR3o/OLFXGLrenT8AAHU+EAAAAAAAAAABzREAAIoBAADgxhOE9Yt7P3y7wWUMf50/AACCPhAAAAAAAAAAAc4RAACKAQAAkM8s4wUUfj+cwHaMNU+dPwCAhz4QAAAAAAAAAAHPEQAAigEAAOBTuRIOWH8/nMB2jDVPnT8AAJY+EAAAAAAAAAAB0BEAAIoBAAA4DQYtDZ+AP8DFK7NeH50/AICbPi8AAAAAAAAAAdERAACKAQAAiJGSXBXjgT/gyuDZh++cPwAApD4vAAAAAAAAAAHSEQAAigEAAAA3ApgfeIM/ANCVALG/nD8AAKg+LwAAAAAAAAAB0xEAAIoBAABw3HHTKQ2FPyTVSifaj5w/AICrPi8AAAAAAAAAAdQRAACKAQAA+KLEGjbzhj9E2v9NA2CcPwAArT4/AAAAAAAAAAHVEQAAigEAAIhpF2JC2Yg/aN+0dCwwnD8AALE+PwAAAAAAAAAB1hEAAIoBAAAAMGqpTr+KP4jkaZtVAJw/AICyPj8AAAAAAAAAAdcRAACKAQAAeNXZ5FhUjD+c6R7CftCbPwCAvD5OAAAAAAAAAAHYEQAAigEAAPCbLCxlOo4/vO7T6Kegmz8AgMA+TgAAAAAAAAAB2REAAIoBAAA4sb+5OBCQP+DziA/RcJs/AIDKPl4AAAAAAAAAAdoRAACKAQAAgBRp3T4DkT8E+T02+kCbPwAAzz5eAAAAAAAAAAHbEQAAigEAAEwIBAfGHpI/KP7yXCMRmz8AANk+bgAAAAAAAAAB3BEAAIoBAACMa60qzBGTP0gDqINM4Zo/AADdPm4AAAAAAAAAAd0RAACKAQAA6O85WtRVlD9oCF2qdbGaPwCA5D59AAAAAAAAAAHeEQAAigEAAMwEuI9dwpU/jA0S0Z6Bmj8AAOg+fQAAAAAAAAAB3xEAAIoBAADEOhnR6H+XP8wXfB7xIZo/AIDtPo0AAAAAAAAAAeARAACKAQAAwHB6EnQ9mT/wHDFFGvKZPwAA8D6NAAAAAAAAAAHhEQAAigEAAMzHvl8BTJs/NCebkmySmT8AgPQ+nAAAAAAAAAAB4hEAAIoBAABor/SyD4OdPzQnm5Jskpk/AID2PpwAAAAAAAAAAeMRAACKAQAABJcqBh66nz9ULFC5lWKZPwCA+D6sAAAAAAAAAAHkEQAAigEAAFA/sCyW+KA/VCxQuZVimT8AgPk+rAAAAAAAAAAB5REAAIoBAABg+0PZXSiiP3QxBeC+Mpk/AAD+PqwAAAAAAAAAAeYRAACKAQAAdLfXhSVYoz+YNroG6AKZPwAAAD+8AAAAAAAAAAHnEQAAigEAABIEXThusKQ/uDtvLRHTmD8AQAE/vAAAAAAAAAAB6BEAAIoBAAA+4dPwNzGmP9hAJFQ6o5g/AMABP9sAAAAAAAAAAekRAACKAQAAqoZDLELGpz8US46hjEOYPwAAAz/bAAAAAAAAAAHqEQAAigEAAO6EnfANmKk/FEuOoYxDmD8AgAM/2wAAAAAAAAAB6xEAAIoBAAAqg/e02WmrPzRQQ8i1E5g/AEADP9sAAAAAAAAAAewRAACKAQAAIrlY9mQnrT80UEPItROYPwAAAz/rAAAAAAAAAAHtEQAAigEAAB7vuTfw5K4/WFX47t7jlz8AAAM/6wAAAAAAAAAB7hEAAIoBAADRWoY/fmWwP1hV+O7e45c/AAADP/oAAAAAAAAAAe8RAACKAQAANyKspKRisT+YX2I8MYSXPwCAAz/6AAAAAAAAAAHwEQAAigEAAL9NTkvrabI/vGQXY1pUlz8AwAM/CgEAAAAAAAAB8REAAIoBAAAhFXSwEWezP7xkF2NaVJc/AAAGPwoBAAAAAAAAAfIRAACKAQAAh9yZFThktD+8ZBdjWlSXPwAABz8ZAQAAAAAAAAHzEQAAigEAAMs/Qzk+V7U/AG+BsKz0lj8AwAg/GQEAAAAAAAAB9BEAAIoBAAB1z2EhpWi2P0B56/3+lJY/AIAJPykBAAAAAAAAAfURAACKAQAAIV+ACQx6tz9kfqAkKGWWPwBACj8pAQAAAAAAAAH2EQAAigEAAO9SGzOTlbg/pIgKcnoFlj8AwAo/OQEAAAAAAAAB9xEAAIoBAACX4jkb+qa5P8iNv5ij1ZU/AMAKPzkBAAAAAAAAAfgRAACKAQAAQ3JYA2G4uj/oknS/zKWVPwAACz9IAQAAAAAAAAH5EQAAigEAABFm8yzo07s/LJ3eDB9GlT8AgAs/SAEAAAAAAAAB+hEAAIoBAABFhgMb0A29P0yikzNIFpU/AMALP1gBAAAAAAAAAfsRAACKAQAAfaYTCbhHvj9wp0haceaUPwDACz9YAQAAAAAAAAH8EQAAigEAALPGI/efgb8/cKdIWnHmlD8AAAw/aAEAAAAAAAAB/REAAIoBAABSjx2xo1PAP4is/YCatpQ/AAAMP2gBAAAAAAAAAf4RAACKAQAAWm1nh4frwD+osbKnw4aUPwAADD93AQAAAAAAAAH/EQAAigEAAIavLZ+LjcE/zLZnzuxWlD8AAA0/dwEAAAAAAAABABIAAIoBAAC08fO2jy/CP+y7HPUVJ5Q/AIANP4cBAAAAAAAAAQESAACKAQAAvM89jXPHwj/suxz1FSeUPwBADj+HAQAAAAAAAAECEgAAigEAAMath2NXX8M/DMHRGz/3kz8AwA4/hwEAAAAAAAABAxIAAIoBAADivY9aS/zDPzDGhkJox5M/AEAOP5YBAAAAAAAAAQQSAACKAQAA+s2XUT+ZxD9QyztpkZeTPwAADj+WAQAAAAAAAAEFEgAAigEAAPJ5IwcTLMU/cNDwj7pnkz8AAA8/pgEAAAAAAAABBhIAAIoBAADqJa+85r7FP3DQ8I+6Z5M/AIAPP6YBAAAAAAAAAQcSAACKAQAAsDsAEIpCxj+U1aW24zeTPwDADz+2AQAAAAAAAAEIEgAAigEAAHRRUWMtxsY/2N8PBDbYkj8AABA/tgEAAAAAAAABCRIAAIoBAAA2Z6K20EnHP/jkxCpfqJI/AAAQP9UBAAAAAAAAAQoSAACKAQAA/HzzCXTNxz8Y6nlRiHiSPwAAED/VAQAAAAAAAAELEgAAigEAAMCSRF0XUcg/PO8ueLFIkj8AABA/1QEAAAAAAAABDBIAAIoBAABOEltOisXIPzzvLnixSJI/AAAQP9UBAAAAAAAAAQ0SAACKAQAAvC31/dwvyT8Y6nlRiHiSPwAAED/lAQAAAAAAAAEOEgAAigEAAATlEmwPkMk/+OTEKl+okj8AABA/5QEAAAAAAAABDxIAAIoBAAAeBvZ3EeHJP9jfDwQ22JI/AMAOP/QBAAAAAAAAARASAACKAQAAIPUaYwMtyj+02lrdDAiTPwBADj/0AQAAAAAAAAEREgAAigEAAASAwwzVbso/cNDwj7pnkz8AwAY/+AEAAAAAAAABEhIAAIoBAADmCmy2prDKPzDGhkJox5M/AIADP/gBAAAAAAAAARMSAACKAQAAuGNWP2jtyj/MtmfO7FaUPwAAoT4XAgAAAAAAAAEUEgAAigEAAHSKgqcZJcs/cKdIWnHmlD8AAGc+FwIAAAAAAAABFRIAAIoBAAAkf/DuulfLP+iSdL/MpZU/AAAtPhcCAAAAAAAACw=="/>
</p:tagLst>
</file>

<file path=ppt/tags/tag37.xml><?xml version="1.0" encoding="utf-8"?>
<p:tagLst xmlns:a="http://schemas.openxmlformats.org/drawingml/2006/main" xmlns:r="http://schemas.openxmlformats.org/officeDocument/2006/relationships" xmlns:p="http://schemas.openxmlformats.org/presentationml/2006/main">
  <p:tag name="ATHENA.MIXSHAPE" val="|streamable=true|audioOnly=true|recordStart=0|recordEnd=17053|recordLength=17114|start=0|end=17053|audioFormat={00001610-0000-0010-8000-00AA00389B71}|audioRate=44100|muted=false|volume=0.8|fadeIn=0|fadeOut=0|videoFormat={34363248-0000-0010-8000-00AA00389B71}|videoRate=15|videoWidth=256|videoHeight=256"/>
</p:tagLst>
</file>

<file path=ppt/tags/tag38.xml><?xml version="1.0" encoding="utf-8"?>
<p:tagLst xmlns:a="http://schemas.openxmlformats.org/drawingml/2006/main" xmlns:r="http://schemas.openxmlformats.org/officeDocument/2006/relationships" xmlns:p="http://schemas.openxmlformats.org/presentationml/2006/main">
  <p:tag name="ATHENA.MIXSHAPE" val="AAEAAAD/////AQAAAAAAAAAMAgAAAE9BdXRob3JQUFQsIFZlcnNpb249MC4xLjYyMzYuMCwgQ3VsdHVyZT1uZXV0cmFsLCBQdWJsaWNLZXlUb2tlbj0zMWJmMzg1NmFkMzY0ZTM1BQEAAAALSW5rTWF0dGVyVjEEAAAABVNjYWxlDUxpc3RgMStfaXRlbXMMTGlzdGAxK19zaXplD0xpc3RgMStfdmVyc2lvbgAEAAALF1NoYXJlZC5JbmtpbmcuSW5rQXRvbVtdAgAAAAgIAgAAABC5LT8JAwAAAAIAAAALAAAABwMAAAAAAQAAAAQAAAAECUlua0F0b21WMQIAAAAJBAAAAAkFAAAADQIFBAAAAAtQZW5TdHJva2VWMQQAAAAKQXR0cmlidXRlcwVUcmFjZQlTdGFydFRpbWUEVHlwZQQEAAQPUGVuQXR0cmlidXRlc1YxAgAAAApJbmtUcmFjZVYxAgAAABAMQWN0aW9uVHlwZVYxAgAAAAIAAAAJBgAAAAkHAAAAcxkAAAAAAAAF+P///wxBY3Rpb25UeXBlVjEBAAAAB3ZhbHVlX18ACAIAAAAAAAAAAQUAAAAEAAAACQkAAAAJCgAAAEMmAAAAAAAAAfX////4////AAAAAAUGAAAAD1BlbkF0dHJpYnV0ZXNWMQoAAAAHX2NvbG9yQQdfY29sb3JSB19jb2xvckcHX2NvbG9yQgpGaXRUb0N1cnZlBkhlaWdodA5JZ25vcmVQcmVzc3VyZQ1Jc0hpZ2hsaWdodGVyBVNoYXBlBVdpZHRoAAAAAAAAAAAEAAICAgIBBgEBDEJydXNoU2hhcGVWMQIAAAAGAgAAAP9wMKAAAAAAAAAACEAAAAX0////DEJydXNoU2hhcGVWMQEAAAAHdmFsdWVfXwAIAgAAAAEAAAAAAAAAAAAIQAUHAAAACklua1RyYWNlVjEDAAAADUxpc3RgMStfaXRlbXMMTGlzdGAxK19zaXplD0xpc3RgMStfdmVyc2lvbgQAABhTaGFyZWQuSW5raW5nLklua1BvaW50W10CAAAACAgCAAAACQ0AAAD/AAAA/wAAAAEJAAAABgAAAP9wMKAAAAAAAAAACEAAAAHy////9P///wEAAAAAAAAAAAAIQAEKAAAABwAAAAkPAAAA3AAAANwAAAAHDQAAAAABAAAAAAEAAAQKSW5rUG9pbnRWMQIAAAAJEAAAAAkRAAAACRIAAAAJEwAAAAkUAAAACRUAAAAJFgAAAAkXAAAACRgAAAAJGQAAAAkaAAAACRsAAAAJHAAAAAkdAAAACR4AAAAJHwAAAAkgAAAACSEAAAAJIgAAAAkjAAAACSQAAAAJJQAAAAkmAAAACScAAAAJKAAAAAkpAAAACSoAAAAJKwAAAAksAAAACS0AAAAJLgAAAAkvAAAACTAAAAAJMQAAAAkyAAAACTMAAAAJNAAAAAk1AAAACTYAAAAJNwAAAAk4AAAACTkAAAAJOgAAAAk7AAAACTwAAAAJPQAAAAk+AAAACT8AAAAJQAAAAAlBAAAACUIAAAAJQwAAAAlEAAAACUUAAAAJRgAAAAlHAAAACUgAAAAJSQAAAAlKAAAACUsAAAAJTAAAAAlNAAAACU4AAAAJTwAAAAlQAAAACVEAAAAJUgAAAAlTAAAACVQAAAAJVQAAAAlWAAAACVcAAAAJWAAAAAlZAAAACVoAAAAJWwAAAAlcAAAACV0AAAAJXgAAAAlfAAAACWAAAAAJYQAAAAliAAAACWMAAAAJZAAAAAllAAAACWYAAAAJZwAAAAloAAAACWkAAAAJagAAAAlrAAAACWwAAAAJbQAAAAluAAAACW8AAAAJcAAAAAlxAAAACXIAAAAJcwAAAAl0AAAACXUAAAAJdgAAAAl3AAAACXgAAAAJeQAAAAl6AAAACXsAAAAJfAAAAAl9AAAACX4AAAAJfwAAAAmAAAAACYEAAAAJggAAAAmDAAAACYQAAAAJhQAAAAmGAAAACYcAAAAJiAAAAAmJAAAACYoAAAAJiwAAAAmMAAAACY0AAAAJjgAAAAmPAAAACZAAAAAJkQAAAAmSAAAACZMAAAAJlAAAAAmVAAAACZYAAAAJlwAAAAmYAAAACZkAAAAJmgAAAAmbAAAACZwAAAAJnQAAAAmeAAAACZ8AAAAJoAAAAAmhAAAACaIAAAAJowAAAAmkAAAACaUAAAAJpgAAAAmnAAAACagAAAAJqQAAAAmqAAAACasAAAAJrAAAAAmtAAAACa4AAAAJrwAAAAmwAAAACbEAAAAJsgAAAAmzAAAACbQAAAAJtQAAAAm2AAAACbcAAAAJuAAAAAm5AAAACboAAAAJuwAAAAm8AAAACb0AAAAJvgAAAAm/AAAACcAAAAAJwQAAAAnCAAAACcMAAAAJxAAAAAnFAAAACcYAAAAJxwAAAAnIAAAACckAAAAJygAAAAnLAAAACcwAAAAJzQAAAAnOAAAACc8AAAAJ0AAAAAnRAAAACdIAAAAJ0wAAAAnUAAAACdUAAAAJ1gAAAAnXAAAACdgAAAAJ2QAAAAnaAAAACdsAAAAJ3AAAAAndAAAACd4AAAAJ3wAAAAngAAAACeEAAAAJ4gAAAAnjAAAACeQAAAAJ5QAAAAnmAAAACecAAAAJ6AAAAAnpAAAACeoAAAAJ6wAAAAnsAAAACe0AAAAJ7gAAAAnvAAAACfAAAAAJ8QAAAAnyAAAACfMAAAAJ9AAAAAn1AAAACfYAAAAJ9wAAAAn4AAAACfkAAAAJ+gAAAAn7AAAACfwAAAAJ/QAAAAn+AAAACf8AAAAJAAEAAAkBAQAACQIBAAAJAwEAAAkEAQAACQUBAAAJBgEAAAkHAQAACQgBAAAJCQEAAAkKAQAACQsBAAAJDAEAAAkNAQAACQ4BAAAKBw8AAAAAAQAAAAABAAAECklua1BvaW50VjECAAAACQ8BAAAJEAEAAAkRAQAACRIBAAAJEwEAAAkUAQAACRUBAAAJFgEAAAkXAQAACRgBAAAJGQEAAAkaAQAACRsBAAAJHAEAAAkdAQAACR4BAAAJHwEAAAkgAQAACSEBAAAJIgEAAAkjAQAACSQBAAAJJQEAAAkmAQAACScBAAAJKAEAAAkpAQAACSoBAAAJKwEAAAksAQAACS0BAAAJLgEAAAkvAQAACTABAAAJMQEAAAkyAQAACTMBAAAJNAEAAAk1AQAACTYBAAAJNwEAAAk4AQAACTkBAAAJOgEAAAk7AQAACTwBAAAJPQEAAAk+AQAACT8BAAAJQAEAAAlBAQAACUIBAAAJQwEAAAlEAQAACUUBAAAJRgEAAAlHAQAACUgBAAAJSQEAAAlKAQAACUsBAAAJTAEAAAlNAQAACU4BAAAJTwEAAAlQAQAACVEBAAAJUgEAAAlTAQAACVQBAAAJVQEAAAlWAQAACVcBAAAJWAEAAAlZAQAACVoBAAAJWwEAAAlcAQAACV0BAAAJXgEAAAlfAQAACWABAAAJYQEAAAliAQAACWMBAAAJZAEAAAllAQAACWYBAAAJZwEAAAloAQAACWkBAAAJagEAAAlrAQAACWwBAAAJbQEAAAluAQAACW8BAAAJcAEAAAlxAQAACXIBAAAJcwEAAAl0AQAACXUBAAAJdgEAAAl3AQAACXgBAAAJeQEAAAl6AQAACXsBAAAJfAEAAAl9AQAACX4BAAAJfwEAAAmAAQAACYEBAAAJggEAAAmDAQAACYQBAAAJhQEAAAmGAQAACYcBAAAJiAEAAAmJAQAACYoBAAAJiwEAAAmMAQAACY0BAAAJjgEAAAmPAQAACZABAAAJkQEAAAmSAQAACZMBAAAJlAEAAAmVAQAACZYBAAAJlwEAAAmYAQAACZkBAAAJmgEAAAmbAQAACZwBAAAJnQEAAAmeAQAACZ8BAAAJoAEAAAmhAQAACaIBAAAJowEAAAmkAQAACaUBAAAJpgEAAAmnAQAACagBAAAJqQEAAAmqAQAACasBAAAJrAEAAAmtAQAACa4BAAAJrwEAAAmwAQAACbEBAAAJsgEAAAmzAQAACbQBAAAJtQEAAAm2AQAACbcBAAAJuAEAAAm5AQAACboBAAAJuwEAAAm8AQAACb0BAAAJvgEAAAm/AQAACcABAAAJwQEAAAnCAQAACcMBAAAJxAEAAAnFAQAACcYBAAAJxwEAAAnIAQAACckBAAAJygEAAAnLAQAACcwBAAAJzQEAAAnOAQAACc8BAAAJ0AEAAAnRAQAACdIBAAAJ0wEAAAnUAQAACdUBAAAJ1gEAAAnXAQAACdgBAAAJ2QEAAAnaAQAACdsBAAAJ3AEAAAndAQAACd4BAAAJ3wEAAAngAQAACeEBAAAJ4gEAAAnjAQAACeQBAAAJ5QEAAAnmAQAACecBAAAJ6AEAAAnpAQAACeoBAAANJAUQAAAACklua1BvaW50VjEEAAAAAVgBWQ5QcmVzc3VyZUZhY3RvcglUaW1lU3RhbXAAAAAABgYLEAIAAAAQLbXKQcyvPxBa4UagW+0/AAAZPgAAAAAAAAAAAREAAAAQAAAAkFBQv+45rz8MwZOWBUrtPwAAUj4PAAAAAAAAAAESAAAAEAAAALCHKYKDXq8/DChG5mo47T8AAF4+DwAAAAAAAAABEwAAABAAAABQGXf8WRWvPwwoRuZqOO0/AABnPg8AAAAAAAAAARQAAAAQAAAAUBl3/FkVrz8MKEbmajjtPwCAiD4PAAAAAAAAAAEVAAAAEAAAAFDinTnF8K4/DChG5mo47T8AAJE+HwAAAAAAAAABFgAAABAAAAAwq8R2MMyuP4xbH46dL+0/AICcPh8AAAAAAAAAARcAAAAQAAAAAHTrs5unrj+MWx+OnS/tPwCAoT4vAAAAAAAAAAEYAAAAEAAAAPA8EvEGg64/CI/4NdAm7T8AAKM+LwAAAAAAAAABGQAAABAAAADABTkucl6uP4jC0d0CHu0/AACkPi8AAAAAAAAAARoAAAAQAAAAwM5fa905rj+IwtHdAh7tPwCAoj4vAAAAAAAAAAEbAAAAEAAAAKCXhqhIFa4/CPaqhTUV7T8AAKI+PgAAAAAAAAABHAAAABAAAABgYK3ls/CtPwj2qoU1Fe0/AACjPj4AAAAAAAAAAR0AAAAQAAAAYCnUIh/MrT8I9qqFNRXtPwCAoz4+AAAAAAAAAAEeAAAAEAAAADDy+l+Kp60/CPaqhTUV7T8AgKM+TgAAAAAAAAABHwAAABAAAAAw8vpfiqetPwj2qoU1Fe0/AACkPk4AAAAAAAAAASAAAAAQAAAAELshnfWCrT8I9qqFNRXtPwCAoD5OAAAAAAAAAAEhAAAAEAAAAACESNpgXq0/CPaqhTUV7T8AAJ8+TgAAAAAAAAABIgAAABAAAADQTG8XzDmtP4jC0d0CHu0/AACcPl0AAAAAAAAAASMAAAAQAAAAsBWWVDcVrT8Ij/g10CbtPwCAmj5dAAAAAAAAAAEkAAAAEAAAAHCn484NzKw/jFsfjp0v7T8AgJ0+bQAAAAAAAAABJQAAABAAAABAOTFJ5IKsPwwoRuZqOO0/AICePm0AAAAAAAAAASYAAAAQAAAAEMt+w7o5rD8MwZOWBUrtPwAApz59AAAAAAAAAAEnAAAAEAAAAOCTpQAmFaw/kI267tJS7T8AAKs+jAAAAAAAAAABKAAAABAAAADAJfN6/MurPxBa4UagW+0/AAC2PowAAAAAAAAAASkAAAAQAAAAYLdA9dKCqz8U8y73Om3tPwCAuj6MAAAAAAAAAAEqAAAAEAAAAFCAZzI+Xqs/lL9VTwh27T8AgMM+rAAAAAAAAAABKwAAABAAAAAAErWsFBWrP5RYo/+ih+0/AIDKPqwAAAAAAAAAASwAAAAQAAAA8Nrb6X/wqj8YvhcIC6LtPwAAzj6sAAAAAAAAAAEtAAAAEAAAANCjAifry6o/HFdluKWz7T8AgNA+rAAAAAAAAAABLgAAABAAAADQowIn68uqP6C82cANzu0/AIDRPssAAAAAAAAAAS8AAAAQAAAA0KMCJ+vLqj8gIk7JdejtPwAA1D7LAAAAAAAAAAEwAAAAEAAAAPDa2+l/8Ko/pIfC0d0C7j8AANU+2gAAAAAAAAABMQAAABAAAAAwSY5vqTmrPyjtNtpFHe4/AADaPtoAAAAAAAAAATIAAAAQAAAAYLdA9dKCqz+sUqvirTfuPwAA3D7qAAAAAAAAAAEzAAAAEAAAAMAl83r8y6s/MLgf6xVS7j8AAOM+6gAAAAAAAAABNAAAABAAAABAOTFJ5IKsP7QdlPN9bO4/AADmPvoAAAAAAAAAATUAAAAQAAAAsBWWVDcVrT80gwj85YbuPwCA6z4JAQAAAAAAAAE2AAAAEAAAAGBgreWz8K0/uOh8BE6h7j8AAO4+CQEAAAAAAAABNwAAABAAAAAwq8R2MMyuP7yByrTosu4/AAD0PhkBAAAAAAAAATgAAAAQAAAAEC21ykHMrz+8Ghhlg8TuPwAA9j4dAQAAAAAAAAE5AAAAEAAAAABzv/BzeLA/wLNlFR7W7j8AgPk+HQEAAAAAAAABOgAAABAAAACwvdaB8FOxP0CAjG3r3u4/AAD7PiwBAAAAAAAAATsAAAAQAAAA2GyBsSIdsj/ETLPFuOfuPwAAAD8sAQAAAAAAAAE8AAAAEAAAAJi3mEKf+LI/xOUAdlP57j8AAAE/SwEAAAAAAAABPQAAABAAAABoOYmWsPizP0SyJ84gAu8/AMACP0sBAAAAAAAAAT4AAAAQAAAAqB8NiXfmtD/Mfk4m7grvPwCAAz9LAQAAAAAAAAE/AAAAEAAAABg9aj7T+LU/UEt1frsT7z8AQAQ/SwEAAAAAAAABQAAAABAAAADwvlqS5Pi2P9AXnNaIHO8/AMAEP1sBAAAAAAAAAUEAAAAQAAAAyEBL5vX4tz/QF5zWiBzvPwCABT9bAQAAAAAAAAFCAAAAEAAAABAnz9i85rg/UOTCLlYl7z8AwAU/awEAAAAAAAABQwAAABAAAADgqL8szua5P9Cw6YYjLu8/AEAFP2sBAAAAAAAAAUQAAAAQAAAAuCqwgN/muj9UfRDf8DbvPwAABT96AQAAAAAAAAFFAAAAEAAAACBIDTY7+bs/VH0Q3/A27z8AgAY/egEAAAAAAAABRgAAABAAAACAZWrrlgu9P1R9EN/wNu8/AEAHP3oBAAAAAAAAAUcAAAAQAAAAgB40Aj0wvj9UfRDf8DbvPwBABz+KAQAAAAAAAAFIAAAAEAAAAOA7kbeYQr8/VH0Q3/A27z8AAAc/igEAAAAAAAABSQAAABAAAACoLHc2eirAP1R9EN/wNu8/AIAHP5oBAAAAAAAAAUoAAAAQAAAAkG1v4IKqwD9UfRDf8DbvPwDABz+aAQAAAAAAAAFLAAAAEAAAAHyuZ4qLKsE/VH0Q3/A27z8AgAg/qQEAAAAAAAABTAAAABAAAACcoakDb6HBP1R9EN/wNu8/AMAIP6kBAAAAAAAAAU0AAAAQAAAA/EY1TC0Pwj9UfRDf8DbvPwDACD+5AQAAAAAAAAFOAAAAEAAAACA6d8UQhsI/VH0Q3/A27z8AAAk/uQEAAAAAAAABTwAAABAAAABALbk+9PzCP1R9EN/wNu8/AAAJP8gBAAAAAAAAAVAAAAAQAAAAKG6x6Px8wz9UfRDf8DbvPwAACT/IAQAAAAAAAAFRAAAAEAAAAOD8X8MqBsQ/VH0Q3/A27z8AQAg/2AEAAAAAAAABUgAAABAAAABY2cTOfZjEP1R9EN/wNu8/AAAIP9gBAAAAAAAAAVMAAAAQAAAA0LUp2tAqxT/QsOmGIy7vPwCACD/3AQAAAAAAAAFUAAAAEAAAAIhE2LT+s8U/UOTCLlYl7z8AwAg/9wEAAAAAAAABVQAAABAAAAB4hdBeBzTGP9AXnNaIHO8/AEAIPwcCAAAAAAAAAVYAAAAQAAAAYMbICBC0xj9QS3V+uxPvPwAACD8HAgAAAAAAAAFXAAAAEAAAAIC5CoLzKsc/zH5OJu4K7z8AgAk/BwIAAAAAAAABWAAAABAAAACgrEz71qHHP0SyJ84gAu8/AEAKPwcCAAAAAAAAAVkAAAAQAAAA0J+OdLoYyD9EsifOIALvPwDACj8XAgAAAAAAAAFaAAAAEAAAAHguPU/oocg/RLInziAC7z8AAAs/FwIAAAAAAAABWwAAABAAAABobzX58CHJP0SyJ84gAu8/AAALPyYCAAAAAAAAAVwAAAAQAAAAGP7j0x6ryT9EsifOIALvPwAACz8mAgAAAAAAAAFdAAAAEAAAANCMkq5MNMo/zH5OJu4K7z8AAAs/JgIAAAAAAAABXgAAABAAAABIafe5n8bKP1BLdX67E+8/AAALPzYCAAAAAAAAAV8AAAAQAAAAOKrvY6hGyz/QF5zWiBzvPwAACz82AgAAAAAAAAFgAAAAEAAAAOg4nj7Wz8s/UOTCLlYl7z8AAAs/VQIAAAAAAAABYQAAABAAAAAILOC3uUbMP9Cw6YYjLu8/AIALP1UCAAAAAAAAAWIAAAAQAAAAMB8iMZ29zD9UfRDf8DbvPwDACz9lAgAAAAAAAAFjAAAAEAAAAJDErXlbK80/1Ek3N74/7z8AwAs/ZQIAAAAAAAABZAAAABAAAACwt+/yPqLNP9RJNze+P+8/AAAMP2UCAAAAAAAAAWUAAAAQAAAAmPjnnEcizj9UFl6Pi0jvPwCADD9lAgAAAAAAAAFmAAAAEAAAAFCHlnd1q84/VBZej4tI7z8AwAw/dAIAAAAAAAABZwAAABAAAAAAFkVSozTPP1QWXo+LSO8/AAAOP3QCAAAAAAAAAWgAAAAQAAAAePKpXfbGzz/Y4oTnWFHvPwCADj+EAgAAAAAAAAFpAAAAEAAAAHxnh7SkLNA/2OKE51hR7z8AQA4/hAIAAAAAAAABagAAABAAAAC41Tk6znXQP1ivqz8mWu8/AAAOP5QCAAAAAAAAAWsAAAAQAAAAMPY1j9K10D9Yr6s/JlrvPwAADz+UAgAAAAAAAAFsAAAAEAAAAIg9jXxp+tA/WK+rPyZa7z8AgA8/owIAAAAAAAABbQAAABAAAAD8XYnRbTrRP1ivqz8mWu8/AMAPP6MCAAAAAAAAAW4AAAAQAAAAPMw7V5eD0T9Yr6s/JlrvPwAAED+zAgAAAAAAAAFvAAAAEAAAAFhhSXVT0dE/WK+rPyZa7z8AwA4/swIAAAAAAAABcAAAABAAAABIRA3ENCjSP9jihOdYUe8/AEAOP8ICAAAAAAAAAXEAAAAQAAAADE4sq6iD0j9UFl6Pi0jvPwAADj/CAgAAAAAAAAFyAAAAEAAAAPww8PmJ2tI/1Ek3N74/7z8AAA4/4gIAAAAAAAABcwAAABAAAADkE7RIazHTP9Cw6YYjLu8/AAAPP+ICAAAAAAAAAXQAAAAQAAAA5M8c/7mD0z/QF5zWiBzvPwCADz/xAgAAAAAAAAF1AAAAEAAAAAxlKh120dM/UEt1frsT7z8AwA8/8QIAAAAAAAABdgAAABAAAADwR+5rVyjUP0SyJ84gAu8/AAAQP/ECAAAAAAAAAXcAAAAQAAAA+ANXIqZ61D9EGdodhvDuPwAAED/xAgAAAAAAAAF4AAAAEAAAAPy/v9j0zNQ/xEyzxbjn7j8AABA/8QIAAAAAAAABeQAAABAAAAAEfCiPQx/VP0CAjG3r3u4/AEAPPxEDAAAAAAAAAXoAAAAQAAAABDiRRZJx1T/As2UVHtbuPwAADz8RAwAAAAAAAAF7AAAAEAAAAESmQ8u7utU/QOc+vVDN7j8AAA8/EQMAAAAAAAABfAAAABAAAACAFPZQ5QPWP7waGGWDxO4/AAAPPyADAAAAAAAAAX0AAAAQAAAA+DTypelD1j88TvEMtrvuPwAADz8gAwAAAAAAAAF+AAAAEAAAAHBV7vrtg9Y/PE7xDLa77j8AAA8/IAMAAAAAAAABfwAAABAAAADgdepP8sPWP7yByrTosu4/AIAPPz8DAAAAAAAAAYAAAAAQAAAAWJbmpPYD1z+8gcq06LLuPwDADz8/AwAAAAAAAAGBAAAAEAAAANC24vn6Q9c/vIHKtOiy7j8AABE/TgMAAAAAAAABggAAABAAAAAo/jnnkYjXP7yByrTosu4/AIARP04DAAAAAAAAAYMAAAAQAAAAZGzsbLvR1z88taNcG6ruPwBAEj9eAwAAAAAAAAGEAAAAEAAAALyzQ1pSFtg/PLWjXBuq7j8AwBI/XgMAAAAAAAABhQAAABAAAAA01D+vVlbYPzy1o1wbqu4/AEASP30DAAAAAAAAAYYAAAAQAAAAxM3ga8iR2D88taNcG6ruPwAAEj99AwAAAAAAAAGHAAAAEAAAAHSgJpCnyNg/PLWjXBuq7j8AABI/fQMAAAAAAAABiAAAABAAAAAgc2y0hv/YPzy1o1wbqu4/AAASP30DAAAAAAAAAYkAAAAQAAAA7B5XQNMx2T88taNcG6ruPwAAEj+NAwAAAAAAAAGKAAAAEAAAALTKQcwfZNk/vIHKtOiy7j8AABI/jQMAAAAAAAABiwAAABAAAACYT9G/2ZHZPzxO8Qy2u+4/AAASP50DAAAAAAAAAYwAAAAQAAAAaPu7SybE2T+8Ghhlg8TuPwAAEj+dAwAAAAAAAAGNAAAAEAAAADCnptdy9tk/QOc+vVDN7j8AgBI/nQMAAAAAAAABjgAAABAAAADgeez7US3aP0CAjG3r3u4/AMASP8sDAAAAAAAAAY8AAAAQAAAAjEwyIDFk2j9EGdodhvDuPwDAEj/LAwAAAAAAAAGQAAAAEAAAAOSTiQ3IqNo/zH5OJu4K7z8AABM/ywMAAAAAAAABkQAAABAAAABA2+D6Xu3aP9AXnNaIHO8/AMARP9sDAAAAAAAAAZIAAAAQAAAAuPvcT2Mt2z/QsOmGIy7vPwBAET/bAwAAAAAAAAGTAAAAEAAAACwc2aRnbds/VH0Q3/A27z8AABI/2wMAAAAAAAABlAAAABAAAACgPNX5a63bP9RJNze+P+8/AIASP9sDAAAAAAAAAZUAAAAQAAAAGF3RTnDt2z9UFl6Pi0jvPwDAEj/bAwAAAAAAAAGWAAAAEAAAAIx9zaN0Ldw/VBZej4tI7z8AABM/6wMAAAAAAAABlwAAABAAAAAgd25g5mjcP1QWXo+LSO8/AEASP+sDAAAAAAAAAZgAAAAQAAAAlJdqteqo3D9UFl6Pi0jvPwAAEj/6AwAAAAAAAAGZAAAAEAAAAAi4Zgrv6Nw/VBZej4tI7z8AABM/+gMAAAAAAAABmgAAABAAAABg/733hS3dP1QWXo+LSO8/AIATPwoEAAAAAAAAAZsAAAAQAAAAvEYV5Rxy3T9UFl6Pi0jvPwDAEj8KBAAAAAAAAAGcAAAAEAAAAPi0x2pGu90/VBZej4tI7z8AQBI/KQQAAAAAAAABnQAAABAAAABw1cO/SvvdP1QWXo+LSO8/AAASPykEAAAAAAAAAZ4AAAAQAAAAzBwbreE/3j/Y4oTnWFHvPwAAEj8pBAAAAAAAAAGfAAAAEAAAADw9FwLmf94/WK+rPyZa7z8AABI/KQQAAAAAAAABoAAAABAAAAC0XRNX6r/eP1ivqz8mWu8/AAASPzkEAAAAAAAAAaEAAAAQAAAAYDBZe8n23j/Ye9KX82LvPwBAET85BAAAAAAAAAGiAAAAEAAAAPQp+jc7Mt8/WEj578Br7z8AABE/SAQAAAAAAAABowAAABAAAACg/D9cGmnfP9wUIEiOdO8/AAARP0gEAAAAAAAAAaQAAAAQAAAA/EOXSbGt3z/cFCBIjnTvPwAAET9YBAAAAAAAAAGlAAAAEAAAAHBkk5617d8/XOFGoFt97z8AABE/WAQAAAAAAAABpgAAABAAAABywsf53BbgP1zhRqBbfe8/AAARP2gEAAAAAAAAAacAAAAQAAAArtJFJN824D9c4UagW33vPwDADz9oBAAAAAAAAAGoAAAAEAAAAAS8aLZOUuA/3BQgSI507z8AQA8/dwQAAAAAAAABqQAAABAAAABcpYtIvm3gP9wUIEiOdO8/AAAQP3cEAAAAAAAAAaoAAAAQAAAA0GdTQpuE4D/cFCBIjnTvPwCAED93BAAAAAAAAAGrAAAAEAAAAEQqGzx4m+A/3BQgSI507z8AwBA/hwQAAAAAAAABrAAAABAAAABEWbXpC7DgP9wUIEiOdO8/AAARP4cEAAAAAAAAAa0AAAAQAAAAtht94+jG4D/cFCBIjnTvPwAAET+mBAAAAAAAAAGuAAAAEAAAAEa36UQz2eA/3BQgSI507z8AABE/pgQAAAAAAAABrwAAABAAAADUUlamfevgP1zhRqBbfe8/AAASP7YEAAAAAAAAAbAAAAAQAAAA9FqVu3774D/crW34KIbvPwCAEj+2BAAAAAAAAAGxAAAAEAAAAIL2AR3JDeE/3K1t+CiG7z8AwBI/tgQAAAAAAAABsgAAABAAAACEJZzKXCLhP2B6lFD2ju8/AAATP7YEAAAAAAAAAbMAAAAQAAAAhlQ2ePA24T/gRruow5fvPwDAET/FBAAAAAAAAAG0AAAAEAAAAPgW/nHNTeE/4Ea7qMOX7z8AQBE/xQQAAAAAAAABtQAAABAAAADebPO382bhP+BGu6jDl+8/AIAQP9UEAAAAAAAAAbYAAAAQAAAAwsLo/RmA4T/gRruow5fvPwAAED/VBAAAAAAAAAG3AAAAEAAAABqsC5CJm+E/4Ea7qMOX7z8AABE/5QQAAAAAAAABuAAAABAAAAD+AQHWr7ThP2B6lFD2ju8/AIARP+UEAAAAAAAAAbkAAAAQAAAAVusjaB/Q4T9gepRQ9o7vPwAAEz/0BAAAAAAAAAG6AAAAEAAAAMqt62H85uE/3K1t+CiG7z8AgBM/9AQAAAAAAAABuwAAABAAAAA6cLNb2f3hP1zhRqBbfe8/AEAUPxQFAAAAAAAAAbwAAAAQAAAArjJ7VbYU4j9c4UagW33vPwDAFD8UBQAAAAAAAAG9AAAAEAAAACL1Qk+TK+I/3BQgSI507z8AQBQ/FAUAAAAAAAABvgAAABAAAACUtwpJcELiP9wUIEiOdO8/AAAUPxQFAAAAAAAAAb8AAAAQAAAAluak9gNX4j9YSPnvwGvvPwCAFD8UBQAAAAAAAAHAAAAAEAAAAAqpbPDgbeI/WEj578Br7z8AwBQ/MwUAAAAAAAABwQAAABAAAADw/mE2B4fiP1hI+e/Aa+8/AEAUPzMFAAAAAAAAAcIAAAAQAAAAROiEyHai4j9YSPnvwGvvPwAAFD8zBQAAAAAAAAHDAAAAEAAAAJ7Rp1rmveI/WEj578Br7z8AABQ/MwUAAAAAAAABxAAAABAAAAD0usrsVdniP1hI+e/Aa+8/AAAUPzcFAAAAAAAAAcUAAAAQAAAAvDcbyw734j9YSPnvwGvvPwAAFD83BQAAAAAAAAHGAAAAEAAAABQhPl1+EuM/WEj578Br7z8AABQ/VwUAAAAAAAABxwAAABAAAABqCmHv7S3jP9h70pfzYu8/AIAUP1cFAAAAAAAAAcgAAAAQAAAATmBWNRRH4z9Yr6s/JlrvPwDAFD9mBQAAAAAAAAHJAAAAEAAAAKZJeceDYuM/WK+rPyZa7z8AgBU/ZgUAAAAAAAABygAAABAAAAD+MpxZ833jP1ivqz8mWu8/AMAVP2YFAAAAAAAAAcsAAAAQAAAA5IiRnxmX4z9Yr6s/JlrvPwBAFT9mBQAAAAAAAAHMAAAAEAAAAFZLWZn2reM/2HvSl/Ni7z8AABU/dgUAAAAAAAABzQAAABAAAACuNHwrZsnjP9h70pfzYu8/AAAVP3YFAAAAAAAAAc4AAAAQAAAAkopxcYzi4z/Ye9KX82LvPwAAFT+GBQAAAAAAAAHPAAAAEAAAAOxzlAP8/eM/WEj578Br7z8AABU/hgUAAAAAAAAB0AAAABAAAABAXbeVaxnkP9wUIEiOdO8/AAAVP5UFAAAAAAAAAdEAAAAQAAAAmEbaJ9s05D9c4UagW33vPwBAFD+VBQAAAAAAAAHSAAAAEAAAAGDDKgaUUuQ/3K1t+CiG7z8AABQ/tAUAAAAAAAAB0wAAABAAAAC4rE2YA27kP9ytbfgohu8/AIAVP7QFAAAAAAAAAdQAAAAQAAAAnAJD3imH5D/crW34KIbvPwBAFj/EBQAAAAAAAAHVAAAAEAAAAIJYOCRQoOQ/3K1t+CiG7z8AwBY/xAUAAAAAAAAB1gAAABAAAABmri1qdrnkP9ytbfgohu8/AAAXP8QFAAAAAAAAAdcAAAAQAAAA2HD1Y1PQ5D/crW34KIbvPwAAGD/EBQAAAAAAAAHYAAAAEAAAAEwzvV0w5+Q/YHqUUPaO7z8AgBg/1AUAAAAAAAAB2QAAABAAAABQYlcLxPvkP2B6lFD2ju8/AMAYP9QFAAAAAAAAAdoAAAAQAAAAUJHxuFcQ5T/gRruow5fvPwAAGT/zBQAAAAAAAAHbAAAAEAAAAMJTubI0J+U/4Ea7qMOX7z8AABk/8wUAAAAAAAAB3AAAABAAAAA0FoGsET7lP+BGu6jDl+8/AAAZP/MFAAAAAAAAAd0AAAAQAAAAjv+jPoFZ5T/gRruow5fvPwAAGT8DBgAAAAAAAAHeAAAAEAAAAOToxtDwdOU/4Ea7qMOX7z8AABk/AwYAAAAAAAAB3wAAABAAAAA60uliYJDlP+BGu6jDl+8/AAAZPwMGAAAAAAAAAeAAAAAQAAAABE86QRmu5T/gRruow5fvPwAAGT8DBgAAAAAAAAHhAAAAEAAAAMzLih/Sy+U/YHqUUPaO7z8AgBk/EgYAAAAAAAAB4gAAABAAAACWSNv9iunlP9ytbfgohu8/AMAZPxIGAAAAAAAAAeMAAAAQAAAAXMUr3EMH5j/crW34KIbvPwDAGT8iBgAAAAAAAAHkAAAAEAAAAChCfLr8JOY/XOFGoFt97z8AABo/IgYAAAAAAAAB5QAAABAAAAB+K59MbEDmP1zhRqBbfe8/AIAaPzEGAAAAAAAAAeYAAAAQAAAA1BTC3ttb5j9c4UagW33vPwDAGj8xBgAAAAAAAAHnAAAAEAAAAJ6REr2UeeY/XOFGoFt97z8AgBs/QQYAAAAAAAAB6AAAABAAAABMNb4z4JvmP1zhRqBbfe8/AMAbP0EGAAAAAAAAAekAAAAQAAAAamyX9nTA5j9c4UagW33vPwAAHT9RBgAAAAAAAAHqAAAAEAAAAGzKy1Gc6eY/3BQgSI507z8AgB0/UQYAAAAAAAAB6wAAABAAAABuKACtwxLnP1hI+e/Aa+8/AMAdP2AGAAAAAAAAAewAAAAQAAAA/vIGvKE55z/Ye9KX82LvPwAAHj9gBgAAAAAAAAHtAAAAEAAAAARROxfJYuc/2OKE51hR7z8AQB0/cAYAAAAAAAAB7gAAABAAAAAEr29y8IvnP9RJNze+P+8/AAAdP3AGAAAAAAAAAe8AAAAQAAAAeKDRGWG35z/QsOmGIy7vPwAAHj+ABgAAAAAAAAHwAAAAEAAAANK4jllk5+c/0Bec1ogc7z8AgB4/gAYAAAAAAAAB8QAAABAAAACcZHnlsBnoP1BLdX67E+8/AEAeP48GAAAAAAAAAfIAAAAQAAAA2KORvUZO6D/Mfk4m7grvPwAAHj+PBgAAAAAAAAHzAAAAEAAAAKBPfEmTgOg/RLInziAC7z8AAB8/nwYAAAAAAAAB9AAAABAAAABs+2bV37LoP8TlAHZT+e4/AIAfP58GAAAAAAAAAfUAAAAQAAAANqdRYSzl6D9EGdodhvDuPwDAHz+uBgAAAAAAAAH2AAAAEAAAAHLmaTnCGek/xEyzxbjn7j8AACA/rgYAAAAAAAAB9wAAABAAAACSTN2p6lLpP0CAjG3r3u4/AIAgP64GAAAAAAAAAfgAAAAQAAAACm3Z/u6S6T/As2UVHtbuPwDAID++BgAAAAAAAAH5AAAAEAAAAJpmertgzuk/QOc+vVDN7j8AwCA/vgYAAAAAAAAB+gAAABAAAAAsYBt40gnqP7waGGWDxO4/AAAhP84GAAAAAAAAAfsAAAAQAAAA2DJhnLFA6j88TvEMtrvuPwCAIT/OBgAAAAAAAAH8AAAAEAAAANy/L6Vsfuo/PLWjXBuq7j8AwCE/7QYAAAAAAAAB/QAAABAAAABS4Cv6cL7qPzgcVqyAmO4/AAAjP+0GAAAAAAAAAf4AAAAQAAAAOpRVm74A6z80gwj85YbuPwCAIz/tBgAAAAAAAAH/AAAAEAAAALC0UfDCQOs/NOq6S0t17j8AQCM/7QYAAAAAAAABAAEAABAAAAC0QSD5fX7rPzBRbZuwY+4/AAAjP/0GAAAAAAAAAQEBAAAQAAAAmvVJmsvA6z+w6/iSSEnuPwAAJD/9BgAAAAAAAAECAQAAEAAAAPQ8oYdiBew/LIaEiuAu7j8AgCQ/DAcAAAAAAAABAwEAABAAAABOhPh0+UnsP6ggEIJ4FO4/AEAkPwwHAAAAAAAAAQQBAAAQAAAAxKT0yf2J7D8ku5t5EPrtPwAAJD8rBwAAAAAAAAEFAQAAEAAAAFaelYZvxew/ICJOyXXo7T8AACQ/KwcAAAAAAAABBgEAABAAAAB2BAn3l/7sP6C82cANzu0/AAAkPysHAAAAAAAAAQcBAAAQAAAAepHX/1I87T+cI4wQc7ztPwBAIz8rBwAAAAAAAAEIAQAAEAAAAGBFAaGgfu0/nIo+YNiq7T8AACM/OwcAAAAAAAABCQEAABAAAABm0s+pW7ztPxi+FwgLou0/AEAcPzsHAAAAAAAAAQoBAAAQAAAA9stwZs337T+Y8fCvPZntPwBAGT9PBwAAAAAAAAELAQAAEAAAAKaetoqsLu4/GCXKV3CQ7T8AAOw+TwcAAAAAAAABDAEAABAAAABUcfyui2XuP5RYo/+ih+0/AADMPn4HAAAAAAAAAQ0BAAAQAAAA5Gqda/2g7j8UjHyn1X7tPwAAuj5+BwAAAAAAAAEOAQAAEAAAAMrvLF+3zu4/FPMu9zpt7T8AALQ+fgcAAAAAAAABDwEAABAAAADAH31V75eKPwCdt1f3Ea0/AADUPQAAAAAAAAAAARABAAAQAAAAAGezPklziT8ARXHQdmurPwAAET4QAAAAAAAAAAERAQAAEAAAAABnsz5Jc4k/AEVx0HZrqz8AABo+EAAAAAAAAAABEgEAABAAAAAAQxhKnAWKP8B8BE6h3qo/AAAhPhAAAAAAAAAAARMBAAAQAAAAAEMYSpwFij/AfAROod6qPwAAKj4fAAAAAAAAAAEUAQAAEAAAAMAffVXvl4o/wLSXy8tRqj8AAC0+HwAAAAAAAAABFQEAABAAAADAH31V75eKP8DsKkn2xKk/AAAxPh8AAAAAAAAAARYBAAAQAAAAwB99Ve+Xij+AJL7GIDipPwAAMz4fAAAAAAAAAAEXAQAAEAAAAABDGEqcBYo/QJTkwXUeqD8AADM+LwAAAAAAAAABGAEAABAAAAAAQxhKnAWKPwAEC73KBKc/AAA0Pi8AAAAAAAAAARkBAAAQAAAAAGezPklziT8AdDG4H+ulPwAANj4+AAAAAAAAAAEaAQAAEAAAAACKTjP24Ig/AKzENUpepT8AADc+PgAAAAAAAAABGwEAABAAAACArekno06IP8Ab6zCfRKQ/AABHPj4AAAAAAAAAARwBAAAQAAAAgNGEHFC8hz/AU36uybejPwAATj5OAAAAAAAAAAEdAQAAEAAAAMD0HxH9KYc/gIsRLPQqoz8AAF0+TgAAAAAAAAABHgEAABAAAAAAGLsFqpeGP4DDpKkenqI/AABkPl4AAAAAAAAAAR8BAAAQAAAAQF/x7gNzhT+AM8ukc4ShPwAAaz5eAAAAAAAAAAEgAQAAEAAAAECmJ9hdToQ/QGteIp73oD8AAG4+bQAAAAAAAAABIQEAABAAAADA7V3BtymDP0Cj8Z/IaqA/AAB8Pm0AAAAAAAAAASIBAAAQAAAAQDSUqhEFgj+AJjA2O6KePwCAgT59AAAAAAAAAAEjAQAAEAAAAIB7ypNr4IA/AJZWMZCInT8AAIs+fQAAAAAAAAABJAEAABAAAAAAhQH6ind/PwAGfSzlbpw/AACPPo0AAAAAAAAAASUBAAAQAAAAABNuzD4ufT8AdqMnOlWbPwAAmz6NAAAAAAAAAAEmAQAAEAAAAIAvR3Gmm3g/gOXJIo87mj8AAKA+oAAAAAAAAAABJwEAABAAAACAvbNDWlJ2P4BV8B3kIZk/AICrPqAAAAAAAAAAASgBAAAQAAAAAJNW/2fkcj+AxRYZOQiYPwCAsD6gAAAAAAAAAAEpAQAAEAAAAAAgw9Ebm3A/gMUWGTkImD8AgLk+sAAAAAAAAAABKgEAABAAAAAAXl9In6NsP4A1PRSO7pY/AIC9PrAAAAAAAAAAASsBAAAQAAAAAOzLGlNaaj+ANT0Uju6WPwCAwD6/AAAAAAAAAAEsAQAAEAAAAAB6OO0GEWg/gDU9FI7ulj8AgME+vwAAAAAAAAABLQEAABAAAAAAejjtBhFoP4A1PRSO7pY/AADFPr8AAAAAAAAAAS4BAAAQAAAAAOzLGlNaaj+ANT0Uju6WPwCAxj6/AAAAAAAAAAEvAQAAEAAAAABeX0ifo2w/gDU9FI7ulj8AAMs+zwAAAAAAAAABMAEAABAAAAAAIMPRG5twP4A1PRSO7pY/AIDMPs8AAAAAAAAAATEBAAAQAAAAAJNW/2fkcj+ANT0Uju6WPwAA0T7PAAAAAAAAAAEyAQAAEAAAAIAE6iy0LXU/gDU9FI7ulj8AgNI+7gAAAAAAAAABMwEAABAAAACAL0dxppt4P4A1PRSO7pY/AIDVPv4AAAAAAAAAATQBAAAQAAAAABNuzD4ufT+ANT0Uju6WPwAA1z4OAQAAAAAAAAE1AQAAEAAAAACfZYgYToA/gMUWGTkImD8AgNg+DgEAAAAAAAABNgEAABAAAAAAEfm1ZJeCP4BV8B3kIZk/AIDZPh0BAAAAAAAAATcBAAAQAAAAQIOM47DghD+A5ckijzuaPwAA3D4dAQAAAAAAAAE4AQAAEAAAAIDRhBxQvIc/AHajJzpVmz8AAN0+LQEAAAAAAAABOQEAABAAAADAH31V75eKPwCWVjGQiJ0/AIDePi0BAAAAAAAAAToBAAAQAAAAwErameEFjj+Atgk75rufPwCA3z48AQAAAAAAAAE7AQAAEAAAAIBMaWnAcJA/QGteIp73oD8AAOI+PAEAAAAAAAABPAEAABAAAABgvvyWDLqSP4Azy6RzhKE/AADjPkwBAAAAAAAAAT0BAAAQAAAAgJ5CSoJMlT+A+zcnSRGiPwAA5j5cAQAAAAAAAAE+AQAAEAAAAODsOoMhKJg/gIsRLPQqoz8AAOc+XAEAAAAAAAABPwEAABAAAACAqeVB6kybP8Ab6zCfRKQ/AADrPmsBAAAAAAAAAUABAAAQAAAAgNRChty6nj/A41ezdNGkPwCA7D5rAQAAAAAAAAFBAQAAEAAAAMA2KSj8OKE/AHQxuB/rpT8AgOs+ewEAAAAAAAABQgEAABAAAABgOgrQHjmjPwAEC73KBKc/AIDqPnsBAAAAAAAAAUMBAAAQAAAAEAcStawUpT9AXFFES6uoPwAA6j6LAQAAAAAAAAFEAQAAEAAAANBBzB9kOac/wHwETqHeqj8AAOo+iwEAAAAAAAABRQEAABAAAABQDtQE8hSpPwCdt1f3Ea0/AADrPosBAAAAAAAAAUYBAAAQAAAAABK1rBQVqz9AvWphTUWvPwCA6z6aAQAAAAAAAAFHAQAAEAAAANBMbxfMOa0/4O6OtVG8sD8AAO0+mgEAAAAAAAABSAEAABAAAADg9dsHraevP+AaMvmRj7E/AIDtPqoBAAAAAAAAAUkBAAAQAAAAsL3WgfBTsT8AR9U80mKyPwAA8D6qAQAAAAAAAAFKAQAAEAAAAHiAv38K1LI/IHN4gBI2sz8AAPE+uQEAAAAAAAABSwEAABAAAADI3hTfbma0P0A75QLowrM/AIDxPrkBAAAAAAAAAUwBAAAQAAAAiKH93IjmtT9AnxvEUgm0PwAA8j7JAQAAAAAAAAFNAQAAEAAAALjIeXlYVLc/QGeIRiiWtD8AAPM+yQEAAAAAAAABTgEAABAAAABYVIm03a+4P0BniEYolrQ/AIDzPtkBAAAAAAAAAU8BAAAQAAAAKBdysvcvuj9gy74Hk9y0PwAA9T7ZAQAAAAAAAAFQAQAAEAAAAHh1xxFcwrs/YMu+B5PctD8AgPU+6AEAAAAAAAABUQEAABAAAADA0xxxwFS9P2Av9cj9IrU/AID1PugBAAAAAAAAAVIBAAAQAAAAqM3eMW/5vj9gL/XI/SK1PwAA9j74AQAAAAAAAAFTAQAAEAAAADDI45fEPMA/YC/1yP0itT8AAPc++AEAAAAAAAABVAEAABAAAACQKdiW0fzAP2DLvgeT3LQ/AID3PggCAAAAAAAAAVUBAAAQAAAALD0WZbmzwT9gy74Hk9y0PwAA+j4IAgAAAAAAAAFWAQAAEAAAAJCeCmTGc8I/QGeIRiiWtD8AAPs+FwIAAAAAAAABVwEAABAAAADw//5i0zPDP0BniEYolrQ/AAD/PhcCAAAAAAAAAVgBAAAQAAAAGK+pkgX9wz9AA1KFvU+0PwBAAD8nAgAAAAAAAAFZAQAAEAAAAEBeVMI3xsQ/QJ8bxFIJtD8AwAE/JwIAAAAAAAABWgEAABAAAACov0jBRIbFP0A75QLowrM/AIACPzYCAAAAAAAAAVsBAAAQAAAAQNOGjyw9xj9AO+UC6MKzPwAABD82AgAAAAAAAAFcAQAAEAAAABCZDi3v6sY/INeuQX18sz8AgAQ/NgIAAAAAAAABXQEAABAAAADgXpbKsZjHPyBzeIASNrM/AEAFP1YCAAAAAAAAAV4BAAAQAAAAEA5B+uNhyD8gD0K/p++yPwDABT9WAgAAAAAAAAFfAQAAEAAAAGhvNfnwIck/IA9Cv6fvsj8AwAU/VgIAAAAAAAABYAEAABAAAACQHuAoI+vJPyAPQr+n77I/AAAGP1YCAAAAAAAAAWEBAAAQAAAA+H/UJzCryj8gqwv+PKmyPwBABT9lAgAAAAAAAAFiAQAAEAAAABgvf1didMs/AEfVPNJisj8AAAU/ZQIAAAAAAAABYwEAABAAAAC4Qr0lSivMPwDjnntnHLI/AIAFP3UCAAAAAAAAAWQBAAAQAAAAGKSxJFfrzD/gGjL5kY+xPwDABT91AgAAAAAAAAFlAQAAEAAAADhTXFSJtM0/4FLFdrwCsT8AgAY/hQIAAAAAAAABZgEAABAAAAAwUL204IbOP8CKWPTmdbA/AMAGP4UCAAAAAAAAAWcBAAAQAAAAIE0eFThZzz+AhdfjItKvPwDABT+kAgAAAAAAAAFoAQAAEAAAANDydevsHtA/QPX93ne4rj8AQAU/pAIAAAAAAAABaQEAABAAAACAI/Bq837QP0BlJNrMnq0/AIAFP6QCAAAAAAAAAWoBAAAQAAAAFHvFgozj0D8A1UrVIYWsPwDABT+kAgAAAAAAAAFrAQAAEAAAAKjSmpolSNE/AEVx0HZrqz8AgAY/swIAAAAAAAABbAEAABAAAAAIeCbj47XRP8DsKkn2xKk/AMAGP7MCAAAAAAAAAW0BAAAQAAAAYB2yK6Ij0j9AXFFES6uoPwDABj/DAgAAAAAAAAFuAQAAEAAAALzCPXRgkdI/QMx3P6CRpz8AAAc/wwIAAAAAAAABbwEAABAAAAAcaMm8Hv/SPwA8njr1d6Y/AEAFP9MCAAAAAAAAAXABAAAQAAAAkOb5bEpo0z8ArMQ1Sl6lPwCABD/TAgAAAAAAAAFxAQAAEAAAAAxlKh120dM/wFN+rsm3oz8AAAQ/0wIAAAAAAAABcgEAABAAAAAwWGyWWUjUP4DDpKkenqI/AAAEP+ICAAAAAAAAAXMBAAAQAAAAUEuuDz2/1D+AM8ukc4ShPwAABD/iAgAAAAAAAAF0AQAAEAAAAIwXlfCNMdU/QKPxn8hqoD8AAAQ/8gIAAAAAAAABdQEAABAAAADsvCA5TJ/VP4C2CTvmu58/AAAFP/ICAAAAAAAAAXYBAAAQAAAAYDtR6XcI1j8AllYxkIidPwCABT8CAwAAAAAAAAF3AQAAEAAAANy5gZmjcdY/AHajJzpVmz8AwAU/AgMAAAAAAAABeAEAABAAAABUOLJJz9rWP4BV8B3kIZk/AAAGPxEDAAAAAAAAAXkBAAAQAAAA0Lbi+fpD1z+ANT0Uju6WPwCABj8RAwAAAAAAAAF6AQAAEAAAAChcbkK5sdc/AKVjD+PUlT8AwAY/IQMAAAAAAAABewEAABAAAACEAfqKdx/YPwAVigo4u5Q/AEAGPyEDAAAAAAAAAXwBAAAQAAAA/H8qO6OI2D8AhbAFjaGTPwAABj8wAwAAAAAAAAF9AQAAEAAAALCwpLqp6Ng/gPTWAOKHkj8AAAY/MAMAAAAAAAABfgEAABAAAABECHrSQk3ZP4DUI/eLVJA/AAAGP1ADAAAAAAAAAX8BAAAQAAAA2F9P6tux2T8AiZTkwXWOPwAABz9QAwAAAAAAAAGAAQAAEAAAADAF2zKaH9o/AGjh2mtCjD8AgAc/XwMAAAAAAAABgQEAABAAAACsgwvjxYjaPwBILtEVD4o/AEAHP18DAAAAAAAAAYIBAAAQAAAAQNvg+l7t2j8ASC7RFQ+KPwAABz9fAwAAAAAAAAGDAQAAEAAAANQythL4Uds/AEgu0RUPij8AgAY/XwMAAAAAAAABhAEAABAAAACAYzCS/rHbPwBILtEVD4o/AAAGP28DAAAAAAAAAYUBAAAQAAAAFLsFqpcW3D8ASC7RFQ+KPwAABj9vAwAAAAAAAAGGAQAAEAAAAKwS28Ewe9w/AEgu0RUPij8AAAY/fwMAAAAAAAABhwEAABAAAABEarDZyd/cPwBo4dprQow/AAAGP38DAAAAAAAAAYgBAAAQAAAAuOjgifVI3T8AiZTkwXWOPwAABj+OAwAAAAAAAAGJAQAAEAAAAFBAtqGOrd0/gGT9+zZukT8AAAY/jgMAAAAAAAABigEAABAAAADEvuZRuhbeP4D01gDih5I/AAAGP60DAAAAAAAAAYsBAAAQAAAAWBa8aVN73j+A9NYA4oeSPwAABj+tAwAAAAAAAAGMAQAAEAAAANSU7Bl/5N4/gPTWAOKHkj8AAAY/rQMAAAAAAAABjQEAABAAAAAsOnhiPVLfP4D01gDih5I/AAAGP60DAAAAAAAAAY4BAAAQAAAAUC262yDJ3z+A9NYA4oeSPwAABj+tAwAAAAAAAAGPAQAAEAAAAFbpIpJvG+A/gPTWAOKHkj8AgAY/vQMAAAAAAAABkAEAABAAAAA+nUwzvV3gP4D01gDih5I/AMAGP70DAAAAAAAAAZEBAAAQAAAAXgPAo+WW4D+A9NYA4oeSPwCABz/NAwAAAAAAAAGSAQAAEAAAAH5pMxQO0OA/gPTWAOKHkj8AwAc/zQMAAAAAAAABkwEAABAAAACgz6aENgnhP4D01gDih5I/AAAJP9wDAAAAAAAAAZQBAAAQAAAAMMlHQahE4T+A9NYA4oeSPwCACT/cAwAAAAAAAAGVAQAAEAAAAFAvu7HQfeE/gPTWAOKHkj8AQAk//AMAAAAAAAABlgEAABAAAAD+AQHWr7ThP4D01gDih5I/AAAJP/wDAAAAAAAAAZcBAAAQAAAArNRG+o7r4T8AhbAFjaGTPwAACT8LBAAAAAAAAAGYAQAAEAAAAHaAMYbbHeI/AIWwBY2hkz8AAAk/CwQAAAAAAAABmQEAABAAAAC0v0lecVLiPwCFsAWNoZM/AIAJPwsEAAAAAAAAAZoBAAAQAAAAYJKPglCJ4j+A9NYA4oeSPwDACT8LBAAAAAAAAAGbAQAAEAAAABBl1aYvwOI/gPTWAOKHkj8AwAk/GwQAAAAAAAABnAEAABAAAAC8NxvLDvfiP4D01gDih5I/AAAKPxsEAAAAAAAAAZ0BAAAQAAAAFFDYChIn4z+A9NYA4oeSPwAACz8qBAAAAAAAAAGeAQAAEAAAAGxolUoVV+M/gPTWAOKHkj8AgAs/KgQAAAAAAAABnwEAABAAAABU7SQ+z4TjP4D01gDih5I/AEAMPzoEAAAAAAAAAaABAAAQAAAAIJkPyhu34z+A9NYA4oeSPwDADD86BAAAAAAAAAGhAQAAEAAAAHaxzAkf5+M/gPTWAOKHkj8AgA0/OgQAAAAAAAABogEAABAAAABAXbeVaxnkP4D01gDih5I/AMANP0oEAAAAAAAAAaMBAAAQAAAAfJzPbQFO5D8AhbAFjaGTPwBADT9KBAAAAAAAAAGkAQAAEAAAAGIhX2G7e+Q/ABWKCji7lD8AAA0/WQQAAAAAAAABpQEAABAAAAC6ORyhvqvkPwClYw/j1JU/AIANP1kEAAAAAAAAAaYBAAAQAAAAMCt+SC/X5D+ANT0Uju6WPwDADT9pBAAAAAAAAAGnAQAAEAAAAKQc4O+fAuU/gDU9FI7ulj8AQA0/aQQAAAAAAAABqAEAABAAAACIoW/jWTDlP4A1PRSO7pY/AAANP4gEAAAAAAAAAakBAAAQAAAAUk1ab6Zi5T+ANT0Uju6WPwAADT+IBAAAAAAAAAGqAQAAEAAAAB75RPvylOU/gDU9FI7ulj8AAA0/iAQAAAAAAAABqwEAABAAAABaOF3TiMnlP4DFFhk5CJg/AIANP4gEAAAAAAAAAawBAAAQAAAAtFAaE4z55T+AVfAd5CGZPwDADT+YBAAAAAAAAAGtAQAAEAAAAApp11KPKeY/gOXJIo87mj8AgA4/mAQAAAAAAAABrgEAABAAAABkgZSSklnmP4DlySKPO5o/AMAOP7sEAAAAAAAAAa8BAAAQAAAAvJlR0pWJ5j8AdqMnOlWbPwBADj+7BAAAAAAAAAGwAQAAEAAAAIRFPF7iu+Y/AHajJzpVmz8AAA4/uwQAAAAAAAABsQEAABAAAABQ8SbqLu7mPwAGfSzlbpw/AIAOP7sEAAAAAAAAAbIBAAAQAAAAGp0Rdnsg5z8AllYxkIidPwDADj/LBAAAAAAAAAGzAQAAEAAAAAAioWk1Tuc/gCYwNjuinj8AwA4/ywQAAAAAAAABtAEAABAAAADopjBd73vnP4C2CTvmu58/AAAPP9oEAAAAAAAAAbUBAAAQAAAAQL/tnPKr5z9Ao/GfyGqgPwAADz/aBAAAAAAAAAG2AQAAEAAAAJjXqtz12+c/QKPxn8hqoD8AAA8/6gQAAAAAAAABtwEAABAAAABig5VoQg7oP0BrXiKe96A/AAAPP+oEAAAAAAAAAbgBAAAQAAAAnMKtQNhC6D9Aa14invegPwAADz/6BAAAAAAAAAG5AQAAEAAAANoBxhhud+g/gDPLpHOEoT8AABA/+gQAAAAAAAABugEAABAAAAA0GoNYcafoP4Azy6RzhKE/AIAQPwkFAAAAAAAAAbsBAAAQAAAAijJAmHTX6D+AM8ukc4ShPwBAET8JBQAAAAAAAAG8AQAAEAAAAOJK/dd3B+k/QGteIp73oD8AwBE/GQUAAAAAAAABvQEAABAAAACu9udjxDnpP0BrXiKe96A/AIATPxkFAAAAAAAAAb4BAAAQAAAA6DUAPFpu6T9Ao/GfyGqgPwBAFD8oBQAAAAAAAAG/AQAAEAAAAJgIRmA5pek/QKPxn8hqoD8AwBU/KAUAAAAAAAABwAEAABAAAABgtDDshdfpP0Cj8Z/IaqA/AIAWPzgFAAAAAAAAAcEBAAAQAAAAuMztK4kH6j9Aa14invegPwAAGD84BQAAAAAAAAHCAQAAEAAAACy+T9P5Muo/QGteIp73oD8AgBg/OAUAAAAAAAABwwEAABAAAACir7F6al7qP0BrXiKe96A/AMAYP0gFAAAAAAAAAcQBAAAQAAAAhjRBbiSM6j9Ao/GfyGqgPwAAGT9IBQAAAAAAAAHFAQAAEAAAAOJM/q0nvOo/QKPxn8hqoD8AgBk/VwUAAAAAAAABxgEAABAAAACs+Og5dO7qP0Cj8Z/IaqA/AMAZP1cFAAAAAAAAAccBAAAQAAAAdqTTxcAg6z9Ao/GfyGqgPwDAGT9nBQAAAAAAAAHIAQAAEAAAAMy8kAXEUOs/QKPxn8hqoD8AABo/ZwUAAAAAAAAByQEAABAAAAC0QSD5fX7rP0Cj8Z/IaqA/AAAaP4YFAAAAAAAAAcoBAAAQAAAAmsav7Des6z9Ao/GfyGqgPwAAGj+GBQAAAAAAAAHLAQAAEAAAAA64EZSo1+s/QKPxn8hqoD8AgBo/hgUAAAAAAAABzAEAABAAAAD0PKGHYgXsP4C2CTvmu58/AMAaP4YFAAAAAAAAAc0BAAAQAAAA3MEwexwz7D+Atgk75rufPwAAHD+WBQAAAAAAAAHOAQAAEAAAADTa7bofY+w/gLYJO+a7nz8AgBw/lgUAAAAAAAABzwEAABAAAAAaX32u2ZDsP4C2CTvmu58/AMAcP6UFAAAAAAAAAdABAAAQAAAAjlDfVUq87D+Atgk75rufPwAAHT+lBQAAAAAAAAHRAQAAEAAAAJKuE7Fx5ew/QKPxn8hqoD8AAB0/xQUAAAAAAAAB0gEAABAAAAAgeRrATwztP0Cj8Z/IaqA/AAAdP8UFAAAAAAAAAdMBAAAQAAAAskMhzy0z7T9Ao/GfyGqgPwCAHT/FBQAAAAAAAAHUAQAAEAAAALKhVSpVXO0/QKPxn8hqoD8AwB0/xQUAAAAAAAAB1QEAABAAAAC2/4mFfIXtP0Cj8Z/IaqA/AEAdP9QFAAAAAAAAAdYBAAAQAAAASsqQlFqs7T9Ao/GfyGqgPwAAHT/UBQAAAAAAAAHXAQAAEAAAAGgBalfv0O0/QGteIp73oD8AAB0/5AUAAAAAAAAB2AEAABAAAACGOEMahPXtP0BrXiKe96A/AAAdP+QFAAAAAAAAAdkBAAAQAAAAwEjBRIYV7j+AM8ukc4ShPwAAHj/kBQAAAAAAAAHaAQAAEAAAABYy5Nb1MO4/gPs3J0kRoj8AgB4/9AUAAAAAAAAB2wEAABAAAABuGwdpZUzuP4DDpKkenqI/AEAeP/QFAAAAAAAAAdwBAAAQAAAAxgQq+9Rn7j+AixEs9CqjPwAAHj8DBgAAAAAAAAHdAQAAEAAAAKpaH0H7gO4/wFN+rsm3oz8AwBw/AwYAAAAAAAAB3gEAABAAAACQsBSHIZruP8Ab6zCfRKQ/AEAcPyIGAAAAAAAAAd8BAAAQAAAAcgYKzUez7j8ArMQ1Sl6lPwAAGz8iBgAAAAAAAAHgAQAAEAAAAFpc/xJuzO4/ADyeOvV3pj8AQBo/MgYAAAAAAAAB4QEAABAAAACwRSKl3efuP0DMdz+gkac/AEAWPzIGAAAAAAAAAeIBAAAQAAAAesJyg5YF7z+AJL7GIDipPwBAFD8yBgAAAAAAAAHjAQAAEAAAAEA/w2FPI+8/wLSXy8tRqj8AABA/MgYAAAAAAAAB5AEAABAAAAAKvBNACEHvPwAN3lJM+Ks/AAAOP0IGAAAAAAAAAeUBAAAQAAAAYqU20ndc7z9AZSTazJ6tPwDACD9CBgAAAAAAAAHmAQAAEAAAACoih7Aweu8/QL1qYU1Frz8AgAY/UQYAAAAAAAAB5wEAABAAAACCC6pCoJXvP+DujrVRvLA/AIDdPlEGAAAAAAAAAegBAAAQAAAAaGGfiMau7z8Af2i6/NWxPwAAyD5hBgAAAAAAAAHpAQAAEAAAADDe72Z/zO8/IA9Cv6fvsj8AALw+YQYAAAAAAAAB6gEAABAAAACIxxL57ufvPyBzeIASNrM/AAC4PoAGAAAAAAAACw=="/>
</p:tagLst>
</file>

<file path=ppt/tags/tag39.xml><?xml version="1.0" encoding="utf-8"?>
<p:tagLst xmlns:a="http://schemas.openxmlformats.org/drawingml/2006/main" xmlns:r="http://schemas.openxmlformats.org/officeDocument/2006/relationships" xmlns:p="http://schemas.openxmlformats.org/presentationml/2006/main">
  <p:tag name="ATHENA.MIXSHAPE" val="|streamable=true|audioOnly=true|recordStart=0|recordEnd=81501|recordLength=81550|start=0|end=81501|audioFormat={00001610-0000-0010-8000-00AA00389B71}|audioRate=44100|muted=false|volume=0.8|fadeIn=0|fadeOut=0|videoFormat={34363248-0000-0010-8000-00AA00389B71}|videoRate=15|videoWidth=256|videoHeight=256"/>
</p:tagLst>
</file>

<file path=ppt/tags/tag4.xml><?xml version="1.0" encoding="utf-8"?>
<p:tagLst xmlns:a="http://schemas.openxmlformats.org/drawingml/2006/main" xmlns:r="http://schemas.openxmlformats.org/officeDocument/2006/relationships" xmlns:p="http://schemas.openxmlformats.org/presentationml/2006/main">
  <p:tag name="ATHENA.MIXSHAPE" val="AAEAAAD/////AQAAAAAAAAAMAgAAAE9BdXRob3JQUFQsIFZlcnNpb249MC4xLjYyMzYuMCwgQ3VsdHVyZT1uZXV0cmFsLCBQdWJsaWNLZXlUb2tlbj0zMWJmMzg1NmFkMzY0ZTM1BQEAAAALSW5rTWF0dGVyVjEEAAAABVNjYWxlDUxpc3RgMStfaXRlbXMMTGlzdGAxK19zaXplD0xpc3RgMStfdmVyc2lvbgAEAAALF1NoYXJlZC5JbmtpbmcuSW5rQXRvbVtdAgAAAAgIAgAAABC5LT8JAwAAAAoAAAAOAAAABwMAAAAAAQAAABAAAAAECUlua0F0b21WMQIAAAAJBAAAAAkFAAAACQYAAAAJBwAAAAkIAAAACQkAAAAJCgAAAAkLAAAACQwAAAAJDQAAAA0GBQQAAAALUGVuU3Ryb2tlVjEEAAAACkF0dHJpYnV0ZXMFVHJhY2UJU3RhcnRUaW1lBFR5cGUEBAAED1BlbkF0dHJpYnV0ZXNWMQIAAAAKSW5rVHJhY2VWMQIAAAAQDEFjdGlvblR5cGVWMQIAAAACAAAACQ4AAAAJDwAAALsNAAAAAAAABfD///8MQWN0aW9uVHlwZVYxAQAAAAd2YWx1ZV9fAAgCAAAAAAAAAAEFAAAABAAAAAkRAAAACRIAAABWDwAAAAAAAAHt////8P///wAAAAABBgAAAAQAAAAJFAAAAAkVAAAAFhgAAAAAAAAB6v////D///8AAAAAAQcAAAAEAAAACRcAAAAJGAAAAJIZAAAAAAAAAef////w////AAAAAAEIAAAABAAAAAkaAAAACRsAAAAKJQAAAAAAAAHk////8P///wAAAAABCQAAAAQAAAAJHQAAAAkeAAAAgSYAAAAAAAAB4f////D///8AAAAAAQoAAAAEAAAACSAAAAAJIQAAAE4/AAAAAAAAAd7////w////AAAAAAELAAAABAAAAAkjAAAACSQAAADjQAAAAAAAAAHb////8P///wAAAAABDAAAAAQAAAAJJgAAAAknAAAAaFcAAAAAAAAB2P////D///8AAAAAAQ0AAAAEAAAACSkAAAAJKgAAACJZAAAAAAAAAdX////w////AAAAAAUOAAAAD1BlbkF0dHJpYnV0ZXNWMQoAAAAHX2NvbG9yQQdfY29sb3JSB19jb2xvckcHX2NvbG9yQgpGaXRUb0N1cnZlBkhlaWdodA5JZ25vcmVQcmVzc3VyZQ1Jc0hpZ2hsaWdodGVyBVNoYXBlBVdpZHRoAAAAAAAAAAAEAAICAgIBBgEBDEJydXNoU2hhcGVWMQIAAAAGAgAAAP8AAP8AAAAAAAAACEAAAAXU////DEJydXNoU2hhcGVWMQEAAAAHdmFsdWVfXwAIAgAAAAEAAAAAAAAAAAAIQAUPAAAACklua1RyYWNlVjEDAAAADUxpc3RgMStfaXRlbXMMTGlzdGAxK19zaXplD0xpc3RgMStfdmVyc2lvbgQAABhTaGFyZWQuSW5raW5nLklua1BvaW50W10CAAAACAgCAAAACS0AAAAiAAAAIgAAAAERAAAADgAAAP8AAP8AAAAAAAAACEAAAAHS////1P///wEAAAAAAAAAAAAIQAESAAAADwAAAAkvAAAANgAAADYAAAABFAAAAA4AAAD/AAD/AAAAAAAAAAhAAAAB0P///9T///8BAAAAAAAAAAAACEABFQAAAA8AAAAJMQAAACAAAAAgAAAAARcAAAAOAAAA/wAA/wAAAAAAAAAIQAAAAc7////U////AQAAAAAAAAAAAAhAARgAAAAPAAAACTMAAAA5AAAAOQAAAAEaAAAADgAAAP8AAP8AAAAAAAAACEAAAAHM////1P///wEAAAAAAAAAAAAIQAEbAAAADwAAAAk1AAAAHAAAABwAAAABHQAAAA4AAAD/AAD/AAAAAAAAAAhAAAAByv///9T///8BAAAAAAAAAAAACEABHgAAAA8AAAAJNwAAAC8AAAAvAAAAASAAAAAOAAAA/wAA/wAAAAAAAAAIQAAAAcj////U////AQAAAAAAAAAAAAhAASEAAAAPAAAACTkAAAAlAAAAJQAAAAEjAAAADgAAAP8AAP8AAAAAAAAACEAAAAHG////1P///wEAAAAAAAAAAAAIQAEkAAAADwAAAAk7AAAAOQAAADkAAAABJgAAAA4AAAD/AAD/AAAAAAAAAAhAAAABxP///9T///8BAAAAAAAAAAAACEABJwAAAA8AAAAJPQAAACAAAAAgAAAAASkAAAAOAAAA/wAA/wAAAAAAAAAIQAAAAcL////U////AQAAAAAAAAAAAAhAASoAAAAPAAAACT8AAABBAAAAQQAAAActAAAAAAEAAABAAAAABApJbmtQb2ludFYxAgAAAAlAAAAACUEAAAAJQgAAAAlDAAAACUQAAAAJRQAAAAlGAAAACUcAAAAJSAAAAAlJAAAACUoAAAAJSwAAAAlMAAAACU0AAAAJTgAAAAlPAAAACVAAAAAJUQAAAAlSAAAACVMAAAAJVAAAAAlVAAAACVYAAAAJVwAAAAlYAAAACVkAAAAJWgAAAAlbAAAACVwAAAAJXQAAAAleAAAACV8AAAAJYAAAAAlhAAAADR4HLwAAAAABAAAAQAAAAAQKSW5rUG9pbnRWMQIAAAAJYgAAAAljAAAACWQAAAAJZQAAAAlmAAAACWcAAAAJaAAAAAlpAAAACWoAAAAJawAAAAlsAAAACW0AAAAJbgAAAAlvAAAACXAAAAAJcQAAAAlyAAAACXMAAAAJdAAAAAl1AAAACXYAAAAJdwAAAAl4AAAACXkAAAAJegAAAAl7AAAACXwAAAAJfQAAAAl+AAAACX8AAAAJgAAAAAmBAAAACYIAAAAJgwAAAAmEAAAACYUAAAAJhgAAAAmHAAAACYgAAAAJiQAAAAmKAAAACYsAAAAJjAAAAAmNAAAACY4AAAAJjwAAAAmQAAAACZEAAAAJkgAAAAmTAAAACZQAAAAJlQAAAAmWAAAACZcAAAANCgcxAAAAAAEAAAAgAAAABApJbmtQb2ludFYxAgAAAAmYAAAACZkAAAAJmgAAAAmbAAAACZwAAAAJnQAAAAmeAAAACZ8AAAAJoAAAAAmhAAAACaIAAAAJowAAAAmkAAAACaUAAAAJpgAAAAmnAAAACagAAAAJqQAAAAmqAAAACasAAAAJrAAAAAmtAAAACa4AAAAJrwAAAAmwAAAACbEAAAAJsgAAAAmzAAAACbQAAAAJtQAAAAm2AAAACbcAAAAHMwAAAAABAAAAQAAAAAQKSW5rUG9pbnRWMQIAAAAJuAAAAAm5AAAACboAAAAJuwAAAAm8AAAACb0AAAAJvgAAAAm/AAAACcAAAAAJwQAAAAnCAAAACcMAAAAJxAAAAAnFAAAACcYAAAAJxwAAAAnIAAAACckAAAAJygAAAAnLAAAACcwAAAAJzQAAAAnOAAAACc8AAAAJ0AAAAAnRAAAACdIAAAAJ0wAAAAnUAAAACdUAAAAJ1gAAAAnXAAAACdgAAAAJ2QAAAAnaAAAACdsAAAAJ3AAAAAndAAAACd4AAAAJ3wAAAAngAAAACeEAAAAJ4gAAAAnjAAAACeQAAAAJ5QAAAAnmAAAACecAAAAJ6AAAAAnpAAAACeoAAAAJ6wAAAAnsAAAACe0AAAAJ7gAAAAnvAAAACfAAAAANBwc1AAAAAAEAAAAgAAAABApJbmtQb2ludFYxAgAAAAnxAAAACfIAAAAJ8wAAAAn0AAAACfUAAAAJ9gAAAAn3AAAACfgAAAAJ+QAAAAn6AAAACfsAAAAJ/AAAAAn9AAAACf4AAAAJ/wAAAAkAAQAACQEBAAAJAgEAAAkDAQAACQQBAAAJBQEAAAkGAQAACQcBAAAJCAEAAAkJAQAACQoBAAAJCwEAAAkMAQAADQQHNwAAAAABAAAAQAAAAAQKSW5rUG9pbnRWMQIAAAAJDQEAAAkOAQAACQ8BAAAJEAEAAAkRAQAACRIBAAAJEwEAAAkUAQAACRUBAAAJFgEAAAkXAQAACRgBAAAJGQEAAAkaAQAACRsBAAAJHAEAAAkdAQAACR4BAAAJHwEAAAkgAQAACSEBAAAJIgEAAAkjAQAACSQBAAAJJQEAAAkmAQAACScBAAAJKAEAAAkpAQAACSoBAAAJKwEAAAksAQAACS0BAAAJLgEAAAkvAQAACTABAAAJMQEAAAkyAQAACTMBAAAJNAEAAAk1AQAACTYBAAAJNwEAAAk4AQAACTkBAAAJOgEAAAk7AQAADREHOQAAAAABAAAAQAAAAAQKSW5rUG9pbnRWMQIAAAAJPAEAAAk9AQAACT4BAAAJPwEAAAlAAQAACUEBAAAJQgEAAAlDAQAACUQBAAAJRQEAAAlGAQAACUcBAAAJSAEAAAlJAQAACUoBAAAJSwEAAAlMAQAACU0BAAAJTgEAAAlPAQAACVABAAAJUQEAAAlSAQAACVMBAAAJVAEAAAlVAQAACVYBAAAJVwEAAAlYAQAACVkBAAAJWgEAAAlbAQAACVwBAAAJXQEAAAleAQAACV8BAAAJYAEAAA0bBzsAAAAAAQAAAEAAAAAECklua1BvaW50VjECAAAACWEBAAAJYgEAAAljAQAACWQBAAAJZQEAAAlmAQAACWcBAAAJaAEAAAlpAQAACWoBAAAJawEAAAlsAQAACW0BAAAJbgEAAAlvAQAACXABAAAJcQEAAAlyAQAACXMBAAAJdAEAAAl1AQAACXYBAAAJdwEAAAl4AQAACXkBAAAJegEAAAl7AQAACXwBAAAJfQEAAAl+AQAACX8BAAAJgAEAAAmBAQAACYIBAAAJgwEAAAmEAQAACYUBAAAJhgEAAAmHAQAACYgBAAAJiQEAAAmKAQAACYsBAAAJjAEAAAmNAQAACY4BAAAJjwEAAAmQAQAACZEBAAAJkgEAAAmTAQAACZQBAAAJlQEAAAmWAQAACZcBAAAJmAEAAAmZAQAADQcHPQAAAAABAAAAIAAAAAQKSW5rUG9pbnRWMQIAAAAJmgEAAAmbAQAACZwBAAAJnQEAAAmeAQAACZ8BAAAJoAEAAAmhAQAACaIBAAAJowEAAAmkAQAACaUBAAAJpgEAAAmnAQAACagBAAAJqQEAAAmqAQAACasBAAAJrAEAAAmtAQAACa4BAAAJrwEAAAmwAQAACbEBAAAJsgEAAAmzAQAACbQBAAAJtQEAAAm2AQAACbcBAAAJuAEAAAm5AQAABz8AAAAAAQAAAIAAAAAECklua1BvaW50VjECAAAACboBAAAJuwEAAAm8AQAACb0BAAAJvgEAAAm/AQAACcABAAAJwQEAAAnCAQAACcMBAAAJxAEAAAnFAQAACcYBAAAJxwEAAAnIAQAACckBAAAJygEAAAnLAQAACcwBAAAJzQEAAAnOAQAACc8BAAAJ0AEAAAnRAQAACdIBAAAJ0wEAAAnUAQAACdUBAAAJ1gEAAAnXAQAACdgBAAAJ2QEAAAnaAQAACdsBAAAJ3AEAAAndAQAACd4BAAAJ3wEAAAngAQAACeEBAAAJ4gEAAAnjAQAACeQBAAAJ5QEAAAnmAQAACecBAAAJ6AEAAAnpAQAACeoBAAAJ6wEAAAnsAQAACe0BAAAJ7gEAAAnvAQAACfABAAAJ8QEAAAnyAQAACfMBAAAJ9AEAAAn1AQAACfYBAAAJ9wEAAAn4AQAACfkBAAAJ+gEAAA0/BUAAAAAKSW5rUG9pbnRWMQQAAAABWAFZDlByZXNzdXJlRmFjdG9yCVRpbWVTdGFtcAAAAAAGBgsQAgAAAFqlfXh+oLI/QH7rWhjWoj8AABw+AAAAAAAAAAABQQAAAEAAAAAS9Bdf2QOwP7AzolTvHqE/AABVPhAAAAAAAAAAAUIAAABAAAAAEvQXX9kDsD/At0byP3qgPwAAYj4QAAAAAAAAAAFDAAAAQAAAABL0F1/ZA7A/ACVE3lY9nz8AAGs+EAAAAAAAAAABRAAAAEAAAAAS9Bdf2QOwP2DSsZyMz54/AICAPhAAAAAAAAAAAUUAAABAAAAAEvQXX9kDsD8gLY0Z+POdPwCAhD4gAAAAAAAAAAFGAAAAQAAAAG5gcaUCq7A/YDXWVJmqnD8AgI0+IAAAAAAAAAABRwAAAEAAAAD+OCQyVfmxPyCQsdEEz5s/AICRPi8AAAAAAAAAAUgAAABAAAAA/jgkMlX5sT/gl/oMpoWaPwCAmD4vAAAAAAAAAAFJAAAAQAAAAFqlfXh+oLI/oPLViRGqmT8AAJw+PwAAAAAAAAABSgAAAEAAAACOEde+p0ezP2BNsQZ9zpg/AAClPj8AAAAAAAAAAUsAAABAAAAA6n0wBdHusz8gqIyD6PKXPwAAqT4/AAAAAAAAAAFMAAAAQAAAAHpW45EjPbU/4AJoAFQXlz8AALY+TwAAAAAAAAABTQAAAEAAAABmm+9knzK3P4BdQ32/O5Y/AAC8Pk8AAAAAAAAAAU4AAABAAAAAhkxVfkTPuT9AuB76KmCVPwCAxD5PAAAAAAAAAAFPAAAAQAAAADrWbSQ8ur0/ABP6dpaElD8AAMg+XgAAAAAAAAABUAAAAEAAAAAh5m+ILibBP8Bt1fMBqZM/AIDNPl4AAAAAAAAAAVEAAABAAAAAb00CRWgWxD+AyLBwbc2SPwAA0D5uAAAAAAAAAAFSAAAAQAAAAKP+Z14Ns8Y/QCOM7djxkT8AANc+bgAAAAAAAAABUwAAAEAAAAA50lNhcErKPyB+Z2pEFpE/AADaPn0AAAAAAAAAAVQAAABAAAAAo+8SwT6OzT/g2ELnrzqQPwCA3z59AAAAAAAAAAFVAAAAQAAAAI4GaZAGadA/QGc8yDa+jj8AAOI+jQAAAAAAAAABVgAAAEAAAABMlUjA7QrSP8Ac88ENB40/AIDmPo0AAAAAAAAAAVcAAABAAAAAGH++QZ/W0z8ALYU4UHSKPwCA6D6hAAAAAAAAAAFYAAAAQAAAAPDDyhQbzNU/AD0Xr5Lhhz8AgOo+oQAAAAAAAAABWQAAAEAAAAD2vgOLKxXYP8BMqSXVToU/AIDrPrAAAAAAAAAAAVoAAABAAAAA8F6mr3E02j+AtxYZg+CBPwCA6z6wAAAAAAAAAAFbAAAAQAAAAN7+SNS3U9w/gI9RH4ubfj8AAOw+wAAAAAAAAAABXAAAAEAAAADAQ1WnM0neP4D6vhI5LXs/AADkPsAAAAAAAAAAAV0AAABAAAAAxZZllHIK4D+AZSwG5753PwCA4D7QAAAAAAAAAAFeAAAAQAAAAJowigOBxuA/ABvj/70Hdj8AAKw+0AAAAAAAAAABXwAAAEAAAABbbxghxVjhP4DQmfmUUHQ/AACUPt8AAAAAAAAAAWAAAABAAAAAfyVFxFms4T+A0Jn5lFB0PwCAhz7fAAAAAAAAAAFhAAAAQAAAAH8lRcRZrOE/ABvj/70Hdj8AgIM+3wAAAAAAAAABYgAAAEAAAADsSubLy0akP4Da+tcthp0/AACdPgAAAAAAAAAAAWMAAABAAAAAeCDQGF5+mz/A4kMTzzycPwAA1z4PAAAAAAAAAAFkAAAAQAAAAFjRNTIDG54/YDXWVJmqnD8AAOQ+DwAAAAAAAAABZQAAAEAAAACEcjM/efiiP4Da+tcthp0/AIDtPg8AAAAAAAAAAWYAAABAAAAAVPxL5XDjpj/Afx9bwmGePwCA8D4PAAAAAAAAAAFnAAAAQAAAAMTU/nHDMag/IGW0sHUMoD8AAPA+HwAAAAAAAAABaAAAAEAAAADkhWSLaM6qP7AzolTvHqE/AADwPh8AAAAAAAAAAWkAAABAAAAAEvQXX9kDsD+Qp7R7/QyjPwAA8D4vAAAAAAAAAAFqAAAAQAAAAP44JDJV+bE/sESQw/AxpT8AgO4+LwAAAAAAAAABawAAAEAAAABapX14fqCyP+Bdx22T+6c/AADuPi8AAAAAAAAAAWwAAABAAAAA6n0wBdHusz9QoMc4G/yqPwAA5D4+AAAAAAAAAAFtAAAAQAAAAHpW45EjPbU/0OLHA6P8rT8AgN8+PgAAAAAAAAABbgAAAEAAAAAKL5Yedou2P/h9/9YiY7A/AIDbPk4AAAAAAAAAAW8AAABAAAAA9nOi8fGAuD/gdbabgayxPwAA2j5OAAAAAAAAAAFwAAAAQAAAABYlCAuXHbs/GNkI0G3asj8AANo+TgAAAAAAAAABcQAAAEAAAAD+aRTeEhO9PxATkuN00bM/AADaPl0AAAAAAAAAAXIAAABAAAAAIht697evvz9YuLZmCa20PwAA2j5dAAAAAAAAAAFzAAAAQAAAAE+cnCvDecE/8Mh2WStttT8AANo+bQAAAAAAAAABdAAAAEAAAAD5KnxbqhvDPziwbSto9rU/AADePm0AAAAAAAAAAXUAAABAAAAAASa10bpkxT8wbpvcv0i2PwAA4D59AAAAAAAAAAF2AAAAQAAAAAch7kfLrcc/gJdk/aR/tj8AgOQ+fQAAAAAAAAABdwAAAEAAAACBPq2nmfHKPzAsyY0Xm7Y/AIDmPowAAAAAAAAAAXgAAABAAAAA61tsB2g1zj+Al2T9pH+2PwCA5z6MAAAAAAAAAAF5AAAAQAAAALK8lTObvNA/2AIAbTJktj8AAOg+nAAAAAAAAAABegAAAEAAAAB+pgu1TIjSP4jZNkxNLbY/AADoPpwAAAAAAAAAAXsAAABAAAAASpCBNv5T1D84sG0raPa1PwAA6D67AAAAAAAAAAF8AAAAQAAAACzVjQl6SdY/QPI/ehCktT8AAOk+uwAAAAAAAAABfQAAAEAAAAD2vgOLKxXYP/DIdlkrbbU/AIDpPrsAAAAAAAAAAX4AAABAAAAAtk3juhK32T+gn604Rja1PwCA6T67AAAAAAAAAAF/AAAAQAAAAGrcwur5WNs/UHbkF2H/tD8AAOo+ywAAAAAAAAABgAAAAEAAAADsWd8lgn3cP1B25Bdh/7Q/AADqPssAAAAAAAAAAYEAAABAAAAAbtf7YAqi3T+o4X+H7uO0PwAA6j7aAAAAAAAAAAGCAAAAQAAAAOT5gUrInN4/AE0b93vItD8AAOo+2gAAAAAAAAABgwAAAEAAAAA6wXHiu23fP1i4tmYJrbQ/AADqPtoAAAAAAAAAAYQAAABAAAAAdtI01xrr3z9YuLZmCa20PwAA6z7qAAAAAAAAAAGFAAAAQAAAAE3EML1XH+A/qCNS1paRtD8AgOs+6gAAAAAAAAABhgAAAEAAAABfH8cOIkngP6gjUtaWkbQ/AADwPvoAAAAAAAAAAYcAAABAAAAAcXpdYOxy4D+oI1LWlpG0PwAA8j76AAAAAAAAAAGIAAAAQAAAAHF6XWDscuA/AI/tRSR2tD8AAPk+CQEAAAAAAAABiQAAAEAAAABxel1g7HLgP1j6iLWxWrQ/AAD8PgkBAAAAAAAAAYoAAABAAAAAXx/HDiJJ4D8I0b+UzCO0PwBAAD8JAQAAAAAAAAGLAAAAQAAAANjx++U8NOA/aH4tUwK2sz8AQAE/GQEAAAAAAAABjAAAAEAAAADFlmWUcgrgP3gC0vBSEbM/AIADPykBAAAAAAAAAY0AAABAAAAAZneehVDB3z+AyEjdSxqyPwBABD84AQAAAAAAAAGOAAAAQAAAADrBceK7bd8/8DstiHq1sD8AwAQ/OAEAAAAAAAABjwAAAEAAAAAIsK7tXPDePyCQNcLYjq0/AAAFPzgBAAAAAAAAAZAAAABAAAAA5PmBSsic3j+ALLURDQ6pPwBAAj9XAQAAAAAAAAGRAAAAQAAAAOT5gUrInN4/wMg0YUGNpD8AAAE/VwEAAAAAAAABkgAAAEAAAADAQ1WnM0neP8C3RvI/eqA/AID1PlcBAAAAAAAAAZMAAABAAAAAwENVpzNJ3j9ARWjL2xeaPwAA8D5XAQAAAAAAAAGUAAAAQAAAAMBDVaczSd4/ABP6dpaElD8AgL4+ZwEAAAAAAAABlQAAAEAAAACq6L5VaR/eP4Ar1Sh6qJA/AICoPmcBAAAAAAAAAZYAAABAAAAAhjKSstTL3T+ADGFLy5mPPwAAnD53AQAAAAAAAAGXAAAAQAAAAGJ8ZQ9AeN0/IH5nakQWkT8AAJg+dwEAAAAAAAABmAAAAEAAAAD5KnxbqhvDP4w0SoMda8c/AABQPgAAAAAAAAAAAZkAAABAAAAAT5ycK8N5wT+MNEqDHWvHPwCAjj4QAAAAAAAAAAGaAAAAQAAAAAcwQ+WZ0sA/OOoXO2Rdxz8AAJc+EAAAAAAAAAABmwAAAEAAAAAHMEPlmdLAPzjqFztkXcc/AACdPhAAAAAAAAAAAZwAAABAAAAABzBD5ZnSwD846hc7ZF3HPwAApD4QAAAAAAAAAAGdAAAAQAAAAAcwQ+WZ0sA/OOoXO2Rdxz8AAKY+HwAAAAAAAAABngAAAEAAAACtw+mecCvAP+Sf5fKqT8c/AICyPh8AAAAAAAAAAZ8AAABAAAAAIht697evvz/kn+Xyqk/HPwAAuD4fAAAAAAAAAAGgAAAAQAAAACIbeve3r78/5J/l8qpPxz8AgMM+HwAAAAAAAAABoQAAAEAAAAAiG3r3t6+/P+Sf5fKqT8c/AIDIPi8AAAAAAAAAAaIAAABAAAAAIht697evvz/kn+Xyqk/HPwCAzz4vAAAAAAAAAAGjAAAAQAAAACIbeve3r78/5J/l8qpPxz8AANI+LwAAAAAAAAABpAAAAEAAAAAiG3r3t6+/P+Sf5fKqT8c/AIDVPi8AAAAAAAAAAaUAAABAAAAABzBD5ZnSwD/kn+Xyqk/HPwAA1z4/AAAAAAAAAAGmAAAAQAAAACHmb4guJsE/5J/l8qpPxz8AAN0+PwAAAAAAAAABpwAAAEAAAACXCPZx7CDCPzjqFztkXcc/AADgPk4AAAAAAAAAAagAAABAAAAAb00CRWgWxD/kn+Xyqk/HPwAA6z5tAAAAAAAAAAGpAAAAQAAAAHdIO7t4X8Y/kFWzqvFBxz8AAPA+cgAAAAAAAAABqgAAAEAAAADxZfoaR6PJP+TAThp/Jsc/AID6PnIAAAAAAAAAAasAAABAAAAAW4O5ehXnzD88LOqJDAvHPwAA/z5yAAAAAAAAAAGsAAAAQAAAAHir0j48P9A/QE1TseDhxj8AQAI/ggAAAAAAAAABrQAAAEAAAABwS3Vjgl7SP0huvNi0uMY/AEADP4IAAAAAAAAAAa4AAABAAAAASpCBNv5T1D/4RPO3z4HGPwBAAz+RAAAAAAAAAAGvAAAAQAAAAGbmUP7YxtY/qBsql+pKxj8AAAM/kQAAAAAAAAABsAAAAEAAAACe8kxpSI3ZP1jyYHYFFMY/AAADP5EAAAAAAAAAAbEAAABAAAAA3v5I1LdT3D8EyZdVIN3FPwAAAz+hAAAAAAAAAAGyAAAAQAAAAAiwru1c8N4/COoAffSzxT8AwAA/oQAAAAAAAAABswAAAEAAAACaMIoDgcbgPwwLaqTIisU/AID/PrEAAAAAAAAAAbQAAABAAAAALgk9kNMU4j9YdgUUVm/FPwCAzD6xAAAAAAAAAAG1AAAAQAAAAJsrw3mRD+M/sOGgg+NTxT8AALY+3wAAAAAAAAABtgAAAEAAAAAMTkljTwrkPwxNPPNwOMU/AICoPt8AAAAAAAAAAbcAAABAAAAA8UIEJCjw5D+4AgqrtyrFPwAApD7fAAAAAAAAAAG4AAAAQAAAAMoXLIVl5tA/wLC8ozy5yT8AAJw+AAAAAAAAAAABuQAAAEAAAACNNB+UuoPPPxw9wTqedMk/AIDVPg8AAAAAAAAAAboAAABAAAAAqepLN0/Xzz8cPcE6nnTJPwCA4j4PAAAAAAAAAAG7AAAAQAAAAHir0j48P9A/HD3BOp50yT8AgOs+DwAAAAAAAAABvAAAAEAAAAB4q9I+PD/QPxw9wTqedMk/AIDuPh8AAAAAAAAAAb0AAABAAAAAjgZpkAZp0D/E0SXLEJDJPwAA7j4fAAAAAAAAAAG+AAAAQAAAAI4GaZAGadA/wLC8ozy5yT8AAO8+HwAAAAAAAAABvwAAAEAAAACOBmmQBmnQPwzahcQh8Mk/AIDvPh8AAAAAAAAAAcAAAABAAAAAsryVM5u80D8EmLN1eULKPwCA7T4vAAAAAAAAAAHBAAAAQAAAALK8lTObvNA/qOpFt0Owyj8AgOw+PgAAAAAAAAABwgAAAEAAAACyvJUzm7zQP/DRPImAOcs/AADrPj4AAAAAAAAAAcMAAABAAAAAyhcshWXm0D/oTZjrL97LPwAA6j4+AAAAAAAAAAHEAAAAQAAAANZywtYvENE/MBQmlpiQzD8AgOU+TgAAAAAAAAABxQAAAEAAAADWcsLWLxDRP3jas0ABQ80/AIDjPk4AAAAAAAAAAcYAAABAAAAA/CjvecRj0T8Y63MzIwPOPwAA4T5dAAAAAAAAAAHHAAAAQAAAADY6sm4j4dE/CGfPldKnzj8AAOA+XQAAAAAAAAAByAAAAEAAAAA2OrJuI+HRP1ROxmcPMc8/AADhPm0AAAAAAAAAAckAAABAAAAAcEt1Y4Je0j9Q64rxkqzPPwCA4T5tAAAAAAAAAAHKAAAAQAAAAJQBogYXstI/+J6OmS4N0D8AgOE+fQAAAAAAAAABywAAAEAAAADGEmX7dS/TPyCjPhY3PdA/AADiPn0AAAAAAAAAAcwAAABAAAAAACQo8NSs0z8cgtXuYmbQPwAA5T6MAAAAAAAAAAHNAAAAQAAAAEqQgTb+U9Q/8DtTI7KI0D8AgOY+jAAAAAAAAAABzgAAAEAAAACoV3HO8STVP5jQt7MkpNA/AADsPowAAAAAAAAAAc8AAABAAAAALNWNCXpJ1j/sGur73bHQPwAA7j6cAAAAAAAAAAHQAAAAQAAAAK5SqkQCbtc/RGUcRJe/0D8AgPA+nAAAAAAAAAAB0QAAAEAAAABs4Yl06Q/ZP5ivToxQzdA/AIDxPqwAAAAAAAAAAdIAAABAAAAAInBppNCx2j/A1GcwLdTQPwCA8T6sAAAAAAAAAAHTAAAAQAAAAOxZ3yWCfdw/wNRnMC3U0D8AAPI+ywAAAAAAAAAB1AAAAEAAAADAQ1WnM0neP+z5gNQJ29A/AADyPssAAAAAAAAAAdUAAABAAAAAxZZllHIK4D8UH5p45uHQPwAA8j7LAAAAAAAAAAHWAAAAQAAAADK5630wBeE/aGnMwJ/v0D8AgPA+ywAAAAAAAAAB1wAAAEAAAAAuCT2Q0xTiP7yz/ghZ/dA/AADwPuoAAAAAAAAAAdgAAABAAAAAiNAsKMfl4j8Q/jBREgvRPwAA8D7qAAAAAAAAAAHZAAAAQAAAAOiXHMC6tuM/EP4wURIL0T8AAPA+6gAAAAAAAAAB2gAAAEAAAADNjNeAk5zkPzwjSvXuEdE/AIDuPuoAAAAAAAAAAdsAAABAAAAAj8tlntcu5T88I0r17hHRPwAA7j76AAAAAAAAAAHcAAAAQAAAAFAK9LsbweU/PCNK9e4R0T8AAO8++gAAAAAAAAAB3QAAAEAAAAARSYLZX1PmPzwjSvXuEdE/AIDvPg0BAAAAAAAAAd4AAABAAAAASFpFzr7Q5j88I0r17hHRPwAA8T4NAQAAAAAAAAHfAAAAQAAAAObipkhuD+c/vLP+CFn90D8AAPg+LQEAAAAAAAAB4AAAAEAAAAAKmdPrAmPnP+z5gNQJ29A/AID7Pi0BAAAAAAAAAeEAAABAAAAAlcaeFOh35z/A9dBXAavQPwCA/z4tAQAAAAAAAAHiAAAAQAAAAKchNWayoec/HILV7mJm0D8AgAA/PAEAAAAAAAAB4wAAAEAAAACnITVmsqHnPyTEpz0LFNA/AAACPzwBAAAAAAAAAeQAAABAAAAAlcaeFOh35z+od4+I9GfPPwCAAj9MAQAAAAAAAAHlAAAAQAAAAAqZ0+sCY+c/tBydTRmazj8AQAI/TAEAAAAAAAAB5gAAAEAAAAD4PT2aODnnPxwtRoLLsM0/AAACP0wBAAAAAAAAAecAAABAAAAAWrXbH4n65j+APe+2fcfMPwCAAT9rAQAAAAAAAAHoAAAAQAAAAEhaRc6+0OY/lANmo3bQyz8AAAE/awEAAAAAAAAB6QAAAEAAAACr0eNTD5LmP/gTD9go58o/AID/PmsBAAAAAAAAAeoAAABAAAAAmXZNAkVo5j8IuRydTRnKPwCA/j5rAQAAAAAAAAHrAAAAQAAAAIYbt7B6PuY/aKhcqitZyT8AgPY+ewEAAAAAAAAB7AAAAEAAAADtklU2y//lP8h2M5A1wsg/AIDyPnsBAAAAAAAAAe0AAABAAAAA1ze/5ADW5T/Y2W4GskbIPwCAwz6KAQAAAAAAAAHuAAAAQAAAAMXcKJM2rOU/jNEODaHmxz8AAK4+igEAAAAAAAAB7wAAAEAAAACzgZJBbILlPzyoRey7r8c/AACiPpoBAAAAAAAAAfAAAABAAAAALFTHGIdt5T88ya4TkIbHPwAAnj6aAQAAAAAAAAHxAAAAQAAAAHZGrtmSp9Q/KEF2VukH2T8AABY+AAAAAAAAAAAB8gAAAEAAAAAk2lSTaQDUP1iH+CGa5dg/AABOPhAAAAAAAAAAAfMAAABAAAAA9MiRngqD0z8APcbZ4NfYPwAAWj4QAAAAAAAAAAH0AAAAQAAAAPTIkZ4Kg9M/sPKTkSfK2D8AAGM+EAAAAAAAAAAB9QAAAEAAAAD0yJGeCoPTP1yoYUluvNg/AAB7Ph8AAAAAAAAAAfYAAABAAAAA9MiRngqD0z8EXi8Bta7YPwAAgj4fAAAAAAAAAAH3AAAAQAAAAMYSZft1L9M/sBP9uPug2D8AgIw+HwAAAAAAAAAB+AAAAEAAAAC4t86pqwXTP1zJynBCk9g/AACRPh8AAAAAAAAAAfkAAABAAAAAuLfOqasF0z/cWX+ErH7YPwAAnz4vAAAAAAAAAAH6AAAAQAAAAJQBogYXstI/iA9NPPNw2D8AgKU+LwAAAAAAAAAB+wAAAEAAAAB+pgu1TIjSPzTFGvQ5Y9g/AACuPj8AAAAAAAAAAfwAAABAAAAAfqYLtUyI0j/geuirgFXYPwAAsj4/AAAAAAAAAAH9AAAAQAAAALi3zqmrBdM/jDC2Y8dH2D8AALo+TgAAAAAAAAAB/gAAAEAAAAD0yJGeCoPTPzjmgxsOOtg/AIC9Pk4AAAAAAAAAAf8AAABAAAAAJNpUk2kA1D+4djgveCXYPwAAyT5OAAAAAAAAAAEAAQAAQAAAAKhXcc7xJNU/PAftQuIQ2D8AAM4+bgAAAAAAAAABAQEAAEAAAABCMCRbRHPWP8CXoVZM/Nc/AIDZPm4AAAAAAAAAAQIBAABAAAAAMNDGf4qS2D9AKFZqtufXPwCA3j59AAAAAAAAAAEDAQAAQAAAACJwaaTQsdo/wLgKfiDT1z8AgOY+jQAAAAAAAAABBAEAAEAAAABifGUPQHjdP2xu2DVnxdc/AADqPo0AAAAAAAAAAQUBAABAAAAATcQwvVcf4D8YJKbtrbfXPwCA6z6NAAAAAAAAAAEGAQAAQAAAAG3KrnKPguE/wNlzpfSp1z8AAOw+jQAAAAAAAAABBwEAAEAAAAACo2H/4dDiP2yPQV07nNc/AADiPqwAAAAAAAAAAQgBAABAAAAADE5JY08K5D8YRQ8Vgo7XPwCA3T6sAAAAAAAAAAEJAQAAQAAAAI/LZZ7XLuU/xPrczMiA1z8AgMM+vAAAAAAAAAABCgEAAEAAAACGG7ewej7mP3CwqoQPc9c/AAC4PrwAAAAAAAAAAQsBAABAAAAAbBBycVMk5z/wQF+YeV7XPwAAsj68AAAAAAAAAAEMAQAAQAAAAMvXYQlH9ec/nPYsUMBQ1z8AALA+vAAAAAAAAAABDQEAAEAAAAA/zYzXgJPMP3yLqJ6iFdk/AACPPgAAAAAAAAAAAQ4BAABAAAAAm/TZSi5Fyz/8+vOKOCrZPwCAwz4QAAAAAAAAAAEPAQAAQAAAAJv02UouRcs/zLRxv4dM2T8AgM8+EAAAAAAAAAABEAEAAEAAAAD3YDORV+zLP5xNhswCmNk/AADYPhAAAAAAAAAAAREBAABAAAAAExdgNOw/zD+cLB2lLsHZPwAA3D4fAAAAAAAAAAESAQAAQAAAAFuDuXoV58w/QKAYDs0F2j8AANw+HwAAAAAAAAABEwEAAEAAAACj7xLBPo7NP+gTFHdrSto/AIDaPi8AAAAAAAAAARQBAABAAAAA61tsB2g1zj+0rCiE5pXaPwAA2j4vAAAAAAAAAAEVAQAAQAAAAGF+8vAlMM8/sGpWNT7o2j8AgNY+PwAAAAAAAAABFgEAAEAAAAB4q9I+PD/QP9RNnYpyQds/AADVPj8AAAAAAAAAARcBAABAAAAAsryVM5u80D/4MOTfpprbPwAAyj5OAAAAAAAAAAEYAQAAQAAAAPwo73nEY9E/IBQrNdvz2z8AgMU+TgAAAAAAAAABGQEAAEAAAABMlUjA7QrSPxjSWOYyRtw/AIC+Pk4AAAAAAAAAARoBAABAAAAAfqYLtUyI0j/oam3zrZHcPwCAuz5jAAAAAAAAAAEbAQAAQAAAALi3zqmrBdM/PJQ2FJPI3D8AALo+YwAAAAAAAAABHAEAAEAAAAD0yJGeCoPTP4y9/zR4/9w/AAC6PnMAAAAAAAAAAR0BAABAAAAAGH++QZ/W0z9gd31pxyHdPwAAxT5zAAAAAAAAAAEeAQAAQAAAAEqQgTb+U9Q/3ObIVV023T8AAMo+cwAAAAAAAAABHwEAAEAAAACoV3HO8STVPzAx+50WRN0/AIDVPpIAAAAAAAAAASABAABAAAAA8MPKFBvM1T8wMfudFkTdPwCA2j6SAAAAAAAAAAEhAQAAQAAAAGbmUP7YxtY/MDH7nRZE3T8AAN8+kgAAAAAAAAABIgEAAEAAAAAMGprc9T7YPwgM4vk5Pd0/AADhPpIAAAAAAAAAASMBAABAAAAAtk3juhK32T/c5shVXTbdPwAA5j6hAAAAAAAAAAEkAQAAQAAAAIA3WTzEgts/tMGvsYAv3T8AAOg+oQAAAAAAAAABJQEAAEAAAABifGUPQHjdP7TBr7GAL90/AIDoPrEAAAAAAAAAASYBAABAAAAAOsFx4rtt3z+0wa+xgC/dPwAA6D6xAAAAAAAAAAEnAQAAQAAAAJowigOBxuA/3ObIVV023T8AAOg+wQAAAAAAAAABKAEAAEAAAACRgNsVJNbhP9zmyFVdNt0/AADoPsEAAAAAAAAAASkBAABAAAAAdnWW1vy74j/c5shVXTbdPwCA5j7gAAAAAAAAAAEqAQAAQAAAAOiXHMC6tuM/3ObIVV023T8AAOY+4AAAAAAAAAABKwEAAEAAAABrFTn7QtvkP7TBr7GAL90/AIDjPuAAAAAAAAAAASwBAABAAAAAUAr0uxvB5T80UmTF6hrdPwCA4j7wAAAAAAAAAAEtAQAAQAAAAEhaRc6+0OY/YJjmkJv43D8AgOY+8AAAAAAAAAABLgEAAEAAAAAuTwCPl7bnPzyUNhSTyNw/AADoPv8AAAAAAAAAAS8BAABAAAAAKp9RoTrG6D/oam3zrZHcPwCA7D7/AAAAAAAAAAEwAQAAQAAAAIRmQTkul+k/mEGk0sha3D8AgO4+DwEAAAAAAAABMQEAAEAAAADkLTHRIWjqPxzzwQ0HHdw/AAD2Pg8BAAAAAAAAATIBAABAAAAAPvUgaRU56z+gpN9IRd/bPwCA+T4PAQAAAAAAAAEzAQAAQAAAABCPRdgj9es/fMGY8xCG2z8AgP8+LgEAAAAAAAABNAEAAEAAAABe+54eTZzsP9huBrJGGNs/AAABPy4BAAAAAAAAATUBAABAAAAApmf4ZHZD7T+Mhw/gCY/aPwBAAT8uAQAAAAAAAAE2AQAAQAAAAPTTUauf6u0/xDDNITfx2T8AAAE/PgEAAAAAAAABNwEAAEAAAAAq5RSg/mfuP8y0cb+HTNk/AADvPj4BAAAAAAAAATgBAABAAAAA2sgMbHjQ7j80g0ilkbXYPwCA5j4+AQAAAAAAAAE5AQAAQAAAAP5+OQ8NJO8/DMFqdzEz2D8AAH0+PgEAAAAAAAABOgEAAEAAAAD+fjkPDSTvP0RJv5GKvtc/AAAgPnwBAAAAAAAAATsBAABAAAAA/n45Dw0k7z+c9ixQwFDXPwAA1D18AQAAAAAAAAE8AQAAQAAAAHBLdWOCXtI/5kgfRATy5D8AAHg9AAAAAAAAAAABPQEAAEAAAAAShIXLjo3RP/xr4Knc4OQ/AACqPQ8AAAAAAAAAAT4BAABAAAAAEoSFy46N0T/SRscFANrkPwAAtD0PAAAAAAAAAAE/AQAAQAAAANZywtYvENE/qCGuYSPT5D8AALw9DwAAAAAAAAABQAEAAEAAAADKFyyFZebQPxKPoQ+1z+Q/AADmPQ8AAAAAAAAAAUEBAABAAAAAsryVM5u80D/oaYhr2MjkPwAA+D0eAAAAAAAAAAFCAQAAQAAAAHir0j48P9A/vkRvx/vB5D8AACM+HgAAAAAAAAABQwEAAEAAAACp6ks3T9fPP5QfViMfu+Q/AAA0Pi4AAAAAAAAAAUQBAABAAAAAYX7y8CUwzz9q+jx/QrTkPwAAZj4uAAAAAAAAAAFFAQAAQAAAABkSmar8iM4/QNUj22Wt5D8AAHw+LgAAAAAAAAABRgEAAEAAAADrW2wHaDXOPxawCjeJpuQ/AACRPi4AAAAAAAAAAUcBAABAAAAAiTnmHao6zT/sivGSrJ/kPwAAmT4uAAAAAAAAAAFIAQAAQAAAABMXYDTsP8w/wmXY7s+Y5D8AgKQ+TQAAAAAAAAABSQEAAEAAAAD3YDORV+zLP5ZAv0rzkeQ/AACpPk0AAAAAAAAAAUoBAABAAAAAU4iABAWeyj9sG6amFovkPwAAsz5NAAAAAAAAAAFLAQAAQAAAAAscJ77b9sk/QPaMAjqE5D8AALc+TQAAAAAAAAABTAEAAEAAAADxZfoaR6PJP6xjgLDLgOQ/AIDGPl0AAAAAAAAAAU0BAABAAAAAqfmg1B38yD8W0XNeXX3kPwAAzT5dAAAAAAAAAAFOAQAAQAAAAHtDdDGJqMg/gj5nDO955D8AANY+XQAAAAAAAAABTwEAAEAAAAB7Q3QxiajIP+yrWrqAduQ/AADaPl0AAAAAAAAAAVABAABAAAAA8WX6GkejyT9YGU5oEnPkPwCA3T5dAAAAAAAAAAFRAQAAQAAAAAscJ77b9sk/WBlOaBJz5D8AAN8+bAAAAAAAAAABUgEAAEAAAACb9NlKLkXLP1gZTmgSc+Q/AADmPnwAAAAAAAAAAVMBAABAAAAAiTnmHao6zT9YGU5oEnPkPwCA6T6MAAAAAAAAAAFUAQAAQAAAAGF+8vAlMM8/WBlOaBJz5D8AgO0+mwAAAAAAAAABVQEAAEAAAADKFyyFZebQP1gZTmgSc+Q/AADvPqsAAAAAAAAAAVYBAABAAAAAcEt1Y4Je0j9YGU5oEnPkPwCA8D6rAAAAAAAAAAFXAQAAQAAAADw16+QzKtQ/WBlOaBJz5D8AgPE+ugAAAAAAAAABWAEAAEAAAAAs1Y0JeknWP8KGQRakb+Q/AADzProAAAAAAAAAAVkBAABAAAAAbOGJdOkP2T/ChkEWpG/kPwCA8z7KAAAAAAAAAAFaAQAAQAAAAGrcwur5WNs/woZBFqRv5D8AgPA+ygAAAAAAAAABWwEAAEAAAACq6L5VaR/eP1gZTmgSc+Q/AADvPtoAAAAAAAAAAVwBAABAAAAA2PH75Tw04D9YGU5oEnPkPwAA2T7aAAAAAAAAAAFdAQAAQAAAAOKc40mqbeE/7KtauoB25D8AgM8+6QAAAAAAAAABXgEAAEAAAADZ7DRcTX3iP4I+ZwzveeQ/AICGPukAAAAAAAAAAV8BAABAAAAASw+7RQt44z+CPmcM73nkPwAATD4YAQAAAAAAAAFgAQAAQAAAAJd7FIw0H+Q/rGOAsMuA5D8AACY+GAEAAAAAAAABYQEAAEAAAAA2OrJuI+HRP7wjBqAn6+Q/AAB0PgAAAAAAAAAAAWIBAABAAAAA7s1YKPo50T/8a+Cp3ODkPwAApz4QAAAAAAAAAAFjAQAAQAAAAO7NWCj6OdE/kv7s+0rk5D8AALE+EAAAAAAAAAABZAEAAEAAAAD8KO95xGPRP5L+7PtK5OQ/AIC4PhAAAAAAAAAAAWUBAABAAAAA/CjvecRj0T+S/uz7SuTkPwCAuj4QAAAAAAAAAAFmAQAAQAAAABKEhcuOjdE/JpH5Tbnn5D8AALo+HwAAAAAAAAABZwEAAEAAAAAShIXLjo3RP1C2EvKV7uQ/AIC+Ph8AAAAAAAAAAWgBAABAAAAANjqybiPh0T+kAEU6T/zkPwAAwD4vAAAAAAAAAAFpAQAAQAAAADY6sm4j4dE/uAKdeFMU5T8AgMM+LwAAAAAAAAABagEAAEAAAABMlUjA7QrSPyBPJ/8QOuU/AADFPi8AAAAAAAAAAWsBAABAAAAAcEt1Y4Je0j8cLr7XPGPlPwCAxj4/AAAAAAAAAAFsAQAAQAAAAH6mC7VMiNI/2sR6prOW5T8AgMc+PwAAAAAAAAABbQEAAEAAAAC4t86pqwXTP5ZbN3UqyuU/AIDFPj8AAAAAAAAAAW4BAABAAAAAxhJl+3Uv0z9S8vNDof3lPwCAxD5OAAAAAAAAAAFvAQAAQAAAAAAkKPDUrNM/5GOXbjsq5j8AAMI+TgAAAAAAAAABcAEAAEAAAAAk2lSTaQDUP0ywIfX4T+Y/AIDAPl4AAAAAAAAAAXEBAABAAAAASpCBNv5T1D8eap8pSHLmPwAAvz5eAAAAAAAAAAFyAQAAQAAAAHZGrtmSp9Q/XJEQDCmR5j8AAL4+bgAAAAAAAAABcwEAAEAAAACEoUQrXdHUP3KTaEotqeY/AADBPm4AAAAAAAAAAXQBAABAAAAAqFdxzvEk1T+GlcCIMcHmPwCAwj59AAAAAAAAAAF1AQAAQAAAAMCyByC8TtU/bnL/IlnS5j8AAMk+fQAAAAAAAAABdgEAAEAAAADww8oUG8zVP1hPPr2A4+Y/AADPPpEAAAAAAAAAAXcBAABAAAAALNWNCXpJ1j9ALH1XqPTmPwAA0j6RAAAAAAAAAAF4AQAAQAAAAFCLuqwOndY/AOSiTfP+5j8AANc+oAAAAAAAAAABeQEAAEAAAACuUqpEAm7XP8CbyEM+Cec/AIDYPqAAAAAAAAAAAXoBAABAAAAADBqa3PU+2D9+U+45iRPnPwCA2j6wAAAAAAAAAAF7AQAAQAAAAHg8IMazOdk/qHgH3mUa5z8AgNs+sAAAAAAAAAABfAEAAEAAAAAicGmk0LHaP9KdIIJCIec/AIDbPsAAAAAAAAAAAX0BAABAAAAAyKOygu0p3D9oMC3UsCTnPwAA3D7PAAAAAAAAAAF+AQAAQAAAAKrovlVpH94/klVGeI0r5z8AAN0+zwAAAAAAAAABfwEAAEAAAABmd56FUMHfP7x6XxxqMuc/AIDdPt8AAAAAAAAAAYABAABAAAAAIF5VLGbb4D/mn3jARjnnPwCA3D7fAAAAAAAAAAGBAQAAQAAAAJGA2xUk1uE/EMWRZCNA5z8AANw+7wAAAAAAAAABggEAAEAAAAACo2H/4dDiP6ZXnraRQ+c/AADcPu8AAAAAAAAAAYMBAABAAAAAb8Xn6J/L4z866qoIAEfnPwAA3D7+AAAAAAAAAAGEAQAAQAAAAFm6oql4seQ/OuqqCABH5z8AAN0+/gAAAAAAAAABhQEAAEAAAAA+r11qUZflPzrqqggAR+c/AIDdPg4BAAAAAAAAAYYBAABAAAAAEUmC2V9T5j8QxZFkI0DnPwCA3T4OAQAAAAAAAAGHAQAAQAAAAObipkhuD+c/5p94wEY55z8AAN4+DgEAAAAAAAABiAEAAEAAAAAuTwCPl7bnPyboUsr7Luc/AADgPh0BAAAAAAAAAYkBAABAAAAAertZ1cBd6D/SnSCCQiHnPwAA4T4dAQAAAAAAAAGKAQAAQAAAAMInsxvqBOk/6sDh5xoQ5z8AgOo+PQEAAAAAAAABiwEAAEAAAAByC6vnY23pPwDkok3z/uY/AIDuPj0BAAAAAAAAAYwBAABAAAAAIu+is93V6T/s4UoP7+bmPwAA/T49AQAAAAAAAAGNAQAAQAAAAEalz1ZyKeo/2t/y0OrO5j8AwAE/PQEAAAAAAAABjgEAAEAAAADkLTHRIWjqPwYmdZybrOY/AAAGP1wBAAAAAAAAAY8BAABAAAAAalv8+QZ96j8ybPdnTIrmPwAACD9cAQAAAAAAAAGQAQAAQAAAAGpb/PkGfeo/oPpTPbJd5j8AwAk/XAEAAAAAAAABkQEAAEAAAABqW/z5Bn3qP3r2o8CpLeY/AIAKP1wBAAAAAAAAAZIBAABAAAAA5C0x0SFo6j++X+fxMvrlPwBACj9sAQAAAAAAAAGTAQAAQAAAAOQtMdEhaOo/AskqI7zG5T8AAAo/bAEAAAAAAAABlAEAAEAAAADS0pp/Vz7qP9rEeqazluU/AMAGP3sBAAAAAAAAAZUBAABAAAAARqXPVnIp6j/c5ePNh23lPwAABT97AQAAAAAAAAGWAQAAQAAAAEalz1ZyKeo/CCxmmThL5T8AAPg+iwEAAAAAAAABlwEAAEAAAAA0SjkFqP/pP2CXAQnGL+U/AADwPosBAAAAAAAAAZgBAABAAAAANEo5Baj/6T/iJ7YcMBvlPwAAVz7JAQAAAAAAAAGZAQAAQAAAAEalz1ZyKeo/jt2D1HYN5T8AAMA9yQEAAAAAAAABmgEAAEAAAAD0yJGeCoPTP16WHIHwZu0/AAB+PgAAAAAAAAAAAZsBAABAAAAAxhJl+3Uv0z/yKCnTXmrtPwAArj4PAAAAAAAAAAGcAQAAQAAAALi3zqmrBdM/XpYcgfBm7T8AgLg+DwAAAAAAAAABnQEAAEAAAAC4t86pqwXTPzRxA90TYO0/AIDAPg8AAAAAAAAAAZ4BAABAAAAAuLfOqasF0z80cQPdE2DtPwAAxz4PAAAAAAAAAAGfAQAAQAAAALi3zqmrBdM/NHED3RNg7T8AgMg+DwAAAAAAAAABoAEAAEAAAAC4t86pqwXTPzRxA90TYO0/AIDLPh8AAAAAAAAAAaEBAABAAAAAuLfOqasF0z80cQPdE2DtPwAAzT4fAAAAAAAAAAGiAQAAQAAAALi3zqmrBdM/NHED3RNg7T8AANA+LwAAAAAAAAABowEAAEAAAAC4t86pqwXTPzRxA90TYO0/AADRPi8AAAAAAAAAAaQBAABAAAAAuLfOqasF0z80cQPdE2DtPwAA1D4+AAAAAAAAAAGlAQAAQAAAAPTIkZ4Kg9M/NHED3RNg7T8AANU+PgAAAAAAAAABpgEAAEAAAAAAJCjw1KzTP57e9oqlXO0/AADcPj4AAAAAAAAAAacBAABAAAAAPDXr5DMq1D8KTOo4N1ntPwCA3z5OAAAAAAAAAAGoAQAAQAAAAHZGrtmSp9Q/dLnd5shV7T8AAOw+TgAAAAAAAAABqQEAAEAAAADAsgcgvE7VP0qUxELsTu0/AADyPl4AAAAAAAAAAaoBAABAAAAALNWNCXpJ1j+2AbjwfUvtPwCA/T5eAAAAAAAAAAGrAQAAQAAAAK5SqkQCbtc/IG+rng9I7T8AQAE/bQAAAAAAAAABrAEAAEAAAABs4Yl06Q/ZP/ZJkvoyQe0/AMAEP20AAAAAAAAAAa0BAABAAAAAOMv/9Zrb2j/MJHlWVjrtPwAABj+CAAAAAAAAAAGuAQAAQAAAACZrohrh+tw/OJJsBOg27T8AwAY/ggAAAAAAAAABrwEAAEAAAADyVBicksbePwxtU2ALMO0/AAAHP5EAAAAAAAAAAbABAABAAAAAcXpdYOxy4D/iRzq8LintPwBABD+RAAAAAAAAAAGxAQAAQAAAAG3KrnKPguE/TrUtasAl7T8AAAM/oQAAAAAAAAABsgEAAEAAAABSv2kzaGjiPySQFMbjHu0/AID5PqEAAAAAAAAAAbMBAABAAAAAObQk9EBO4z/6avshBxjtPwAA9D6xAAAAAAAAAAG0AQAAQAAAAB6p37QZNOQ/0EXifSoR7T8AANs+sQAAAAAAAAABtQEAAEAAAAB9cM9MDQXlP6YgydlNCu0/AADQPsAAAAAAAAAAAbYBAABAAAAA1ze/5ADW5T98+681cQPtPwAAqT7AAAAAAAAAAAG3AQAAQAAAAKvR41MPkuY/UtaWkZT87D8AAJg+0AAAAAAAAAABuAEAAEAAAABsEHJxUyTnPyaxfe239ew/AACPPtAAAAAAAAAAAbkBAABAAAAALk8Aj5e25z+SHnGbSfLsPwAAjD7vAAAAAAAAAAG6AQAAQAAAAPDDyhQbzNU/CkzqODdZ7T8AAJg+AAAAAAAAAAABuwEAAEAAAADAsgcgvE7VP+Am0ZRaUu0/AADQPhAAAAAAAAAAAbwBAABAAAAAqFdxzvEk1T90ud3myFXtPwCA3D4QAAAAAAAAAAG9AQAAQAAAAMwNnnGGeNU/dLnd5shV7T8AgOU+EAAAAAAAAAABvgEAAEAAAADMDZ5xhnjVP+Am0ZRaUu0/AIDkPhAAAAAAAAAAAb8BAABAAAAAzA2ecYZ41T/gJtGUWlLtPwAA4j4QAAAAAAAAAAHAAQAAQAAAAMwNnnGGeNU/4CbRlFpS7T8AAN8+LwAAAAAAAAABwQEAAEAAAADww8oUG8zVPzRxA90TYO0/AADdPi8AAAAAAAAAAcIBAABAAAAA8MPKFBvM1T9Ic1sbGHjtPwCA3D4vAAAAAAAAAAHDAQAAQAAAAMwNnnGGeNU/HC3ZT2ea7T8AANs+PwAAAAAAAAABxAEAAEAAAADAsgcgvE7VP9jDlR7eze0/AADaPj8AAAAAAAAAAcUBAABAAAAAqFdxzvEk1T/opIQ1Dg/uPwAA2j4/AAAAAAAAAAHGAQAAQAAAAKhXcc7xJNU/zmBaqGFJ7j8AANo+TgAAAAAAAAABxwEAAEAAAACoV3HO8STVP95BSb+Riu4/AADbPk4AAAAAAAAAAcgBAABAAAAAqFdxzvEk1T8yaxLgdsHuPwCA2z5eAAAAAAAAAAHJAQAAQAAAAKhXcc7xJNU/7gHPru307j8AgNo+XgAAAAAAAAABygEAAEAAAADAsgcgvE7VP4BzctmHIe8/AADaPm4AAAAAAAAAAcsBAABAAAAAwLIHILxO1T98Ugmys0rvPwAA2j5uAAAAAAAAAAHMAQAAQAAAAPDDyhQbzNU/TgyH5gJt7z8AANo+fQAAAAAAAAABzQEAAEAAAADww8oUG8zVP/ag63Z1iO8/AADbPo0AAAAAAAAAAc4BAABAAAAALNWNCXpJ1j8Mo0O1eaDvPwCA2z6NAAAAAAAAAAHPAQAAQAAAACzVjQl6SdY/9n+CT6Gx7z8AgNs+jQAAAAAAAAAB0AEAAEAAAABQi7qsDp3WP+BcwenIwu8/AADcPp0AAAAAAAAAAdEBAABAAAAAipx9oW0a1z+eFOffE83vPwAA3j6dAAAAAAAAAAHSAQAAQAAAAOhjbTlh69c/yDkAhPDT7z8AAN8+rAAAAAAAAAAB0wEAAEAAAAA+K13RVLzYP17MDNZe1+8/AIDfPqwAAAAAAAAAAdQBAABAAAAAwqh5DN3g2T9ezAzWXtfvPwAA4D68AAAAAAAAAAHVAQAAQAAAAEYmlkdlBds/yDkAhPDT7z8AAOE+vAAAAAAAAAAB1gEAAEAAAADsWd8lgn3cP54U598Tze8/AIDhPsAAAAAAAAAAAdcBAABAAAAAqui+VWkf3j8KgtqNpcnvPwCA4D7AAAAAAAAAAAHYAQAAQAAAAGZ3noVQwd8/4FzB6cjC7z8AAOA+wAAAAAAAAAAB2QEAAEAAAACaMIoDgcbgP0rKtJdav+8/AADgPtAAAAAAAAAAAdoBAABAAAAAfyVFxFms4T8gpZvzfbjvPwAA4D7QAAAAAAAAAAHbAQAAQAAAAFK/aTNoaOI/9n+CT6Gx7z8AAOA+4AAAAAAAAAAB3AEAAEAAAACthlnLWznjP2Ltdf0yru8/AADgPuAAAAAAAAAAAd0BAABAAAAADE5JY08K5D/MWmmrxKrvPwAA4D7vAAAAAAAAAAHeAQAAQAAAAFm6oql4seQ/zFppq8Sq7z8AAOA+7wAAAAAAAAAB3wEAAEAAAAAsVMcYh23lPzjIXFlWp+8/AADgPv8AAAAAAAAAAeABAABAAAAAdMAgX7AU5j+iNVAH6KPvPwAA4D7/AAAAAAAAAAHhAQAAQAAAADb/rnz0puY/eBA3Ywud7z8AAOA+DwEAAAAAAAAB4gEAAEAAAAD4PT2aODnnP3gQN2MLne8/AADgPg8BAAAAAAAAAeMBAABAAAAALk8Aj5e25z/ifSoRnZnvPwAA4D4eAQAAAAAAAAHkAQAAQAAAAGhgw4P2M+g/Tusdvy6W7z8AAOA+HgEAAAAAAAAB5QEAAEAAAAAB6ST+pXLoPyTGBBtSj+8/AADkPi4BAAAAAAAAAeYBAABAAAAAKp9RoTrG6D+MM/jI44vvPwAA5j4uAQAAAAAAAAHnAQAAQAAAAMInsxvqBOk/Yg7fJAeF7z8AAPA+PQEAAAAAAAAB6AEAAEAAAADUgklttC7pPzjpxYAqfu8/AID0Pj0BAAAAAAAAAekBAABAAAAA1IJJbbQu6T94MaCK33PvPwCAAD89AQAAAAAAAAHqAQAAQAAAANSCSW20Luk/unl6lJRp7z8AAAM/TQEAAAAAAAAB6wEAAEAAAABOVX5EzxnpP9CcO/psWO8/AEAIP00BAAAAAAAAAewBAABAAAAAwiezG+oE6T9SLfAN10PvPwCACj9dAQAAAAAAAAHtAQAAQAAAACqfUaE6xug/qpiLfWQo7z8AQA0/bAEAAAAAAAAB7gEAAEAAAACMFvAmi4foP0JMAfemAu8/AEAOP2wBAAAAAAAAAe8BAABAAAAA742OrNtI6D8aSFF6ntLuPwDADT9sAQAAAAAAAAHwAQAAQAAAAFYFLTIsCug/Nox7B0uY7j8AQA0/jAEAAAAAAAAB8QEAAEAAAAC5fMu3fMvnP7g9mUKJWu4/AIANP4wBAAAAAAAAAfIBAABAAAAApyE1ZrKh5z/SgcPPNSDuPwDADT+MAQAAAAAAAAHzAQAAQAAAAAqZ0+sCY+c/wqDUuAXf7T8AAAs/jAEAAAAAAAAB9AEAAEAAAAD4PT2aODnnP0ZS8vNDoe0/AAAKP5sBAAAAAAAAAfUBAABAAAAAbBBycVMk5z/yKCnTXmrtPwAAAj+bAQAAAAAAAAH2AQAAQAAAAObipkhuD+c/OJJsBOg27T8AAP0+qwEAAAAAAAAB9wEAAEAAAADm4qZIbg/nPxCOvIffBu0/AIDPPqsBAAAAAAAAAfgBAABAAAAAbBBycVMk5z9+HBldRdrsPwAAuz66AQAAAAAAAAH5AQAAQAAAAAqZ0+sCY+c/rGKbKPa37D8AgK8+ugEAAAAAAAAB+gEAAEAAAACnITVmsqHnPwTONpiDnOw/AACsPtoBAAAAAAAACw=="/>
</p:tagLst>
</file>

<file path=ppt/tags/tag40.xml><?xml version="1.0" encoding="utf-8"?>
<p:tagLst xmlns:a="http://schemas.openxmlformats.org/drawingml/2006/main" xmlns:r="http://schemas.openxmlformats.org/officeDocument/2006/relationships" xmlns:p="http://schemas.openxmlformats.org/presentationml/2006/main">
  <p:tag name="ATHENA.MIXSHAPE" val="AAEAAAD/////AQAAAAAAAAAMAgAAAE9BdXRob3JQUFQsIFZlcnNpb249MC4xLjYyMzYuMCwgQ3VsdHVyZT1uZXV0cmFsLCBQdWJsaWNLZXlUb2tlbj0zMWJmMzg1NmFkMzY0ZTM1BQEAAAALSW5rTWF0dGVyVjEEAAAABVNjYWxlDUxpc3RgMStfaXRlbXMMTGlzdGAxK19zaXplD0xpc3RgMStfdmVyc2lvbgAEAAALF1NoYXJlZC5JbmtpbmcuSW5rQXRvbVtdAgAAAAgIAgAAAB2kLT8JAwAAABEAAAAUAAAABwMAAAAAAQAAACAAAAAECUlua0F0b21WMQIAAAAJBAAAAAkFAAAACQYAAAAJBwAAAAkIAAAACQkAAAAJCgAAAAkLAAAACQwAAAAJDQAAAAkOAAAACQ8AAAAJEAAAAAkRAAAACRIAAAAJEwAAAAkUAAAADQ8FBAAAAAtQZW5TdHJva2VWMQQAAAAKQXR0cmlidXRlcwVUcmFjZQlTdGFydFRpbWUEVHlwZQQEAAQPUGVuQXR0cmlidXRlc1YxAgAAAApJbmtUcmFjZVYxAgAAABAMQWN0aW9uVHlwZVYxAgAAAAIAAAAJFQAAAAkWAAAAnhsAAAAAAAAF6f///wxBY3Rpb25UeXBlVjEBAAAAB3ZhbHVlX18ACAIAAAAAAAAAAQUAAAAEAAAACRgAAAAJGQAAAH0lAAAAAAAAAeb////p////AAAAAAEGAAAABAAAAAkbAAAACRwAAADhNAAAAAAAAAHj////6f///wAAAAABBwAAAAQAAAAJHgAAAAkfAAAAk00AAAAAAAAB4P///+n///8AAAAAAQgAAAAEAAAACSEAAAAJIgAAAJpjAAAAAAAAAd3////p////AAAAAAEJAAAABAAAAAkkAAAACSUAAAAqZgAAAAAAAAHa////6f///wAAAAABCgAAAAQAAAAJJwAAAAkoAAAAHZAAAAAAAAAB1////+n///8AAAAAAQsAAAAEAAAACSoAAAAJKwAAAOmoAAAAAAAAAdT////p////AAAAAAEMAAAABAAAAAktAAAACS4AAACdtgAAAAAAAAHR////6f///wAAAAABDQAAAAQAAAAJMAAAAAkxAAAAwdcAAAAAAAABzv///+n///8AAAAAAQ4AAAAEAAAACTMAAAAJNAAAALHjAAAAAAAAAcv////p////AAAAAAEPAAAABAAAAAk2AAAACTcAAADH7wAAAAAAAAHI////6f///wAAAAABEAAAAAQAAAAJOQAAAAk6AAAAO/IAAAAAAAABxf///+n///8AAAAAAREAAAAEAAAACTwAAAAJPQAAANIDAQAAAAAAAcL////p////AAAAAAESAAAABAAAAAk/AAAACUAAAAAxCwEAAAAAAAG/////6f///wAAAAABEwAAAAQAAAAJQgAAAAlDAAAAaxMBAAAAAAABvP///+n///8AAAAAARQAAAAEAAAACUUAAAAJRgAAAOAVAQAAAAAAAbn////p////AAAAAAUVAAAAD1BlbkF0dHJpYnV0ZXNWMQoAAAAHX2NvbG9yQQdfY29sb3JSB19jb2xvckcHX2NvbG9yQgpGaXRUb0N1cnZlBkhlaWdodA5JZ25vcmVQcmVzc3VyZQ1Jc0hpZ2hsaWdodGVyBVNoYXBlBVdpZHRoAAAAAAAAAAAEAAICAgIBBgEBDEJydXNoU2hhcGVWMQIAAAAGAgAAAP9wMKAAAAAAAAAACEAAAAW4////DEJydXNoU2hhcGVWMQEAAAAHdmFsdWVfXwAIAgAAAAEAAAAAAAAAAAAIQAUWAAAACklua1RyYWNlVjEDAAAADUxpc3RgMStfaXRlbXMMTGlzdGAxK19zaXplD0xpc3RgMStfdmVyc2lvbgQAABhTaGFyZWQuSW5raW5nLklua1BvaW50W10CAAAACAgCAAAACUkAAACoAAAAqAAAAAEYAAAAFQAAAP9wMKAAAAAAAAAACEAAAAG2////uP///wEAAAAAAAAAAAAIQAEZAAAAFgAAAAlLAAAAkQAAAJEAAAABGwAAABUAAAD/cDCgAAAAAAAAAAhAAAABtP///7j///8BAAAAAAAAAAAACEABHAAAABYAAAAJTQAAAL4AAAC+AAAAAR4AAAAVAAAA/3AwoAAAAAAAAAAIQAAAAbL///+4////AQAAAAAAAAAAAAhAAR8AAAAWAAAACU8AAACGAAAAhgAAAAEhAAAAFQAAAP9wMKAAAAAAAAAACEAAAAGw////uP///wEAAAAAAAAAAAAIQAEiAAAAFgAAAAlRAAAALgAAAC4AAAABJAAAABUAAAD/cDCgAAAAAAAAAAhAAAABrv///7j///8BAAAAAAAAAAAACEABJQAAABYAAAAJUwAAAEYAAABGAAAAAScAAAAVAAAA/3AwoAAAAAAAAAAIQAAAAaz///+4////AQAAAAAAAAAAAAhAASgAAAAWAAAACVUAAACgAAAAoAAAAAEqAAAAFQAAAP9wMKAAAAAAAAAACEAAAAGq////uP///wEAAAAAAAAAAAAIQAErAAAAFgAAAAlXAAAATwAAAE8AAAABLQAAABUAAAD/cDCgAAAAAAAAAAhAAAABqP///7j///8BAAAAAAAAAAAACEABLgAAABYAAAAJWQAAAGIAAABiAAAAATAAAAAVAAAA/3AwoAAAAAAAAAAIQAAAAab///+4////AQAAAAAAAAAAAAhAATEAAAAWAAAACVsAAAB8AAAAfAAAAAEzAAAAFQAAAP9wMKAAAAAAAAAACEAAAAGk////uP///wEAAAAAAAAAAAAIQAE0AAAAFgAAAAldAAAAngAAAJ4AAAABNgAAABUAAAD/cDCgAAAAAAAAAAhAAAABov///7j///8BAAAAAAAAAAAACEABNwAAABYAAAAJXwAAACsAAAArAAAAATkAAAAVAAAA/3AwoAAAAAAAAAAIQAAAAaD///+4////AQAAAAAAAAAAAAhAAToAAAAWAAAACWEAAAAzAAAAMwAAAAE8AAAAFQAAAP9wMKAAAAAAAAAACEAAAAGe////uP///wEAAAAAAAAAAAAIQAE9AAAAFgAAAAljAAAAUwAAAFMAAAABPwAAABUAAAD/cDCgAAAAAAAAAAhAAAABnP///7j///8BAAAAAAAAAAAACEABQAAAABYAAAAJZQAAAIMAAACDAAAAAUIAAAAVAAAA/3AwoAAAAAAAAAAIQAAAAZr///+4////AQAAAAAAAAAAAAhAAUMAAAAWAAAACWcAAAAyAAAAMgAAAAFFAAAAFQAAAP9wMKAAAAAAAAAACEAAAAGY////uP///wEAAAAAAAAAAAAIQAFGAAAAFgAAAAlpAAAAPAAAADwAAAAHSQAAAAABAAAAAAEAAAQKSW5rUG9pbnRWMQIAAAAJagAAAAlrAAAACWwAAAAJbQAAAAluAAAACW8AAAAJcAAAAAlxAAAACXIAAAAJcwAAAAl0AAAACXUAAAAJdgAAAAl3AAAACXgAAAAJeQAAAAl6AAAACXsAAAAJfAAAAAl9AAAACX4AAAAJfwAAAAmAAAAACYEAAAAJggAAAAmDAAAACYQAAAAJhQAAAAmGAAAACYcAAAAJiAAAAAmJAAAACYoAAAAJiwAAAAmMAAAACY0AAAAJjgAAAAmPAAAACZAAAAAJkQAAAAmSAAAACZMAAAAJlAAAAAmVAAAACZYAAAAJlwAAAAmYAAAACZkAAAAJmgAAAAmbAAAACZwAAAAJnQAAAAmeAAAACZ8AAAAJoAAAAAmhAAAACaIAAAAJowAAAAmkAAAACaUAAAAJpgAAAAmnAAAACagAAAAJqQAAAAmqAAAACasAAAAJrAAAAAmtAAAACa4AAAAJrwAAAAmwAAAACbEAAAAJsgAAAAmzAAAACbQAAAAJtQAAAAm2AAAACbcAAAAJuAAAAAm5AAAACboAAAAJuwAAAAm8AAAACb0AAAAJvgAAAAm/AAAACcAAAAAJwQAAAAnCAAAACcMAAAAJxAAAAAnFAAAACcYAAAAJxwAAAAnIAAAACckAAAAJygAAAAnLAAAACcwAAAAJzQAAAAnOAAAACc8AAAAJ0AAAAAnRAAAACdIAAAAJ0wAAAAnUAAAACdUAAAAJ1gAAAAnXAAAACdgAAAAJ2QAAAAnaAAAACdsAAAAJ3AAAAAndAAAACd4AAAAJ3wAAAAngAAAACeEAAAAJ4gAAAAnjAAAACeQAAAAJ5QAAAAnmAAAACecAAAAJ6AAAAAnpAAAACeoAAAAJ6wAAAAnsAAAACe0AAAAJ7gAAAAnvAAAACfAAAAAJ8QAAAAnyAAAACfMAAAAJ9AAAAAn1AAAACfYAAAAJ9wAAAAn4AAAACfkAAAAJ+gAAAAn7AAAACfwAAAAJ/QAAAAn+AAAACf8AAAAJAAEAAAkBAQAACQIBAAAJAwEAAAkEAQAACQUBAAAJBgEAAAkHAQAACQgBAAAJCQEAAAkKAQAACQsBAAAJDAEAAAkNAQAACQ4BAAAJDwEAAAkQAQAACREBAAANWAdLAAAAAAEAAAAAAQAABApJbmtQb2ludFYxAgAAAAkSAQAACRMBAAAJFAEAAAkVAQAACRYBAAAJFwEAAAkYAQAACRkBAAAJGgEAAAkbAQAACRwBAAAJHQEAAAkeAQAACR8BAAAJIAEAAAkhAQAACSIBAAAJIwEAAAkkAQAACSUBAAAJJgEAAAknAQAACSgBAAAJKQEAAAkqAQAACSsBAAAJLAEAAAktAQAACS4BAAAJLwEAAAkwAQAACTEBAAAJMgEAAAkzAQAACTQBAAAJNQEAAAk2AQAACTcBAAAJOAEAAAk5AQAACToBAAAJOwEAAAk8AQAACT0BAAAJPgEAAAk/AQAACUABAAAJQQEAAAlCAQAACUMBAAAJRAEAAAlFAQAACUYBAAAJRwEAAAlIAQAACUkBAAAJSgEAAAlLAQAACUwBAAAJTQEAAAlOAQAACU8BAAAJUAEAAAlRAQAACVIBAAAJUwEAAAlUAQAACVUBAAAJVgEAAAlXAQAACVgBAAAJWQEAAAlaAQAACVsBAAAJXAEAAAldAQAACV4BAAAJXwEAAAlgAQAACWEBAAAJYgEAAAljAQAACWQBAAAJZQEAAAlmAQAACWcBAAAJaAEAAAlpAQAACWoBAAAJawEAAAlsAQAACW0BAAAJbgEAAAlvAQAACXABAAAJcQEAAAlyAQAACXMBAAAJdAEAAAl1AQAACXYBAAAJdwEAAAl4AQAACXkBAAAJegEAAAl7AQAACXwBAAAJfQEAAAl+AQAACX8BAAAJgAEAAAmBAQAACYIBAAAJgwEAAAmEAQAACYUBAAAJhgEAAAmHAQAACYgBAAAJiQEAAAmKAQAACYsBAAAJjAEAAAmNAQAACY4BAAAJjwEAAAmQAQAACZEBAAAJkgEAAAmTAQAACZQBAAAJlQEAAAmWAQAACZcBAAAJmAEAAAmZAQAACZoBAAAJmwEAAAmcAQAACZ0BAAAJngEAAAmfAQAACaABAAAJoQEAAAmiAQAADW8HTQAAAAABAAAAAAEAAAQKSW5rUG9pbnRWMQIAAAAJowEAAAmkAQAACaUBAAAJpgEAAAmnAQAACagBAAAJqQEAAAmqAQAACasBAAAJrAEAAAmtAQAACa4BAAAJrwEAAAmwAQAACbEBAAAJsgEAAAmzAQAACbQBAAAJtQEAAAm2AQAACbcBAAAJuAEAAAm5AQAACboBAAAJuwEAAAm8AQAACb0BAAAJvgEAAAm/AQAACcABAAAJwQEAAAnCAQAACcMBAAAJxAEAAAnFAQAACcYBAAAJxwEAAAnIAQAACckBAAAJygEAAAnLAQAACcwBAAAJzQEAAAnOAQAACc8BAAAJ0AEAAAnRAQAACdIBAAAJ0wEAAAnUAQAACdUBAAAJ1gEAAAnXAQAACdgBAAAJ2QEAAAnaAQAACdsBAAAJ3AEAAAndAQAACd4BAAAJ3wEAAAngAQAACeEBAAAJ4gEAAAnjAQAACeQBAAAJ5QEAAAnmAQAACecBAAAJ6AEAAAnpAQAACeoBAAAJ6wEAAAnsAQAACe0BAAAJ7gEAAAnvAQAACfABAAAJ8QEAAAnyAQAACfMBAAAJ9AEAAAn1AQAACfYBAAAJ9wEAAAn4AQAACfkBAAAJ+gEAAAn7AQAACfwBAAAJ/QEAAAn+AQAACf8BAAAJAAIAAAkBAgAACQICAAAJAwIAAAkEAgAACQUCAAAJBgIAAAkHAgAACQgCAAAJCQIAAAkKAgAACQsCAAAJDAIAAAkNAgAACQ4CAAAJDwIAAAkQAgAACRECAAAJEgIAAAkTAgAACRQCAAAJFQIAAAkWAgAACRcCAAAJGAIAAAkZAgAACRoCAAAJGwIAAAkcAgAACR0CAAAJHgIAAAkfAgAACSACAAAJIQIAAAkiAgAACSMCAAAJJAIAAAklAgAACSYCAAAJJwIAAAkoAgAACSkCAAAJKgIAAAkrAgAACSwCAAAJLQIAAAkuAgAACS8CAAAJMAIAAAkxAgAACTICAAAJMwIAAAk0AgAACTUCAAAJNgIAAAk3AgAACTgCAAAJOQIAAAk6AgAACTsCAAAJPAIAAAk9AgAACT4CAAAJPwIAAAlAAgAACUECAAAJQgIAAAlDAgAACUQCAAAJRQIAAAlGAgAACUcCAAAJSAIAAAlJAgAACUoCAAAJSwIAAAlMAgAACU0CAAAJTgIAAAlPAgAACVACAAAJUQIAAAlSAgAACVMCAAAJVAIAAAlVAgAACVYCAAAJVwIAAAlYAgAACVkCAAAJWgIAAAlbAgAACVwCAAAJXQIAAAleAgAACV8CAAAJYAIAAA1CB08AAAAAAQAAAAABAAAECklua1BvaW50VjECAAAACWECAAAJYgIAAAljAgAACWQCAAAJZQIAAAlmAgAACWcCAAAJaAIAAAlpAgAACWoCAAAJawIAAAlsAgAACW0CAAAJbgIAAAlvAgAACXACAAAJcQIAAAlyAgAACXMCAAAJdAIAAAl1AgAACXYCAAAJdwIAAAl4AgAACXkCAAAJegIAAAl7AgAACXwCAAAJfQIAAAl+AgAACX8CAAAJgAIAAAmBAgAACYICAAAJgwIAAAmEAgAACYUCAAAJhgIAAAmHAgAACYgCAAAJiQIAAAmKAgAACYsCAAAJjAIAAAmNAgAACY4CAAAJjwIAAAmQAgAACZECAAAJkgIAAAmTAgAACZQCAAAJlQIAAAmWAgAACZcCAAAJmAIAAAmZAgAACZoCAAAJmwIAAAmcAgAACZ0CAAAJngIAAAmfAgAACaACAAAJoQIAAAmiAgAACaMCAAAJpAIAAAmlAgAACaYCAAAJpwIAAAmoAgAACakCAAAJqgIAAAmrAgAACawCAAAJrQIAAAmuAgAACa8CAAAJsAIAAAmxAgAACbICAAAJswIAAAm0AgAACbUCAAAJtgIAAAm3AgAACbgCAAAJuQIAAAm6AgAACbsCAAAJvAIAAAm9AgAACb4CAAAJvwIAAAnAAgAACcECAAAJwgIAAAnDAgAACcQCAAAJxQIAAAnGAgAACccCAAAJyAIAAAnJAgAACcoCAAAJywIAAAnMAgAACc0CAAAJzgIAAAnPAgAACdACAAAJ0QIAAAnSAgAACdMCAAAJ1AIAAAnVAgAACdYCAAAJ1wIAAAnYAgAACdkCAAAJ2gIAAAnbAgAACdwCAAAJ3QIAAAneAgAACd8CAAAJ4AIAAAnhAgAACeICAAAJ4wIAAAnkAgAACeUCAAAJ5gIAAA16B1EAAAAAAQAAAEAAAAAECklua1BvaW50VjECAAAACecCAAAJ6AIAAAnpAgAACeoCAAAJ6wIAAAnsAgAACe0CAAAJ7gIAAAnvAgAACfACAAAJ8QIAAAnyAgAACfMCAAAJ9AIAAAn1AgAACfYCAAAJ9wIAAAn4AgAACfkCAAAJ+gIAAAn7AgAACfwCAAAJ/QIAAAn+AgAACf8CAAAJAAMAAAkBAwAACQIDAAAJAwMAAAkEAwAACQUDAAAJBgMAAAkHAwAACQgDAAAJCQMAAAkKAwAACQsDAAAJDAMAAAkNAwAACQ4DAAAJDwMAAAkQAwAACREDAAAJEgMAAAkTAwAACRQDAAANEgdTAAAAAAEAAACAAAAABApJbmtQb2ludFYxAgAAAAkVAwAACRYDAAAJFwMAAAkYAwAACRkDAAAJGgMAAAkbAwAACRwDAAAJHQMAAAkeAwAACR8DAAAJIAMAAAkhAwAACSIDAAAJIwMAAAkkAwAACSUDAAAJJgMAAAknAwAACSgDAAAJKQMAAAkqAwAACSsDAAAJLAMAAAktAwAACS4DAAAJLwMAAAkwAwAACTEDAAAJMgMAAAkzAwAACTQDAAAJNQMAAAk2AwAACTcDAAAJOAMAAAk5AwAACToDAAAJOwMAAAk8AwAACT0DAAAJPgMAAAk/AwAACUADAAAJQQMAAAlCAwAACUMDAAAJRAMAAAlFAwAACUYDAAAJRwMAAAlIAwAACUkDAAAJSgMAAAlLAwAACUwDAAAJTQMAAAlOAwAACU8DAAAJUAMAAAlRAwAACVIDAAAJUwMAAAlUAwAACVUDAAAJVgMAAAlXAwAACVgDAAAJWQMAAAlaAwAADToHVQAAAAABAAAAAAEAAAQKSW5rUG9pbnRWMQIAAAAJWwMAAAlcAwAACV0DAAAJXgMAAAlfAwAACWADAAAJYQMAAAliAwAACWMDAAAJZAMAAAllAwAACWYDAAAJZwMAAAloAwAACWkDAAAJagMAAAlrAwAACWwDAAAJbQMAAAluAwAACW8DAAAJcAMAAAlxAwAACXIDAAAJcwMAAAl0AwAACXUDAAAJdgMAAAl3AwAACXgDAAAJeQMAAAl6AwAACXsDAAAJfAMAAAl9AwAACX4DAAAJfwMAAAmAAwAACYEDAAAJggMAAAmDAwAACYQDAAAJhQMAAAmGAwAACYcDAAAJiAMAAAmJAwAACYoDAAAJiwMAAAmMAwAACY0DAAAJjgMAAAmPAwAACZADAAAJkQMAAAmSAwAACZMDAAAJlAMAAAmVAwAACZYDAAAJlwMAAAmYAwAACZkDAAAJmgMAAAmbAwAACZwDAAAJnQMAAAmeAwAACZ8DAAAJoAMAAAmhAwAACaIDAAAJowMAAAmkAwAACaUDAAAJpgMAAAmnAwAACagDAAAJqQMAAAmqAwAACasDAAAJrAMAAAmtAwAACa4DAAAJrwMAAAmwAwAACbEDAAAJsgMAAAmzAwAACbQDAAAJtQMAAAm2AwAACbcDAAAJuAMAAAm5AwAACboDAAAJuwMAAAm8AwAACb0DAAAJvgMAAAm/AwAACcADAAAJwQMAAAnCAwAACcMDAAAJxAMAAAnFAwAACcYDAAAJxwMAAAnIAwAACckDAAAJygMAAAnLAwAACcwDAAAJzQMAAAnOAwAACc8DAAAJ0AMAAAnRAwAACdIDAAAJ0wMAAAnUAwAACdUDAAAJ1gMAAAnXAwAACdgDAAAJ2QMAAAnaAwAACdsDAAAJ3AMAAAndAwAACd4DAAAJ3wMAAAngAwAACeEDAAAJ4gMAAAnjAwAACeQDAAAJ5QMAAAnmAwAACecDAAAJ6AMAAAnpAwAACeoDAAAJ6wMAAAnsAwAACe0DAAAJ7gMAAAnvAwAACfADAAAJ8QMAAAnyAwAACfMDAAAJ9AMAAAn1AwAACfYDAAAJ9wMAAAn4AwAACfkDAAAJ+gMAAA1gB1cAAAAAAQAAAIAAAAAECklua1BvaW50VjECAAAACfsDAAAJ/AMAAAn9AwAACf4DAAAJ/wMAAAkABAAACQEEAAAJAgQAAAkDBAAACQQEAAAJBQQAAAkGBAAACQcEAAAJCAQAAAkJBAAACQoEAAAJCwQAAAkMBAAACQ0EAAAJDgQAAAkPBAAACRAEAAAJEQQAAAkSBAAACRMEAAAJFAQAAAkVBAAACRYEAAAJFwQAAAkYBAAACRkEAAAJGgQAAAkbBAAACRwEAAAJHQQAAAkeBAAACR8EAAAJIAQAAAkhBAAACSIEAAAJIwQAAAkkBAAACSUEAAAJJgQAAAknBAAACSgEAAAJKQQAAAkqBAAACSsEAAAJLAQAAAktBAAACS4EAAAJLwQAAAkwBAAACTEEAAAJMgQAAAkzBAAACTQEAAAJNQQAAAk2BAAACTcEAAAJOAQAAAk5BAAACToEAAAJOwQAAAk8BAAACT0EAAAJPgQAAAk/BAAACUAEAAAJQQQAAAlCBAAACUMEAAAJRAQAAAlFBAAACUYEAAAJRwQAAAlIBAAACUkEAAANMQdZAAAAAAEAAACAAAAABApJbmtQb2ludFYxAgAAAAlKBAAACUsEAAAJTAQAAAlNBAAACU4EAAAJTwQAAAlQBAAACVEEAAAJUgQAAAlTBAAACVQEAAAJVQQAAAlWBAAACVcEAAAJWAQAAAlZBAAACVoEAAAJWwQAAAlcBAAACV0EAAAJXgQAAAlfBAAACWAEAAAJYQQAAAliBAAACWMEAAAJZAQAAAllBAAACWYEAAAJZwQAAAloBAAACWkEAAAJagQAAAlrBAAACWwEAAAJbQQAAAluBAAACW8EAAAJcAQAAAlxBAAACXIEAAAJcwQAAAl0BAAACXUEAAAJdgQAAAl3BAAACXgEAAAJeQQAAAl6BAAACXsEAAAJfAQAAAl9BAAACX4EAAAJfwQAAAmABAAACYEEAAAJggQAAAmDBAAACYQEAAAJhQQAAAmGBAAACYcEAAAJiAQAAAmJBAAACYoEAAAJiwQAAAmMBAAACY0EAAAJjgQAAAmPBAAACZAEAAAJkQQAAAmSBAAACZMEAAAJlAQAAAmVBAAACZYEAAAJlwQAAAmYBAAACZkEAAAJmgQAAAmbBAAACZwEAAAJnQQAAAmeBAAACZ8EAAAJoAQAAAmhBAAACaIEAAAJowQAAAmkBAAACaUEAAAJpgQAAAmnBAAACagEAAAJqQQAAAmqBAAACasEAAANHgdbAAAAAAEAAACAAAAABApJbmtQb2ludFYxAgAAAAmsBAAACa0EAAAJrgQAAAmvBAAACbAEAAAJsQQAAAmyBAAACbMEAAAJtAQAAAm1BAAACbYEAAAJtwQAAAm4BAAACbkEAAAJugQAAAm7BAAACbwEAAAJvQQAAAm+BAAACb8EAAAJwAQAAAnBBAAACcIEAAAJwwQAAAnEBAAACcUEAAAJxgQAAAnHBAAACcgEAAAJyQQAAAnKBAAACcsEAAAJzAQAAAnNBAAACc4EAAAJzwQAAAnQBAAACdEEAAAJ0gQAAAnTBAAACdQEAAAJ1QQAAAnWBAAACdcEAAAJ2AQAAAnZBAAACdoEAAAJ2wQAAAncBAAACd0EAAAJ3gQAAAnfBAAACeAEAAAJ4QQAAAniBAAACeMEAAAJ5AQAAAnlBAAACeYEAAAJ5wQAAAnoBAAACekEAAAJ6gQAAAnrBAAACewEAAAJ7QQAAAnuBAAACe8EAAAJ8AQAAAnxBAAACfIEAAAJ8wQAAAn0BAAACfUEAAAJ9gQAAAn3BAAACfgEAAAJ+QQAAAn6BAAACfsEAAAJ/AQAAAn9BAAACf4EAAAJ/wQAAAkABQAACQEFAAAJAgUAAAkDBQAACQQFAAAJBQUAAAkGBQAACQcFAAAJCAUAAAkJBQAACQoFAAAJCwUAAAkMBQAACQ0FAAAJDgUAAAkPBQAACRAFAAAJEQUAAAkSBQAACRMFAAAJFAUAAAkVBQAACRYFAAAJFwUAAAkYBQAACRkFAAAJGgUAAAkbBQAACRwFAAAJHQUAAAkeBQAACR8FAAAJIAUAAAkhBQAACSIFAAAJIwUAAAkkBQAACSUFAAAJJgUAAAknBQAADQQHXQAAAAABAAAAAAEAAAQKSW5rUG9pbnRWMQIAAAAJKAUAAAkpBQAACSoFAAAJKwUAAAksBQAACS0FAAAJLgUAAAkvBQAACTAFAAAJMQUAAAkyBQAACTMFAAAJNAUAAAk1BQAACTYFAAAJNwUAAAk4BQAACTkFAAAJOgUAAAk7BQAACTwFAAAJPQUAAAk+BQAACT8FAAAJQAUAAAlBBQAACUIFAAAJQwUAAAlEBQAACUUFAAAJRgUAAAlHBQAACUgFAAAJSQUAAAlKBQAACUsFAAAJTAUAAAlNBQAACU4FAAAJTwUAAAlQBQAACVEFAAAJUgUAAAlTBQAACVQFAAAJVQUAAAlWBQAACVcFAAAJWAUAAAlZBQAACVoFAAAJWwUAAAlcBQAACV0FAAAJXgUAAAlfBQAACWAFAAAJYQUAAAliBQAACWMFAAAJZAUAAAllBQAACWYFAAAJZwUAAAloBQAACWkFAAAJagUAAAlrBQAACWwFAAAJbQUAAAluBQAACW8FAAAJcAUAAAlxBQAACXIFAAAJcwUAAAl0BQAACXUFAAAJdgUAAAl3BQAACXgFAAAJeQUAAAl6BQAACXsFAAAJfAUAAAl9BQAACX4FAAAJfwUAAAmABQAACYEFAAAJggUAAAmDBQAACYQFAAAJhQUAAAmGBQAACYcFAAAJiAUAAAmJBQAACYoFAAAJiwUAAAmMBQAACY0FAAAJjgUAAAmPBQAACZAFAAAJkQUAAAmSBQAACZMFAAAJlAUAAAmVBQAACZYFAAAJlwUAAAmYBQAACZkFAAAJmgUAAAmbBQAACZwFAAAJnQUAAAmeBQAACZ8FAAAJoAUAAAmhBQAACaIFAAAJowUAAAmkBQAACaUFAAAJpgUAAAmnBQAACagFAAAJqQUAAAmqBQAACasFAAAJrAUAAAmtBQAACa4FAAAJrwUAAAmwBQAACbEFAAAJsgUAAAmzBQAACbQFAAAJtQUAAAm2BQAACbcFAAAJuAUAAAm5BQAACboFAAAJuwUAAAm8BQAACb0FAAAJvgUAAAm/BQAACcAFAAAJwQUAAAnCBQAACcMFAAAJxAUAAAnFBQAADWIHXwAAAAABAAAAQAAAAAQKSW5rUG9pbnRWMQIAAAAJxgUAAAnHBQAACcgFAAAJyQUAAAnKBQAACcsFAAAJzAUAAAnNBQAACc4FAAAJzwUAAAnQBQAACdEFAAAJ0gUAAAnTBQAACdQFAAAJ1QUAAAnWBQAACdcFAAAJ2AUAAAnZBQAACdoFAAAJ2wUAAAncBQAACd0FAAAJ3gUAAAnfBQAACeAFAAAJ4QUAAAniBQAACeMFAAAJ5AUAAAnlBQAACeYFAAAJ5wUAAAnoBQAACekFAAAJ6gUAAAnrBQAACewFAAAJ7QUAAAnuBQAACe8FAAAJ8AUAAA0VB2EAAAAAAQAAAEAAAAAECklua1BvaW50VjECAAAACfEFAAAJ8gUAAAnzBQAACfQFAAAJ9QUAAAn2BQAACfcFAAAJ+AUAAAn5BQAACfoFAAAJ+wUAAAn8BQAACf0FAAAJ/gUAAAn/BQAACQAGAAAJAQYAAAkCBgAACQMGAAAJBAYAAAkFBgAACQYGAAAJBwYAAAkIBgAACQkGAAAJCgYAAAkLBgAACQwGAAAJDQYAAAkOBgAACQ8GAAAJEAYAAAkRBgAACRIGAAAJEwYAAAkUBgAACRUGAAAJFgYAAAkXBgAACRgGAAAJGQYAAAkaBgAACRsGAAAJHAYAAAkdBgAACR4GAAAJHwYAAAkgBgAACSEGAAAJIgYAAAkjBgAADQ0HYwAAAAABAAAAgAAAAAQKSW5rUG9pbnRWMQIAAAAJJAYAAAklBgAACSYGAAAJJwYAAAkoBgAACSkGAAAJKgYAAAkrBgAACSwGAAAJLQYAAAkuBgAACS8GAAAJMAYAAAkxBgAACTIGAAAJMwYAAAk0BgAACTUGAAAJNgYAAAk3BgAACTgGAAAJOQYAAAk6BgAACTsGAAAJPAYAAAk9BgAACT4GAAAJPwYAAAlABgAACUEGAAAJQgYAAAlDBgAACUQGAAAJRQYAAAlGBgAACUcGAAAJSAYAAAlJBgAACUoGAAAJSwYAAAlMBgAACU0GAAAJTgYAAAlPBgAACVAGAAAJUQYAAAlSBgAACVMGAAAJVAYAAAlVBgAACVYGAAAJVwYAAAlYBgAACVkGAAAJWgYAAAlbBgAACVwGAAAJXQYAAAleBgAACV8GAAAJYAYAAAlhBgAACWIGAAAJYwYAAAlkBgAACWUGAAAJZgYAAAlnBgAACWgGAAAJaQYAAAlqBgAACWsGAAAJbAYAAAltBgAACW4GAAAJbwYAAAlwBgAACXEGAAAJcgYAAAlzBgAACXQGAAAJdQYAAAl2BgAADS0HZQAAAAABAAAAAAEAAAQKSW5rUG9pbnRWMQIAAAAJdwYAAAl4BgAACXkGAAAJegYAAAl7BgAACXwGAAAJfQYAAAl+BgAACX8GAAAJgAYAAAmBBgAACYIGAAAJgwYAAAmEBgAACYUGAAAJhgYAAAmHBgAACYgGAAAJiQYAAAmKBgAACYsGAAAJjAYAAAmNBgAACY4GAAAJjwYAAAmQBgAACZEGAAAJkgYAAAmTBgAACZQGAAAJlQYAAAmWBgAACZcGAAAJmAYAAAmZBgAACZoGAAAJmwYAAAmcBgAACZ0GAAAJngYAAAmfBgAACaAGAAAJoQYAAAmiBgAACaMGAAAJpAYAAAmlBgAACaYGAAAJpwYAAAmoBgAACakGAAAJqgYAAAmrBgAACawGAAAJrQYAAAmuBgAACa8GAAAJsAYAAAmxBgAACbIGAAAJswYAAAm0BgAACbUGAAAJtgYAAAm3BgAACbgGAAAJuQYAAAm6BgAACbsGAAAJvAYAAAm9BgAACb4GAAAJvwYAAAnABgAACcEGAAAJwgYAAAnDBgAACcQGAAAJxQYAAAnGBgAACccGAAAJyAYAAAnJBgAACcoGAAAJywYAAAnMBgAACc0GAAAJzgYAAAnPBgAACdAGAAAJ0QYAAAnSBgAACdMGAAAJ1AYAAAnVBgAACdYGAAAJ1wYAAAnYBgAACdkGAAAJ2gYAAAnbBgAACdwGAAAJ3QYAAAneBgAACd8GAAAJ4AYAAAnhBgAACeIGAAAJ4wYAAAnkBgAACeUGAAAJ5gYAAAnnBgAACegGAAAJ6QYAAAnqBgAACesGAAAJ7AYAAAntBgAACe4GAAAJ7wYAAAnwBgAACfEGAAAJ8gYAAAnzBgAACfQGAAAJ9QYAAAn2BgAACfcGAAAJ+AYAAAn5BgAADX0HZwAAAAABAAAAQAAAAAQKSW5rUG9pbnRWMQIAAAAJ+gYAAAn7BgAACfwGAAAJ/QYAAAn+BgAACf8GAAAJAAcAAAkBBwAACQIHAAAJAwcAAAkEBwAACQUHAAAJBgcAAAkHBwAACQgHAAAJCQcAAAkKBwAACQsHAAAJDAcAAAkNBwAACQ4HAAAJDwcAAAkQBwAACREHAAAJEgcAAAkTBwAACRQHAAAJFQcAAAkWBwAACRcHAAAJGAcAAAkZBwAACRoHAAAJGwcAAAkcBwAACR0HAAAJHgcAAAkfBwAACSAHAAAJIQcAAAkiBwAACSMHAAAJJAcAAAklBwAACSYHAAAJJwcAAAkoBwAACSkHAAAJKgcAAAkrBwAADQ4HaQAAAAABAAAAQAAAAAQKSW5rUG9pbnRWMQIAAAAJLAcAAAktBwAACS4HAAAJLwcAAAkwBwAACTEHAAAJMgcAAAkzBwAACTQHAAAJNQcAAAk2BwAACTcHAAAJOAcAAAk5BwAACToHAAAJOwcAAAk8BwAACT0HAAAJPgcAAAk/BwAACUAHAAAJQQcAAAlCBwAACUMHAAAJRAcAAAlFBwAACUYHAAAJRwcAAAlIBwAACUkHAAAJSgcAAAlLBwAACUwHAAAJTQcAAAlOBwAACU8HAAAJUAcAAAlRBwAACVIHAAAJUwcAAAlUBwAACVUHAAAJVgcAAAlXBwAACVgHAAAJWQcAAAlaBwAACVsHAAAJXAcAAAldBwAACV4HAAAJXwcAAAlgBwAACWEHAAAJYgcAAAljBwAACWQHAAAJZQcAAAlmBwAACWcHAAANBAVqAAAACklua1BvaW50VjEEAAAAAVgBWQ5QcmVzc3VyZUZhY3RvcglUaW1lU3RhbXAAAAAABgYLEAIAAAA9q5zpOkXEP2C5L32lfoU/AADkPQAAAAAAAAAAAWsAAABqAAAAL4QY5VswxD/gzBl6oHeEPwAAHD4QAAAAAAAAAAFsAAAAagAAAGt69yMkK8Q/4MwZeqB3hD8AACY+EAAAAAAAAAABbQAAAGoAAACncNZi7CXEP4DWjvgd9IM/AAAsPhAAAAAAAAAAAW4AAABqAAAAp3DWYuwlxD9A4AN3m3CDPwAATD4gAAAAAAAAAAFvAAAAagAAAOVmtaG0IMQ/AOp49Rjtgj8AAFk+IAAAAAAAAAABcAAAAGoAAAAhXZTgfBvEP8Dz7XOWaYI/AACAPiAAAAAAAAAAAXEAAABqAAAAW1NzH0UWxD+A/WLyE+aBPwAAiD4gAAAAAAAAAAFyAAAAagAAAJlJUl4NEcQ/QAfYcJFigT8AAJw+LwAAAAAAAAABcwAAAGoAAADVPzGd1QvEPwARTe8O34A/AACkPi8AAAAAAAAAAXQAAABqAAAAEzYQ3J0GxD/AGsJtjFuAPwAAsT4vAAAAAAAAAAF1AAAAagAAABM2ENydBsQ/wBrCbYxbgD8AgLY+LwAAAAAAAAABdgAAAGoAAAATNhDcnQbEP8Aawm2MW4A/AAC7Pj8AAAAAAAAAAXcAAABqAAAAEzYQ3J0GxD/AGsJtjFuAPwAAvT4/AAAAAAAAAAF4AAAAagAAABM2ENydBsQ/wBrCbYxbgD8AAMA+PwAAAAAAAAABeQAAAGoAAACZSVJeDRHEP8Aawm2MW4A/AADBPj8AAAAAAAAAAXoAAABqAAAAIV2U4HwbxD/AGsJtjFuAPwCAwj5OAAAAAAAAAAF7AAAAagAAAC+EGOVbMMQ/wBrCbYxbgD8AgMM+bgAAAAAAAAABfAAAAGoAAAD/tL2qckrEPwARTe8O34A/AADFPm4AAAAAAAAAAX0AAABqAAAAle+DMcFpxD9AB9hwkWKBPwCAxT59AAAAAAAAAAF+AAAAagAAAO8za3lHjsQ/gP1i8hPmgT8AAMs+jQAAAAAAAAABfwAAAGoAAABJeFLBzbLEP8Dz7XOWaYI/AADOPo0AAAAAAAAAAYAAAABqAAAAKdB7i8PhxD8A6nj1GO2CPwAA2D6sAAAAAAAAAAGBAAAAagAAAAkopVW5EMU/QOADd5twgz8AgNw+rAAAAAAAAAABggAAAGoAAACtie/g5kTFP4DWjvgd9IM/AIDlPqwAAAAAAAAAAYMAAABqAAAA1/577oODxT/gzBl6oHeEPwCA6T6sAAAAAAAAAAGEAAAAagAAAMd9Kb1Yx8U/4MwZeqB3hD8AgOw+ywAAAAAAAAABhQAAAGoAAAABGjrP1BrGPyDDpPsi+4Q/AIDtPssAAAAAAAAAAYYAAABqAAAA/79roohzxj9guS99pX6FPwAA7z7LAAAAAAAAAAGHAAAAagAAAL9vvjZ00cY/oK+6/icChj8AgO8+ywAAAAAAAAABiAAAAGoAAAB/HxHLXy/HP+ClRYCqhYY/AADyPtsAAAAAAAAAAYkAAABqAAAAQc9jX0uNxz8gnNABLQmHPwAA8z7bAAAAAAAAAAGKAAAAagAAAD11lTL/5cc/YJJbg6+Mhz8AgPM+6wAAAAAAAAABiwAAAGoAAAD/JOjG6kPIP2CSW4OvjIc/AAD0PusAAAAAAAAAAYwAAABqAAAAgd5bHA6nyD9gkluDr4yHPwAA9j76AAAAAAAAAAGNAAAAagAAAMuh8DJpD8k/4H5xhrSTiD8AAPc++gAAAAAAAAABjgAAAGoAAADXbqYK/HzJP+B+cYa0k4g/AID3PgoBAAAAAAAAAY8AAABqAAAA3ztc4o7qyT8gdfwHNxeJPwAA+D4KAQAAAAAAAAGQAAAAagAAAGX1zzeyTco/YGuHibmaiT8AAPg+GgEAAAAAAAABkQAAAGoAAACtuGRODbbKP6BhEgs8Hoo/AAD4PhoBAAAAAAAAAZIAAABqAAAAbWi34vgTyz/gV52MvqGKPwAA+T4pAQAAAAAAAAGTAAAAagAAAPMhKzgcd8s/IE4oDkEliz8AgPk+KQEAAAAAAAABlAAAAGoAAAB3256NP9rLPyBOKA5BJYs/AAD7PikBAAAAAAAAAZUAAABqAAAAv54zpJpCzD8gTigOQSWLPwCA+z45AQAAAAAAAAGWAAAAagAAAENYp/m9pcw/YESzj8Ooiz8AAP0+OQEAAAAAAAABlwAAAGoAAADHERtP4QjNP8A6PhFGLIw/AID9PkgBAAAAAAAAAZgAAABqAAAAicFt48xmzT/AOj4RRiyMPwAA/z5IAQAAAAAAAAGZAAAAagAAAA974Tjwyc0/wDo+EUYsjD8AgP8+WAEAAAAAAAABmgAAAGoAAAAJIRMMpCLOP8A6PhFGLIw/AIAAP1gBAAAAAAAAAZsAAABqAAAAB8dE31d7zj/AOj4RRiyMPwDAAD9oAQAAAAAAAAGcAAAAagAAAIuAuDR73s4/wDo+EUYsjD8AAAM/aAEAAAAAAAABnQAAAGoAAAAROiyKnkHPP8A6PhFGLIw/AAAEP3cBAAAAAAAAAZ4AAABqAAAAk/Of38Gkzz/AOj4RRiyMPwDABD93AQAAAAAAAAGfAAAAagAAAKpR+blWAdA/wDo+EUYsjD8AAAU/hwEAAAAAAAABoAAAAGoAAACqJJKjsC3QP8A6PhFGLIw/AEAEP4cBAAAAAAAAAaEAAABqAAAAiny7baZc0D/AOj4RRiyMPwAABD+XAQAAAAAAAAGiAAAAagAAAIhPVFcAidA/wDo+EUYsjD8AgAQ/lwEAAAAAAAABowAAAGoAAACknVxgvrLQP8A6PhFGLIw/AMAEP6YBAAAAAAAAAaQAAABqAAAAwutkaXzc0D/AOj4RRiyMPwCABT+mAQAAAAAAAAGlAAAAagAAAN45bXI6BtE/YESzj8Ooiz8AwAU/tgEAAAAAAAABpgAAAGoAAADeDAZclDLRPyBOKA5BJYs/AMAFP7YBAAAAAAAAAacAAABqAAAAvmQvJoph0T8gTigOQSWLPwAABj/FAQAAAAAAAAGoAAAAagAAAJ68WPB/kNE/IE4oDkEliz8AgAY/xQEAAAAAAAABqQAAAGoAAAB+FIK6db/RPyBOKA5BJYs/AMAGP9UBAAAAAAAAAaoAAABqAAAAfOcapM/r0T8gTigOQSWLPwDABj/VAQAAAAAAAAGrAAAAagAAAJo1I62NFdI/IE4oDkEliz8AAAc/5QEAAAAAAAABrAAAAGoAAADU/prVrzzSP+BXnYy+oYo/AAAHP+UBAAAAAAAAAa0AAABqAAAA8kyj3m1m0j+gYRILPB6KPwAABz/0AQAAAAAAAAGuAAAAagAAAA6bq+crkNI/YGuHibmaiT8AAAc/9AEAAAAAAAABrwAAAGoAAAAMbkTRhbzSP2Brh4m5mok/AAAHP/QBAAAAAAAAAbAAAABqAAAADEHdut/o0j8gdfwHNxeJPwAACD8EAgAAAAAAAAGxAAAAagAAAOyYBoXVF9M/IHX8BzcXiT8AgAg/BAIAAAAAAAABsgAAAGoAAADqa59uL0TTPyB1/Ac3F4k/AEAJPxQCAAAAAAAAAbMAAABqAAAA6D44WIlw0z8gdfwHNxeJPwDACT8UAgAAAAAAAAG0AAAAagAAAAaNQGFHmtM/IHX8BzcXiT8AwAk/IwIAAAAAAAABtQAAAGoAAABAVriJacHTPyB1/Ac3F4k/AAAKPyMCAAAAAAAAAbYAAABqAAAAXqTAkifr0z/gfnGGtJOIPwCACj8zAgAAAAAAAAG3AAAAagAAAJhtOLtJEtQ/4H5xhrSTiD8AwAo/MwIAAAAAAAABuAAAAGoAAAC0u0DEBzzUP2CSW4OvjIc/AEAKP0ICAAAAAAAAAbkAAABqAAAAtI7ZrWFo1D9gkluDr4yHPwAACj9CAgAAAAAAAAG6AAAAagAAALJhcpe7lNQ/IJzQAS0Jhz8AgAo/UgIAAAAAAAABuwAAAGoAAACwNAuBFcHUPyCc0AEtCYc/AMAKP1ICAAAAAAAAAbwAAABqAAAAzoITitPq1D8gnNABLQmHPwBACj9iAgAAAAAAAAG9AAAAagAAAMxVrHMtF9U/IJzQAS0Jhz8AAAo/YgIAAAAAAAABvgAAAGoAAADqo7R860DVPyCc0AEtCYc/AAAKP3ECAAAAAAAAAb8AAABqAAAAJG0spQ1o1T8gnNABLQmHPwAACj9xAgAAAAAAAAHAAAAAagAAAF42pM0vj9U/4KVFgKqFhj8AAAs/gQIAAAAAAAABwQAAAGoAAAB8hKzW7bjVP6Cvuv4nAoY/AIALP4ECAAAAAAAAAcIAAABqAAAAeldFwEfl1T9guS99pX6FPwDACz+RAgAAAAAAAAHDAAAAagAAAJalTckFD9Y/IMOk+yL7hD8AAAw/kQIAAAAAAAABxAAAAGoAAAB4/XaT+z3WP+DMGXqgd4Q/AEALP6ACAAAAAAAAAcUAAABqAAAAlEt/nLln1j/gzBl6oHeEPwAACz+gAgAAAAAAAAHGAAAAagAAANAU98TbjtY/4MwZeqB3hD8AAAs/vwIAAAAAAAABxwAAAGoAAAAK3m7t/bXWP+DMGXqgd4Q/AAALP78CAAAAAAAAAcgAAABqAAAAYiJWNYTa1j/gzBl6oHeEPwAACz+/AgAAAAAAAAHJAAAAagAAALxmPX0K/9Y/4MwZeqB3hD8AAAs/vwIAAAAAAAABygAAAGoAAAD4L7WlLCbXP4DWjvgd9IM/AIALP78CAAAAAAAAAcsAAABqAAAAFH69rupP1z9A4AN3m3CDPwDACz/PAgAAAAAAAAHMAAAAagAAABRRVphEfNc/AOp49Rjtgj8AgA0/zwIAAAAAAAABzQAAAGoAAAASJO+BnqjXP8Dz7XOWaYI/AEAOP98CAAAAAAAAAc4AAABqAAAAEPeHa/jU1z+A/WLyE+aBPwDADT/fAgAAAAAAAAHPAAAAagAAAC5FkHS2/tc/gP1i8hPmgT8AQA0//gIAAAAAAAAB0AAAAGoAAABmDgid2CXYP0AH2HCRYoE/AAANP/4CAAAAAAAAAdEAAABqAAAAotd/xfpM2D8AEU3vDt+APwAADT8OAwAAAAAAAAHSAAAAagAAAOCg9+0cdNg/wBrCbYxbgD8AAA0/DgMAAAAAAAAB0wAAAGoAAADcc5DXdqDYPwBJbtgTsH8/AAANPw4DAAAAAAAAAdQAAABqAAAA+sGY4DTK2D+AXFjVDql+PwAADT8OAwAAAAAAAAHVAAAAagAAABYQoeny89g/AHBC0gmifT8AAA0/HQMAAAAAAAAB1gAAAGoAAAAyXqnysB3ZP8CDLM8Em3w/AAANPx0DAAAAAAAAAdcAAABqAAAATqyx+25H2T8AlxbM/5N7PwAADT8gAwAAAAAAAAHYAAAAagAAAG76uQQtcdk/gKoAyfqMej8AAA0/IAMAAAAAAAAB2QAAAGoAAACKSMIN65rZP4CqAMn6jHo/AAANPy8DAAAAAAAAAdoAAABqAAAAAAgZddW82T+AqgDJ+ox6PwAADT8vAwAAAAAAAAHbAAAAagAAAFpMAL1b4dk/gKoAyfqMej8AAA0/PwMAAAAAAAAB3AAAAGoAAADQC1ckRgPaPwC+6sX1hXk/AIANPz8DAAAAAAAAAd0AAABqAAAASsutizAl2j8AvurF9YV5PwDADT9PAwAAAAAAAAHeAAAAagAAAPyA4zHjQdo/gNHUwvB+eD8AwA0/TwMAAAAAAAAB3wAAAGoAAACQu6m4MWHaP4DR1MLwfng/AAAOP14DAAAAAAAAAeAAAABqAAAAJvZvP4CA2j8A5b6/63d3PwAADj9eAwAAAAAAAAHhAAAAagAAAJ61xqZqoto/gPiovOZwdj8AAA4/bgMAAAAAAAAB4gAAAGoAAAA08IwtucHaP4D4qLzmcHY/AMAMP24DAAAAAAAAAeMAAABqAAAAyipTtAfh2j+A+Ki85nB2PwBADD9+AwAAAAAAAAHkAAAAagAAAEDqqRvyAts/gPiovOZwdj8AAA0/fgMAAAAAAAAB5QAAAGoAAADYJHCiQCLbP4D4qLzmcHY/AIANP34DAAAAAAAAAeYAAABqAAAATuTGCStE2z+A+Ki85nB2PwDADT+NAwAAAAAAAAHnAAAAagAAAAKa/K/dYNs/AOW+v+t3dz8AAA4/jQMAAAAAAAAB6AAAAGoAAAC2TzJWkH3bPwDlvr/rd3c/AAAOP50DAAAAAAAAAekAAABqAAAAiIDXG6eX2z8A5b6/63d3PwAADj+dAwAAAAAAAAHqAAAAagAAAFqxfOG9sds/AOW+v+t3dz8AAA4/rAMAAAAAAAAB6wAAAGoAAAAq4iGn1MvbPwDlvr/rd3c/AAAOP6wDAAAAAAAAAewAAABqAAAA/hLHbOvl2z+A+Ki85nB2PwBADT+8AwAAAAAAAAHtAAAAagAAANBDbDICANw/gPiovOZwdj8AAA0/vAMAAAAAAAAB7gAAAGoAAACidBH4GBrcP4D4qLzmcHY/AAANP8wDAAAAAAAAAe8AAABqAAAAdKW2vS803D8ADJO54Wl1PwAADT/MAwAAAAAAAAHwAAAAagAAAChb7GPiUNw/AAyTueFpdT8AgA4/2wMAAAAAAAAB8QAAAGoAAAC+lbLqMHDcPwAMk7nhaXU/AEAPP9sDAAAAAAAAAfIAAABqAAAAUtB4cX+P3D8AH3223GJ0PwDADz/rAwAAAAAAAAHzAAAAagAAAMqPz9hpsdw/AB99ttxidD8AABA/6wMAAAAAAAAB9AAAAGoAAABCTyZAVNPcPwAffbbcYnQ/AAAQP/sDAAAAAAAAAfUAAABqAAAA2InsxqLy3D8AH3223GJ0PwAAED/7AwAAAAAAAAH2AAAAagAAAGzEsk3xEd0/AB99ttxidD8AQA8/CgQAAAAAAAAB9wAAAGoAAAAgeujzoy7dPwAffbbcYnQ/AAAPPwoEAAAAAAAAAfgAAABqAAAA8qqNubpI3T+AMmez11tzPwCADz8aBAAAAAAAAAH5AAAAagAAAMTbMn/RYt0/AEZRsNJUcj8AwA8/GgQAAAAAAAAB+gAAAGoAAAB4kWglhH/dP0BZO63NTXE/AMAPPykEAAAAAAAAAfsAAABqAAAADswurNKe3T/AbCWqyEZwPwAAED8pBAAAAAAAAAH8AAAAagAAAISLhRO9wN0/gAAfTod/bj8AABA/KQQAAAAAAAAB/QAAAGoAAADez2xbQ+XdP4AAH06Hf24/AAAQPzkEAAAAAAAAAf4AAABqAAAANhRUo8kJ3j+AJ/NHfXFsPwAAED85BAAAAAAAAAH/AAAAagAAAJBYO+tPLt4/gCfzR31xbD8AABA/SQQAAAAAAAABAAEAAGoAAAAGGJJSOlDeP4BOx0FzY2o/AAARP0kEAAAAAAAAAQEBAABqAAAAnFJY2Yhv3j+ATsdBc2NqPwCAET9YBAAAAAAAAAECAQAAagAAADSNHmDXjt4/gE7HQXNjaj8AwBE/WAQAAAAAAAABAwEAAGoAAADKx+TmJa7eP4BOx0FzY2o/AAASP2gEAAAAAAAAAQQBAABqAAAAnPiJrDzI3j+Adps7aVVoPwAAEj9oBAAAAAAAAAEFAQAAagAAADIzUDOL594/gHabO2lVaD8AABI/eAQAAAAAAAABBgEAAGoAAADEbRa62QbfP4B2mztpVWg/AAASP3gEAAAAAAAAAQcBAABqAAAAeCNMYIwj3z+Adps7aVVoPwAAEj+HBAAAAAAAAAEIAQAAagAAABBeEufaQt8/gHabO2lVaD8AQBE/hwQAAAAAAAABCQEAAGoAAADCE0iNjV/fP4B2mztpVWg/AAARP5cEAAAAAAAAAQoBAABqAAAAlETtUqR53z+Adps7aVVoPwDADz+XBAAAAAAAAAELAQAAagAAAGh1khi7k98/gHabO2lVaD8AQA8/pgQAAAAAAAABDAEAAGoAAABYIaf9NavfP4B2mztpVWg/AMAHP6YEAAAAAAAAAQ0BAABqAAAAhMOaIXm93z+AJ/NHfXFsPwCABD/GBAAAAAAAAAEOAQAAagAAAM7g/WQgzd8/wGwlqshGcD8AgK8+xgQAAAAAAAABDwEAAGoAAABU9D/nj9ffPwBGUbDSVHI/AACHPuUEAAAAAAAAARABAABqAAAAGv5gqMfc3z8ADJO54Wl1PwAAXT7lBAAAAAAAAAERAQAAagAAADh50Mcr2t8/AOW+v+t3dz8AAEw+5QQAAAAAAAABEgEAAGoAAAACx2PGgzTbP3zQjT2pTLc/AABaPgAAAAAAAAAAARMBAABqAAAAXjiyJLAs2z980I09qUy3PwCAlT4PAAAAAAAAAAEUAQAAagAAAEC9QgVML9s/fNCNPalMtz8AgJ4+DwAAAAAAAAABFQEAAGoAAAAiQtPl5zHbP0gvv40ZXbc/AAClPg8AAAAAAAAAARYBAABqAAAA5kv0ph832z8QjvDdiW23PwAAqT4PAAAAAAAAAAEXAQAAagAAAKhVFWhXPNs/EI7w3Ylttz8AgKk+HwAAAAAAAAABGAEAAGoAAABO5MYJK0TbPxCO8N2Jbbc/AACsPh8AAAAAAAAAARkBAABqAAAA9HJ4q/5L2z8QjvDdiW23PwAArT4fAAAAAAAAAAEaAQAAagAAAHyGui1uVts/EI7w3Ylttz8AgKw+PgAAAAAAAAABGwEAAGoAAAACmvyv3WDbPxCO8N2Jbbc/AACsPj4AAAAAAAAAARwBAABqAAAAajLPEult2z8QjvDdiW23PwAArj4+AAAAAAAAAAEdAQAAagAAAPJFEZVYeNs/EI7w3Ylttz8AAK8+PgAAAAAAAAABHgEAAGoAAABa3uP3Y4XbPxCO8N2Jbbc/AAC1Pk4AAAAAAAAAAR8BAABqAAAAxHa2Wm+S2z8QjvDdiW23PwCAwT5OAAAAAAAAAAEgAQAAagAAAC4Pib16n9s/EI7w3Ylttz8AgMc+bQAAAAAAAAABIQEAAGoAAAB4LOwAIq/bPxCO8N2Jbbc/AIDSPm0AAAAAAAAAASIBAABqAAAA4sS+Yy282z8QjvDdiW23PwAA1z5tAAAAAAAAAAEjAQAAagAAAEpdkcY4yds/EI7w3Ylttz8AAOE+bQAAAAAAAAABJAEAAGoAAAB2/4Tqe9vbPxCO8N2Jbbc/AADlPn0AAAAAAAAAASUBAABqAAAAhCYJ71rw2z9IL7+NGV23PwCA6j59AAAAAAAAAAEmAQAAagAAAFhXrrRxCtw/fNCNPalMtz8AgOw+nAAAAAAAAAABJwEAAGoAAAAMDeRaJCfcP7RxXO04PLc/AIDuPpwAAAAAAAAAASgBAABqAAAAgsw6wg5J3D/sEiudyCu3PwCA7z6cAAAAAAAAAAEpAQAAagAAANoQIgqVbdw/JLT5TFgbtz8AgO8+nAAAAAAAAAABKgEAAGoAAAAW2pkyt5TcPyS0+UxYG7c/AADwPrsAAAAAAAAAASsBAABqAAAANCiiO3W+3D9cVcj85wq3PwAA8j67AAAAAAAAAAEsAQAAagAAABKAywVr7dw/XFXI/OcKtz8AAPM+ywAAAAAAAAABLQEAAGoAAAAwztMOKRfdP5T2lqx3+rY/AIDzPssAAAAAAAAAAS4BAABqAAAAECb92B5G3T8EOTQMl9m2PwAA9D7LAAAAAAAAAAEvAQAAagAAANICt4Owd90/NNoCvCbJtj8AAPQ+ywAAAAAAAAABMAEAAGoAAABa6ZHvea7dP2x70Wu2uLY/AAD0PtoAAAAAAAAAATEBAABqAAAAwFT9O9/n3T+kHKAbRqi2PwAA9D7aAAAAAAAAAAEyAQAAagAAACjAaIhEId4/pBygG0aotj8AAPQ+6gAAAAAAAAABMwEAAGoAAACQK9TUqVreP6QcoBtGqLY/AAD1PuoAAAAAAAAAATQBAABqAAAAFBKvQHOR3j+kHKAbRqi2PwCA9T76AAAAAAAAAAE1AQAAagAAAJz4iaw8yN4/3L1uy9WXtj8AgPU++gAAAAAAAAABNgEAAGoAAADEbRa62QbfP9y9bsvVl7Y/AAD2PgkBAAAAAAAAATcBAABqAAAA8uKix3ZF3z/cvW7L1Ze2PwAA9j4JAQAAAAAAAAE4AQAAagAAABxYL9UThN8/3L1uy9WXtj8AAPY+KAEAAAAAAAABOQEAAGoAAABoSCsCFcDfP9y9bsvVl7Y/AAD2PigBAAAAAAAAAToBAABqAAAAzrOWTnr53z+kHKAbRqi2PwAA9j4oAQAAAAAAAAE7AQAAagAAACnNON0hGOA/pBygG0aotj8AAPg+KAEAAAAAAAABPAEAAGoAAADdgm6D1DTgP6QcoBtGqLY/AAD5PjgBAAAAAAAAAT0BAABqAAAAkDikKYdR4D+kHKAbRqi2PwCA+T44AQAAAAAAAAE+AQAAagAAALYwIsCHb+A/bHvRa7a4tj8AAPo+OAEAAAAAAAABPwEAAGoAAABp5ldmOozgPzTaArwmybY/AAD6PkgBAAAAAAAAAUABAABqAAAAHZyNDO2o4D8EOTQMl9m2PwAA+j5IAQAAAAAAAAFBAQAAagAAAO/MMtIDw+A/zJdlXAfqtj8AgPc+ZwEAAAAAAAABQgEAAGoAAADB/deXGt3gP5T2lqx3+rY/AID2PmcBAAAAAAAAAUMBAABqAAAAIuw0beP14D+U9pasd/q2PwAA9z5nAQAAAAAAAAFEAQAAagAAAPUc2jL6D+E/lPaWrHf6tj8AgPc+ZwEAAAAAAAABRQEAAGoAAADHTX/4ECrhP5T2lqx3+rY/AID2PnsBAAAAAAAAAUYBAABqAAAAmH4kvidE4T+U9pasd/q2PwAA9j57AQAAAAAAAAFHAQAAagAAAPlsgZPwXOE/lPaWrHf6tj8AAPY+igEAAAAAAAABSAEAAGoAAADpGJZ4a3ThP1xVyPznCrc/AAD2PooBAAAAAAAAAUkBAABqAAAAaYJibZiK4T8ktPlMWBu3PwAA9j6aAQAAAAAAAAFKAQAAagAAAOjrLmLFoOE/JLT5TFgbtz8AAPY+mgEAAAAAAAABSwEAAGoAAAD3ErNmpLXhPyS0+UxYG7c/AAD3PqkBAAAAAAAAAUwBAABqAAAABTo3a4PK4T8ktPlMWBu3PwCA9z6pAQAAAAAAAAFNAQAAagAAABRhu29i3+E/JLT5TFgbtz8AAPk+uQEAAAAAAAABTgEAAGoAAAAiiD90QfThPyS0+UxYG7c/AID5PrkBAAAAAAAAAU8BAABqAAAAovELaW4K4j9cVcj85wq3PwCA+T7JAQAAAAAAAAFQAQAAagAAACFb2F2bIOI/XFXI/OcKtz8AAPo+yQEAAAAAAAABUQEAAGoAAACfxKRSyDbiP1xVyPznCrc/AID4PtgBAAAAAAAAAVIBAABqAAAArusoV6dL4j9cVcj85wq3PwAA+D7YAQAAAAAAAAFTAQAAagAAALwSrVuGYOI/XFXI/OcKtz8AAPg+2AEAAAAAAAABVAEAAGoAAABZ9+hvF3TiP1xVyPznCrc/AAD4PugBAAAAAAAAAVUBAABqAAAA+NskhKiH4j+U9pasd/q2PwAA+T7oAQAAAAAAAAFWAQAAagAAAJXAYJg5m+I/lPaWrHf6tj8AgPk+FwIAAAAAAAABVwEAAGoAAACk5+ScGLDiP5T2lqx3+rY/AID5PhcCAAAAAAAAAVgBAABqAAAAsQ5poffE4j+U9pasd/q2PwAA+j4XAgAAAAAAAAFZAQAAagAAADF4NZYk2+I/lPaWrHf6tj8AAPo+FwIAAAAAAAABWgEAAGoAAAA/n7maA/DiP5T2lqx3+rY/AAD6PhcCAAAAAAAAAVsBAABqAAAAT8Y9n+IE4z9cVcj85wq3PwAA+j4XAgAAAAAAAAFcAQAAagAAAFztwaPBGeM/JLT5TFgbtz8AAPo+JgIAAAAAAAABXQEAAGoAAAD60f23Ui3jPyS0+UxYG7c/AAD6PiYCAAAAAAAAAV4BAABqAAAAl7Y5zONA4z8ktPlMWBu3PwAA+j42AgAAAAAAAAFfAQAAagAAADWbdeB0VOM/JLT5TFgbtz8AgPg+NgIAAAAAAAABYAEAAGoAAABDwvnkU2njPyS0+UxYG7c/AAD4PkYCAAAAAAAAAWEBAABqAAAAUul96TJ+4z9cVcj85wq3PwAA+T5GAgAAAAAAAAFiAQAAagAAANFSSt5flOM/XFXI/OcKtz8AgPk+VQIAAAAAAAABYwEAAGoAAADfec7iPqnjPyS0+UxYG7c/AID4PlUCAAAAAAAAAWQBAABqAAAAXuOa12u/4z/sEiudyCu3PwAA+D5lAgAAAAAAAAFlAQAAagAAAP3H1uv80uM/tHFc7Tg8tz8AAPk+ZQIAAAAAAAABZgEAAGoAAAAK71rw2+fjP7RxXO04PLc/AID5PnUCAAAAAAAAAWcBAABqAAAAGBbf9Lr84z+0cVztODy3PwAA+z51AgAAAAAAAAFoAQAAagAAAEW40hj+DuQ/tHFc7Tg8tz8AgPs+hAIAAAAAAAABaQEAAGoAAADjnA4tjyLkP7RxXO04PLc/AID7PoQCAAAAAAAAAWoBAABqAAAAgIFKQSA25D+0cVztODy3PwAA/D6jAgAAAAAAAAFrAQAAagAAAI6ozkX/SuQ/tHFc7Tg8tz8AAP0+owIAAAAAAAABbAEAAGoAAACdz1JK3l/kP+wSK53IK7c/AID9PqMCAAAAAAAAAW0BAABqAAAArPbWTr105D/sEiudyCu3PwAA/z6jAgAAAAAAAAFuAQAAagAAALodW1OcieQ/7BIrncgrtz8AgP8+swIAAAAAAAABbwEAAGoAAABXApdnLZ3kP+wSK53IK7c/AID/PrMCAAAAAAAAAXABAABqAAAAhKSKi3Cv5D/sEiudyCu3PwAAAD/DAgAAAAAAAAFxAQAAagAAALBGfq+zweQ/7BIrncgrtz8AgAA/wwIAAAAAAAABcgEAAGoAAADd6HHT9tPkPyS0+UxYG7c/AMAAP8MCAAAAAAAAAXMBAABqAAAAmEgdB+zk5D9cVcj85wq3PwDAAD/iAgAAAAAAAAF0AQAAagAAAMXqECsv9+Q/lPaWrHf6tj8AAAE/4gIAAAAAAAABdQEAAGoAAABjz0w/wArlP8yXZVwH6rY/AAABP+ICAAAAAAAAAXYBAABqAAAAcfbQQ58f5T8EOTQMl9m2PwAAAT/iAgAAAAAAAAF3AQAAagAAAGGi5SgaN+U/NNoCvCbJtj8AgAE/8gIAAAAAAAABeAEAAGoAAADgC7IdR03lPzTaArwmybY/AMABP/ICAAAAAAAAAXkBAABqAAAA7jI2IiZi5T9se9Frtri2PwDAAT8BAwAAAAAAAAF6AQAAagAAAIwXcja3deU/pBygG0aotj8AAAI/AQMAAAAAAAABewEAAGoAAAC5uWVa+oflP9y9bsvVl7Y/AAACPyADAAAAAAAAAXwBAABqAAAAdBkRju+Y5T/cvW7L1Ze2PwAAAj8gAwAAAAAAAAF9AQAAagAAAMA2dNGWqOU/pBygG0aotj8AgAI/IAMAAAAAAAABfgEAAGoAAACaEY8k8LblP9y9bsvVl7Y/AMACPyADAAAAAAAAAX8BAABqAAAA5S7yZ5fG5T8UXz17ZYe2PwAABD8wAwAAAAAAAAGAAQAAagAAAC9MVas+1uU/FF89e2WHtj8AgAQ/MAMAAAAAAAABgQEAAGoAAAB6abju5eXlP0wADCv1drY/AMAEP0ADAAAAAAAAAYIBAABqAAAAxoYbMo315T+EodrahGa2PwAABT9AAwAAAAAAAAGDAQAAagAAAJ5hNoXmA+Y/vEKpihRWtj8AAAY/TwMAAAAAAAABhAEAAGoAAADpfpnIjRPmP7xCqYoUVrY/AIAGP08DAAAAAAAAAYUBAABqAAAAUxdsK5kg5j/043c6pEW2PwCACD9vAwAAAAAAAAGGAQAAagAAAC3yhn7yLuY/9ON3OqRFtj8AQAk/bwMAAAAAAAABhwEAAGoAAACVilnh/TvmP/TjdzqkRbY/AMAKP3MDAAAAAAAAAYgBAABqAAAAjeDjU7tH5j+8QqmKFFa2PwCACz9zAwAAAAAAAAGJAQAAagAAABT0JdYqUuY/vEKpihRWtj8AAA0/cwMAAAAAAAABigEAAGoAAACbB2hYmlzmP/TjdzqkRbY/AIANP3MDAAAAAAAAAYsBAABqAAAAIhuq2gln5j/043c6pEW2PwDADT9zAwAAAAAAAAGMAQAAagAAAKsu7Fx5ceY/vEKpihRWtj8AAA4/gwMAAAAAAAABjQEAAGoAAAAxQi7f6HvmP/TjdzqkRbY/AAAOP4MDAAAAAAAAAY4BAABqAAAARxMocQqF5j/043c6pEW2PwAADj+SAwAAAAAAAAGPAQAAagAAAF7kIQMsjuY/9ON3OqRFtj8AQA0/kgMAAAAAAAABkAEAAGoAAAB0tRuVTZfmP/TjdzqkRbY/AAANP6IDAAAAAAAAAZEBAABqAAAAi4YVJ2+g5j8shUbqMzW2PwAADT+iAwAAAAAAAAGSAQAAagAAAKBXD7mQqeY/LIVG6jM1tj8AAA0/sgMAAAAAAAABkwEAAGoAAAC3KAlLsrLmP2QmFZrDJLY/AAANP7IDAAAAAAAAAZQBAABqAAAAzfkC3dO75j9kJhWawyS2PwAADT/BAwAAAAAAAAGVAQAAagAAAOPK/G71xOY/nMfjSVMUtj8AQAw/wQMAAAAAAAABlgEAAGoAAAD6m/YAF87mP5zH40lTFLY/AAAMP9EDAAAAAAAAAZcBAABqAAAAnyqoourV5j+cx+NJUxS2PwCADD/RAwAAAAAAAAGYAQAAagAAAEa5WUS+3eY/ZCYVmsMktj8AwAw/4QMAAAAAAAABmQEAAGoAAAB5BcP1Q+TmP2QmFZrDJLY/AIAJP+EDAAAAAAAAAZoBAABqAAAArlEsp8nq5j9kJhWawyS2PwAACD/wAwAAAAAAAAGbAQAAagAAAOKdlVhP8eY/LIVG6jM1tj8AQAE/8AMAAAAAAAABnAEAAGoAAACmp7YZh/bmP/TjdzqkRbY/AAD8PgAEAAAAAAAAAZ0BAABqAAAA+W6P6nD65j/043c6pEW2PwCA5z4ABAAAAAAAAAGeAQAAagAAAEs2aLta/uY/9ON3OqRFtj8AAN4+DwQAAAAAAAABnwEAAGoAAAAtu/ib9gDnP7xCqYoUVrY/AADBPg8EAAAAAAAAAaABAABqAAAADkCJfJID5z9MAAwr9Xa2PwCAtD4vBAAAAAAAAAGhAQAAagAAAA5AiXySA+c/TAAMK/V2tj8AAK8+LwQAAAAAAAABogEAAGoAAAAOQIl8kgPnP9y9bsvVl7Y/AICtPi8EAAAAAAAAAaMBAABqAAAA3ew7rVhszD+i3i9kPHHFPwAAQz4AAAAAAAAAAAGkAQAAagAAABnjGuwgZ8w/2n/+E8xgxT8AgIU+EAAAAAAAAAABpQEAAGoAAAAZ4xrsIGfMP9p//hPMYMU/AICNPhAAAAAAAAAAAaYBAABqAAAA3ew7rVhszD8SIc3DW1DFPwAAkz4QAAAAAAAAAAGnAQAAagAAAGEAfi/Idsw/EiHNw1tQxT8AAJg+HwAAAAAAAAABqAEAAGoAAACtHeFyb4bMPxIhzcNbUMU/AACZPh8AAAAAAAAAAakBAABqAAAAu0Rld06bzD+scbSbI0jFPwAAnT4vAAAAAAAAAAGqAQAAagAAAFF/K/6cusw/5BKDS7M3xT8AgJ4+LwAAAAAAAAABqwEAAGoAAACrwxJGI9/MPxy0UftCJ8U/AICfPj8AAAAAAAAAAawBAABqAAAAxxEbT+EIzT/wpQeDmg7FPwAAoD4/AAAAAAAAAAGtAQAAagAAAC99hptGQs0/wJe9CvL1xD8AAKA+TgAAAAAAAAABrgEAAGoAAACV6PHnq3vNPzDaWmoR1cQ/AACgPk4AAAAAAAAAAa8BAABqAAAA/1NdNBG1zT+gHPjJMLTEPwAAoD5OAAAAAAAAAAGwAQAAagAAAO3SCgPm+M0/dA6uUYibxD8AAKA+XgAAAAAAAAABsQEAAGoAAABVPnZPSzLOP0YAZNnfgsQ/AAChPl4AAAAAAAAAAbIBAABqAAAAgbMCXehwzj8a8hlhN2rEPwCAoT5tAAAAAAAAAAGzAQAAagAAAKsoj2qFr84/7uPP6I5RxD8AAKc+bQAAAAAAAAABtAEAAGoAAAAhu367yf3OPyaFnpgeQcQ/AACqPn0AAAAAAAAAAbUBAABqAAAAW1ePzUVRzz/6dlQgdijEPwAAsj6NAAAAAAAAAAG2AQAAagAAABsH4mExr88/zGgKqM0PxD8AgLU+jQAAAAAAAAABtwEAAGoAAABuWxp7jgbQP6BawC8l98M/AIC6Po0AAAAAAAAAAbgBAABqAAAAEr1kBrw60D/Y+47ftObDPwCAvD6cAAAAAAAAAAG5AQAAagAAANSZHrFNbNA/EJ1dj0TWwz8AgL4+nAAAAAAAAAABugEAAGoAAACWdthb353QP0Q+LD/UxcM/AIC/PqwAAAAAAAAAAbsBAABqAAAAOtgi5wzS0D983/ruY7XDPwCAvz6sAAAAAAAAAAG8AQAAagAAAMC+/VLWCNE/GDDixiutwz8AAMA+rAAAAAAAAAABvQEAAGoAAAAoKmmfO0LRP7SAyZ7zpMM/AADAPrwAAAAAAAAAAb4BAABqAAAAkJXU66B70T9Q0bB2u5zDPwAAwD68AAAAAAAAAAG/AQAAagAAAPgAQDgGtdE/7CGYToOUwz8AAMI+ywAAAAAAAAABwAEAAGoAAACaYorDM+nRP4hyfyZLjMM/AADDPssAAAAAAAAAAcEBAABqAAAAXj9EbsUa0j+Icn8mS4zDPwCAxD7bAAAAAAAAAAHCAQAAagAAAFwS3VcfR9I/iHJ/JkuMwz8AgMU+2wAAAAAAAAABwwEAAGoAAAA8agYiFXbSP4hyfyZLjMM/AADKPuoAAAAAAAAAAcQBAABqAAAAHMIv7Aql0j/sIZhOg5TDPwAAzD7qAAAAAAAAAAHFAQAAagAAAN6e6Zac1tI/UNGwdrucwz8AgM4++gAAAAAAAAABxgEAAGoAAACge6NBLgjTP1DRsHa7nMM/AIDPPvoAAAAAAAAAAccBAABqAAAAZFhd7L850z9Q0bB2u5zDPwAA0j4KAQAAAAAAAAHIAQAAagAAAGIr9tUZZtM/UNGwdrucwz8AANM+CgEAAAAAAAAByQEAAGoAAAB+ef7e14/TP7SAyZ7zpMM/AIDTPhkBAAAAAAAAAcoBAABqAAAAmscG6JW50z+0gMme86TDPwAA1D4ZAQAAAAAAAAHLAQAAagAAALgVD/FT49M/tIDJnvOkwz8AANQ+KQEAAAAAAAABzAEAAGoAAADy3oYZdgrUP7SAyZ7zpMM/AADUPikBAAAAAAAAAc0BAABqAAAALqj+QZgx1D+0gMme86TDPwCA0j45AQAAAAAAAAHOAQAAagAAAGhxdmq6WNQ/tIDJnvOkwz8AANI+OQEAAAAAAAABzwEAAGoAAACGv35zeILUP7SAyZ7zpMM/AADTPjkBAAAAAAAAAdABAABqAAAAog2HfDas1D+0gMme86TDPwCA0z5YAQAAAAAAAAHRAQAAagAAANzW/qRY09Q/tIDJnvOkwz8AANc+WAEAAAAAAAAB0gEAAGoAAAD6JAeuFv3UP7SAyZ7zpMM/AIDYPlgBAAAAAAAAAdMBAABqAAAANu5+1jgk1T9Q0bB2u5zDPwCA2j5YAQAAAAAAAAHUAQAAagAAAJAyZh6/SNU/UNGwdrucwz8AgNs+ZwEAAAAAAAAB1QEAAGoAAAAG8ryFqWrVP1DRsHa7nMM/AIDbPmcBAAAAAAAAAdYBAABqAAAAXjakzS+P1T/sIZhOg5TDPwAA3D6HAQAAAAAAAAHXAQAAagAAAJj/G/ZRttU/7CGYToOUwz8AAN4+hwEAAAAAAAAB2AEAAGoAAADUyJMedN3VP+whmE6DlMM/AADfPocBAAAAAAAAAdkBAABqAAAA8BacJzIH1j/sIZhOg5TDPwCA3z6HAQAAAAAAAAHaAQAAagAAANJuxfEnNtY/7CGYToOUwz8AAOA+lgEAAAAAAAAB2wEAAGoAAADSQV7bgWLWP+whmE6DlMM/AADgPpYBAAAAAAAAAdwBAABqAAAACgvWA6SJ1j/sIZhOg5TDPwAA4D6mAQAAAAAAAAHdAQAAagAAAChZ3gxis9Y/7CGYToOUwz8AAOA+pgEAAAAAAAAB3gEAAGoAAACAncVU6NfWP+whmE6DlMM/AADgPrYBAAAAAAAAAd8BAABqAAAA2uGsnG781j/sIZhOg5TDPwAA4D62AQAAAAAAAAHgAQAAagAAABarJMWQI9c/7CGYToOUwz8AAOA+xQEAAAAAAAAB4QEAAGoAAABSdJztskrXP+whmE6DlMM/AADgPsUBAAAAAAAAAeIBAABqAAAAij0UFtVx1z/sIZhOg5TDPwAA4D7VAQAAAAAAAAHjAQAAagAAAMgGjD73mNc/7CGYToOUwz8AAOE+1QEAAAAAAAAB5AEAAGoAAAAA0ANnGcDXP+whmE6DlMM/AIDhPuQBAAAAAAAAAeUBAABqAAAAPJl7jzvn1z/sIZhOg5TDPwAA5T7kAQAAAAAAAAHmAQAAagAAAFjng5j5ENg/UNGwdrucwz8AgOY+9AEAAAAAAAAB5wEAAGoAAACyK2vgfzXYP7SAyZ7zpMM/AIDpPvQBAAAAAAAAAegBAABqAAAA7vTiCKJc2D983/ruY7XDPwAA6z4EAgAAAAAAAAHpAQAAagAAAIIvqY/we9g/RD4sP9TFwz8AAO4+BAIAAAAAAAAB6gEAAGoAAAD67v/22p3YPxCdXY9E1sM/AADvPhMCAAAAAAAAAesBAABqAAAAcq5WXsW/2D88q6cH7e7DPwCA8D4TAgAAAAAAAAHsAQAAagAAAMzyPaZL5Ng/BArZV13/wz8AgPE+IwIAAAAAAAAB7QEAAGoAAAAIvLXObQvZP8xoCqjND8Q/AADzPiMCAAAAAAAAAe4BAABqAAAAQIUt948y2T+Wxzv4PSDEPwCA8z4jAgAAAAAAAAHvAQAAagAAAF7TNQBOXNk/+nZUIHYoxD8AAPY+MwIAAAAAAAAB8AEAAGoAAABcps7pp4jZP8LVhXDmOMQ/AAD3PjMCAAAAAAAAAfEBAABqAAAAevTW8mWy2T+KNLfAVknEPwCA9z5CAgAAAAAAAAHyAQAAagAAALS9ThuI2dk/UpPoEMdZxD8AAPg+QgIAAAAAAAAB8wEAAGoAAADwhsZDqgDaP7ZCATn/YcQ/AAD5PlICAAAAAAAAAfQBAABqAAAAKlA+bMwn2j8a8hlhN2rEPwCA+T5SAgAAAAAAAAH1AQAAagAAAEieRnWKUdo/fqEyiW9yxD8AgPk+dQIAAAAAAAAB9gEAAGoAAAAm9m8/gIDaP+JQS7GnesQ/AAD6PnUCAAAAAAAAAfcBAABqAAAAzFe6yq202j9GAGTZ34LEPwAA+j51AgAAAAAAAAH4AQAAagAAAI40dHU/5to/RgBk2d+CxD8AAPo+dQIAAAAAAAAB+QEAAGoAAAAylr4AbRrbP6qvfAEYi8Q/AAD6PoUCAAAAAAAAAfoBAABqAAAAEu7nymJJ2z+qr3wBGIvEPwAA+j6FAgAAAAAAAAH7AQAAagAAAPJFEZVYeNs/Dl+VKVCTxD8AgPg+lAIAAAAAAAAB/AEAAGoAAADSnTpfTqfbP3QOrlGIm8Q/AAD4PpQCAAAAAAAAAf0BAABqAAAAlnr0CeDY2z/YvcZ5wKPEPwAA+T6kAgAAAAAAAAH+AQAAagAAADjcPpUNDdw/PG3fofirxD8AgPk+pAIAAAAAAAAB/wEAAGoAAADAwhkB10PcPwTMEPJovMQ/AID5PrQCAAAAAAAAAQACAABqAAAAJi6FTTx93D9oeykaocTEPwAA+j60AgAAAAAAAAEBAgAAagAAAKwUYLkFtNw/zCpCQtnMxD8AAPo+wwIAAAAAAAABAgIAAGoAAAASgMsFa+3cPzDaWmoR1cQ/AAD6PsMCAAAAAAAAAQMCAABqAAAAtuEVkZgh3T8w2lpqEdXEPwAA/D7TAgAAAAAAAAEEAgAAagAAAD7I8PxhWN0/MNpaahHVxD8AAP0+0wIAAAAAAAABBQIAAGoAAACmM1xJx5HdP5SJc5JJ3cQ/AID+PuICAAAAAAAAAQYCAABqAAAA7iNYdsjN3T+UiXOSSd3EPwCA/z7iAgAAAAAAAAEHAgAAagAAAFiPw8ItB94/+DiMuoHlxD8AgP0+4gIAAAAAAAABCAIAAGoAAACef7/vLkPeP/g4jLqB5cQ/AID8PvICAAAAAAAAAQkCAABqAAAAyvRL/cuB3j/4OIy6geXEPwAA/T7yAgAAAAAAAAEKAgAAagAAAPZp2AppwN4/+DiMuoHlxD8AgP0+AgMAAAAAAAABCwIAAGoAAAACZPX4oQHfP/g4jLqB5cQ/AAD/PgIDAAAAAAAAAQwCAABqAAAAEF4S59pC3z/4OIy6geXEPwCA/z4RAwAAAAAAAAENAgAAagAAADrTnvR3gd8/+DiMuoHlxD8AgP4+EQMAAAAAAAABDgIAAGoAAABoSCsCFcDfP/g4jLqB5cQ/AAD+PiEDAAAAAAAAAQ8CAABqAAAAzrOWTnr53z9c6KTiue3EPwAA/z4hAwAAAAAAAAEQAgAAagAAACnNON0hGOA/XOik4rntxD8AgP8+MQMAAAAAAAABEQIAAGoAAAD7/d2iODLgP1zopOK57cQ/AID+PjEDAAAAAAAAARICAABqAAAAPnHLWJ1N4D9c6KTiue3EPwAA/j5AAwAAAAAAAAETAgAAagAAAPMmAf9PauA/XOik4rntxD8AAAA/QAMAAAAAAAABFAIAAGoAAACm3DalAofgP/g4jLqB5cQ/AIAAP1ADAAAAAAAAARUCAABqAAAAWpJsS7Wj4D/4OIy6geXEPwAAAj9QAwAAAAAAAAEWAgAAagAAAA1IovFnwOA/+DiMuoHlxD8AgAI/XwMAAAAAAAABFwIAAGoAAADheEe3ftrgP5SJc5JJ3cQ/AEADP18DAAAAAAAAARgCAABqAAAAQWekjEfz4D/MKkJC2czEPwDAAz9vAwAAAAAAAAEZAgAAagAAAKJVAWIQDOE/zCpCQtnMxD8AwAM/bwMAAAAAAAABGgIAAGoAAADkyO4XdSfhP8wqQkLZzMQ/AAAEP38DAAAAAAAAARsCAABqAAAAJzzczdlC4T/MKkJC2czEPwCABD9/AwAAAAAAAAEcAgAAagAAAGqvyYM+XuE/aHspGqHExD8AwAQ/jgMAAAAAAAABHQIAAGoAAAA84G5JVXjhPwTMEPJovMQ/AMAEP44DAAAAAAAAAR4CAABqAAAADxEUD2yS4T8EzBDyaLzEPwAABT+eAwAAAAAAAAEfAgAAagAAAHD/cOQ0q+E/aHspGqHExD8AQAQ/ngMAAAAAAAABIAIAAGoAAABfq4XJr8LhPwTMEPJovMQ/AAAEP64DAAAAAAAAASECAABqAAAAT1earira4T8EzBDyaLzEPwAABD+uAwAAAAAAAAEiAgAAagAAALFF94Pz8uE/aHspGqHExD8AAAQ/vQMAAAAAAAABIwIAAGoAAAARNFRZvAviP8wqQkLZzMQ/AAAFP70DAAAAAAAAASQCAABqAAAA5GT5HtMl4j9oeykaocTEPwCABT+9AwAAAAAAAAElAgAAagAAAEVTVvSbPuI/aHspGqHExD8AwAU/zQMAAAAAAAABJgIAAGoAAAA2/2rZFlbiP2h7KRqhxMQ/AAAGP80DAAAAAAAAAScCAABqAAAAtWg3zkNs4j9oeykaocTEPwAABz/cAwAAAAAAAAEoAgAAagAAADXSA8NwguI/BMwQ8mi8xD8AgAc/3AMAAAAAAAABKQIAAGoAAACzO9C3nZjiPwTMEPJovMQ/AEAIP+wDAAAAAAAAASoCAABqAAAApOfknBiw4j8EzBDyaLzEPwDACD/sAwAAAAAAAAErAgAAagAAAJKT+YGTx+I/BMwQ8mi8xD8AwAg//AMAAAAAAAABLAIAAGoAAABmxJ5HquHiP6Ac+MkwtMQ/AAAJP/wDAAAAAAAAAS0CAABqAAAA5S1rPNf34j+gHPjJMLTEPwAACj8LBAAAAAAAAAEuAgAAagAAAPNU70C2DOM/PG3fofirxD8AgAo/CwQAAAAAAAABLwIAAGoAAAACfHNFlSHjP9i9xnnAo8Q/AEAKPxsEAAAAAAAAATACAABqAAAAgOU/OsI34z8OX5UpUJPEPwAACj8bBAAAAAAAAAExAgAAagAAAK2HM14FSuM/Dl+VKVCTxD8AAAo/KwQAAAAAAAABMgIAAGoAAADZKSeCSFzjPw5flSlQk8Q/AAAKPysEAAAAAAAAATMCAABqAAAAeA5jltlv4z8OX5UpUJPEPwCACj86BAAAAAAAAAE0AgAAagAAAIU155q4hOM/Dl+VKVCTxD8AwAo/OgQAAAAAAAABNQIAAGoAAACUXGufl5njP3QOrlGIm8Q/AEAKP0oEAAAAAAAAATYCAABqAAAAo4Pvo3au4z90Dq5RiJvEPwAACj9KBAAAAAAAAAE3AgAAagAAAD9oK7gHwuM/dA6uUYibxD8AgAo/SgQAAAAAAAABOAIAAGoAAADeTGfMmNXjPw5flSlQk8Q/AMAKP2kEAAAAAAAAATkCAABqAAAACu9a8Nvn4z8OX5UpUJPEPwAADD9pBAAAAAAAAAE6AgAAagAAAKjTlgRt++M/qq98ARiLxD8AgAw/aQQAAAAAAAABOwIAAGoAAABkM0I4YgzkP6qvfAEYi8Q/AAAPP2kEAAAAAAAAATwCAABqAAAAkdU1XKUe5D+qr3wBGIvEPwAAED98BAAAAAAAAAE9AgAAagAAAEw14Y+aL+Q/qq98ARiLxD8AgA8/fAQAAAAAAAABPgIAAGoAAAB419Sz3UHkP6qvfAEYi8Q/AEAPP3wEAAAAAAAAAT8CAABqAAAAFrwQyG5V5D+qr3wBGIvEPwAADz98BAAAAAAAAAFAAgAAagAAACXjlMxNauQ/Dl+VKVCTxD8AAA8/jAQAAAAAAAABQQIAAGoAAAAyChnRLH/kP3QOrlGIm8Q/AIAPP4wEAAAAAAAAAUICAABqAAAAsnPlxVmV5D8OX5UpUJPEPwDADz+cBAAAAAAAAAFDAgAAagAAAFBYIdrqqOQ/Dl+VKVCTxD8AwA8/nAQAAAAAAAABRAIAAGoAAADsPF3ue7zkPw5flSlQk8Q/AAAQP6sEAAAAAAAAAUUCAABqAAAAiiGZAg3Q5D8OX5UpUJPEPwAAED+rBAAAAAAAAAFGAgAAagAAACgG1Rae4+Q/Dl+VKVCTxD8AABA/uwQAAAAAAAABRwIAAGoAAABUqMg64fXkP3QOrlGIm8Q/AAAQP7sEAAAAAAAAAUgCAABqAAAAgUq8XiQI5T/YvcZ5wKPEPwAAED/KBAAAAAAAAAFJAgAAagAAAB4v+HK1G+U/PG3fofirxD8AABA/ygQAAAAAAAABSgIAAGoAAABL0euW+C3lP6Ac+MkwtMQ/AAAQP9oEAAAAAAAAAUsCAABqAAAAeHPfujtA5T+gHPjJMLTEPwBADz/aBAAAAAAAAAFMAgAAagAAADPTiu4wUeU/oBz4yTC0xD8AAA8/6gQAAAAAAAABTQIAAGoAAAANrqVBil/lP6Ac+MkwtMQ/AAAQP+oEAAAAAAAAAU4CAABqAAAAd0Z4pJVs5T+gHPjJMLTEPwCAED/5BAAAAAAAAAFPAgAAagAAAG+cAhdTeOU/oBz4yTC0xD8AQBA/+QQAAAAAAAABUAIAAGoAAACEbfyodIHlP6Ac+MkwtMQ/AAAQPwkFAAAAAAAAAVECAABqAAAAmj72OpaK5T8EzBDyaLzEPwAAED8JBQAAAAAAAAFSAgAAagAAAM+KX+wbkeU/aHspGqHExD8AABA/GQUAAAAAAAABUwIAAGoAAACTlICtU5blP8wqQkLZzMQ/AAAQPxkFAAAAAAAAAVQCAABqAAAAWJ6hboub5T/MKkJC2czEPwAAED8ZBQAAAAAAAAFVAgAAagAAAKllej91n+U/zCpCQtnMxD8AwA4/KAUAAAAAAAABVgIAAGoAAACL6gogEaLlP8wqQkLZzMQ/AEAOPygFAAAAAAAAAVcCAABqAAAAbW+bAK2k5T8w2lpqEdXEPwCADT8oBQAAAAAAAAFYAgAAagAAAG1vmwCtpOU/MNpaahHVxD8AAA0/OAUAAAAAAAABWQIAAGoAAABtb5sAraTlPzDaWmoR1cQ/AMAKPzgFAAAAAAAAAVoCAABqAAAAbW+bAK2k5T8w2lpqEdXEPwDACT9HBQAAAAAAAAFbAgAAagAAAE70K+FIp+U/MNpaahHVxD8AAAI/RwUAAAAAAAABXAIAAGoAAABO9CvhSKflP8wqQkLZzMQ/AAD9PlcFAAAAAAAAAV0CAABqAAAATvQr4Uin5T/MKkJC2czEPwCA3T5XBQAAAAAAAAFeAgAAagAAAN6x4/D6peU/MNpaahHVxD8AANA+ZwUAAAAAAAABXwIAAGoAAADesePw+qXlPzDaWmoR1cQ/AADHPmcFAAAAAAAAAWACAABqAAAAbW+bAK2k5T/4OIy6geXEPwAAxD5nBQAAAAAAAAFhAgAAagAAALhmAA10/Zo/NiGrB8GXzj8AAF8+AAAAAAAAAAABYgIAAGoAAABILt/oe1aaP5rQwy/5n84/AACZPhAAAAAAAAAAAWMCAABqAAAAIODW370smj9iL/V/abDOPwAAoj4QAAAAAAAAAAFkAgAAagAAAEgu3+h7Vpo/jj0/+BHJzj8AgKg+EAAAAAAAAAABZQIAAGoAAABgfOfxOYCaP/LsVyBK0c4/AICxPh8AAAAAAAAAAWYCAABqAAAAoBj4A7bTmj9WnHBIgtnOPwAAtD4fAAAAAAAAAAFnAgAAagAAABBRGSiueps/ukuJcLrhzj8AgLk+HwAAAAAAAAABaAIAAGoAAAC4JUteInWcPx77oZjy6c4/AAC8Pi8AAAAAAAAAAWkCAABqAAAAqJaNphLDnT8e+6GY8unOPwCAvT4vAAAAAAAAAAFqAgAAagAAAODx6Ak9jp8/ukuJcLrhzj8AAL4+PwAAAAAAAAABawIAAGoAAACodKq/cdagP/LsVyBK0c4/AIC8Pj8AAAAAAAAAAWwCAABqAAAAgL5oA4MPoj8qjibQ2cDOPwAAvD4/AAAAAAAAAAFtAgAAagAAAFwIJ0eUSKM/Yi/1f2mwzj8AALw+TgAAAAAAAAABbgIAAGoAAAAwUuWKpYGkP5rQwy/5n84/AAC8Pk4AAAAAAAAAAW8CAABqAAAAGMMn05XPpT82IasHwZfOPwCAuj5eAAAAAAAAAAFwAgAAagAAAByCciRER6c/0nGS34iPzj8AALo+XgAAAAAAAAABcQIAAGoAAABEtkmDj/2oP2bCebdQh84/AAC6Pm4AAAAAAAAAAXICAABqAAAAlDgp65jdqj8CE2GPGH/OPwAAuj59AAAAAAAAAAFzAgAAagAAAPDhjFeB0qw/AhNhjxh/zj8AALs+fQAAAAAAAAABdAIAAGoAAABEi/DDaceuPwITYY8Yf84/AIC7Pn0AAAAAAAAAAXUCAABqAAAAyAbolblTsD8CE2GPGH/OPwAAvj6NAAAAAAAAAAF2AgAAagAAAP7uW06dWLE/AhNhjxh/zj8AAL8+jQAAAAAAAAABdwIAAGoAAAC46hGJ8GeyP2bCebdQh84/AIC+PpwAAAAAAAAAAXgCAABqAAAA+vkJRrOBsz/ScZLfiI/OPwAAvj6cAAAAAAAAAAF5AgAAagAAADwJAgN2m7Q/NiGrB8GXzj8AAL8+rAAAAAAAAAABegIAAGoAAABw8XW7WaC1PzYhqwfBl84/AIC/PqwAAAAAAAAAAXsCAABqAAAApNnpcz2ltj82IasHwZfOPwAAwT6sAAAAAAAAAAF8AgAAagAAAFzVn66QtLc/NiGrB8GXzj8AgME+vAAAAAAAAAABfQIAAGoAAAAo+Nntwti4PzYhqwfBl84/AIDBPrwAAAAAAAAAAX4CAABqAAAA8hoULfX8uT82IasHwZfOPwAAwj7LAAAAAAAAAAF/AgAAagAAAEJRkO6WK7s/0nGS34iPzj8AAMM+ywAAAAAAAAABgAIAAGoAAACGYIirWUW8P2bCebdQh84/AIDDPtsAAAAAAAAAAYECAABqAAAAUIPC6otpvT+eY0hn4HbOPwAAxT7bAAAAAAAAAAGCAgAAagAAACbNgC6dor4/1gQXF3Bmzj8AgMU+6wAAAAAAAAABgwIAAGoAAAD8Fj9yrtu/Pw6m5cb/Vc4/AIDFPusAAAAAAAAAAYQCAABqAAAAa7D+2l+KwD9GR7R2j0XOPwAAxj76AAAAAAAAAAGFAgAAagAAAAy4ejlBF8E/Gjlq/uYszj8AAMY++gAAAAAAAAABhgIAAGoAAAAz0zgakq7BP1LaOK52HM4/AADGPgoBAAAAAAAAAYcCAABqAAAAXe72+uJFwj8mzO41zgPOPwAAxj4KAQAAAAAAAAGIAgAAagAAAEkT1pxr4sI/Xm295V3zzT8AAMY+GQEAAAAAAAABiQIAAGoAAAAzOLU+9H7DPzJfc2212s0/AADGPhkBAAAAAAAAAYoCAABqAAAAmUlSXg0RxD+ioRDN1LnNPwAAxj4pAQAAAAAAAAGLAgAAagAAAMFkED9eqMQ/EuStLPSYzT8AAMY+KQEAAAAAAAABjAIAAGoAAABxkxCiHkrFPx53MmTbb80/AADGPjkBAAAAAAAAAY0CAABqAAAA5csxxhbxxT+Guc/D+k7NPwAAxz45AQAAAAAAAAGOAgAAagAAAFcEU+oOmMY/XquFS1I2zT8AgMc+SAEAAAAAAAABjwIAAGoAAAB/HxHLXy/HPzKdO9OpHc0/AIDGPkgBAAAAAAAAAZACAABqAAAApzrPq7DGxz8Cj/FaAQXNPwAAxj5YAQAAAAAAAAGRAgAAagAAAJNfrk05Y8g/1oCn4ljszD8AAMc+WAEAAAAAAAABkgIAAGoAAACBhI3vwf/IPw4idpLo28w/AIDHPmgBAAAAAAAAAZMCAABqAAAAA+QyGJm7yT/iEywaQMPMPwCAxz5oAQAAAAAAAAGUAgAAagAAADcmdf3IZ8o/tgXioZeqzD8AAMg+dwEAAAAAAAABlQIAAGoAAAAlS1SfUQTLP4r3lynvkcw/AADIPncBAAAAAAAAAZYCAABqAAAA03lUAhKmyz9e6U2xRnnMPwAAyD6HAQAAAAAAAAGXAgAAagAAAIOoVGXSR8w/loocYdZozD8AAMk+hwEAAAAAAAABmAIAAGoAAABtzTMHW+TMPzLbAzmeYMw/AIDJPocBAAAAAAAAAZkCAABqAAAAD9WvZTxxzT/OK+sQZljMPwCAyT6WAQAAAAAAAAGaAgAAagAAAO3SCgPm+M0/anzS6C1QzD8AAMo+lgEAAAAAAAABmwIAAGoAAABDvSMeIHbOP6IdoZi9P8w/AADKPqYBAAAAAAAAAZwCAABqAAAAX7Fd+pH4zj8+bohwhTfMPwAAyj6mAQAAAAAAAAGdAgAAagAAALWbdhXMdc8/2r5vSE0vzD8AAM0+tgEAAAAAAAABngIAAGoAAAALho8wBvPPP3YPVyAVJ8w/AIDOPrYBAAAAAAAAAZ8CAABqAAAAbC6zZOgy0D92D1cgFSfMPwCA0T7FAQAAAAAAAAGgAgAAagAAANSZHrFNbNA/dg9XIBUnzD8AANM+xQEAAAAAAAABoQIAAGoAAAB4+2g8e6DQP3YPVyAVJ8w/AADXPtUBAAAAAAAAAaICAABqAAAAHF2zx6jU0D92D1cgFSfMPwCA2D7VAQAAAAAAAAGjAgAAagAAAMC+/VLWCNE/dg9XIBUnzD8AAN0+5QEAAAAAAAABpAIAAGoAAABGpdi+nz/RP3YPVyAVJ8w/AIDePuUBAAAAAAAAAaUCAABqAAAAzIuzKml20T92D1cgFSfMPwAA5T70AQAAAAAAAAGmAgAAagAAADT3HnfOr9E/2r5vSE0vzD8AAOg+9AEAAAAAAAABpwIAAGoAAAD209ghYOHRP6IdoZi9P8w/AIDrPgQCAAAAAAAAAagCAABqAAAAuLCSzPES0j+iHaGYvT/MPwAA7T4EAgAAAAAAAAGpAgAAagAAANT+mtWvPNI/oh2hmL0/zD8AgOw+EwIAAAAAAAABqgIAAGoAAADS0TO/CWnSP6IdoZi9P8w/AADsPhMCAAAAAAAAAasCAABqAAAAtCldif+X0j+iHaGYvT/MPwAA7D4jAgAAAAAAAAGsAgAAagAAAHYGFzSRydI/oh2hmL0/zD8AAOw+IwIAAAAAAAABrQIAAGoAAAA449DeIvvSP6IdoZi9P8w/AADuPiMCAAAAAAAAAa4CAABqAAAA+r+KibQs0z8GzbnA9UfMPwAA7z4zAgAAAAAAAAGvAgAAagAAANoXtFOqW9M/anzS6C1QzD8AgO8+MwIAAAAAAAABsAIAAGoAAADY6kw9BIjTPzLbAzmeYMw/AADwPkICAAAAAAAAAbECAABqAAAA9jhVRsKx0z/6OTWJDnHMPwAA8j5CAgAAAAAAAAGyAgAAagAAADACzW7k2NM/wphm2X6BzD8AAPM+VQIAAAAAAAABswIAAGoAAABsy0SXBgDUP4r3lynvkcw/AID0PlUCAAAAAAAAAbQCAABqAAAAppS8vygn1D9SVsl5X6LMPwCA9T5lAgAAAAAAAAG1AgAAagAAAOJdNOhKTtQ/GrX6yc+yzD8AAPc+ZQIAAAAAAAABtgIAAGoAAAAArDzxCHjUP+ITLBpAw8w/AID3PnQCAAAAAAAAAbcCAABqAAAA/H7V2mKk1D+qcl1qsNPMPwCA9z50AgAAAAAAAAG4AgAAagAAAPxRbsS80NQ/ctGOuiDkzD8AAPg+hAIAAAAAAAABuQIAAGoAAAAWoHbNevrUPzowwAqR9Mw/AAD4PoQCAAAAAAAAAboCAABqAAAANu5+1jgk1T9qPgqDOQ3NPwAA+D6TAgAAAAAAAAG7AgAAagAAAJAyZh6/SNU/lkxU++ElzT8AAPo+kwIAAAAAAAABvAIAAGoAAADI+91G4W/VP8JannOKPs0/AAD7PqMCAAAAAAAAAb0CAABqAAAAIkDFjmeU1T/qaOjrMlfNPwAA/z6jAgAAAAAAAAG+AgAAagAAAHyErNbtuNU/giZLjBN4zT8AQAA/swIAAAAAAAABvwIAAGoAAAC4TST/D+DVP640lQS8kM0/AEAAP7MCAAAAAAAAAcACAABqAAAA1JssCM4J1j/aQt98ZKnNPwAAAD/CAgAAAAAAAAHBAgAAagAAANJuxfEnNtY/BlEp9QzCzT8AAAA/wgIAAAAAAAABwgIAAGoAAADwvM365V/WPzJfc2212s0/AAAAP9ICAAAAAAAAAcMCAABqAAAAKoZFIwiH1j9ebb3lXfPNPwCAAD/SAgAAAAAAAAHEAgAAagAAAGRPvUsqrtY/insHXgYMzj8AwAA/4gIAAAAAAAABxQIAAGoAAAC+k6STsNLWP1LaOK52HM4/AEAAP+ICAAAAAAAAAcYCAABqAAAANFP7+pr01j9+6IImHzXOPwAAAD/iAgAAAAAAAAHHAgAAagAAAMqNwYHpE9c/qvbMnsdNzj8AAAE/AQMAAAAAAAAByAIAAGoAAABgyIcIODPXP3JV/u43Xs4/AIABPwEDAAAAAAAAAckCAABqAAAA2IfebyJV1z86tC8/qG7OPwBAAT8BAwAAAAAAAAHKAgAAagAAAE5HNdcMd9c/AhNhjxh/zj8AAAE/AQMAAAAAAAABywIAAGoAAACoixwfk5vXP9Jxkt+Ij84/AAABPxADAAAAAAAAAcwCAABqAAAAANADZxnA1z+a0MMv+Z/OPwAAAT8QAwAAAAAAAAHNAgAAagAAAFoU666f5Nc//n/cVzGozj8AQAA/IAMAAAAAAAABzgIAAGoAAAC0WNL2JQnYP/5/3FcxqM4/AAAAPyADAAAAAAAAAc8CAABqAAAALBgpXhAr2D9iL/V/abDOPwCAAD8wAwAAAAAAAAHQAgAAagAAAKLXf8X6TNg/Yi/1f2mwzj8AwAA/MAMAAAAAAAAB0QIAAGoAAAD8G2cNgXHYP2Iv9X9psM4/AMAAPz8DAAAAAAAAAdICAABqAAAAklYtlM+Q2D9iL/V/abDOPwAAAT8/AwAAAAAAAAHTAgAAagAAACaR8xoesNg/xt4NqKG4zj8AAAE/TwMAAAAAAAAB1AIAAGoAAACgUEqCCNLYP8beDaihuM4/AAABP08DAAAAAAAAAdUCAABqAAAA+JQxyo722D/G3g2oobjOPwCAAj9fAwAAAAAAAAHWAgAAagAAADJeqfKwHdk/xt4NqKG4zj8AQAM/XwMAAAAAAAAB1wIAAGoAAABuJyEb00TZP8beDaihuM4/AEADP24DAAAAAAAAAdgCAABqAAAAjHUpJJFu2T/G3g2oobjOPwAAAz9uAwAAAAAAAAHZAgAAagAAAOS5EGwXk9k/Yi/1f2mwzj8AgAI/fgMAAAAAAAAB2gIAAGoAAABaeWfTAbXZP/5/3FcxqM4/AAACP34DAAAAAAAAAdsCAABqAAAA1Di+OuzW2T+a0MMv+Z/OPwAAAj+NAwAAAAAAAAHcAgAAagAAAEr4FKLW+Nk/NiGrB8GXzj8AAAI/jQMAAAAAAAAB3QIAAGoAAADgMtsoJRjaPzYhqwfBl84/AAACP50DAAAAAAAAAd4CAABqAAAAOnfCcKs82j82IasHwZfOPwAAAj+dAwAAAAAAAAHfAgAAagAAAM6xiPf5W9o/NiGrB8GXzj8AAP0+nQMAAAAAAAAB4AIAAGoAAAAm9m8/gIDaPzYhqwfBl84/AAD6Pq0DAAAAAAAAAeECAABqAAAAZL/nZ6Kn2j82IasHwZfOPwAA6z6tAwAAAAAAAAHiAgAAagAAALwDz68ozNo/NiGrB8GXzj8AgOQ+vAMAAAAAAAAB4wIAAGoAAAAWSLb3rvDaP5rQwy/5n84/AADKPrwDAAAAAAAAAeQCAABqAAAAboydPzUV2z+a0MMv+Z/OPwAAvj7MAwAAAAAAAAHlAgAAagAAAMjQhIe7Ods//n/cVzGozj8AALg+zAMAAAAAAAAB5gIAAGoAAAB8hrotblbbP5rQwy/5n84/AAC2PusDAAAAAAAAAecCAABqAAAAj3rgA5mo4T836ZvE1jfSPwAAVT4AAAAAAAAAAAHoAgAAagAAAKv1TyP9peE/hZGPsLoz0j8AAJI+EAAAAAAAAAAB6QIAAGoAAAA7swczr6ThP4WRj7C6M9I/AICaPhAAAAAAAAAAAeoCAABqAAAAynC/QmGj4T/TOYOcni/SPwAAoT4QAAAAAAAAAAHrAgAAagAAAFkud1ITouE/0zmDnJ4v0j8AAKg+HwAAAAAAAAAB7AIAAGoAAABZLndSE6LhPyHidoiCK9I/AACqPh8AAAAAAAAAAe0CAABqAAAAWS53UhOi4T9vimp0ZifSPwAAsT4fAAAAAAAAAAHuAgAAagAAAOjrLmLFoOE/vTJeYEoj0j8AALQ+HwAAAAAAAAAB7wIAAGoAAADo6y5ixaDhP1mDRTgSG9I/AIC4Pi8AAAAAAAAAAfACAABqAAAA6OsuYsWg4T9DfCD8vQ7SPwCAuj4vAAAAAAAAAAHxAgAAagAAAFkud1ITouE/38wH1IUG0j8AgLw+PwAAAAAAAAAB8gIAAGoAAAA7swczr6ThP8nF4pcx+tE/AIC9Pj8AAAAAAAAAAfMCAABqAAAAq/VPI/2l4T9lFspv+fHRPwCAvT5OAAAAAAAAAAH0AgAAagAAAP68KPTmqeE//2axR8Hp0T8AAL4+TgAAAAAAAAAB9QIAAGoAAABQhAHF0K3hP5u3mB+J4dE/AADAPk4AAAAAAAAAAfYCAABqAAAApEvalbqx4T/pX4wLbd3RPwAAwT5eAAAAAAAAAAH3AgAAagAAAEraizeOueE/NwiA91DZ0T8AgMo+bgAAAAAAAAAB+AIAAGoAAAB9JvXoE8DhP4Wwc+M01dE/AIDOPm4AAAAAAAAAAfkCAABqAAAAlPfuejXJ4T/TWGfPGNHRPwAA2j59AAAAAAAAAAH6AgAAagAAAIxNee3y1OE/IQFbu/zM0T8AgN4+fQAAAAAAAAAB+wIAAGoAAABlKJRATOPhP2+pTqfgyNE/AIDoPpwAAAAAAAAAAfwCAABqAAAAIog/dEH04T+9UUKTxMTRPwAA7T6cAAAAAAAAAAH9AgAAagAAADCvw3ggCeI/WaIpa4y80T8AAPc+nAAAAAAAAAAB/gIAAGoAAAAhW9hdmyDiP6dKHVdwuNE/AAD7PpwAAAAAAAAAAf8CAABqAAAAgkk1M2Q54j/18hBDVLTRPwBAAT+sAAAAAAAAAAEAAwAAagAAAOM3kggtUuI/kUP4Ghys0T8AAAM/rAAAAAAAAAABAQMAAGoAAAC1aDfOQ2ziPyuU3/Ljo9E/AMAEP7wAAAAAAAAAAQIDAABqAAAAaB5tdPaI4j8Vjbq2j5fRPwCABT+8AAAAAAAAAAEDAwAAagAAAI0W6wr3puI/sd2hjleP0T8AAAc/ywAAAAAAAAABBAMAAGoAAAAjUbGRRcbiP5vWfFIDg9E/AIAHP8sAAAAAAAAAAQUDAABqAAAAuIt3GJTl4j83J2Qqy3rRPwDABz/bAAAAAAAAAAEGAwAAagAAAN2D9a6UA+M/03dLApNy0T8AAAg/2wAAAAAAAAABBwMAAGoAAAAf9+Jk+R7jP71wJsY+ZtE/AEAHP+sAAAAAAAAAAQgDAABqAAAAY2rQGl464z+naQGK6lnRPwAABz/rAAAAAAAAAAEJAwAAagAAAMRYLfAmU+M/j2LcTZZN0T8AAAc/+gAAAAAAAAABCgMAAGoAAAAlR4rF72vjP3lbtxFCQdE/AAAHP/oAAAAAAAAAAQsDAABqAAAApLBWuhyC4z8VrJ7pCTnRPwDABT8KAQAAAAAAAAEMAwAAagAAALLX2r77luM/sfyFwdEw0T8AQAU/CgEAAAAAAAABDQMAAGoAAADfec7iPqnjP/+kea21LNE/AMABPxkBAAAAAAAAAQ4DAABqAAAAuVTpNZi34z9NTW2ZmSjRPwAAAD8ZAQAAAAAAAAEPAwAAagAAALGqc6hVw+M/m/VghX0k0T8AgPI+GQEAAAAAAAABEAMAAGoAAAA4vrUqxc3jP5v1YIV9JNE/AADsPkgBAAAAAAAAAREDAABqAAAAbAof3ErU4z+b9WCFfSTRPwAA1T5IAQAAAAAAAAESAwAAagAAAL/R96w02OM/6Z1UcWEg0T8AAMs+SAEAAAAAAAABEwMAAGoAAABPj6+85tbjPzdGSF1FHNE/AAA2PkgBAAAAAAAAARQDAABqAAAAT4+vvObW4z83RkhdRRzRPwAAoj1oAQAAAAAAAAEVAwAAagAAAMS8IunIVOI/K/GLi1KI0D8AAKA9AAAAAAAAAAABFgMAAGoAAABx9UkY31DiP91ImJ9ujNA/AADcPRAAAAAAAAAAARcDAABqAAAAAbMBKJFP4j/dSJifbozQPwAA6D0QAAAAAAAAAAEYAwAAagAAAK7rKFenS+I/3UiYn26M0D8AAPI9EAAAAAAAAAABGQMAAGoAAAA9qeBmWUriP91ImJ9ujNA/AAAfPhAAAAAAAAAAARoDAABqAAAAXCRQhr1H4j/dSJifbozQPwAALz4gAAAAAAAAAAEbAwAAagAAAAldd7XTQ+I/3UiYn26M0D8AAFU+IAAAAAAAAAABHAMAAGoAAAC2lZ7k6T/iP91ImJ9ujNA/AABlPiAAAAAAAAAAAR0DAABqAAAAZM7FEwA84j/dSJifbozQPwAAeD4gAAAAAAAAAAEeAwAAagAAABAH7UIWOOI/3UiYn26M0D8AAIA+LwAAAAAAAAABHwMAAGoAAAC9PxRyLDTiP91ImJ9ujNA/AACIPi8AAAAAAAAAASADAABqAAAAa3g7oUIw4j8r8YuLUojQPwCAiz4/AAAAAAAAAAEhAwAAagAAAKduGuAKK+I/eZl/dzaE0D8AgJk+PwAAAAAAAAABIgMAAGoAAADkZPke0yXiP8dBc2MagNA/AICfPk8AAAAAAAAAASMDAABqAAAAkZ0gTukh4j/HQXNjGoDQPwAAsD5PAAAAAAAAAAEkAwAAagAAAM+T/4yxHOI/x0FzYxqA0D8AALc+TwAAAAAAAAABJQMAAGoAAAB7zCa8xxjiPxXqZk/+e9A/AIDDPl4AAAAAAAAAASYDAABqAAAAKAVO690U4j8V6mZP/nvQPwCAyD5eAAAAAAAAAAEnAwAAagAAAGX7LCqmD+I/FepmT/570D8AANY+bgAAAAAAAAABKAMAAGoAAAARNFRZvAviP8dBc2MagNA/AADcPm4AAAAAAAAAASkDAABqAAAAvmx7iNIH4j95mX93NoTQPwCA5j59AAAAAAAAAAEqAwAAagAAAPtiWseaAuI/eZl/dzaE0D8AAOs+fQAAAAAAAAABKwMAAGoAAACpm4H2sP7hPyvxi4tSiNA/AADuPo0AAAAAAAAAASwDAABqAAAAVtSoJcf64T+PoKSzipDQPwCA7z6NAAAAAAAAAAEtAwAAagAAAAMN0FTd9uE/pafJ796c0D8AgO4+nQAAAAAAAAABLgMAAGoAAACxRfeD8/LhP7uu7iszqdA/AADuPp0AAAAAAAAAAS8DAABqAAAA7jvWwrvt4T/RtRNoh7XQPwAA7j6sAAAAAAAAAAEwAwAAagAAALnvbBE25+E/mxRFuPfF0D8AAO4+rAAAAAAAAAABMQMAAGoAAACEowNgsODhPxXLghyE2tA/AIDsPrwAAAAAAAAAATIDAABqAAAA3xRSvtzY4T+PgcCAEO/QPwAA7D68AAAAAAAAAAEzAwAAagAAADmGoBwJ0eE/u48K+bgH0T8AAOw+zAAAAAAAAAABNAMAAGoAAACU9+56NcnhP5v1YIV9JNE/AADsPswAAAAAAAAAATUDAABqAAAA72g92WHB4T95W7cRQkHRPwAA7T7bAAAAAAAAAAE2AwAAagAAAGdV+1bytuE/WcENngZe0T8AgO0+6wAAAAAAAAABNwMAAGoAAABQhAHF0K3hP+l+cD7nftE/AIDtPusAAAAAAAAAATgDAABqAAAAO7MHM6+k4T95PNPex5/RPwAA7j4KAQAAAAAAAAE5AwAAagAAACTiDaGNm+E/C/o1f6jA0T8AgOw+CgEAAAAAAAABOgMAAGoAAAB+U1z/uZPhP5u3mB+J4dE/AADsPgoBAAAAAAAAATsDAABqAAAASwfzTTSN4T97He+rTf7RPwAA7T4KAQAAAAAAAAE8AwAAagAAAIj90Yz8h+E/WYNFOBIb0j8AgO0+CgEAAAAAAAABPQMAAGoAAACkeEGsYIXhP4WRj7C6M9I/AADvPhoBAAAAAAAAAT4DAABqAAAANTb5uxKE4T8BSM0UR0jSPwCA7z4aAQAAAAAAAAE/AwAAagAAADU2+bsShOE/e/4KedNc0j8AgO8+KQEAAAAAAAABQAMAAGoAAAAWu4mcrobhP/W0SN1fcdI/AADwPikBAAAAAAAAAUEDAABqAAAAaYJibZiK4T9xa4ZB7IXSPwAA8T45AQAAAAAAAAFCAwAAagAAAC2Mgy7Qj+E/Ocq3kVyW0j8AgPE+OQEAAAAAAAABQwMAAGoAAABi2OzfVZbhP7OA9fXoqtI/AAD1PkkBAAAAAAAAAUQDAABqAAAAeKnmcXef4T973yZGWbvSPwCA9j5JAQAAAAAAAAFFAwAAagAAAHD/cOQ0q+E/9ZVkquXP0j8AAPs+WAEAAAAAAAABRgMAAGoAAABnVftW8rbhPw2dieY53NI/AID8PlgBAAAAAAAAAUcDAABqAAAAQjAWqkvF4T8jpK4ijujSPwCA/z5oAQAAAAAAAAFIAwAAagAAABwLMf2k0+E/OavTXuL00j8AgAA/aAEAAAAAAAABSQMAAGoAAADXatwwmuThP51a7IYa/dI/AMAAP3cBAAAAAAAAAUoDAABqAAAAksqHZI/14T9PsviaNgHTPwAAAT93AQAAAAAAAAFLAwAAagAAAL5se4jSB+I/AQoFr1IF0z8AgAE/hwEAAAAAAAABTAMAAGoAAADrDm+sFRriP7NhEcNuCdM/AMABP4cBAAAAAAAAAU0DAABqAAAAGLFi0Fgs4j+zYRHDbgnTPwDAAT+XAQAAAAAAAAFOAwAAagAAAGTOxRMAPOI/s2ERw24J0z8AAAI/lwEAAAAAAAABTwMAAGoAAACu6yhXp0viP7NhEcNuCdM/AAACP6YBAAAAAAAAAVADAABqAAAAF4T7ubJY4j+zYRHDbgnTPwAAAj+mAQAAAAAAAAFRAwAAagAAAH8czhy+ZeI/s2ERw24J0z8AQAE/pgEAAAAAAAABUgMAAGoAAACW7ceu327iP2W5HdeKDdM/AAABP7YBAAAAAAAAAVMDAABqAAAArL7BQAF44j9luR3Xig3TPwCAAD+2AQAAAAAAAAFUAwAAagAAAFFNc+LUf+I/Zbkd14oN0z8AAAA/1QEAAAAAAAABVQMAAGoAAAAVV5SjDIXiP2W5HdeKDdM/AAD4PtUBAAAAAAAAAVYDAABqAAAA2WC1ZESK4j9luR3Xig3TPwCA9D7lAQAAAAAAAAFXAwAAagAAACsojjUujuI/Zbkd14oN0z8AANk+5QEAAAAAAAABWAMAAGoAAACdatYlfI/iP2W5HdeKDdM/AADNPuUBAAAAAAAAAVkDAABqAAAAKyiONS6O4j8XESrrphHTPwAAxj4EAgAAAAAAAAFaAwAAagAAANlgtWREiuI/yWg2/8IV0z8AAMQ+BAIAAAAAAAABWwMAAGoAAADADhUR1kBkP5t6eYghKto/AAApPgAAAAAAAAAAAVwDAABqAAAAwJYW4CkSXj/pIm10BSbaPwAAZz4QAAAAAAAAAAFdAwAAagAAAMCWFuApEl4/N8tgYOkh2j8AAHU+EAAAAAAAAAABXgMAAGoAAACAtJFPSXZbP9MbSDixGdo/AAB/PhAAAAAAAAAAAV8DAABqAAAAgLSRT0l2Wz/TG0g4sRnaPwCAij4QAAAAAAAAAAFgAwAAagAAAIC0kU9Jdls/IcQ7JJUV2j8AgI4+EAAAAAAAAAABYQMAAGoAAACAtJFPSXZbP29sLxB5Edo/AACTPiAAAAAAAAAAAWIDAABqAAAAgLSRT0l2Wz8LvRboQAnaPwAAlT4gAAAAAAAAAAFjAwAAagAAAMCWFuApEl4/pQ3+vwgB2j8AAJo+IAAAAAAAAAABZAMAAGoAAAAAvE04BVdgP/O18avs/Nk/AACcPiAAAAAAAAAAAWUDAABqAAAAALxNOAVXYD9BXuWX0PjZPwAAoz4vAAAAAAAAAAFmAwAAagAAAAC8TTgFV2A/jwbZg7T02T8AAKY+LwAAAAAAAAABZwMAAGoAAAAALZCA9aRhP92uzG+Y8Nk/AICpPi8AAAAAAAAAAWgDAABqAAAAAC2QgPWkYT/drsxvmPDZPwAAqz4vAAAAAAAAAAFpAwAAagAAACCe0sjl8mI/3a7Mb5jw2T8AgKw+PwAAAAAAAAABagMAAGoAAADgf1dZxo5lP92uzG+Y8Nk/AICtPj8AAAAAAAAAAWsDAABqAAAAgGHc6aYqaD/drsxvmPDZPwCArT4/AAAAAAAAAAFsAwAAagAAAAC0o8J3FGw/3a7Mb5jw2T8AAK4+XgAAAAAAAAABbQMAAGoAAABQ9PeVFE1xP92uzG+Y8Nk/AACwPm4AAAAAAAAAAW4DAABqAAAAMNZ8JvXocz+PBtmDtPTZPwAAsT5uAAAAAAAAAAFvAwAAagAAAEBhZSO+eXg/QV7ll9D42T8AALQ+fQAAAAAAAAABcAMAAGoAAADgJG9Ef7F9P/O18avs/Nk/AAC1Po0AAAAAAAAAAXEDAABqAAAAeBDNRBzIgT/ztfGr7PzZPwAAuT6dAAAAAAAAAAFyAwAAagAAAICOYud4t4Q/pQ3+vwgB2j8AgLo+nQAAAAAAAAABcwMAAGoAAADIqAicUfqHP1dlCtQkBdo/AIC8Pp0AAAAAAAAAAXQDAABqAAAAAMOuUCo9iz+9FCP8XA3aPwCAvT6sAAAAAAAAAAF1AwAAagAAAHB5ZRd/044/IcQ7JJUV2j8AgL0+rAAAAAAAAAABdgMAAGoAAAD4Fw7v6TSRP4VzVEzNHdo/AAC+PrwAAAAAAAAAAXcDAABqAAAAOHNpUhQAkz/pIm10BSbaPwAAvj68AAAAAAAAAAF4AwAAagAAAIgczb789JQ/TdKFnD0u2j8AAL4+zAAAAAAAAAABeQMAAGoAAAAIFDk0oxOXP/8pkrBZMto/AAC/PswAAAAAAAAAAXoDAABqAAAAuKe1u8WFmT+xgZ7EdTbaPwCAvz7bAAAAAAAAAAF7AwAAagAAAICJOkymIZw/sYGexHU22j8AAME+2wAAAAAAAAABfAMAAGoAAABoucflROeeP2PZqtiROto/AIDBPtsAAAAAAAAAAX0DAABqAAAAvJsuxFDroD9j2arYkTraPwCAwT7rAAAAAAAAAAF+AwAAagAAAKwz9RAgTqI/FTG37K0+2j8AAMI+6wAAAAAAAAABfwMAAGoAAACUpDdZEJyjPxUxt+ytPto/AADDPvoAAAAAAAAAAYADAABqAAAAeBV6oQDqpD/HiMMAykLaPwCAwz76AAAAAAAAAAGBAwAAagAAAGCGvOnwN6Y/x4jDAMpC2j8AAMY+GgEAAAAAAAABggMAAGoAAABYHoM2wJqnP3ngzxTmRto/AADHPhoBAAAAAAAAAYMDAABqAAAARLZJg4/9qD8rONwoAkvaPwCAyD4aAQAAAAAAAAGEAwAAagAAAFycGNkciqo/KzjcKAJL2j8AgMk+GgEAAAAAAAABhQMAAGoAAABgW2MqywGsP92P6DweT9o/AIDJPikBAAAAAAAAAYYDAABqAAAAVPMpd5pkrT+P5/RQOlPaPwAAyj4pAQAAAAAAAAGHAwAAagAAAESL8MNpx64/QT8BZVZX2j8AAMo+OQEAAAAAAAABiAMAAGoAAAAWfhkGrQqwP/OWDXlyW9o/AADKPjkBAAAAAAAAAYkDAABqAAAAiLY6KqWxsD+l7hmNjl/aPwAAyz5NAQAAAAAAAAGKAwAAagAAAIQCntAMY7E/V0Ymoapj2j8AgMs+TQEAAAAAAAABiwMAAGoAAAD4Or/0BAqyP7v1Psnia9o/AIDKPlwBAAAAAAAAAYwDAABqAAAA7oYim2y7sj8fpVfxGnTaPwAAyj5cAQAAAAAAAAGNAwAAagAAAOzShUHUbLM/0fxjBTd42j8AAMs+bAEAAAAAAAABjgMAAGoAAABuMitqqyi0P4VUcBlTfNo/AIDLPmwBAAAAAAAAAY8DAABqAAAAaH6OEBPatD83rHwtb4DaPwCAyz57AQAAAAAAAAGQAwAAagAAAGTK8bZ6i7U/6QOJQYuE2j8AAMw+ewEAAAAAAAABkQMAAGoAAABaFlVd4jy2P02zoWnDjNo/AADMPosBAAAAAAAAAZIDAABqAAAAzk52gdrjtj9jusalF5naPwAAzD6LAQAAAAAAAAGTAwAAagAAAECHl6XSirc/yWnfzU+h2j8AAM0+iwEAAAAAAAABlAMAAGoAAAA80/pLOjy4Py0Z+PWHqdo/AIDNPpsBAAAAAAAAAZUDAABqAAAAvjKgdBH4uD+RyBAewLHaPwAA0D6bAQAAAAAAAAGWAwAAagAAAMSlhx9Yvrk/9XcpRvi52j8AANE+qgEAAAAAAAABlwMAAGoAAABYLLFMDo+6P6fPNVoUvto/AADUPqoBAAAAAAAAAZgDAABqAAAAXJ+Y91RVuz9ZJ0JuMMLaPwAA1T66AQAAAAAAAAGZAwAAagAAAGgSgKKbG7w/C39OgkzG2j8AgNY+ugEAAAAAAAABmgMAAGoAAADqcSXLcte8P73WWpZoyto/AIDXPsoBAAAAAAAAAZsDAABqAAAAbNHK80mTvT+91lqWaMraPwAA2T7KAQAAAAAAAAGcAwAAagAAAHJEsp6QWb4/vdZalmjK2j8AgNk+2QEAAAAAAAABnQMAAGoAAAB6t5lJ1x+/P28uZ6qEzto/AIDYPtkBAAAAAAAAAZ4DAABqAAAADj7Ddo3wvz9vLmeqhM7aPwAA2D7pAQAAAAAAAAGfAwAAagAAAE9i9tGhYMA/by5nqoTO2j8AANk+6QEAAAAAAAABoAMAAGoAAADSG2onxcPAPyGGc76g0to/AIDZPvgBAAAAAAAAAaEDAABqAAAAk8u8u7AhwT8hhnO+oNLaPwCA2T74AQAAAAAAAAGiAwAAagAAABeFMBHUhME/091/0rzW2j8AANo+CAIAAAAAAAABowMAAGoAAADXNIOlv+LBP4U1jObY2to/AADaPggCAAAAAAAAAaQDAABqAAAAXe72+uJFwj83jZj69N7aPwAA2j4YAgAAAAAAAAGlAwAAagAAAOGnalAGqcI/6eSkDhHj2j8AANo+GAIAAAAAAAABpgMAAGoAAAAna/9mYRHDP5s8sSIt59o/AADaPicCAAAAAAAAAacDAABqAAAArSRzvIR0wz9NlL02SevaPwAA2z4nAgAAAAAAAAGoAwAAagAAADHe5hGo18M/TZS9Nknr2j8AgNs+NwIAAAAAAAABqQMAAGoAAADxjTmmkzXEP5s8sSIt59o/AIDbPjcCAAAAAAAAAaoDAABqAAAALSpKuA+JxD9NlL02SevaPwAA3D5HAgAAAAAAAAGrAwAAagAAAGXGWsqL3MQ//+vJSmXv2j8AAN0+RwIAAAAAAAABrAMAAGoAAACfYmvcBzDFP7FD1l6B89o/AIDdPlYCAAAAAAAAAa0DAABqAAAA1/577oODxT+xQ9ZegfPaPwCA3T5WAgAAAAAAAAGuAwAAagAAAJmuzoJv4cU/Y5vicp332j8AAN4+ZgIAAAAAAAABrwMAAGoAAAAdaELYkkTGP8dK+5rV/9o/AADePmYCAAAAAAAAAbADAABqAAAA3ReVbH6ixj/HSvua1f/aPwAA3j51AgAAAAAAAAGxAwAAagAAAJ3H5wBqAMc/x0r7mtX/2j8AAN4+dQIAAAAAAAABsgMAAGoAAABhdzqVVV7HP8dK+5rV/9o/AADePoUCAAAAAAAAAbMDAABqAAAAXR1saAm3xz/HSvua1f/aPwAA3j6FAgAAAAAAAAG0AwAAagAAAFnDnTu9D8g/x0r7mtX/2j8AAN4+hQIAAAAAAAABtQMAAGoAAACTX65NOWPIP8dK+5rV/9o/AADePpUCAAAAAAAAAbYDAABqAAAAjwXgIO27yD/HSvua1f/aPwAA3j6VAgAAAAAAAAG3AwAAagAAAFG1MrXYGck/x0r7mtX/2j8AgNw+pAIAAAAAAAABuAMAAGoAAAARZYVJxHfJP8dK+5rV/9o/AADcPqQCAAAAAAAAAbkDAABqAAAA0xTY3a/VyT/HSvua1f/aPwAA3j60AgAAAAAAAAG6AwAAagAAAJPEKnKbM8o/eaIHr/ED2z8AAN8+tAIAAAAAAAABuwMAAGoAAAAZfp7HvpbKP3miB6/xA9s/AIDfPsQCAAAAAAAAAbwDAABqAAAAEyTQmnLvyj/HSvua1f/aPwAA4D7EAgAAAAAAAAG9AwAAagAAAE/A4KzuQss/Y5vicp332j8AAOA+0wIAAAAAAAABvgMAAGoAAABNZhKAopvLP//ryUpl79o/AADgPtMCAAAAAAAAAb8DAABqAAAADRZlFI75yz+bPLEiLefaPwCA3j7jAgAAAAAAAAHAAwAAagAAAJHP2GmxXMw/6eSkDhHj2j8AAN4+4wIAAAAAAAABwQMAAGoAAABRfyv+nLrMP4U1jObY2to/AADgPvICAAAAAAAAAcIDAABqAAAAIVYCl2ctzT+FNYzm2NraPwAA4T7yAgAAAAAAAAHDAwAAagAAAGkZl63Clc0/hTWM5tja2j8AgOE+AgMAAAAAAAABxAMAAGoAAABlv8iAdu7NP9Pdf9K81to/AADiPgIDAAAAAAAAAcUDAABqAAAAY2X6UypHzj/T3X/SvNbaPwAA5j4SAwAAAAAAAAHGAwAAagAAAJ0BC2amms4/091/0rzW2j8AAOg+EgMAAAAAAAABxwMAAGoAAACbpzw5WvPOP9Pdf9K81to/AIDqPhIDAAAAAAAAAcgDAABqAAAAlU1uDA5Mzz8hhnO+oNLaPwCA6z4xAwAAAAAAAAHJAwAAagAAAFf9wKD5qc8/by5nqoTO2j8AAO0+MQMAAAAAAAABygMAAGoAAABuWxp7jgbQP73WWpZoyto/AIDtPjEDAAAAAAAAAcsDAABqAAAAMDjUJSA40D9ZJ0JuMMLaPwCA7T4xAwAAAAAAAAHMAwAAagAAABCQ/e8VZ9A/QyAdMty12j8AAO4+QQMAAAAAAAABzQMAAGoAAAAQY5bZb5PQPy0Z+PWHqdo/AADuPkEDAAAAAAAAAc4DAABqAAAALLGe4i290D8VEtO5M53aPwAA7j5QAwAAAAAAAAHPAwAAagAAAEr/puvr5tA//wqufd+Q2j8AAO8+UAMAAAAAAAAB0AMAAGoAAABI0j/VRRPRP+kDiUGLhNo/AIDvPmADAAAAAAAAAdEDAABqAAAARqXYvp8/0T/R/GMFN3jaPwAA9D5gAwAAAAAAAAHSAwAAagAAACb9AYmVbtE/bU1L3f5v2j8AAPY+bwMAAAAAAAAB0wMAAGoAAAAk0Jpy75rRPwmeMrXGZ9o/AID4Pm8DAAAAAAAAAdQDAABqAAAABijEPOXJ0T+l7hmNjl/aPwCA+T5/AwAAAAAAAAHVAwAAagAAACJ2zEWj89E/QT8BZVZX2j8AAPs+fwMAAAAAAAAB1gMAAGoAAAA+xNROYR3SP4/n9FA6U9o/AID7Po8DAAAAAAAAAdcDAABqAAAAeo1Md4NE0j8rONwoAkvaPwAA/T6PAwAAAAAAAAHYAwAAagAAANLRM78JadI/x4jDAMpC2j8AgP0+ngMAAAAAAAAB2QMAAGoAAAAOm6vnK5DSPxUxt+ytPto/AID9Pp4DAAAAAAAAAdoDAABqAAAAKumz8Om50j9j2arYkTraPwAA/j6uAwAAAAAAAAHbAwAAagAAAGayKxkM4dI//ymSsFky2j8AAP8+rgMAAAAAAAAB3AMAAGoAAACCADQiygrTP5t6eYghKto/AID/Pr4DAAAAAAAAAd0DAABqAAAAvsmrSuwx0z+Fc1RMzR3aPwCAAD++AwAAAAAAAAHeAwAAagAAAPiSI3MOWdM/IcQ7JJUV2j8AwAA/zQMAAAAAAAAB3wMAAGoAAABwUnra+HrTP70UI/xcDdo/AIACP80DAAAAAAAAAeADAABqAAAABo1AYUea0z9XZQrUJAXaPwBAAz/dAwAAAAAAAAHhAwAAagAAAJrHBuiVudM/pQ3+vwgB2j8AgAY/3QMAAAAAAAAB4gMAAGoAAAAwAs1u5NjTP6UN/r8IAdo/AAAIP+wDAAAAAAAAAeMDAABqAAAA5LcCFZf10z+lDf6/CAHaPwDACT/sAwAAAAAAAAHkAwAAagAAANRjF/oRDdQ/pQ3+vwgB2j8AgAo//AMAAAAAAAAB5QMAAGoAAADEDyzfjCTUP1dlCtQkBdo/AMAKP/wDAAAAAAAAAeYDAABqAAAAtLtAxAc81D8LvRboQAnaPwAACz/8AwAAAAAAAAHnAwAAagAAAMLixMjmUNQ/vRQj/FwN2j8AgAs/GwQAAAAAAAAB6AMAAGoAAADSCUnNxWXUP29sLxB5Edo/AMALPxsEAAAAAAAAAekDAABqAAAA4DDN0aR61D8hxDsklRXaPwAADj8bBAAAAAAAAAHqAwAAagAAAAzTwPXnjNQ/0xtIOLEZ2j8AAA8/GwQAAAAAAAAB6wMAAGoAAAA6dbQZK5/UP4VzVEzNHdo/AAAOPysEAAAAAAAAAewDAABqAAAAZheoPW6x1D83y2Bg6SHaPwCADT8rBAAAAAAAAAHtAwAAagAAALA0C4EVwdQ/6SJtdAUm2j8AgAw/OwQAAAAAAAAB7gMAAGoAAAD8UW7EvNDUP03ShZw9Lto/AAAMPzsEAAAAAAAAAe8DAABqAAAAZupAJ8jd1D//KZKwWTLaPwAADT9KBAAAAAAAAAHwAwAAagAAAM6CE4rT6tQ/sYGexHU22j8AgA0/SgQAAAAAAAAB8QMAAGoAAAA4G+bs3vfUP2PZqtiROto/AEANP1oEAAAAAAAAAfIDAABqAAAAvi4ob04C1T8VMbfsrT7aPwAADT9aBAAAAAAAAAHzAwAAagAAAGK92RAiCtU/x4jDAMpC2j8AwAs/aQQAAAAAAAAB9AMAAGoAAAAmx/rRWQ/VP8eIwwDKQto/AEALP2kEAAAAAAAAAfUDAABqAAAA7NAbk5EU1T954M8U5kbaPwCABD9pBAAAAAAAAAH2AwAAagAAAK7aPFTJGdU/KzjcKAJL2j8AQAE/eQQAAAAAAAAB9wMAAGoAAACu2jxUyRnVPys43CgCS9o/AADGPnkEAAAAAAAAAfgDAABqAAAAkF/NNGUc1T+P5/RQOlPaPwCAqj55BAAAAAAAAAH5AwAAagAAAK7aPFTJGdU/V0Ymoapj2j8AAJo+eQQAAAAAAAAB+gMAAGoAAAAITIuy9RHVPx+lV/EadNo/AACUPqgEAAAAAAAAAfsDAABqAAAAGEVUYuFt6T+BLlZMN3LfPwAAcT4AAAAAAAAAAAH8AwAAagAAAFU7M6GpaOk/5d1udG963z8AgKU+EAAAAAAAAAAB/QMAAGoAAADHfXuR92npP+XdbnRvet8/AICvPhAAAAAAAAAAAf4DAABqAAAAN8DDgUVr6T/l3W50b3rfPwCAtj4QAAAAAAAAAAH/AwAAagAAADfAw4FFa+k/5d1udG963z8AALw+HwAAAAAAAAABAAQAAGoAAAA3wMOBRWvpP+XdbnRvet8/AAC9Ph8AAAAAAAAAAQEEAABqAAAAqAIMcpNs6T/l3W50b3rfPwAAwD4fAAAAAAAAAAECBAAAagAAAIqHnFIvb+k/5d1udG963z8AAME+HwAAAAAAAAABAwQAAGoAAABrDC0zy3HpPzOGYmBTdt8/AIC+Ph8AAAAAAAAAAQQEAABqAAAAvtMFBLV16T/P1kk4G27fPwAAvT4vAAAAAAAAAAEFBAAAagAAABCb3tSeeek/tc8k/MZh3z8AgLc+LwAAAAAAAAABBgQAAGoAAABF50eGJIDpP5/I/79yVd8/AIC1Pj8AAAAAAAAAAQcEAABqAAAAejOxN6qG6T+JwdqDHknfPwAAsz4/AAAAAAAAAAEIBAAAagAAAK9/Gukvjek/c7q1R8o83z8AALI+TgAAAAAAAAABCQQAAGoAAADky4OatZPpP12zkAt2MN8/AIC2Pk4AAAAAAAAAAQoEAABqAAAAFxjtSzua6T/5A3jjPSjfPwAAuD5eAAAAAAAAAAELBAAAagAAAExkVv3AoOk/lVRfuwUg3z8AAMA+XgAAAAAAAAABDAQAAGoAAADx8geflKjpP+P8UqfpG98/AIDDPm4AAAAAAAAAAQ0EAABqAAAACMQBMbax6T/j/FKn6RvfPwAAzD59AAAAAAAAAAEOBAAAagAAAI/XQ7MlvOk/4/xSp+kb3z8AgM8+fQAAAAAAAAABDwQAAGoAAACILc4l48fpP+P8UqfpG98/AIDUPo0AAAAAAAAAARAEAABqAAAAYgjpeDzW6T/j/FKn6RvfPwCA1j6NAAAAAAAAAAERBAAAagAAAB1olKwx5+k/4/xSp+kb3z8AgNg+nAAAAAAAAAABEgQAAGoAAABKCojQdPnpP+P8UqfpG98/AIDZPpwAAAAAAAAAARMEAABqAAAAVzEM1VMO6j/j/FKn6RvfPwAA2z6sAAAAAAAAAAEUBAAAagAAAGVYkNkyI+o/4/xSp+kb3z8AgNs+rAAAAAAAAAABFQQAAGoAAAB1fxTeETjqPzGlRpPNF98/AADdPqwAAAAAAAAAARYEAABqAAAA9Ojg0j5O6j8xpUaTzRffPwCA3T7LAAAAAAAAAAEXBAAAagAAAHNSrcdrZOo/f006f7ET3z8AgNw+ywAAAAAAAAABGAQAAGoAAADUQAqdNH3qP831LWuVD98/AADcPssAAAAAAAAAARkEAABqAAAApnGvYkuX6j/N9S1rlQ/fPwAA3D7bAAAAAAAAAAEaBAAAagAAAOnknBiwsuo/zfUta5UP3z8AANw+2wAAAAAAAAABGwQAAGoAAAC8FULexszqP39NOn+xE98/AADfPtsAAAAAAAAAARwEAABqAAAAjUbno93m6j8xpUaTzRffPwCA4D7rAAAAAAAAAAEdBAAAagAAAF93jGn0AOs/lVRfuwUg3z8AgOE+6wAAAAAAAAABHgQAAGoAAAATLcIPpx3rP0esa88hJN8/AADiPvoAAAAAAAAAAR8EAABqAAAAOCVApqc76z9HrGvPISTfPwAA4j76AAAAAAAAAAEgBAAAagAAAD6iTh1EXOs/R6xrzyEk3z8AAOI+CgEAAAAAAAABIQQAAGoAAABEH12U4HzrP5VUX7sFIN8/AADjPgoBAAAAAAAAASIEAABqAAAA2VkjGy+c6z8xpUaTzRffPwCA4z4NAQAAAAAAAAEjBAAAagAAAP9RobEvuus/GZ4hV3kL3z8AgOM+DQEAAAAAAAABJAQAAGoAAAAFz68ozNrrPwOX/Bol/94/AADkPh0BAAAAAAAAASUEAABqAAAADEy+n2j76z87OMvKtO7ePwAA5j4dAQAAAAAAAAEmBAAAagAAABLJzBYFHOw/JTGmjmDi3j8AAOc+LQEAAAAAAAABJwQAAGoAAACoA5OdUzvsPw8qgVIM1t4/AIDnPi0BAAAAAAAAASgEAABqAAAAzPsQNFRZ7D/5IlwWuMnePwAA6D48AQAAAAAAAAEpBAAAagAAAICxRtoGduw/lXND7n/B3j8AAOg+PAEAAAAAAAABKgQAAGoAAABT4uufHZDsPzHEKsZHud4/AADoPkwBAAAAAAAAASsEAABqAAAAlVXZVYKr7D/NFBKeD7HePwAA6T5MAQAAAAAAAAEsBAAAagAAANfIxgvnxuw/aWX5ddeo3j8AgOk+XAEAAAAAAAABLQQAAGoAAACLfvyxmePsP7cN7WG7pN4/AIDpPlwBAAAAAAAAAS4EAABqAAAAQTQyWEwA7T8FtuBNn6DePwAA6j5rAQAAAAAAAAEvBAAAagAAABFl1x1jGu0/U17UOYOc3j8AAOo+awEAAAAAAAABMAQAAGoAAADjlXzjeTTtP6EGyCVnmN4/AADqPnsBAAAAAAAAATEEAABqAAAA00GRyPRL7T/vrrsRS5TePwAA6j57AQAAAAAAAAEyBAAAagAAAFWrXb0hYu0/O1ev/S6Q3j8AAOo+igEAAAAAAAABMwQAAGoAAABh0uHBAHftP9enltX2h94/AADrPooBAAAAAAAAATQEAABqAAAAb/llxt+L7T8lUIrB2oPePwCA6z6KAQAAAAAAAAE1BAAAagAAAA/eodpwn+0/c/h9rb5/3j8AAO8+mgEAAAAAAAABNgQAAGoAAACrwt3uAbPtP8GgcZmie94/AIDwPpoBAAAAAAAAATcEAABqAAAA2WTREkXF7T/BoHGZonvePwCA8j6qAQAAAAAAAAE4BAAAagAAAJPEfEY61u0/waBxmaJ73j8AgPM+qgEAAAAAAAABOQQAAGoAAADd4d+J4eXtP8GgcZmie94/AIDzPrkBAAAAAAAAAToEAABqAAAAt7z63Dr07T/BoHGZonvePwAA9D65AQAAAAAAAAE7BAAAagAAAJGXFTCUAu4/waBxmaJ73j8AAPU+yQEAAAAAAAABPAQAAGoAAACJ7Z+iUQ7uP8GgcZmie94/AID1PskBAAAAAAAAAT0EAABqAAAAg0MqFQ8a7j/BoHGZonvePwCA9T7ZAQAAAAAAAAE+BAAAagAAAAlXbJd+JO4/waBxmaJ73j8AAPY+2QEAAAAAAAABPwQAAGoAAACv5R05UizuP8GgcZmie94/AAD3PugBAAAAAAAAAUAEAABqAAAAU3TP2iU07j/BoHGZonvePwCA9z7oAQAAAAAAAAFBBAAAagAAAInAOIyrOu4/waBxmaJ73j8AgPc++AEAAAAAAAABQgQAAGoAAAC9DKI9MUHuP8GgcZmie94/AAD4PvgBAAAAAAAAAUMEAABqAAAAgRbD/mhG7j/BoHGZonvePwCA9D4HAgAAAAAAAAFEBAAAagAAANHdm89SSu4/waBxmaJ73j8AAPM+BwIAAAAAAAABRQQAAGoAAAC1Yiyw7kzuP8GgcZmie94/AADnPhcCAAAAAAAAAUYEAABqAAAAl+e8kIpP7j/BoHGZonvePwAA4j4XAgAAAAAAAAFHBAAAagAAAJfnvJCKT+4/waBxmaJ73j8AAMk+FwIAAAAAAAABSAQAAGoAAACX57yQik/uP8GgcZmie94/AAC+PhcCAAAAAAAAAUkEAABqAAAAl+e8kIpP7j/BoHGZonvePwAAuD4nAgAAAAAAAAFKBAAAagAAABvXN53pEes/zB6t+Fw54T8AACE+AAAAAAAAAAABSwQAAGoAAAA5Uqe8TQ/rP6ZKswJrO+E/AABcPhAAAAAAAAAAAUwEAABqAAAAOVKnvE0P6z/08qbuTjfhPwAAaj4QAAAAAAAAAAFNBAAAagAAADlSp7xND+s/zB6t+Fw54T8AAHM+EAAAAAAAAAABTgQAAGoAAAA5Uqe8TQ/rP8werfhcOeE/AICCPhAAAAAAAAAAAU8EAABqAAAAOVKnvE0P6z/MHq34XDnhPwCAhT4fAAAAAAAAAAFQBAAAagAAADlSp7xND+s/zB6t+Fw54T8AAJA+HwAAAAAAAAABUQQAAGoAAACplO+smxDrP8werfhcOeE/AICUPh8AAAAAAAAAAVIEAABqAAAAqZTvrJsQ6z/MHq34XDnhPwCAnT4fAAAAAAAAAAFTBAAAagAAAIsZgI03E+s/zB6t+Fw54T8AgKE+LwAAAAAAAAABVAQAAGoAAAD9W8h9hRTrP8werfhcOeE/AICkPi8AAAAAAAAAAVUEAABqAAAA3uBYXiEX6z/08qbuTjfhPwCApT4vAAAAAAAAAAFWBAAAagAAAL9l6T69Ges/9PKm7k434T8AAKg+PwAAAAAAAAABVwQAAGoAAACi6nkfWRzrP/Typu5ON+E/AACpPj8AAAAAAAAAAVgEAABqAAAAg28KAPUe6z8ax6DkQDXhPwCAqT4/AAAAAAAAAAFZBAAAagAAAEh5K8EsJOs/Gseg5EA14T8AAKo+TgAAAAAAAAABWgQAAGoAAACZQASSFijrPxrHoORANeE/AACsPl4AAAAAAAAAAVsEAABqAAAAXkolU04t6z/08qbuTjfhPwAArT5uAAAAAAAAAAFcBAAAagAAACJURhSGMus/9PKm7k434T8AgK4+bgAAAAAAAAABXQQAAGoAAABVoK/FCznrP8werfhcOeE/AICvPn0AAAAAAAAAAV4EAABqAAAAiuwYd5E/6z+mSrMCazvhPwCAtj59AAAAAAAAAAFfBAAAagAAADB7yhhlR+s/fna5DHk94T8AgLk+jQAAAAAAAAABYAQAAGoAAADVCXy6OE/rP1iivxaHP+E/AADDPo0AAAAAAAAAAWEEAABqAAAA69p1TFpY6z8K+ssqo0PhPwAAxz6cAAAAAAAAAAFiBAAAagAAAHLut87JYus/4iXSNLFF4T8AgM4+nAAAAAAAAAABYwQAAGoAAABqREJBh27rP5Z93kjNSeE/AADSPrwAAAAAAAAAAWQEAABqAAAA1NwUpJJ76z9uqeRS20vhPwCA0z68AAAAAAAAAAFlBAAAagAAAKy3L/fries/IAHxZvdP4T8AANQ+vAAAAAAAAAABZgQAAGoAAACHkkpKRZjrP9JY/XoTVOE/AADVPrwAAAAAAAAAAWcEAABqAAAA0q+tjeyn6z+EsAmPL1jhPwCA1T7LAAAAAAAAAAFoBAAAagAAAB3NENGTt+s/NggWo0tc4T8AgNU+ywAAAAAAAAABaQQAAGoAAABKbwT11snrP+hfIrdnYOE/AADWPtsAAAAAAAAAAWoEAABqAAAAlIxnOH7Z6z/CiyjBdWLhPwAA1j7bAAAAAAAAAAFrBAAAagAAAN+pynsl6es/TA87359o4T8AANY+6wAAAAAAAAABbAQAAGoAAAArxy2/zPjrPyY7QemtauE/AADWPusAAAAAAAAAAW0EAABqAAAA5ibZ8sEJ7D/Ykk39yW7hPwAA1j76AAAAAAAAAAFuBAAAagAAABLJzBYFHOw/sL5TB9hw4T8AgNQ++gAAAAAAAAABbwQAAGoAAACwrQgrli/sP4rqWRHmcuE/AADUPgoBAAAAAAAAAXAEAABqAAAATZJEPydD7D9iFmAb9HThPwAA1T4KAQAAAAAAAAFxBAAAagAAAFy5yEMGWOw/FG5sLxB54T8AgNU+GQEAAAAAAAABcgQAAGoAAAD5nQRYl2vsP+6Zcjkee+E/AIDVPhkBAAAAAAAAAXMEAABqAAAAl4JAbCh/7D+g8X5NOn/hPwAA1j4pAQAAAAAAAAF0BAAAagAAAMMkNJBrkew/eB2FV0iB4T8AANY+KQEAAAAAAAABdQQAAGoAAADvxie0rqPsP1JJi2FWg+E/AADWPjkBAAAAAAAAAXYEAABqAAAAHWkb2PG17D9SSYthVoPhPwAA1j45AQAAAAAAAAF3BAAAagAAAEkLD/w0yOw/LHWRa2SF4T8AANY+SAEAAAAAAAABeAQAAGoAAADn70oQxtvsPyx1kWtkheE/AADXPkgBAAAAAAAAAXkEAABqAAAAE5I+NAnu7D8EoZd1cofhPwCA1z5YAQAAAAAAAAF6BAAAagAAAEE0MlhMAO0/BKGXdXKH4T8AgNU+WAEAAAAAAAABewQAAGoAAABt1iV8jxLtP7b4o4mOi+E/AIDUPmgBAAAAAAAAAXwEAABqAAAAJzbRr4Qj7T+QJKqTnI3hPwAA1j5oAQAAAAAAAAF9BAAAagAAAOOVfON5NO0/kCSqk5yN4T8AANc+dwEAAAAAAAABfgQAAGoAAAAts98mIUTtP2hQsJ2qj+E/AIDXPncBAAAAAAAAAX8EAABqAAAA6RKLWhZV7T8aqLyxxpPhPwAA2D6HAQAAAAAAAAGABAAAagAAADUw7p29ZO0/Gqi8scaT4T8AANg+hwEAAAAAAAABgQQAAGoAAAB/TVHhZHTtPxqovLHGk+E/AADYPocBAAAAAAAAAYIEAABqAAAAy2q0JAyE7T8aqLyxxpPhPwAA2D6WAQAAAAAAAAGDBAAAagAAABeIF2izk+0/9NPCu9SV4T8AANg+lgEAAAAAAAABhAQAAGoAAABhpXqrWqPtP/TTwrvUleE/AIDWPqYBAAAAAAAAAYUEAABqAAAAGwUm30+07T/008K71JXhPwAA1j6mAQAAAAAAAAGGBAAAagAAANlk0RJFxe0/9NPCu9SV4T8AANc+tgEAAAAAAAABhwQAAGoAAAADB8U2iNftP8z/yMXil+E/AIDXPrYBAAAAAAAAAYgEAABqAAAAMam4Wsvp7T+mK8/P8JnhPwAA2T7FAQAAAAAAAAGJBAAAagAAAM+N9G5c/e0/WIPb4wye4T8AgNk+xQEAAAAAAAABigQAAGoAAACJ7Z+iUQ7uPzCv4e0aoOE/AIDZPtUBAAAAAAAAAYsEAABqAAAARU1L1kYf7j8K2+f3KKLhPwAA2j7VAQAAAAAAAAGMBAAAagAAAAGt9gk8MO4/4gbuATek4T8AANo+5QEAAAAAAAABjQQAAGoAAABLyllN4z/uP74y9AtFpuE/AADaPuUBAAAAAAAAAY4EAABqAAAAByoFgdhQ7j/iBu4BN6ThPwCA2D70AQAAAAAAAAGPBAAAagAAADXM+KQbY+4/4gbuATek4T8AANg+9AEAAAAAAAABkAQAAGoAAADRsDS5rHbuP+IG7gE3pOE/AADYPgQCAAAAAAAAAZEEAABqAAAAb5VwzT2K7j/iBu4BN6ThPwAA2D4EAgAAAAAAAAGSBAAAagAAAA16rOHOne4/Ctvn9yii4T8AANk+EwIAAAAAAAABkwQAAGoAAACrXuj1X7HuPzCv4e0aoOE/AIDZPhMCAAAAAAAAAZQEAABqAAAA1wDcGaPD7j9Yg9vjDJ7hPwCA2T4TAgAAAAAAAAGVBAAAagAAAHPlFy401+4/WIPb4wye4T8AANo+IwIAAAAAAAABlgQAAGoAAAAvRcNhKejuP35X1dn+m+E/AADaPiMCAAAAAAAAAZcEAABqAAAA66RulR757j9+V9XZ/pvhPwAA2j4zAgAAAAAAAAGYBAAAagAAAKkEGskTCu8/flfV2f6b4T8AgNg+MwIAAAAAAAABmQQAAGoAAADTpg3tVhzvP35X1dn+m+E/AADYPkICAAAAAAAAAZoEAABqAAAAjwa5IEwt7z+mK8/P8JnhPwAA2T5CAgAAAAAAAAGbBAAAagAAAElmZFRBPu8/pivPz/CZ4T8AgNk+UgIAAAAAAAABnAQAAGoAAAAHxg+INk/vP6Yrz8/wmeE/AIDYPlICAAAAAAAAAZ0EAABqAAAAwyW7uytg7z+mK8/P8JnhPwAA2D5iAgAAAAAAAAGeBAAAagAAAH+FZu8gce8/pivPz/CZ4T8AANk+YgIAAAAAAAABnwQAAGoAAADJoskyyIDvP6Yrz8/wmeE/AIDZPnECAAAAAAAAAaAEAABqAAAAE8Asdm+Q7z+mK8/P8JnhPwCA2T5xAgAAAAAAAAGhBAAAagAAAF/dj7kWoO8/pivPz/CZ4T8AANo+gQIAAAAAAAABogQAAGoAAADJdWIcIq3vP8z/yMXil+E/AADaPoECAAAAAAAAAaMEAABqAAAAMQ41fy267z/M/8jF4pfhPwAA2j6QAgAAAAAAAAGkBAAAagAAALchdwGdxO8/zP/IxeKX4T8AgNg+kAIAAAAAAAABpQQAAGoAAADP8nCTvs3vP8z/yMXil+E/AADYPqACAAAAAAAAAaYEAABqAAAA5cNqJeDW7z/008K71JXhPwAAzT6gAgAAAAAAAAGnBAAAagAAABkQ1NZl3e8/zP/IxeKX4T8AAMg+sAIAAAAAAAABqAQAAGoAAABNXD2I6+PvP6Yrz8/wmeE/AICLPrACAAAAAAAAAakEAABqAAAAEWZeSSPp7z+mK8/P8JnhPwAAYT6/AgAAAAAAAAGqBAAAagAAANVvfwpb7u8/pivPz/CZ4T8AAEA+vwIAAAAAAAABqwQAAGoAAAAlN1jbRPLvP35X1dn+m+E/AAA0Pt8CAAAAAAAAAawEAABqAAAAhjZuxnhT5j8ufXDUknnkPwAAOz4AAAAAAAAAAAGtBAAAagAAABT0JdYqUuY/VFFqyoR35D8AAIA+EAAAAAAAAAABrgQAAGoAAAD1eLa2xlTmP1RRasqEd+Q/AICHPhAAAAAAAAAAAa8EAABqAAAASECPh7BY5j+i+V22aHPkPwAAjT4QAAAAAAAAAAGwBAAAagAAAEhAj4ewWOY/ovldtmhz5D8AAJE+EAAAAAAAAAABsQQAAGoAAAArxR9oTFvmP8rNV6xaceQ/AICRPh8AAAAAAAAAAbIEAABqAAAADEqwSOhd5j/KzVesWnHkPwCAkD4fAAAAAAAAAAGzBAAAagAAAO/OQCmEYOY/8KFRokxv5D8AAJA+HwAAAAAAAAABtAQAAGoAAADQU9EJIGPmPxh2S5g+beQ/AACRPh8AAAAAAAAAAbUEAABqAAAAsthh6rtl5j8+SkWOMGvkPwCAkT4vAAAAAAAAAAG2BAAAagAAAJRd8spXaOY/Zh4/hCJp5D8AgJg+LwAAAAAAAAABtwQAAGoAAADnJMubQWzmP4zyOHoUZ+Q/AICbPj8AAAAAAAAAAbgEAABqAAAAOeyjbCtw5j+0xjJwBmXkPwAApT4/AAAAAAAAAAG5BAAAagAAAPz1xC1jdeY/2posZvhi5D8AAKk+TgAAAAAAAAABugQAAGoAAADB/+XumnrmP9qaLGb4YuQ/AICwPk4AAAAAAAAAAbsEAABqAAAAhQkHsNJ/5j8CbyZc6mDkPwAAtD5OAAAAAAAAAAG8BAAAagAAAEcTKHEKheY/Am8mXOpg5D8AgLk+bgAAAAAAAAABvQQAAGoAAAB8X5EikIvmPyhDIFLcXuQ/AAC8Pm4AAAAAAAAAAb4EAABqAAAAIe5CxGOT5j8oQyBS3F7kPwCAwD5uAAAAAAAAAAG/BAAAagAAADi/PFaFnOY/KEMgUtxe5D8AgMI+fQAAAAAAAAABwAQAAGoAAAC/0n7Y9KbmPyhDIFLcXuQ/AADIPn0AAAAAAAAAAcEEAABqAAAAKGtROwC05j8oQyBS3F7kPwAAyj6NAAAAAAAAAAHCBAAAagAAAAJGbI5ZwuY/KEMgUtxe5D8AgMs+jQAAAAAAAAABwwQAAGoAAAC+pRfCTtPmPyhDIFLcXuQ/AADMPpwAAAAAAAAAAcQEAABqAAAACMN6Bfbi5j8oQyBS3F7kPwAAzT6cAAAAAAAAAAHFBAAAagAAADRlbik59eY/KEMgUtxe5D8AgM0+rAAAAAAAAAABxgQAAGoAAABhB2JNfAfnPyhDIFLcXuQ/AADQPqwAAAAAAAAAAccEAABqAAAAjqlVcb8Z5z8oQyBS3F7kPwAA0T68AAAAAAAAAAHIBAAAagAAALpLSZUCLOc/KEMgUtxe5D8AgNE+vAAAAAAAAAAByQQAAGoAAABZMIWpkz/nP1AXGkjOXOQ/AADSPssAAAAAAAAAAcoEAABqAAAASdyZjg5X5z926xM+wFrkPwAA1D7LAAAAAAAAAAHLBAAAagAAADmIrnOJbuc/nr8NNLJY5D8AANU+2wAAAAAAAAABzAQAAGoAAAAJuVM5oIjnP56/DTSyWOQ/AIDUPtsAAAAAAAAAAc0EAABqAAAAbKewDmmh5z+evw00sljkPwAA1D7rAAAAAAAAAAHOBAAAagAAAM2VDeQxuuc/xJMHKqRW5D8AANQ+6wAAAAAAAAABzwQAAGoAAAAuhGq5+tLnP+pnASCWVOQ/AADUPvoAAAAAAAAAAdAEAABqAAAAHjB/nnXq5z84EPULelDkPwAA1D76AAAAAAAAAAHRBAAAagAAAPBgJGSMBOg/YOTuAWxO5D8AANQ+CgEAAAAAAAAB0gQAAGoAAADCkckpox7oP4a46PddTOQ/AADUPgoBAAAAAAAAAdMEAABqAAAABAW33wc66D+GuOj3XUzkPwAA1D4ZAQAAAAAAAAHUBAAAagAAANc1XKUeVOg/rozi7U9K5D8AANQ+GQEAAAAAAAAB1QQAAGoAAAAaqUlbg2/oP9Rg3ONBSOQ/AADUPikBAAAAAAAAAdYEAABqAAAAe5emMEyI6D/8NNbZM0bkPwAA1D4pAQAAAAAAAAHXBAAAagAAAGpDuxXHn+g/IgnQzyVE5D8AANQ+KQEAAAAAAAAB2AQAAGoAAABb78/6QbfoP0rdycUXQuQ/AADVPjkBAAAAAAAAAdkEAABqAAAAS5vk37zO6D9wscO7CUDkPwCA1T45AQAAAAAAAAHaBAAAagAAADtH+cQ35ug/mIW9sfs95D8AgNQ+SAEAAAAAAAAB2wQAAGoAAAAr8w2qsv3oP5iFvbH7PeQ/AADUPkgBAAAAAAAAAdwEAABqAAAAHJ8ijy0V6T+Yhb2x+z3kPwAA1D5YAQAAAAAAAAHdBAAAagAAAJsI74NaK+k/vlm3p+075D8AANQ+WAEAAAAAAAAB3gQAAGoAAACpL3OIOUDpP75Zt6ftO+Q/AADVPnYBAAAAAAAAAd8EAABqAAAAuFb3jBhV6T++Wben7TvkPwCA1T52AQAAAAAAAAHgBAAAagAAAFU7M6GpaOk/mIW9sfs95D8AANc+hQEAAAAAAAAB4QQAAGoAAAD0H2+1OnzpP3Cxw7sJQOQ/AIDXPoUBAAAAAAAAAeIEAABqAAAAkASrycuP6T9wscO7CUDkPwCA1z6VAQAAAAAAAAHjBAAAagAAAL2mnu0Oouk/cLHDuwlA5D8AANg+lQEAAAAAAAAB5AQAAGoAAADpSJIRUrTpP3Cxw7sJQOQ/AADYPqQBAAAAAAAAAeUEAABqAAAAFuuFNZXG6T9wscO7CUDkPwAA2D6kAQAAAAAAAAHmBAAAagAAAEONeVnY2Ok/cLHDuwlA5D8AANg+tAEAAAAAAAAB5wQAAGoAAABvL219G+vpP3Cxw7sJQOQ/AADYPrQBAAAAAAAAAegEAABqAAAAK48YsRD86T9wscO7CUDkPwAA2T7EAQAAAAAAAAHpBAAAagAAAOfuw+QFDeo/cLHDuwlA5D8AgNk+xAEAAAAAAAAB6gQAAGoAAAAxDCcorRzqP3Cxw7sJQOQ/AADcPtMBAAAAAAAAAesEAABqAAAAfCmKa1Qs6j9wscO7CUDkPwAA3T7TAQAAAAAAAAHsBAAAagAAAFYEpb6tOuo/mIW9sfs95D8AAOM+4wEAAAAAAAAB7QQAAGoAAAC+nHchuUfqP5iFvbH7PeQ/AADmPuMBAAAAAAAAAe4EAABqAAAAKDVKhMRU6j+Yhb2x+z3kPwCA6D7jAQAAAAAAAAHvBAAAagAAAJDNHOfPYeo/cLHDuwlA5D8AgOk+AgIAAAAAAAAB8AQAAGoAAABrqDc6KXDqP3Cxw7sJQOQ/AADrPgICAAAAAAAAAfEEAABqAAAARYNSjYJ+6j+Yhb2x+z3kPwCA6z4CAgAAAAAAAAHyBAAAagAAAB9ebeDbjOo/mIW9sfs95D8AAO0+AgIAAAAAAAAB8wQAAGoAAABpe9Ajg5zqP75Zt6ftO+Q/AIDtPhICAAAAAAAAAfQEAABqAAAAlh3ER8au6j/oLbGd3znkPwCA7T4SAgAAAAAAAAH1BAAAagAAAFF9b3u7v+o/vlm3p+075D8AAO4+IQIAAAAAAAAB9gQAAGoAAAAP3RqvsNDqP75Zt6ftO+Q/AADuPiECAAAAAAAAAfcEAABqAAAAyjzG4qXh6j+Yhb2x+z3kPwAA7j4xAgAAAAAAAAH4BAAAagAAABRaKSZN8eo/cLHDuwlA5D8AAPA+MQIAAAAAAAAB+QQAAGoAAABfd4xp9ADrP3Cxw7sJQOQ/AADxPkECAAAAAAAAAfoEAABqAAAAqZTvrJsQ6z9K3cnFF0LkPwCA8T5BAgAAAAAAAAH7BAAAagAAAPWxUvBCIOs/IgnQzyVE5D8AAPI+UAIAAAAAAAAB/AQAAGoAAAA+z7Uz6i/rPyIJ0M8lROQ/AAD0PlACAAAAAAAAAf0EAABqAAAAiuwYd5E/6z/8NNbZM0bkPwAA9T5gAgAAAAAAAAH+BAAAagAAAEVMxKqGUOs//DTW2TNG5D8AgPU+YAIAAAAAAAAB/wQAAGoAAABy7rfOyWLrP/w01tkzRuQ/AAD2PnACAAAAAAAAAQAFAABqAAAAn5Cr8gx16z/UYNzjQUjkPwAA9z5wAgAAAAAAAAEBBQAAagAAAFrwViYChus/rozi7U9K5D8AgPc+fwIAAAAAAAABAgUAAGoAAAAWUAJa95brP66M4u1PSuQ/AID3Pn8CAAAAAAAAAQMFAABqAAAA0q+tjeyn6z+ujOLtT0rkPwAA+D6PAgAAAAAAAAEEBQAAagAAAB3NENGTt+s/hrjo911M5D8AAPs+jwIAAAAAAAABBQUAAGoAAADYLLwEicjrP2Dk7gFsTuQ/AID8Pp4CAAAAAAAAAQYFAABqAAAAsgfXV+LW6z9g5O4BbE7kPwCA/j6eAgAAAAAAAAEHBQAAagAAAIzi8ao75es/YOTuAWxO5D8AgP8+rgIAAAAAAAABCAUAAGoAAABmvQz+lPPrP2Dk7gFsTuQ/AAABP64CAAAAAAAAAQkFAABqAAAAP5gnUe4B7D9g5O4BbE7kPwCAAT++AgAAAAAAAAEKBQAAagAAABlzQqRHEOw/YOTuAWxO5D8AwAE/vgIAAAAAAAABCwUAAGoAAADzTV33oB7sP4a46PddTOQ/AAACP74CAAAAAAAAAQwFAABqAAAAzSh4Svos7D+GuOj3XUzkPwCAAj/NAgAAAAAAAAENBQAAagAAAKgDk51TO+w/rozi7U9K5D8AwAI/zQIAAAAAAAABDgUAAGoAAACA3q3wrEnsP66M4u1PSuQ/AMACP90CAAAAAAAAAQ8FAABqAAAAXLnIQwZY7D+ujOLtT0rkPwAAAz/dAgAAAAAAAAEQBQAAagAAADaU45ZfZuw/rozi7U9K5D8AQAI//AIAAAAAAAABEQUAAGoAAAAt6m0JHXLsP66M4u1PSuQ/AAACP/wCAAAAAAAAARIFAABqAAAAB8WIXHaA7D/UYNzjQUjkPwAAAj/8AgAAAAAAAAETBQAAagAAAHFdW7+Bjew/1GDc40FI5D8AAAI//AIAAAAAAAABFAUAAGoAAAD3cJ1B8ZfsP9Rg3ONBSOQ/AIACPwwDAAAAAAAAARUFAABqAAAAf4Tfw2Ci7D/8NNbZM0bkPwDAAj8MAwAAAAAAAAEWBQAAagAAALPQSHXmqOw/1GDc40FI5D8AwAI/GwMAAAAAAAABFwUAAGoAAADnHLImbK/sP/w01tkzRuQ/AAADPxsDAAAAAAAAARgFAABqAAAAqybT56O07D/UYNzjQUjkPwAAAz8rAwAAAAAAAAEZBQAAagAAAN9yPJkpu+w/1GDc40FI5D8AAAM/KwMAAAAAAAABGgUAAGoAAACjfF1aYcDsP66M4u1PSuQ/AAADPzsDAAAAAAAAARsFAABqAAAAZ4Z+G5nF7D+ujOLtT0rkPwAAAz87AwAAAAAAAAEcBQAAagAAALlNV+yCyew/hrjo911M5D8AwAA/SgMAAAAAAAABHQUAAGoAAAB9V3itus7sP4a46PddTOQ/AID/PkoDAAAAAAAAAR4FAABqAAAAzx5RfqTS7D9g5O4BbE7kPwAA/D5KAwAAAAAAAAEfBQAAagAAAJUocj/c1+w/YOTuAWxO5D8AgPo+agMAAAAAAAABIAUAAGoAAABXMpMAFN3sPzgQ9Qt6UOQ/AAD4PmoDAAAAAAAAASEFAABqAAAAGTy0wUvi7D8SPPsViFLkPwCA9j5qAwAAAAAAAAEiBQAAagAAAN1F1YKD5+w/OBD1C3pQ5D8AAOs+agMAAAAAAAABIwUAAGoAAACjT/ZDu+zsPxI8+xWIUuQ/AADmPm4DAAAAAAAAASQFAABqAAAAZVkXBfPx7D/qZwEgllTkPwCAyj5uAwAAAAAAAAElBQAAagAAACljOMYq9+w/xJMHKqRW5D8AgL4+fgMAAAAAAAABJgUAAGoAAADtbFmHYvzsP3brEz7AWuQ/AAC3Pn4DAAAAAAAAAScFAABqAAAAz/HpZ/7+7D8oQyBS3F7kPwAAtD5+AwAAAAAAAAEoBQAAagAAABpoYb++/dI/ejG7DOOR5j8AAJw9AAAAAAAAAAABKQUAAGoAAABWXkD+hvjSP3oxuwzjkeY/AADUPRAAAAAAAAAAASoFAABqAAAAVl5A/ob40j/I2a74xo3mPwAA4j0QAAAAAAAAAAErBQAAagAAAHTZrx3r9dI/7q2o7riL5j8AAOo9EAAAAAAAAAABLAUAAGoAAAB02a8d6/XSP+6tqO64i+Y/AAD8PRAAAAAAAAAAAS0FAABqAAAAdNmvHev10j8WgqLkqonmPwAAAT4fAAAAAAAAAAEuBQAAagAAAHTZrx3r9dI/PFac2pyH5j8AAA4+HwAAAAAAAAABLwUAAGoAAACSVB89T/PSP2QqltCOheY/AAAUPh8AAAAAAAAAATAFAABqAAAAsM+OXLPw0j+K/o/GgIPmPwAAMz4fAAAAAAAAAAExBQAAagAAAM5K/nsX7tI/stKJvHKB5j8AAEE+LwAAAAAAAAABMgUAAGoAAADsxW2be+vSP9img7Jkf+Y/AABbPi8AAAAAAAAAATMFAABqAAAAKrxM2kPm0j8Ae32oVn3mPwAAZT4vAAAAAAAAAAE0BQAAagAAAEg3vPmn49I/Jk93nkh75j8AAHw+LwAAAAAAAAABNQUAAGoAAABmsisZDOHSP04jcZQ6eeY/AICCPj8AAAAAAAAAATYFAABqAAAAoqgKWNTb0j9092qKLHfmPwCAjD4/AAAAAAAAAAE3BQAAagAAAMAjenc42dI/nMtkgB515j8AAJE+TgAAAAAAAAABOAUAAGoAAADenumWnNbSP8KfXnYQc+Y/AICXPk4AAAAAAAAAATkFAABqAAAA/BlZtgDU0j/Cn152EHPmPwAAmj5eAAAAAAAAAAE6BQAAagAAABqVyNVk0dI/wp9edhBz5j8AgJ0+XgAAAAAAAAABOwUAAGoAAAA6EDj1yM7SP8KfXnYQc+Y/AACfPl4AAAAAAAAAATwFAABqAAAAWIunFC3M0j/Cn152EHPmPwAAoj5eAAAAAAAAAAE9BQAAagAAAHYGFzSRydI/wp9edhBz5j8AAKM+bQAAAAAAAAABPgUAAGoAAAB2Bhc0kcnSP8KfXnYQc+Y/AACnPm0AAAAAAAAAAT8FAABqAAAAdgYXNJHJ0j/Cn152EHPmPwCAqD5tAAAAAAAAAAFABQAAagAAAHYGFzSRydI/wp9edhBz5j8AgKs+bQAAAAAAAAABQQUAAGoAAAB2Bhc0kcnSP8KfXnYQc+Y/AACtPm0AAAAAAAAAAUIFAABqAAAAWIunFC3M0j9092qKLHfmPwAAsT5tAAAAAAAAAAFDBQAAagAAABqVyNVk0dI/Jk93nkh75j8AgLI+jQAAAAAAAAABRAUAAGoAAADAI3p3ONnSP9img7Jkf+Y/AAC3Po0AAAAAAAAAAUUFAABqAAAASDe8+afj0j+K/o/GgIPmPwCAuD68AAAAAAAAAAFGBQAAagAAALDPjlyz8NI/PFac2pyH5j8AAL4+ywAAAAAAAAABRwUAAGoAAADecYKA9gLTP+6tqO64i+Y/AADAPtsAAAAAAAAAAUgFAABqAAAA7JgGhdUX0z+iBbUC1Y/mPwCAwj7bAAAAAAAAAAFJBQAAagAAANxEG2pQL9M/VF3BFvGT5j8AgMM+6gAAAAAAAAABSgUAAGoAAACudcAvZ0nTPyyJxyD/leY/AADGPuoAAAAAAAAAAUsFAABqAAAAYiv21Rlm0z8Gtc0qDZjmPwAAxz76AAAAAAAAAAFMBQAAagAAAPhlvFxohdM/BrXNKg2Y5j8AAMo++gAAAAAAAAABTQUAAGoAAACMoILjtqTTPwa1zSoNmOY/AADLPgoBAAAAAAAAAU4FAABqAAAABGDZSqHG0z8Gtc0qDZjmPwAAzj4KAQAAAAAAAAFPBQAAagAAAF6kwJIn69M/BrXNKg2Y5j8AAM8+GQEAAAAAAAABUAUAAGoAAAC26KfarQ/UPwa1zSoNmOY/AIDQPhkBAAAAAAAAAVEFAABqAAAA1Daw42s51D8Gtc0qDZjmPwCA0T4pAQAAAAAAAAFSBQAAagAAANIJSc3FZdQ/LInHIP+V5j8AANM+KQEAAAAAAAABUwUAAGoAAADQ3OG2H5LUP1RdwRbxk+Y/AIDTPjkBAAAAAAAAAVQFAABqAAAAsDQLgRXB1D+iBbUC1Y/mPwCA0z45AQAAAAAAAAFVBQAAagAAAJKMNEsL8NQ/7q2o7riL5j8AANQ+SAEAAAAAAAABVgUAAGoAAABw5F0VAR/VPzxWnNqch+Y/AADUPkgBAAAAAAAAAVcFAABqAAAAUjyH3/ZN1T+K/o/GgIPmPwAA1D5IAQAAAAAAAAFYBQAAagAAADCUsKnsfNU/AHt9qFZ95j8AANU+WAEAAAAAAAABWQUAAGoAAADW9fo0GrHVP04jcZQ6eeY/AIDVPlgBAAAAAAAAAVoFAABqAAAAeldFwEfl1T/Cn152EHPmPwCA1T5nAQAAAAAAAAFbBQAAagAAAOLCsAytHtY/EEhSYvRu5j8AANY+ZwEAAAAAAAABXAUAAGoAAACkn2q3PlDWP1zwRU7YauY/AADWPocBAAAAAAAAAV0FAABqAAAAZnwkYtCB1j+ExD9EymjmPwAA1j6HAQAAAAAAAAFeBQAAagAAAGRPvUsqrtY/qpg5Orxm5j8AANY+hwEAAAAAAAABXwUAAGoAAACAncVU6NfWP9JsMzCuZOY/AADWPocBAAAAAAAAAWAFAABqAAAAnuvNXaYB1z/SbDMwrmTmPwAA1j6WAQAAAAAAAAFhBQAAagAAAJ6+ZkcALtc/0mwzMK5k5j8AANY+lgEAAAAAAAABYgUAAGoAAACakf8wWlrXP9JsMzCuZOY/AADXPqYBAAAAAAAAAWMFAABqAAAAfOko+0+J1z/SbDMwrmTmPwCA1z6mAQAAAAAAAAFkBQAAagAAAD7G4qXhutc/0mwzMK5k5j8AANk+tgEAAAAAAAABZQUAAGoAAAAgHgxw1+nXP9JsMzCuZOY/AIDZPrYBAAAAAAAAAWYFAABqAAAA/nU1Os0Y2D/SbDMwrmTmPwAA2z7FAQAAAAAAAAFnBQAAagAAAODNXgTDR9g/0mwzMK5k5j8AgNs+xQEAAAAAAAABaAUAAGoAAAC+JYjOuHbYP9JsMzCuZOY/AIDbPtUBAAAAAAAAAWkFAABqAAAAoH2xmK6l2D/SbDMwrmTmPwAA3D7VAQAAAAAAAAFqBQAAagAAAIDV2mKk1Ng/0mwzMK5k5j8AAN0+5AEAAAAAAAABawUAAGoAAABCspQNNgbZP/hALSagYuY/AIDdPuQBAAAAAAAAAWwFAABqAAAAIgq+1ys12T8gFScckmDmPwAA4z7kAQAAAAAAAAFtBQAAagAAAMhrCGNZadk/IBUnHJJg5j8AAOY+BAIAAAAAAAABbgUAAGoAAACmwzEtT5jZPyAVJxySYOY/AIDoPgQCAAAAAAAAAW8FAABqAAAAaKDr1+DJ2T8gFScckmDmPwCA6T4EAgAAAAAAAAFwBQAAagAAAGhzhME69tk/IBUnHJJg5j8AgOk+BAIAAAAAAAABcQUAAGoAAABKy62LMCXaP/hALSagYuY/AADqPhMCAAAAAAAAAXIFAABqAAAA7iz4Fl5Z2j/4QC0moGLmPwAA6z4TAgAAAAAAAAFzBQAAagAAAFSYY2PDkto/0mwzMK5k5j8AgOs+IwIAAAAAAAABdAUAAGoAAAC8A8+vKMzaP6qYOTq8ZuY/AADtPiMCAAAAAAAAAXUFAABqAAAAQOqpG/IC2z+ExD9EymjmPwCA7T4zAgAAAAAAAAF2BQAAagAAAMjQhIe7Ods/XPBFTthq5j8AgOs+MwIAAAAAAAABdwUAAGoAAACoKK5RsWjbPzYcTFjmbOY/AIDqPkICAAAAAAAAAXgFAABqAAAAiIDXG6eX2z8QSFJi9G7mPwAA6j5CAgAAAAAAAAF5BQAAagAAAIhTcAUBxNs/6nNYbAJx5j8AAOo+UgIAAAAAAAABegUAAGoAAACkoXgOv+3bP8KfXnYQc+Y/AADqPlICAAAAAAAAAXsFAABqAAAAwO+AF30X3D+cy2SAHnXmPwAA6j5hAgAAAAAAAAF8BQAAagAAABo0aF8DPNw/dPdqiix35j8AAOw+YQIAAAAAAAABfQUAAGoAAACQ877G7V3cP04jcZQ6eeY/AADtPnECAAAAAAAAAX4FAABqAAAARKn0bKB63D9OI3GUOnnmPwCA7D5xAgAAAAAAAAF/BQAAagAAABbamTK3lNw/Jk93nkh75j8AAOw+gQIAAAAAAAABgAUAAGoAAAAmAR43lqncPwB7fahWfeY/AADsPoECAAAAAAAAAYEFAABqAAAAUKMRW9m73D8Ae32oVn3mPwAA7D6QAgAAAAAAAAGCBQAAagAAAJzAdJ6Ay9w/AHt9qFZ95j8AAO0+kAIAAAAAAAABgwUAAGoAAAAk1LYg8NXcPwB7fahWfeY/AIDtPqACAAAAAAAAAYQFAABqAAAA6N3X4Sfb3D8Ae32oVn3mPwCA7D6gAgAAAAAAAAGFBQAAagAAAMpiaMLD3dw/Jk93nkh75j8AAOw+oAIAAAAAAAABhgUAAGoAAADKYmjCw93cP04jcZQ6eeY/AADsPrACAAAAAAAAAYcFAABqAAAABFlHAYzY3D9092qKLHfmPwAA7D6wAgAAAAAAAAGIBQAAagAAAH5FBX8cztw/nMtkgB515j8AgOk+sAIAAAAAAAABiQUAAGoAAAA0KKI7db7cP5zLZIAedeY/AIDoPr8CAAAAAAAAAYoFAABqAAAABoauFzKs3D+cy2SAHnXmPwAA6D7PAgAAAAAAAAGLBQAAagAAAPheKhNTl9w/nMtkgB515j8AAOg+zwIAAAAAAAABjAUAAGoAAAAmLoVNPH3cP5zLZIAedeY/AADoPt4CAAAAAAAAAY0FAABqAAAAcnhPp4lg3D+cy2SAHnXmPwAA6D7eAgAAAAAAAAGOBQAAagAAAMDCGQHXQ9w/dPdqiix35j8AgOQ+7gIAAAAAAAABjwUAAGoAAAAqiFN6iCTcPyZPd55Ie+Y/AADjPu4CAAAAAAAAAZAFAABqAAAAssj8Ep4C3D8Ae32oVn3mPwAA4j7+AgAAAAAAAAGRBQAAagAAAHb/hOp729s/iv6PxoCD5j8AAOI+/gIAAAAAAAABkgUAAGoAAAB4LOwAIq/bPzxWnNqch+Y/AIDePg0DAAAAAAAAAZMFAABqAAAA1MqhdfR62z/I2a74xo3mPwAA3T4NAwAAAAAAAAGUBQAAagAAADBpV+rGRts/ejG7DOOR5j8AgN8+HQMAAAAAAAABlQUAAGoAAABujJ0/NRXbPyyJxyD/leY/AIDgPh0DAAAAAAAAAZYFAABqAAAAqq/jlKPj2j/e4NM0G5rmPwCA4D4tAwAAAAAAAAGXBQAAagAAAAhOmQl2r9o/kDjgSDee5j8AAOA+LQMAAAAAAAABmAUAAGoAAABGcd9e5H3aP0KQ7FxTouY/AADhPjwDAAAAAAAAAZkFAABqAAAAgpQltFJM2j/05/hwb6bmPwCA4T48AwAAAAAAAAGaBQAAagAAAOAy2yglGNo/zhP/en2o5j8AgOA+TAMAAAAAAAABmwUAAGoAAABaTAC9W+HZP6Y/BYWLquY/AADgPkwDAAAAAAAAAZwFAABqAAAAtuq1MS6t2T+AawuPmazmPwAA4D5bAwAAAAAAAAGdBQAAagAAAPQN/Iace9k/WJcRmaeu5j8AAOA+WwMAAAAAAAABngUAAGoAAAAyMULcCkrZP1iXEZmnruY/AIDePmsDAAAAAAAAAZ8FAABqAAAAjM/3UN0V2T9YlxGZp67mPwAA3j5rAwAAAAAAAAGgBQAAagAAAMzyPaZL5Ng/MsMXo7Ww5j8AAN8+awMAAAAAAAABoQUAAGoAAAAmkfMaHrDYPwrvHa3DsuY/AIDfPooDAAAAAAAAAaIFAABqAAAAoKoYr1R52D/kGiS30bTmPwCA3z6KAwAAAAAAAAGjBQAAagAAADo/rWLvP9g/vEYqwd+25j8AAOA+igMAAAAAAAABpAUAAGoAAACW3WLXwQvYP7xGKsHftuY/AADgPooDAAAAAAAAAaUFAABqAAAA1ACpLDDa1z+WcjDL7bjmPwAA4D6aAwAAAAAAAAGmBQAAagAAABIk74GeqNc/bp421fu65j8AAOA+mgMAAAAAAAABpwUAAGoAAABORzXXDHfXP26eNtX7uuY/AADgPqoDAAAAAAAAAagFAABqAAAArOXqS99C1z9unjbV+7rmPwAA4T6qAwAAAAAAAAGpBQAAagAAACT/D+AVDNc/bp421fu65j8AgOE+uQMAAAAAAAABqgUAAGoAAAC+k6STsNLWP0jKPN8JveY/AIDgPrkDAAAAAAAAAasFAABqAAAAcqOoZq+W1j9IyjzfCb3mPwAA4D7JAwAAAAAAAAGsBQAAagAAAAw4PRpKXdY/SMo83wm95j8AAOM+yQMAAAAAAAABrQUAAGoAAACGUWKugCbWP/ohSfMlweY/AIDkPtsDAAAAAAAAAa4FAABqAAAAIOb2YRvt1T/STU/9M8PmPwCA4z7bAwAAAAAAAAGvBQAAagAAALh6ixW2s9U/hKVbEVDH5j8AgOI+6wMAAAAAAAABsAUAAGoAAABSDyDJUHrVP17RYRteyeY/AIDlPusDAAAAAAAAAbEFAABqAAAA6qO0fOtA1T8QKW4ves3mPwCA5j77AwAAAAAAAAGyBQAAagAAAGK92RAiCtU/6lR0OYjP5j8AgOg++wMAAAAAAAABswUAAGoAAADAW4+F9NXUP5ysgE2k0+Y/AIDpPgoEAAAAAAAAAbQFAABqAAAA/H7V2mKk1D+crIBNpNPmPwAA7D4KBAAAAAAAAAG1BQAAagAAAACsPPEIeNQ/nKyATaTT5j8AAO0+GgQAAAAAAAABtgUAAGoAAAAA2aMHr0vUP3TYhley1eY/AIDuPhoEAAAAAAAAAbcFAABqAAAA4oqb/vAh1D902IZXstXmPwCA7z4qBAAAAAAAAAG4BQAAagAAAMY8k/Uy+NM/nKyATaTT5j8AAPE+KgQAAAAAAAABuQUAAGoAAACq7orsdM7TP8KAekOW0eY/AIDxPjkEAAAAAAAAAboFAABqAAAAUqqjpO6p0z8QKW4ves3mPwCA8T45BAAAAAAAAAG7BQAAagAAANjqTD0EiNM/ECluL3rN5j8AAPI+OQQAAAAAAAABvAUAAGoAAABiK/bVGWbTPzb9ZyVsy+Y/AIDvPkkEAAAAAAAAAb0FAABqAAAArnXAL2dJ0z9e0WEbXsnmPwCA7j5JBAAAAAAAAAG+BQAAagAAAPq/iom0LNM/hKVbEVDH5j8AgOo+WAQAAAAAAAABvwUAAGoAAABGClXjARDTP4SlWxFQx+Y/AADpPlgEAAAAAAAAAcAFAABqAAAAVl5A/ob40j+EpVsRUMfmPwCA2D5oBAAAAAAAAAHBBQAAagAAAGayKxkM4dI/XtFhG17J5j8AgNE+aAQAAAAAAAABwgUAAGoAAABYi6cULczSPxApbi96zeY/AICMPngEAAAAAAAAAcMFAABqAAAASmQjEE630j+crIBNpNPmPwAAWz54BAAAAAAAAAHEBQAAagAAADo9nwtvotI/JjCTa87Z5j8AADc+hwQAAAAAAAABxQUAAGoAAAAOm6vnK5DSP7KzpYn43+Y/AAAsPocEAAAAAAAAAcYFAABqAAAAQjAWqkvF4T9mrgUFpv/nPwAAPT4AAAAAAAAAAAHHBQAAagAAAH0m9egTwOE/Zq4FBab/5z8AgIE+EAAAAAAAAAAByAUAAGoAAAB9JvXoE8DhP2auBQWm/+c/AICJPhAAAAAAAAAAAckFAABqAAAAnKFkCHi94T+Mgv/6l/3nPwAAjz4QAAAAAAAAAAHKBQAAagAAAJyhZAh4veE/jIL/+pf95z8AgJc+EAAAAAAAAAABywUAAGoAAACcoWQIeL3hP4yC//qX/ec/AACaPiAAAAAAAAAAAcwFAABqAAAAnKFkCHi94T+0VvnwifvnPwCAnT4gAAAAAAAAAAHNBQAAagAAAA7krPjFvuE/2irz5nv55z8AAJ8+IAAAAAAAAAABzgUAAGoAAAAO5Kz4xb7hPwL/7Nxt9+c/AICgPiAAAAAAAAAAAc8FAABqAAAAfSb16BPA4T8o0+bSX/XnPwCAoT4vAAAAAAAAAAHQBQAAagAAAH0m9egTwOE/dnvavkPx5z8AAKM+LwAAAAAAAAAB0QUAAGoAAAB9JvXoE8DhP5xP1LQ17+c/AICjPi8AAAAAAAAAAdIFAABqAAAAfSb16BPA4T/EI86qJ+3nPwCAqz4vAAAAAAAAAAHTBQAAagAAAO9oPdlhweE/6vfHoBnr5z8AAK8+PwAAAAAAAAAB1AUAAGoAAADvaD3ZYcHhPxLMwZYL6ec/AIC3Pj8AAAAAAAAAAdUFAABqAAAA72g92WHB4T84oLuM/ebnPwCAuz4/AAAAAAAAAAHWBQAAagAAAO9oPdlhweE/YHS1gu/k5z8AgMA+TwAAAAAAAAAB1wUAAGoAAABfq4XJr8LhP2B0tYLv5Oc/AIDCPk8AAAAAAAAAAdgFAABqAAAA0O3Nuf3D4T9gdLWC7+TnPwAAxz5PAAAAAAAAAAHZBQAAagAAACS1pornx+E/YHS1gu/k5z8AgMg+TwAAAAAAAAAB2gUAAGoAAAB2fH9b0cvhP2B0tYLv5Oc/AADOPm4AAAAAAAAAAdsFAABqAAAAHAsx/aTT4T9gdLWC7+TnPwAA0D59AAAAAAAAAAHcBQAAagAAAKMec38U3uE/YHS1gu/k5z8AgNQ+jQAAAAAAAAAB3QUAAGoAAABefh6zCe/hP2B0tYLv5Oc/AIDWPqwAAAAAAAAAAd4FAABqAAAA3ufqpzYF4j9gdLWC7+TnPwCA2T6sAAAAAAAAAAHfBQAAagAAACFb2F2bIOI/YHS1gu/k5z8AANs+rAAAAAAAAAAB4AUAAGoAAAC2lZ7k6T/iP4ZIr3jh4uc/AIDcPqwAAAAAAAAAAeEFAABqAAAAvBKtW4Zg4j/U8KJkxd7nPwCA3T68AAAAAAAAAAHiBQAAagAAAPjbJISoh+I/IpmWUKna5z8AgN0+vAAAAAAAAAAB4wUAAGoAAACFbHV9tLLiP5gVhDJ/1Oc/AADePswAAAAAAAAAAeQFAABqAAAAEv3FdsDd4j8MknEUVc7nPwAA3j7MAAAAAAAAAAHlBQAAagAAAKCNFnDMCOM/gg5f9irI5z8AAN4+6wAAAAAAAAAB5gUAAGoAAACfYK9ZJjXjP/aKTNgAwuc/AADePusAAAAAAAAAAecFAABqAAAA8PogFGpl4z+S2zOwyLnnPwAA3j7rAAAAAAAAAAHoBQAAagAAAO/Nuf3DkeM/LiwbiJCx5z8AAOA++gAAAAAAAAAB6QUAAGoAAADtoFLnHb7jP8p8AmBYqec/AADhPvoAAAAAAAAAAeoFAABqAAAACu9a8Nvn4z+MoeMtEp/nPwCA3z76AAAAAAAAAAHrBQAAagAAAAnC89k1FOQ/TsbE+8uU5z8AgN4+CgEAAAAAAAAB7AUAAGoAAABEi2sCWDvkP+oWrNOTjOc/AIDOPgoBAAAAAAAAAe0FAABqAAAAK40KWpBe5D9ek5m1aYbnPwCAxz4aAQAAAAAAAAHuBQAAagAAAFGFiPCQfOQ/+uOAjTF+5z8AAHc+GgEAAAAAAAAB7wUAAGoAAACyc+XFWZXkP3Bgbm8HeOc/AAA0PjkBAAAAAAAAAfAFAABqAAAAUFgh2uqo5D/k3FtR3XHnPwAADT45AQAAAAAAAAHxBQAAagAAAOrhB5ZvRuI/llNMmHMX5z8AAGQ+AAAAAAAAAAAB8gUAAGoAAAB6n7+lIUXiP+T7P4RXE+c/AICcPhAAAAAAAAAAAfMFAABqAAAAep+/pSFF4j/k+z+EVxPnPwAApj4QAAAAAAAAAAH0BQAAagAAAHqfv6UhReI/5Ps/hFcT5z8AgKw+EAAAAAAAAAAB9QUAAGoAAAB6n7+lIUXiP+T7P4RXE+c/AIC1PiAAAAAAAAAAAfYFAABqAAAAep+/pSFF4j/k+z+EVxPnPwAAuD4gAAAAAAAAAAH3BQAAagAAAHqfv6UhReI/5Ps/hFcT5z8AgLw+IAAAAAAAAAAB+AUAAGoAAADq4QeWb0biP+T7P4RXE+c/AIC+PiAAAAAAAAAAAfkFAABqAAAAXCRQhr1H4j8M0Dl6SRHnPwCAwD4vAAAAAAAAAAH6BQAAagAAAFwkUIa9R+I/DNA5ekkR5z8AgME+LwAAAAAAAAAB+wUAAGoAAABcJFCGvUfiPwzQOXpJEec/AADGPi8AAAAAAAAAAfwFAABqAAAAXCRQhr1H4j8M0Dl6SRHnPwAAyD4vAAAAAAAAAAH9BQAAagAAAOrhB5ZvRuI/DNA5ekkR5z8AAM8+LwAAAAAAAAAB/gUAAGoAAAAJXXe100PiPwzQOXpJEec/AADSPi8AAAAAAAAAAf8FAABqAAAAtpWe5Ok/4j8M0Dl6SRHnPwCA1j5PAAAAAAAAAAEABgAAagAAAPKLfSOyOuI/5Ps/hFcT5z8AgNg+XgAAAAAAAAABAQYAAGoAAABN/cuB3jLiP74nRo5lFec/AIDaPl4AAAAAAAAAAQIGAABqAAAANyzS77wp4j9wf1KigRnnPwCA2z5uAAAAAAAAAAEDBgAAagAAAD7WR33/HeI/1C5ryrkh5z8AgNo+fQAAAAAAAAABBAYAAGoAAADVPXUa9BDiPzjeg/LxKec/AADaPn0AAAAAAAAAAQUGAABqAAAA+2Jax5oC4j92uaIkODTnPwAA2T6sAAAAAAAAAAEGBgAAagAAACKIP3RB9OE/jMDHYIxA5z8AANg+rAAAAAAAAAABBwYAAGoAAADXatwwmuThP3rz8qbuTuc/AADYPqwAAAAAAAAAAQgGAABqAAAAHAsx/aTT4T9CUiT3Xl/nPwAA2D68AAAAAAAAAAEJBgAAagAAAO9oPdlhweE/DLFVR89v5z8AgNY+vAAAAAAAAAABCgYAAGoAAABQhAHF0K3hP6w7jaFNguc/AADWPrwAAAAAAAAAAQsGAABqAAAAB2eegSme4T90mr7xvZLnPwAA1z68AAAAAAAAAAEMBgAAagAAAC2Mgy7Qj+E/PvnvQS6j5z8AgNc+vAAAAAAAAAABDQYAAGoAAAA1Nvm7EoThPwZYIZKes+c/AADcPswAAAAAAAAAAQ4GAABqAAAAHmX/KfF64T/QtlLiDsTnPwAA3j7MAAAAAAAAAAEPBgAAagAAAOkYlnhrdOE/vul9KHHS5z8AAOQ+2wAAAAAAAAABEAYAAGoAAACXUb2ngXDhP64cqW7T4Oc/AADmPtsAAAAAAAAAAREGAABqAAAAtswsx+Vt4T+cT9S0Ne/nPwCA6T7rAAAAAAAAAAESBgAAagAAALbMLMflbeE/jIL/+pf95z8AAOs+6wAAAAAAAAABEwYAAGoAAACXUb2ngXDhP1ThMEsIDug/AADuPvoAAAAAAAAAARQGAABqAAAAy50mWQd34T8cQGKbeB7oPwAA7z76AAAAAAAAAAEVBgAAagAAAOJuIOsogOE/DHON4dos6D8AAPM++gAAAAAAAAABFgYAAGoAAABpgmJtmIrhP/yluCc9O+g/AID0PgoBAAAAAAAAARcGAABqAAAAYtjs31WW4T/s2ONtn0noPwCA9j4KAQAAAAAAAAEYBgAAagAAAMpwv0Jho+E/AuAIqvNV6D8AgPc+KQEAAAAAAAABGQYAAGoAAAA0CZKlbLDhPxjnLeZHYug/AID3PikBAAAAAAAAARoGAABqAAAAfSb16BPA4T9WwkwYjmzoPwAA+D4pAQAAAAAAAAEbBgAAagAAAFcBEDxtzuE/unFlQMZ06D8AgPY+OQEAAAAAAAABHAYAAGoAAAAUYbtvYt/hP0T1d17weug/AAD2PjkBAAAAAAAAAR0GAABqAAAA0MBmo1fw4T/2TIRyDH/oPwCA8D45AQAAAAAAAAEeBgAAagAAAIsgEtdMAeI/qKSQhiiD6D8AAO4+SQEAAAAAAAABHwYAAGoAAABGgL0KQhLiP1r8nJpEh+g/AIDZPkkBAAAAAAAAASAGAABqAAAAcyKxLoUk4j8MVKmuYIvoPwCA0D5YAQAAAAAAAAEhBgAAagAAABAH7UIWOOI/mNe7zIqR6D8AAGM+WAEAAAAAAAABIgYAAGoAAACu6yhXp0viPyRbzuq0l+g/AAANPpYBAAAAAAAAASMGAABqAAAA240ce+pd4j+u3uAI353oPwAAvD2WAQAAAAAAAAEkBgAAagAAAAizFS7Yf9w/pjRXB6wZ7D8AAE0+AAAAAAAAAAABJQYAAGoAAACAn9OraHXcP6Y0VwesGew/AICMPg8AAAAAAAAAASYGAABqAAAAvpWy6jBw3D+mNFcHrBnsPwAAlT4PAAAAAAAAAAEnBgAAagAAAPiLkSn5atw/9NxK848V7D8AAJs+DwAAAAAAAAABKAYAAGoAAAAYBwFJXWjcP/TcSvOPFew/AACtPh8AAAAAAAAAASkGAABqAAAANoJwaMFl3D8csUTpgRPsPwAAtD4fAAAAAAAAAAEqBgAAagAAADaCcGjBZdw/HLFE6YET7D8AgMM+LwAAAAAAAAABKwYAAGoAAABW/d+HJWPcP0KFPt9zEew/AADKPi8AAAAAAAAAASwGAABqAAAAVv3fhyVj3D9qWTjVZQ/sPwAA0T4vAAAAAAAAAAEtBgAAagAAAFb934clY9w/kC0yy1cN7D8AANQ+LwAAAAAAAAABLgYAAGoAAAA2gnBowWXcP7gBLMFJC+w/AIDUPi8AAAAAAAAAAS8GAABqAAAAGAcBSV1o3D/e1SW3OwnsPwAA1D4vAAAAAAAAAAEwBgAAagAAANoQIgqVbdw/BqofrS0H7D8AANc+PgAAAAAAAAABMQYAAGoAAACeGkPLzHLcPyx+GaMfBew/AIDYPj4AAAAAAAAAATIGAABqAAAARKn0bKB63D96Jg2PAwHsPwCA2z5OAAAAAAAAAAEzBgAAagAAAKxBx8+rh9w/yM4Ae+f86z8AAN0+XgAAAAAAAAABNAYAAGoAAAAW2pkyt5TcPxZ39GbL+Os/AADgPm0AAAAAAAAAATUGAABqAAAAQnyNVvqm3D8+S+5cvfbrPwAA4T59AAAAAAAAAAE2BgAAagAAAFCjEVvZu9w/ZB/oUq/06z8AAOY+fQAAAAAAAAABNwYAAGoAAAAk1LYg8NXcP4rz4Uih8us/AADoPowAAAAAAAAAATgGAABqAAAA9gRc5gbw3D+yx9s+k/DrPwCA6T6cAAAAAAAAAAE5BgAAagAAAKq6kYy5DN0/AHDPKnfs6z8AAOo+nAAAAAAAAAABOgYAAGoAAABA9VcTCCzdP04YwxZb6Os/AADrPpwAAAAAAAAAATsGAABqAAAA1C8emlZL3T+cwLYCP+TrPwCA6z6sAAAAAAAAAAE8BgAAagAAAGpq5CClat0/wpSw+DDi6z8AAO0+rAAAAAAAAAABPQYAAGoAAADErstoK4/dP+poqu4i4Os/AIDtPrsAAAAAAAAAAT4GAABqAAAA/ndDkU223T8QPaTkFN7rPwAA7z67AAAAAAAAAAE/BgAAagAAAP5K3Hqn4t0/ED2k5BTe6z8AgO8+uwAAAAAAAAABQAYAAGoAAAAameSDZQzePxA9pOQU3us/AADyPssAAAAAAAAAAUEGAABqAAAAGmx9bb843j8QPaTkFN7rPwAA8z7LAAAAAAAAAAFCBgAAagAAADS6hXZ9Yt4/ED2k5BTe6z8AAPY+2wAAAAAAAAABQwYAAGoAAAA0jR5g147ePxA9pOQU3us/AAD3PtsAAAAAAAAAAUQGAABqAAAAblaWiPm13j8QPaTkFN7rPwCA+D7qAAAAAAAAAAFFBgAAagAAAGwpL3JT4t4/ED2k5BTe6z8AgPk+6gAAAAAAAAABRgYAAGoAAABOgVg8SRHfP+poqu4i4Os/AAD7PvoAAAAAAAAAAUcGAABqAAAALtmBBj9A3z/ClLD4MOLrPwCA+z76AAAAAAAAAAFIBgAAagAAABAxq9A0b98/nMC2Aj/k6z8AAP4+GQEAAAAAAAABSQYAAGoAAADsiNSaKp7fP3TsvAxN5us/AAD/PhkBAAAAAAAAAUoGAABqAAAADNfco+jH3z9OGMMWW+jrPwAAAj8ZAQAAAAAAAAFLBgAAagAAAAqqdY1C9N8/ThjDFlvo6z8AAAM/GQEAAAAAAAABTAYAAGoAAACiufZasg3gP04YwxZb6Os/AMADPykBAAAAAAAAAU0GAABqAAAAQJ4yb0Mh4D8mRMkgaerrPwAABD8pAQAAAAAAAAFOBgAAagAAAG1AJpOGM+A/AHDPKnfs6z8AAAU/OAEAAAAAAAABTwYAAGoAAACa4hm3yUXgP9ib1TSF7us/AIAFPzgBAAAAAAAAAVAGAABqAAAAxoQN2wxY4D/Ym9U0he7rPwAABz9IAQAAAAAAAAFRBgAAagAAAGJpSe+da+A/ssfbPpPw6z8AgAc/SAEAAAAAAAABUgYAAGoAAACPCz0T4X3gP4rz4Uih8us/AAAKP2cBAAAAAAAAAVMGAABqAAAALvB4J3KR4D+K8+FIofLrPwAACz9nAQAAAAAAAAFUBgAAagAAAFqSbEu1o+A/ivPhSKHy6z8AwAw/dwEAAAAAAAABVQYAAGoAAAAV8hd/qrTgP4rz4Uih8us/AIANP3cBAAAAAAAAAVYGAABqAAAA0FHDsp/F4D+K8+FIofLrPwDADT93AQAAAAAAAAFXBgAAagAAABxvJvZG1eA/ivPhSKHy6z8AAA4/dwEAAAAAAAABWAYAAGoAAABnjIk57uTgP4rz4Uih8us/AAAOP3cBAAAAAAAAAVkGAABqAAAAQWekjEfz4D+K8+FIofLrPwAADj+GAQAAAAAAAAFaBgAAagAAABtCv9+gAeE/ivPhSKHy6z8AwAw/hgEAAAAAAAABWwYAAGoAAABkXyIjSBHhP4rz4Uih8us/AEAMP5YBAAAAAAAAAVwGAABqAAAAIr/NVj0i4T+yx9s+k/DrPwCADD+WAQAAAAAAAAFdBgAAagAAAN0eeYoyM+E/ssfbPpPw6z8AwAw/pgEAAAAAAAABXgYAAGoAAAAKwWyudUXhP7LH2z6T8Os/AIAOP6YBAAAAAAAAAV8GAABqAAAANmNg0rhX4T/Ym9U0he7rPwBADz+1AQAAAAAAAAFgBgAAagAAAGMFVPb7aeE/2JvVNIXu6z8AQBA/tQEAAAAAAAABYQYAAGoAAACuIrc5o3nhPwBwzyp37Os/AMAQP8UBAAAAAAAAAWIGAABqAAAA+D8afUqJ4T8mRMkgaerrPwBAED/FAQAAAAAAAAFjBgAAagAAANEaNdCjl+E/ThjDFlvo6z8AABA/1QEAAAAAAAABZAYAAGoAAACr9U8j/aXhP04YwxZb6Os/AAARP9UBAAAAAAAAAWUGAABqAAAAFY4ihgiz4T9OGMMWW+jrPwCAET/kAQAAAAAAAAFmBgAAagAAAH0m9egTwOE/ThjDFlvo6z8AwBE/5AEAAAAAAAABZwYAAGoAAAB2fH9b0cvhP04YwxZb6Os/AAASP/QBAAAAAAAAAWgGAABqAAAA/Y/B3UDW4T9OGMMWW+jrPwAAEj/0AQAAAAAAAAFpBgAAagAAAISjA2Cw4OE/ThjDFlvo6z8AABI/AwIAAAAAAAABagYAAGoAAAAMt0XiH+vhP04YwxZb6Os/AAASPwMCAAAAAAAAAWsGAABqAAAAksqHZI/14T9OGMMWW+jrPwAAEj8TAgAAAAAAAAFsBgAAagAAAKmbgfaw/uE/ThjDFlvo6z8AgBI/EwIAAAAAAAABbQYAAGoAAABPKjOYhAbiP04YwxZb6Os/AMASPyMCAAAAAAAAAW4GAABqAAAAg3acSQoN4j9OGMMWW+jrPwDAED8jAgAAAAAAAAFvBgAAagAAAEaAvQpCEuI/ThjDFlvo6z8AwA8/MgIAAAAAAAABcAYAAGoAAAAKit7LeRfiP04YwxZb6Os/AIANPzICAAAAAAAAAXEGAABqAAAAXVG3nGMb4j9OGMMWW+jrPwCADD9CAgAAAAAAAAFyBgAAagAAAD7WR33/HeI/ThjDFlvo6z8AwAc/QgIAAAAAAAABcwYAAGoAAAAhW9hdmyDiP04YwxZb6Os/AIAFP0ICAAAAAAAAAXQGAABqAAAAkZ0gTukh4j9OGMMWW+jrPwCA2T5CAgAAAAAAAAF1BgAAagAAAJGdIE7pIeI/ThjDFlvo6z8AAMM+QgIAAAAAAAABdgYAAGoAAAAC4Gg+NyPiP04YwxZb6Os/AAC1PlICAAAAAAAAAXcGAABqAAAAQN1UBQOAjj8C1VosFMXtPwAABz4AAAAAAAAAAAF4BgAAagAAANCkM+EK2Y0/KqlUIgbD7T8AADk+EAAAAAAAAAABeQYAAGoAAADQpDPhCtmNP9wAYTYix+0/AABEPhAAAAAAAAAAAXoGAABqAAAAiAgjz46FjT+0LGdAMMntPwAATD4QAAAAAAAAAAF7BgAAagAAAGBsEr0SMo0/tCxnQDDJ7T8AAGE+EAAAAAAAAAABfAYAAGoAAADYM/GYGouMP45YbUo+y+0/AABpPiAAAAAAAAAAAX0GAABqAAAAaPvPdCLkiz+OWG1KPsvtPwAAfT4gAAAAAAAAAAF+BgAAagAAAADDrlAqPYs/jlhtSj7L7T8AAIM+IAAAAAAAAAABfwYAAGoAAACIio0sMpaKP45YbUo+y+0/AACRPiAAAAAAAAAAAYAGAABqAAAAGFJsCDrviT+OWG1KPsvtPwCAlz4gAAAAAAAAAAGBBgAAagAAAGh9OtLF9Ig/jlhtSj7L7T8AgKU+LwAAAAAAAAABggYAAGoAAADIqAicUfqHP2aEc1RMze0/AACsPi8AAAAAAAAAAYMGAABqAAAAENTWZd3/hj9AsHleWs/tPwCAtD4/AAAAAAAAAAGEBgAAagAAADBjlB3tsYU/GNx/aGjR7T8AALg+PwAAAAAAAAABhQYAAGoAAACAjmLneLeEP8ozjHyE1e0/AAC4Pk8AAAAAAAAAAYYGAABqAAAAEFZBw4AQhD+kX5KGktftPwAAuD5PAAAAAAAAAAGHBgAAagAAAMi5MLEEvYM/Vreemq7b7T8AALk+TwAAAAAAAAABiAYAAGoAAABYgQ+NDBaDPwgPq67K3+0/AIC5Pl4AAAAAAAAAAYkGAABqAAAAWIEPjQwWgz+6ZrfC5uPtPwCAuD5eAAAAAAAAAAGKBgAAagAAAMi5MLEEvYM/bL7D1gLo7T8AALg+fQAAAAAAAAABiwYAAGoAAABA8lHV/GOEP/ZB1vQs7u0/AAC4Pn0AAAAAAAAAAYwGAABqAAAAYP+kL2kFhj+CxegSV/TtPwAAuD59AAAAAAAAAAGNBgAAagAAAMioCJxR+oc/Dkn7MIH67T8AALk+jQAAAAAAAAABjgYAAGoAAACIio0sMpaKP5jMDU+rAO4/AIC5Pp0AAAAAAAAAAY8GAABqAAAA0KQz4QrZjT8kUCBt1QbuPwAAuz6dAAAAAAAAAAGQBgAAagAAALh7/dxt4ZA/rtMyi/8M7j8AgLs+rAAAAAAAAAABkQYAAGoAAAAA11hAmKySP2ArP58bEe4/AAC9PqwAAAAAAAAAAZIGAABqAAAAcM7EtT7LlD8Sg0uzNxXuPwCAvT68AAAAAAAAAAGTBgAAagAAAECwSUYfZ5c/xNpXx1MZ7j8AAMA+vAAAAAAAAAABlAYAAGoAAABgfOfxOYCaP54GXtFhG+4/AADBPswAAAAAAAAAAZUGAABqAAAAwOSVr9DsnT92MmTbbx3uPwAAxD7MAAAAAAAAAAGWBgAAagAAAKh0qr9x1qA/UF5q5X0f7j8AAMU+2wAAAAAAAAABlwYAAGoAAADkzwUjnKGiP1BeauV9H+4/AADIPtsAAAAAAAAAAZgGAABqAAAAFATdgedXpD9QXmrlfR/uPwAAyT7bAAAAAAAAAAGZBgAAagAAAFRfOOURI6Y/UF5q5X0f7j8AgMk+6wAAAAAAAAABmgYAAGoAAACc4RdNGwOoP1BeauV9H+4/AADKPusAAAAAAAAAAZsGAABqAAAA+Ip7uQP4qT9QXmrlfR/uPwAAyz76AAAAAAAAAAGcBgAAagAAADwNWyEN2Ks/KIpw74sh7j8AgMs++gAAAAAAAAABnQYAAGoAAACYtr6N9cytPwK2dvmZI+4/AADNPgoBAAAAAAAAAZ4GAABqAAAA1BEa8R+Yrz8Ctnb5mSPuPwCAzT4KAQAAAAAAAAGfBgAAagAAAHyPtiXGnLA/ArZ2+Zkj7j8AAM8+HgEAAAAAAAABoAYAAGoAAACUKSLV63exPwK2dvmZI+4/AIDPPh4BAAAAAAAAAaEGAABqAAAApsONhBFTsj8Ctnb5mSPuPwAA0T4eAQAAAAAAAAGiBgAAagAAAEhxO7amOLM/ArZ2+Zkj7j8AgNE+LgEAAAAAAAABowYAAGoAAADW92TjXAm0P9rhfAOoJe4/AADUPi4BAAAAAAAAAaQGAABqAAAA7pHQkoLktD+0DYMNtifuPwAA1T4uAQAAAAAAAAGlBgAAagAAAPYEuD3JqrU/jDmJF8Qp7j8AgNY+PgEAAAAAAAABpgYAAGoAAAB4ZF1moGa2P4w5iRfEKe4/AIDXPj4BAAAAAAAAAacGAABqAAAA/MMCj3citz+MOYkXxCnuPwCA1z5NAQAAAAAAAAGoBgAAagAAAAI36jm+6Lc/tA2DDbYn7j8AANg+TQEAAAAAAAABqQYAAGoAAACQvRNndLm4PwK2dvmZI+4/AADZPl0BAAAAAAAAAaoGAABqAAAAIkQ9lCqKuT9QXmrlfR/uPwCA2T5dAQAAAAAAAAGrBgAAagAAAMDx6sW/b7o/ngZe0WEb7j8AgNk+XQEAAAAAAAABrAYAAGoAAABSeBTzdUC7P8TaV8dTGe4/AADaPmwBAAAAAAAAAa0GAABqAAAA1Ne5G038uz8Sg0uzNxXuPwAA2z5sAQAAAAAAAAGuBgAAagAAAFQ3X0QkuLw/YCs/nxsR7j8AgNs+jAEAAAAAAAABrwYAAGoAAABQg8Lqi2m9P67TMov/DO4/AIDaPowBAAAAAAAAAbAGAABqAAAA0uJnE2Mlvj/8eyZ34wjuPwAA2j6MAQAAAAAAAAGxBgAAagAAAMguy7nK1r4/SiQaY8cE7j8AANo+jAEAAAAAAAABsgYAAGoAAADCei5gMoi/P3L4E1m5Au4/AADaPpsBAAAAAAAAAbMGAABqAAAAX+NIA80cwD+YzA1PqwDuPwAA2z6bAQAAAAAAAAG0BgAAagAAAJh/WRVJcMA/mMwNT6sA7j8AgNs+qwEAAAAAAAABtQYAAGoAAAAPEklmjb7AP5jMDU+rAO4/AIDbPqsBAAAAAAAAAbYGAABqAAAAhaQ4t9EMwT+YzA1PqwDuPwAA3D67AQAAAAAAAAG3BgAAagAAAHMj5oWmUME/cvgTWbkC7j8AANw+uwEAAAAAAAABuAYAAGoAAABjopNUe5TBP0okGmPHBO4/AADcPsoBAAAAAAAAAbkGAABqAAAABwTe36jIwT8kUCBt1QbuPwAA3T7KAQAAAAAAAAG6BgAAagAAAOVbB6qe98E/1qcsgfEK7j8AgN4+6QEAAAAAAAABuwYAAGoAAAA/oO7xJBzCP67TMov/DO4/AIDfPukBAAAAAAAAAbwGAABqAAAAEdGTtzs2wj+I/ziVDQ/uPwCA3j7pAQAAAAAAAAG9BgAAagAAAOMBOX1SUMI/YCs/nxsR7j8AAN4+CQIAAAAAAAABvgYAAGoAAAAvH5zA+V/CPzpXRakpE+4/AADfPgkCAAAAAAAAAb8GAABqAAAAezz/A6Fvwj8Sg0uzNxXuPwCA3z4JAgAAAAAAAAHABgAAagAAAP9PQYYQesI/EoNLszcV7j8AAOQ+CQIAAAAAAAABwQYAAGoAAADFWWJHSH/CP+yuUb1FF+4/AADmPgkCAAAAAAAAAcIGAABqAAAAxVliR0h/wj/srlG9RRfuPwCA6j4JAgAAAAAAAAHDBgAAagAAAP9PQYYQesI/xNpXx1MZ7j8AgOw+GAIAAAAAAAABxAYAAGoAAAC3Mt5CaWrCP8TaV8dTGe4/AIDtPhgCAAAAAAAAAcUGAABqAAAA4wE5fVJQwj/E2lfHUxnuPwAA7j4oAgAAAAAAAAHGBgAAagAAABHRk7c7NsI/ngZe0WEb7j8AAPA+OAIAAAAAAAABxwYAAGoAAAB7ls0w7RbCP54GXtFhG+4/AADxPjgCAAAAAAAAAcgGAABqAAAAYEjFJy/twT+eBl7RYRvuPwCA8j5HAgAAAAAAAAHJBgAAagAAALvmepwBucE/ngZe0WEb7j8AgPM+RwIAAAAAAAABygYAAGoAAABUew9QnH/BP54GXtFhG+4/AIDzPlcCAAAAAAAAAcsGAABqAAAAovJAwI82wT+eBl7RYRvuPwAA9D5XAgAAAAAAAAHMBgAAagAAAO9pcjCD7cA/ngZe0WEb7j8AAPQ+ZgIAAAAAAAABzQYAAGoAAAB514LfPp/AP54GXtFhG+4/AAD0PmYCAAAAAAAAAc4GAABqAAAABEWTjvpQwD+eBl7RYRvuPwCA8j52AgAAAAAAAAHPBgAAagAAAI6yoz22AsA/ngZe0WEb7j8AAPI+dgIAAAAAAAAB0AYAAGoAAACoLCZXdF6/P54GXtFhG+4/AADzPoYCAAAAAAAAAdEGAABqAAAArODCsAytvj+eBl7RYRvuPwCA8z6GAgAAAAAAAAHSBgAAagAAAKRt2wXG5r0/ngZe0WEb7j8AAPU+lQIAAAAAAAAB0wYAAGoAAAAS57HYDxa9P54GXtFhG+4/AID1PpUCAAAAAAAAAdQGAABqAAAAhmCIq1lFvD+eBl7RYRvuPwCA9T6lAgAAAAAAAAHVBgAAagAAAPTZXn6jdLs/ngZe0WEb7j8AAPY+pQIAAAAAAAAB1gYAAGoAAADsZnfTXK66P54GXtFhG+4/AAD4PrUCAAAAAAAAAdcGAABqAAAA5POPKBbouT/E2lfHUxnuPwAA+T61AgAAAAAAAAHYBgAAagAAAF6U6v8+LLk/7K5RvUUX7j8AgPY+xAIAAAAAAAAB2QYAAGoAAABYIQNV+GW4PzpXRakpE+4/AAD1PsQCAAAAAAAAAdoGAABqAAAAUq4bqrGftz+I/ziVDQ/uPwAA9D7UAgAAAAAAAAHbBgAAagAAAMAn8nz7zrY/1qcsgfEK7j8AAPQ+1AIAAAAAAAAB3AYAAGoAAAAyochPRf61PyRQIG3VBu4/AIDyPuMCAAAAAAAAAd0GAABqAAAAoBqfIo8ttT9KJBpjxwTuPwAA8j7jAgAAAAAAAAHeBgAAagAAAB67+fm3cbQ/mMwNT6sA7j8AAPU+8wIAAAAAAAAB3wYAAGoAAAAYSBJPcauzP+Z0ATuP/O0/AID2PvMCAAAAAAAAAeAGAABqAAAAmOhsJprvsj80HfUmc/jtPwAA+z7zAgAAAAAAAAHhBgAAagAAABaJx/3CM7I/qpniCEny7T8AgPw+EgMAAAAAAAAB4gYAAGoAAACUKSLV63exP/ZB1vQs7u0/AID+PhIDAAAAAAAAAeMGAABqAAAAAqP4pzWnsD9E6sngEOrtPwCA/z4mAwAAAAAAAAHkBgAAagAAAPRfIvrdwa8/kpK9zPTl7T8AgP8+JgMAAAAAAAAB5QYAAGoAAAD0oNeoL0quP7pmt8Lm4+0/AAAAPyYDAAAAAAAAAeYGAABqAAAA/AgRXGDnrD/gOrG42OHtPwCA/j4mAwAAAAAAAAHnBgAAagAAABSYzhNwmas/4DqxuNjh7T8AAP4+NgMAAAAAAAAB6AYAAGoAAAAwJ4zLf0uqP+A6sbjY4e0/AAD9PjYDAAAAAAAAAekGAABqAAAARLZJg4/9qD/gOrG42OHtPwAA/D5FAwAAAAAAAAHqBgAAagAAAFgegzbAmqc/4DqxuNjh7T8AAPw+RQMAAAAAAAAB6wYAAGoAAABghrzp8DemP+A6sbjY4e0/AAD8PlUDAAAAAAAAAewGAABqAAAAaO71nCHVpD+6ZrfC5uPtPwAA/T5VAwAAAAAAAAHtBgAAagAAAHRWL1BScqM/kpK9zPTl7T8AgP0+ZAMAAAAAAAAB7gYAAGoAAACQ5ewHYiSiP0TqyeAQ6u0/AID8PmQDAAAAAAAAAe8GAABqAAAAqHSqv3HWoD/2Qdb0LO7tPwAA/D50AwAAAAAAAAHwBgAAagAAAKhV2PfAOp8/qpniCEny7T8AAPw+dAMAAAAAAAAB8QYAAGoAAABIrHSL2EWdPzQd9SZz+O0/AAD8PoQDAAAAAAAAAfIGAABqAAAA8AIRH/BQmz/mdAE7j/ztPwCA+T6EAwAAAAAAAAHzBgAAagAAAND1vcSDr5k/wKAHRZ3+7T8AgPg+kwMAAAAAAAAB9AYAAGoAAACQmmJhWeSXP3L4E1m5Au4/AIDyPpMDAAAAAAAAAfUGAABqAAAAeI0PB+1Clj9y+BNZuQLuPwAA8D6jAwAAAAAAAAH2BgAAagAAAHDOxLU+y5Q/SiQaY8cE7j8AAMg+owMAAAAAAAAB9wYAAGoAAABwD3pkkFOTP0okGmPHBO4/AAC2PsIDAAAAAAAAAfgGAABqAAAAcFAvE+LbkT8kUCBt1QbuPwCAqz7CAwAAAAAAAAH5BgAAagAAAGiR5MEzZJA/JFAgbdUG7j8AAKg+0gMAAAAAAAAB+gYAAGoAAAApzr8I4ubiPzahZFuKcu8/AADaPQAAAAAAAAAAAfsGAABqAAAA9YFWV1zg4j+ESVhHbm7vPwAAFT4PAAAAAAAAAAH8BgAAagAAABL9xXbA3eI/hElYR25u7z8AAB4+DwAAAAAAAAAB/QYAAGoAAAAxeDWWJNviP6wdUj1gbO8/AAAlPg8AAAAAAAAAAf4GAABqAAAAvzXtpdbZ4j+sHVI9YGzvPwAATT4PAAAAAAAAAAH/BgAAagAAAFDzpLWI2OI/rB1SPWBs7z8AAF4+HwAAAAAAAAABAAcAAGoAAADesFzFOtfiP9LxSzNSau8/AICCPh8AAAAAAAAAAQEHAABqAAAAbW4U1ezV4j/S8UszUmrvPwCAij4fAAAAAAAAAAECBwAAagAAAIzpg/RQ0+I/+sVFKURo7z8AgJo+HwAAAAAAAAABAwcAAGoAAAAbpzsEA9LiP/rFRSlEaO8/AIChPi8AAAAAAAAAAQQHAABqAAAAG6c7BAPS4j8gmj8fNmbvPwCArD4vAAAAAAAAAAEFBwAAagAAABunOwQD0uI/IJo/HzZm7z8AALE+LwAAAAAAAAABBgcAAGoAAAAbpzsEA9LiP0ZuORUoZO8/AAC7Pi8AAAAAAAAAAQcHAABqAAAAjOmD9FDT4j9uQjMLGmLvPwAAvz4+AAAAAAAAAAEIBwAAagAAAG1uFNXs1eI/lBYtAQxg7z8AAMs+PgAAAAAAAAABCQcAAGoAAABQ86S1iNjiP7zqJvf9Xe8/AADQPj4AAAAAAAAAAQoHAABqAAAAo7p9hnLc4j+86ib3/V3vPwCA2T5eAAAAAAAAAAELBwAAagAAAGbEnkeq4eI/vOom9/1d7z8AgN0+bQAAAAAAAAABDAcAAGoAAAALU1DpfeniP+K+IO3vW+8/AADmPm0AAAAAAAAAAQ0HAABqAAAAkmaSa+3z4j8Ikxrj4VnvPwCA6T59AAAAAAAAAAEOBwAAagAAAPz+ZM74AOM/MGcU2dNX7z8AgO4+jAAAAAAAAAABDwcAAGoAAAC3XhAC7hHjPzBnFNnTV+8/AIDwPpwAAAAAAAAAARAHAABqAAAA5AAEJjEk4z9+DwjFt1PvPwCA8z6cAAAAAAAAAAERBwAAagAAAPIniCoQOeM/pOMBu6lR7z8AAPU+nAAAAAAAAAABEgcAAGoAAADj05wPi1DjP8y3+7CbT+8/AAD4PrsAAAAAAAAAARMHAABqAAAAlonStT1t4z9ANOmScUnvPwAA+T67AAAAAAAAAAEUBwAAagAAACvEmDyMjOM/aAjjiGNH7z8AAP0+uwAAAAAAAAABFQcAAGoAAAAyQaezKK3jP47c3H5VRe8/AID+PrsAAAAAAAAAARYHAABqAAAAGUNGC2HQ4z+2sNZ0R0PvPwCAAT/LAAAAAAAAAAEXBwAAagAAAMVOBiTR+OM/BFnKYCs/7z8AQAI/ywAAAAAAAAABGAcAAGoAAADEIZ8NKyXkP1IBvkwPO+8/AIAEP9sAAAAAAAAAARkHAABqAAAApXnI1yBU5D941bdCATnvPwBABT/bAAAAAAAAAAEaBwAAagAAAIXR8aEWg+Q/xn2rLuU07z8AgAc/2wAAAAAAAAABGwcAAGoAAAC48PM89rXkPxQmnxrJMO8/AEAIP+oAAAAAAAAAARwHAABqAAAAXFI+yCPq5D9izpIGrSzvPwCACj/qAAAAAAAAAAEdBwAAagAAAHH20EOfH+U/sHaG8pAo7z8AQAs/+gAAAAAAAAABHgcAAGoAAABSTvoNlU7lPybzc9RmIu8/AMALP/oAAAAAAAAAAR8HAABqAAAAo+hryNh+5T+ab2G2PBzvPwAADD8OAQAAAAAAAAEgBwAAagAAAIRAlZLOreU/NsBIjgQU7z8AAA0/DgEAAAAAAAABIQcAAGoAAADyVXZsdtvlP6o8NnDaDe8/AIANPx4BAAAAAAAAASIHAABqAAAALh/ulJgC5j8guSNSsAfvPwBADD8eAQAAAAAAAAEjBwAAagAAABYhjezQJeY/lDURNIYB7z8AgAs/HgEAAAAAAAABJAcAAGoAAACsW1NzH0XmPwqy/hVc++4/AEAHPx4BAAAAAAAAASUHAABqAAAA785AKYRg5j9YWvIBQPfuPwBABT8tAQAAAAAAAAEmBwAAagAAAG44DR6xduY/zNbf4xXx7j8AgPM+LQEAAAAAAAABJwcAAGoAAACb2gBC9IjmPxp/08/57O4/AIDpPj0BAAAAAAAAASgHAABqAAAAdLUblU2X5j9oJ8e73ejuPwCAqj49AQAAAAAAAAEpBwAAagAAAPvIXRe9oeY/ts+6p8Hk7j8AgI4+TQEAAAAAAAABKgcAAGoAAABOkDbopqXmPypMqImX3u4/AAB+Pk0BAAAAAAAAASsHAABqAAAA3E3u91ik5j/GnI9hX9buPwAAdD5NAQAAAAAAAAEsBwAAagAAAAOp2ls79eI/iMFwLxnM7j8AAAc+AAAAAAAAAAABLQcAAGoAAADGsvscc/riP9ZpZBv9x+4/AAA5PhAAAAAAAAAAAS4HAABqAAAAirwc3qr/4j/+PV4R78XuPwAARD4QAAAAAAAAAAEvBwAAagAAADBLzn9+B+M/SuZR/dLB7j8AAEw+EAAAAAAAAAABMAcAAGoAAACCEqdQaAvjP3K6S/PEv+4/AABdPiAAAAAAAAAAATEHAABqAAAAt14QAu4R4z/AYj/fqLvuPwAAYz4gAAAAAAAAAAEyBwAAagAAAOuqebNzGOM/wGI/36i77j8AAGk+LwAAAAAAAAABMwcAAGoAAAAf9+Jk+R7jPzTfLMF+te4/AABrPi8AAAAAAAAAATQHAABqAAAAVENMFn8l4z+ChyCtYrHuPwAAcD4/AAAAAAAAAAE1BwAAagAAAKcKJedoKeM/0C8UmUat7j8AAHI+PwAAAAAAAAABNgcAAGoAAABqFEaooC7jPx7YB4Uqqe4/AACJPk8AAAAAAAAAATcHAABqAAAAvtseeYoy4z9GrAF7HKfuPwAAkD5PAAAAAAAAAAE4BwAAagAAAJ9gr1kmNeM/bID7cA6l7j8AgKk+TwAAAAAAAAABOQcAAGoAAACA5T86wjfjP5RU9WYAo+4/AAC0Pk8AAAAAAAAAAToHAABqAAAAY2rQGl464z+6KO9c8qDuPwAAzz5eAAAAAAAAAAE7BwAAagAAAGNq0BpeOuM/4vzoUuSe7j8AANo+XgAAAAAAAAABPAcAAGoAAABjatAaXjrjP+L86FLknu4/AADtPl4AAAAAAAAAAT0HAABqAAAAY2rQGl464z/i/OhS5J7uPwAA9T5eAAAAAAAAAAE+BwAAagAAAPIniCoQOeM/4vzoUuSe7j8AAP4+bgAAAAAAAAABPwcAAGoAAADyJ4gqEDnjP+L86FLknu4/AAABP24AAAAAAAAAAUAHAABqAAAAgOU/OsI34z+6KO9c8qDuPwDAAj99AAAAAAAAAAFBBwAAagAAAJ9gr1kmNeM/lFT1ZgCj7j8AgAM/fQAAAAAAAAABQgcAAGoAAABMmdaIPDHjPx7YB4Uqqe4/AEAEP30AAAAAAAAAAUMHAABqAAAAF01t17Yq4z+ChyCtYrHuPwDABD+rAAAAAAAAAAFEBwAAagAAAHK+uzXjIuM/5jY51Zq57j8AgAU/qwAAAAAAAAABRQcAAGoAAABc7cGjwRnjP/49XhHvxe4/AMAFP7oAAAAAAAAAAUYHAABqAAAA1dl/IVIP4z8URYNNQ9LuPwDABT/KAAAAAAAAAAFHBwAAagAAAN2D9a6UA+M/BHiuk6Xg7j8AAAY/2gAAAAAAAAABSAcAAGoAAABz6yJMifbiP/Sq2dkH7+4/AAAHP9oAAAAAAAAAAUkHAABqAAAAC1NQ6X3p4j/i3QQgav3uPwCABz/aAAAAAAAAAAFKBwAAagAAABL9xXbA3eI/qjw2cNoN7z8AAAk/6QAAAAAAAAABSwcAAGoAAACpZPMTtdDiP5pvYbY8HO8/AIAJP+kAAAAAAAAAAUwHAABqAAAAkpP5gZPH4j+wdobykCjvPwDACT/5AAAAAAAAAAFNBwAAagAAAH3C/+9xvuI/xn2rLuU07z8AAAo/+QAAAAAAAAABTgcAAGoAAADXM05OnrbiP9yE0Go5Qe8/AEAJPwgBAAAAAAAAAU8HAABqAAAApOfknBiw4j/yi/WmjU3vPwAACT8IAQAAAAAAAAFQBwAAagAAAN/dw9vgquI/CJMa4+FZ7z8AAAo/GAEAAAAAAAABUQcAAGoAAACNFusK96biP0ZuORUoZO8/AIAKPxgBAAAAAAAAAVIHAABqAAAAq5FaKluk4j+ESVhHbm7vPwBACj8oAQAAAAAAAAFTBwAAagAAADtPEjoNo+I/wiR3ebR47z8AAAo/KAEAAAAAAAABVAcAAGoAAACrkVoqW6TiP9grnLUIhe8/AAAKPzcBAAAAAAAAAVUHAABqAAAA/Vgz+0So4j/uMsHxXJHvPwAACj83AQAAAAAAAAFWBwAAagAAADKlnKzKruI/BDrmLbGd7z8AgAo/NwEAAAAAAAABVwcAAGoAAABJdpY+7LfiP0IVBWD3p+8/AMAKP0cBAAAAAAAAAVgHAABqAAAAQcwgsanD4j9YHCqcS7TvPwAADD9HAQAAAAAAAAFZBwAAagAAAIzpg/RQ0+I/lvdIzpG+7z8AgAw/VwEAAAAAAAABWgcAAGoAAAC4i3cYlOXiP9LSZwDYyO8/AMAMP1cBAAAAAAAAAVsHAABqAAAA5S1rPNf34j82goAoENHvPwAADT9mAQAAAAAAAAFcBwAAagAAABLQXmAaCuM/wgWTRjrX7z8AAA0/ZgEAAAAAAAABXQcAAGoAAAAf9+Jk+R7jP0yJpWRk3e8/AAANP3YBAAAAAAAAAV4HAABqAAAATJnWiDwx4z/+4LF4gOHvPwAADj92AQAAAAAAAAFfBwAAagAAAHk7yqx/Q+M/sDi+jJzl7z8AgA4/hQEAAAAAAAABYAcAAGoAAAA1m3XgdFTjP4pkxJaq5+8/AMANP4UBAAAAAAAAAWEHAABqAAAA8PogFGpl4z+KZMSWqufvPwBADT+VAQAAAAAAAAFiBwAAagAAAMrVO2fDc+M/imTElqrn7z8AgAg/lQEAAAAAAAABYwcAAGoAAACksFa6HILjP4pkxJaq5+8/AIAGP6UBAAAAAAAAAWQHAABqAAAADUkpHSiP4z+KZMSWqufvPwCA8z6lAQAAAAAAAAFlBwAAagAAAAWfs4/lmuM/imTElqrn7z8AAOg+tAEAAAAAAAABZgcAAGoAAACMsvURVaXjP4pkxJaq5+8/AADiPrQBAAAAAAAAAWcHAABqAAAAMkGnsyit4z+KZMSWqufvPwAA4D7UAQAAAAAAAAs="/>
</p:tagLst>
</file>

<file path=ppt/tags/tag5.xml><?xml version="1.0" encoding="utf-8"?>
<p:tagLst xmlns:a="http://schemas.openxmlformats.org/drawingml/2006/main" xmlns:r="http://schemas.openxmlformats.org/officeDocument/2006/relationships" xmlns:p="http://schemas.openxmlformats.org/presentationml/2006/main">
  <p:tag name="ATHENA.MIXSHAPE" val="|streamable=true|audioOnly=true|recordStart=0|recordEnd=4384|recordLength=47866|start=0|end=4384|audioFormat={00001610-0000-0010-8000-00AA00389B71}|audioRate=44100|muted=false|volume=0.8|fadeIn=0|fadeOut=0|videoFormat={34363248-0000-0010-8000-00AA00389B71}|videoRate=15|videoWidth=256|videoHeight=256"/>
</p:tagLst>
</file>

<file path=ppt/tags/tag6.xml><?xml version="1.0" encoding="utf-8"?>
<p:tagLst xmlns:a="http://schemas.openxmlformats.org/drawingml/2006/main" xmlns:r="http://schemas.openxmlformats.org/officeDocument/2006/relationships" xmlns:p="http://schemas.openxmlformats.org/presentationml/2006/main">
  <p:tag name="ATHENA.MIXSHAPE" val="|streamable=true|audioOnly=true|recordStart=4384|recordEnd=47804|recordLength=47866|start=4384|end=47804|audioFormat={00001610-0000-0010-8000-00AA00389B71}|audioRate=44100|muted=false|volume=0.8|fadeIn=0|fadeOut=0|videoFormat={34363248-0000-0010-8000-00AA00389B71}|videoRate=15|videoWidth=256|videoHeight=256"/>
</p:tagLst>
</file>

<file path=ppt/tags/tag7.xml><?xml version="1.0" encoding="utf-8"?>
<p:tagLst xmlns:a="http://schemas.openxmlformats.org/drawingml/2006/main" xmlns:r="http://schemas.openxmlformats.org/officeDocument/2006/relationships" xmlns:p="http://schemas.openxmlformats.org/presentationml/2006/main">
  <p:tag name="ATHENA.MIXSHAPE" val="AAEAAAD/////AQAAAAAAAAAMAgAAAE9BdXRob3JQUFQsIFZlcnNpb249MC4xLjYyMzYuMCwgQ3VsdHVyZT1uZXV0cmFsLCBQdWJsaWNLZXlUb2tlbj0zMWJmMzg1NmFkMzY0ZTM1BQEAAAALSW5rTWF0dGVyVjEEAAAABVNjYWxlDUxpc3RgMStfaXRlbXMMTGlzdGAxK19zaXplD0xpc3RgMStfdmVyc2lvbgAEAAALF1NoYXJlZC5JbmtpbmcuSW5rQXRvbVtdAgAAAAgIAgAAABC5LT8JAwAAAAoAAAAQAAAABwMAAAAAAQAAABAAAAAECUlua0F0b21WMQIAAAAJBAAAAAkFAAAACQYAAAAJBwAAAAkIAAAACQkAAAAJCgAAAAkLAAAACQwAAAAJDQAAAA0GBQQAAAALUGVuU3Ryb2tlVjEEAAAACkF0dHJpYnV0ZXMFVHJhY2UJU3RhcnRUaW1lBFR5cGUEBAAED1BlbkF0dHJpYnV0ZXNWMQIAAAAKSW5rVHJhY2VWMQIAAAAQDEFjdGlvblR5cGVWMQIAAAACAAAACQ4AAAAJDwAAAC8hAAAAAAAABfD///8MQWN0aW9uVHlwZVYxAQAAAAd2YWx1ZV9fAAgCAAAAAAAAAAEFAAAABAAAAAkRAAAACRIAAADILgAAAAAAAAHt////8P///wAAAAABBgAAAAQAAAAJFAAAAAkVAAAAVDAAAAAAAAAB6v////D///8AAAAAAQcAAAAEAAAACRcAAAAJGAAAAF0+AAAAAAAAAef////w////AAAAAAEIAAAABAAAAAkaAAAACRsAAADHQAAAAAAAAAHk////8P///wAAAAABCQAAAAQAAAAJHQAAAAkeAAAAY0EAAAAAAAAB4f////D///8AAAAAAQoAAAAEAAAACSAAAAAJIQAAAE1CAAAAAAAAAd7////w////AAAAAAELAAAABAAAAAkjAAAACSQAAAAyWAAAAAAAAAHb////8P///wAAAAABDAAAAAQAAAAJJgAAAAknAAAAs4YAAAAAAAAB2P////D///8AAAAAAQ0AAAAEAAAACSkAAAAJKgAAALSaAAAAAAAAAdX////w////AAAAAAUOAAAAD1BlbkF0dHJpYnV0ZXNWMQoAAAAHX2NvbG9yQQdfY29sb3JSB19jb2xvckcHX2NvbG9yQgpGaXRUb0N1cnZlBkhlaWdodA5JZ25vcmVQcmVzc3VyZQ1Jc0hpZ2hsaWdodGVyBVNoYXBlBVdpZHRoAAAAAAAAAAAEAAICAgIBBgEBDEJydXNoU2hhcGVWMQIAAAAGAgAAAP8AAP8AAAAAAAAACEAAAAXU////DEJydXNoU2hhcGVWMQEAAAAHdmFsdWVfXwAIAgAAAAEAAAAAAAAAAAAIQAUPAAAACklua1RyYWNlVjEDAAAADUxpc3RgMStfaXRlbXMMTGlzdGAxK19zaXplD0xpc3RgMStfdmVyc2lvbgQAABhTaGFyZWQuSW5raW5nLklua1BvaW50W10CAAAACAgCAAAACS0AAABsAAAAbAAAAAERAAAADgAAAP8AAP8AAAAAAAAACEAAAAHS////1P///wEAAAAAAAAAAAAIQAESAAAADwAAAAkvAAAAHwAAAB8AAAABFAAAAA4AAAD/AAD/AAAAAAAAAAhAAAAB0P///9T///8BAAAAAAAAAAAACEABFQAAAA8AAAAJMQAAADQAAAA0AAAAARcAAAAOAAAA/wAA/wAAAAAAAAAIQAAAAc7////U////AQAAAAAAAAAAAAhAARgAAAAPAAAACTMAAAA9AAAAPQAAAAEaAAAADgAAAP8AAP8AAAAAAAAACEAAAAHM////1P///wEAAAAAAAAAAAAIQAEbAAAADwAAAAk1AAAACQAAAAkAAAABHQAAAA4AAAD/AAD/AAAAAAAAAAhAAAAByv///9T///8BAAAAAAAAAAAACEABHgAAAA8AAAAJNwAAAAsAAAALAAAAASAAAAAOAAAA/wAA/wAAAAAAAAAIQAAAAcj////U////AQAAAAAAAAAAAAhAASEAAAAPAAAACTkAAAAdAAAAHQAAAAEjAAAADgAAAP8AAP8AAAAAAAAACEAAAAHG////1P///wEAAAAAAAAAAAAIQAEkAAAADwAAAAk7AAAAYgAAAGIAAAABJgAAAA4AAAD/AAD/AAAAAAAAAAhAAAABxP///9T///8BAAAAAAAAAAAACEABJwAAAA8AAAAJPQAAAGwAAABsAAAAASkAAAAOAAAA/wAA/wAAAAAAAAAIQAAAAcL////U////AQAAAAAAAAAAAAhAASoAAAAPAAAACT8AAABaAAAAWgAAAActAAAAAAEAAACAAAAABApJbmtQb2ludFYxAgAAAAlAAAAACUEAAAAJQgAAAAlDAAAACUQAAAAJRQAAAAlGAAAACUcAAAAJSAAAAAlJAAAACUoAAAAJSwAAAAlMAAAACU0AAAAJTgAAAAlPAAAACVAAAAAJUQAAAAlSAAAACVMAAAAJVAAAAAlVAAAACVYAAAAJVwAAAAlYAAAACVkAAAAJWgAAAAlbAAAACVwAAAAJXQAAAAleAAAACV8AAAAJYAAAAAlhAAAACWIAAAAJYwAAAAlkAAAACWUAAAAJZgAAAAlnAAAACWgAAAAJaQAAAAlqAAAACWsAAAAJbAAAAAltAAAACW4AAAAJbwAAAAlwAAAACXEAAAAJcgAAAAlzAAAACXQAAAAJdQAAAAl2AAAACXcAAAAJeAAAAAl5AAAACXoAAAAJewAAAAl8AAAACX0AAAAJfgAAAAl/AAAACYAAAAAJgQAAAAmCAAAACYMAAAAJhAAAAAmFAAAACYYAAAAJhwAAAAmIAAAACYkAAAAJigAAAAmLAAAACYwAAAAJjQAAAAmOAAAACY8AAAAJkAAAAAmRAAAACZIAAAAJkwAAAAmUAAAACZUAAAAJlgAAAAmXAAAACZgAAAAJmQAAAAmaAAAACZsAAAAJnAAAAAmdAAAACZ4AAAAJnwAAAAmgAAAACaEAAAAJogAAAAmjAAAACaQAAAAJpQAAAAmmAAAACacAAAAJqAAAAAmpAAAACaoAAAAJqwAAAA0UBy8AAAAAAQAAACAAAAAECklua1BvaW50VjECAAAACawAAAAJrQAAAAmuAAAACa8AAAAJsAAAAAmxAAAACbIAAAAJswAAAAm0AAAACbUAAAAJtgAAAAm3AAAACbgAAAAJuQAAAAm6AAAACbsAAAAJvAAAAAm9AAAACb4AAAAJvwAAAAnAAAAACcEAAAAJwgAAAAnDAAAACcQAAAAJxQAAAAnGAAAACccAAAAJyAAAAAnJAAAACcoAAAAKBzEAAAAAAQAAAEAAAAAECklua1BvaW50VjECAAAACcsAAAAJzAAAAAnNAAAACc4AAAAJzwAAAAnQAAAACdEAAAAJ0gAAAAnTAAAACdQAAAAJ1QAAAAnWAAAACdcAAAAJ2AAAAAnZAAAACdoAAAAJ2wAAAAncAAAACd0AAAAJ3gAAAAnfAAAACeAAAAAJ4QAAAAniAAAACeMAAAAJ5AAAAAnlAAAACeYAAAAJ5wAAAAnoAAAACekAAAAJ6gAAAAnrAAAACewAAAAJ7QAAAAnuAAAACe8AAAAJ8AAAAAnxAAAACfIAAAAJ8wAAAAn0AAAACfUAAAAJ9gAAAAn3AAAACfgAAAAJ+QAAAAn6AAAACfsAAAAJ/AAAAAn9AAAACf4AAAANDAczAAAAAAEAAABAAAAABApJbmtQb2ludFYxAgAAAAn/AAAACQABAAAJAQEAAAkCAQAACQMBAAAJBAEAAAkFAQAACQYBAAAJBwEAAAkIAQAACQkBAAAJCgEAAAkLAQAACQwBAAAJDQEAAAkOAQAACQ8BAAAJEAEAAAkRAQAACRIBAAAJEwEAAAkUAQAACRUBAAAJFgEAAAkXAQAACRgBAAAJGQEAAAkaAQAACRsBAAAJHAEAAAkdAQAACR4BAAAJHwEAAAkgAQAACSEBAAAJIgEAAAkjAQAACSQBAAAJJQEAAAkmAQAACScBAAAJKAEAAAkpAQAACSoBAAAJKwEAAAksAQAACS0BAAAJLgEAAAkvAQAACTABAAAJMQEAAAkyAQAACTMBAAAJNAEAAAk1AQAACTYBAAAJNwEAAAk4AQAACTkBAAAJOgEAAAk7AQAADQMHNQAAAAABAAAAEAAAAAQKSW5rUG9pbnRWMQIAAAAJPAEAAAk9AQAACT4BAAAJPwEAAAlAAQAACUEBAAAJQgEAAAlDAQAACUQBAAANBwc3AAAAAAEAAAAQAAAABApJbmtQb2ludFYxAgAAAAlFAQAACUYBAAAJRwEAAAlIAQAACUkBAAAJSgEAAAlLAQAACUwBAAAJTQEAAAlOAQAACU8BAAANBQc5AAAAAAEAAAAgAAAABApJbmtQb2ludFYxAgAAAAlQAQAACVEBAAAJUgEAAAlTAQAACVQBAAAJVQEAAAlWAQAACVcBAAAJWAEAAAlZAQAACVoBAAAJWwEAAAlcAQAACV0BAAAJXgEAAAlfAQAACWABAAAJYQEAAAliAQAACWMBAAAJZAEAAAllAQAACWYBAAAJZwEAAAloAQAACWkBAAAJagEAAAlrAQAACWwBAAANAwc7AAAAAAEAAACAAAAABApJbmtQb2ludFYxAgAAAAltAQAACW4BAAAJbwEAAAlwAQAACXEBAAAJcgEAAAlzAQAACXQBAAAJdQEAAAl2AQAACXcBAAAJeAEAAAl5AQAACXoBAAAJewEAAAl8AQAACX0BAAAJfgEAAAl/AQAACYABAAAJgQEAAAmCAQAACYMBAAAJhAEAAAmFAQAACYYBAAAJhwEAAAmIAQAACYkBAAAJigEAAAmLAQAACYwBAAAJjQEAAAmOAQAACY8BAAAJkAEAAAmRAQAACZIBAAAJkwEAAAmUAQAACZUBAAAJlgEAAAmXAQAACZgBAAAJmQEAAAmaAQAACZsBAAAJnAEAAAmdAQAACZ4BAAAJnwEAAAmgAQAACaEBAAAJogEAAAmjAQAACaQBAAAJpQEAAAmmAQAACacBAAAJqAEAAAmpAQAACaoBAAAJqwEAAAmsAQAACa0BAAAJrgEAAAmvAQAACbABAAAJsQEAAAmyAQAACbMBAAAJtAEAAAm1AQAACbYBAAAJtwEAAAm4AQAACbkBAAAJugEAAAm7AQAACbwBAAAJvQEAAAm+AQAACb8BAAAJwAEAAAnBAQAACcIBAAAJwwEAAAnEAQAACcUBAAAJxgEAAAnHAQAACcgBAAAJyQEAAAnKAQAACcsBAAAJzAEAAAnNAQAACc4BAAANHgc9AAAAAAEAAACAAAAABApJbmtQb2ludFYxAgAAAAnPAQAACdABAAAJ0QEAAAnSAQAACdMBAAAJ1AEAAAnVAQAACdYBAAAJ1wEAAAnYAQAACdkBAAAJ2gEAAAnbAQAACdwBAAAJ3QEAAAneAQAACd8BAAAJ4AEAAAnhAQAACeIBAAAJ4wEAAAnkAQAACeUBAAAJ5gEAAAnnAQAACegBAAAJ6QEAAAnqAQAACesBAAAJ7AEAAAntAQAACe4BAAAJ7wEAAAnwAQAACfEBAAAJ8gEAAAnzAQAACfQBAAAJ9QEAAAn2AQAACfcBAAAJ+AEAAAn5AQAACfoBAAAJ+wEAAAn8AQAACf0BAAAJ/gEAAAn/AQAACQACAAAJAQIAAAkCAgAACQMCAAAJBAIAAAkFAgAACQYCAAAJBwIAAAkIAgAACQkCAAAJCgIAAAkLAgAACQwCAAAJDQIAAAkOAgAACQ8CAAAJEAIAAAkRAgAACRICAAAJEwIAAAkUAgAACRUCAAAJFgIAAAkXAgAACRgCAAAJGQIAAAkaAgAACRsCAAAJHAIAAAkdAgAACR4CAAAJHwIAAAkgAgAACSECAAAJIgIAAAkjAgAACSQCAAAJJQIAAAkmAgAACScCAAAJKAIAAAkpAgAACSoCAAAJKwIAAAksAgAACS0CAAAJLgIAAAkvAgAACTACAAAJMQIAAAkyAgAACTMCAAAJNAIAAAk1AgAACTYCAAAJNwIAAAk4AgAACTkCAAAJOgIAAA0UBz8AAAAAAQAAAIAAAAAECklua1BvaW50VjECAAAACTsCAAAJPAIAAAk9AgAACT4CAAAJPwIAAAlAAgAACUECAAAJQgIAAAlDAgAACUQCAAAJRQIAAAlGAgAACUcCAAAJSAIAAAlJAgAACUoCAAAJSwIAAAlMAgAACU0CAAAJTgIAAAlPAgAACVACAAAJUQIAAAlSAgAACVMCAAAJVAIAAAlVAgAACVYCAAAJVwIAAAlYAgAACVkCAAAJWgIAAAlbAgAACVwCAAAJXQIAAAleAgAACV8CAAAJYAIAAAlhAgAACWICAAAJYwIAAAlkAgAACWUCAAAJZgIAAAlnAgAACWgCAAAJaQIAAAlqAgAACWsCAAAJbAIAAAltAgAACW4CAAAJbwIAAAlwAgAACXECAAAJcgIAAAlzAgAACXQCAAAJdQIAAAl2AgAACXcCAAAJeAIAAAl5AgAACXoCAAAJewIAAAl8AgAACX0CAAAJfgIAAAl/AgAACYACAAAJgQIAAAmCAgAACYMCAAAJhAIAAAmFAgAACYYCAAAJhwIAAAmIAgAACYkCAAAJigIAAAmLAgAACYwCAAAJjQIAAAmOAgAACY8CAAAJkAIAAAmRAgAACZICAAAJkwIAAAmUAgAADSYFQAAAAApJbmtQb2ludFYxBAAAAAFYAVkOUHJlc3N1cmVGYWN0b3IJVGltZVN0YW1wAAAAAAYGCxACAAAAQIALv/vNiT9IWEkBsLSuPwAANj4AAAAAAAAAAAFBAAAAQAAAAEBrgMzARYg/2GcfUKT8rT8AAHk+DwAAAAAAAAABQgAAAEAAAABAa4DMwEWIP9hnH1Ck/K0/AACEPg8AAAAAAAAAAUMAAABAAAAAQHJZHX/IiD/I69Rjoc6tPwCAiT4PAAAAAAAAAAFEAAAAQAAAAEByWR1/yIg/qG+Kd56grT8AgJM+DwAAAAAAAAABRQAAAEAAAABAclkdf8iIP5jzP4ubcq0/AACXPh8AAAAAAAAAAUYAAABAAAAAQHJZHX/IiD94d/WemEStPwCAmz4fAAAAAAAAAAFHAAAAQAAAAEB5Mm49S4k/WPuqspUWrT8AAJ0+HwAAAAAAAAABSAAAAEAAAABAgAu/+82JPygDFtqPuqw/AACgPi4AAAAAAAAAAUkAAABAAAAAgIfkD7pQij8Yh8vtjIysPwAAoT4uAAAAAAAAAAFKAAAAQAAAAICOvWB404o/2I42FYcwrD8AAKY+LgAAAAAAAAABSwAAAEAAAACAlZaxNlaLP6iWoTyB1Ks/AACoPi4AAAAAAAAAAUwAAABAAAAAwKNIU7NbjD94ngxke3irPwAArz4+AAAAAAAAAAFNAAAAQAAAAAC500Xu440/OKZ3i3Ucqz8AALI+PgAAAAAAAAABTgAAAEAAAABA1TeJ5+6PPwiu4rJvwKo/AAC7Pk4AAAAAAAAAAU8AAABAAAAAUHy6jk8+kT/YtU3aaWSqPwAAvz5OAAAAAAAAAAFQAAAAQAAAAJCRRYGKxpI/mL24AWQIqj8AAMk+XQAAAAAAAAABUQAAAEAAAADQranEg9GUP2jFIylerKk/AADNPm0AAAAAAAAAAVIAAABAAAAAEMoNCH3clj84zY5QWFCpPwAA1z5tAAAAAAAAAAFTAAAAQAAAAHDtSpw0apk/CNX5d1L0qD8AANs+fQAAAAAAAAABVAAAAEAAAADgF2GBqnqcP+hYr4tPxqg/AIDjPowAAAAAAAAAAVUAAABAAAAAsCSoW+8GoD/oWK+LT8aoPwCA5z6MAAAAAAAAAAFWAAAAQAAAAIDEeMdHU6I/CNX5d1L0qD8AgOw+jAAAAAAAAAABVwAAAEAAAADg57Vb/+CkPzjNjlBYUKk/AIDuPpwAAAAAAAAAAVgAAABAAAAASAvz77Zupz+IQW4VYdqpPwCA7j6cAAAAAAAAAAFZAAAAQAAAACiynKzNPao/2LVN2mlkqj8AAO4+qwAAAAAAAAABWgAAAEAAAADQmnz9ky2tPwiu4rJvwKo/AADtPqsAAAAAAAAAAVsAAABAAAAASMWaTwxQsD84pneLdRyrPwAA7D67AAAAAAAAAAFcAAAAQAAAAMyfyP5VOrI/eJ4MZHt4qz8AAO0+uwAAAAAAAAABXQAAAEAAAAA4mxF49zS0P6iWoTyB1Ks/AIDtPs8AAAAAAAAAAV4AAABAAAAA2FQkXekOtj/IEuwohAKsPwCA7T7PAAAAAAAAAAFfAAAAQAAAACBxiKDiGbg/2I42FYcwrD8AAO4+3gAAAAAAAAABYAAAAEAAAABQrgeuMzW6P9iONhWHMKw/AADuPt4AAAAAAAAAAWEAAABAAAAAeOuGu4RQvD/IEuwohAKsPwAA7j7uAAAAAAAAAAFiAAAAQAAAAOjmzzQmS74/yBLsKIQCrD8AAO4+7gAAAAAAAAABYwAAAEAAAADUv+MnYArAP6iWoTyB1Ks/AADuPv4AAAAAAAAAAWQAAABAAAAAxPtRUAHnwD+YGldQfqarPwAA7j7+AAAAAAAAAAFlAAAAQAAAALQ3wHiiw8E/eJ4MZHt4qz8AAO4+/gAAAAAAAAABZgAAAEAAAAAw4yC8F5jCP0giwnd4Sqs/AADvPg0BAAAAAAAAAWcAAABAAAAAXN1YUAlUwz84pneLdRyrPwCA7z4NAQAAAAAAAAFoAAAAQAAAADAmaDV398M/OKZ3i3Ucqz8AgO8+HQEAAAAAAAABaQAAAEAAAABELUGGNXrEP0giwnd4Sqs/AADwPh0BAAAAAAAAAWoAAABAAAAAeBP/DJzsxD9IIsJ3eEqrPwCA7j4sAQAAAAAAAAFrAAAAQAAAAFBIlOR+RsU/SCLCd3hKqz8AAO4+LAEAAAAAAAABbAAAAEAAAADcywAN3ofFP0giwnd4Sqs/AADtPjwBAAAAAAAAAW0AAABAAAAAEJ5EhrmwxT9IIsJ3eEqrPwAA7D48AQAAAAAAAAFuAAAAQAAAAGRPbTU9ycU/OKZ3i3Ucqz8AAO0+TAEAAAAAAAABbwAAAEAAAABkT201PcnFPxgqLZ9y7qo/AIDtPkwBAAAAAAAAAXAAAABAAAAAEJ5EhrmwxT/oMZjGbJKqPwCA6z5MAQAAAAAAAAFxAAAAQAAAAPiq5UKGd8U/uDkD7mY2qj8AgOo+WwEAAAAAAAABcgAAAEAAAACMBl5QzyXFP2jFIylerKk/AADrPmsBAAAAAAAAAXMAAABAAAAAYCCgyWizxD8oUURkVSKpPwCA6z5rAQAAAAAAAAF0AAAAQAAAAEwZx3iqMMQ/2Nxkn0yYqD8AAO8+ewEAAAAAAAABdQAAAEAAAABU8dJdlJ3DP4hohdpDDqg/AIDwPnsBAAAAAAAAAXYAAABAAAAA8DjRXVICwz849KUVO4SnPwCA8z6KAQAAAAAAAAF3AAAAQAAAADjPpq6MTsI/+H/GUDL6pj8AAPU+igEAAAAAAAABeAAAAEAAAAC0I0ZrF3rBP9gDfGQvzKY/AID1PpoBAAAAAAAAAXkAAABAAAAAyOfXQnadwD/YA3xkL8ymPwAA9j6aAQAAAAAAAAF6AAAAQAAAANA2uGpScb8/2AN8ZC/Mpj8AAPY+qQEAAAAAAAABewAAAEAAAAAwfaWFYJe9P9gDfGQvzKY/AAD2PqkBAAAAAAAAAXwAAABAAAAAwIFcDL+cuz/4f8ZQMvqmPwCA8z6pAQAAAAAAAAF9AAAAQAAAAJhE3f5tgbk/KHhbKThWpz8AgPI+uQEAAAAAAAABfgAAAEAAAABQKHm7dHa3P1hw8AE+sqc/AADxPrkBAAAAAAAAAX8AAABAAAAABAwVeHtrtT+IaIXaQw6oPwAA8D7JAQAAAAAAAAGAAAAAQAAAAJgQzP7ZcLM/uGAas0lqqD8AAPA+yQEAAAAAAAABgQAAAEAAAABY9Ge74GWxP+hYr4tPxqg/AADwPtgBAAAAAAAAAYIAAABAAAAA2PE9hH7Wrj8oUURkVSKpPwAA8T7YAQAAAAAAAAGDAAAAQAAAAJB+GLqaIqs/WEnZPFt+qT8AgPE+6AEAAAAAAAABhAAAAEAAAADIjl8YFrCnP4hBbhVh2qk/AADzPugBAAAAAAAAAYUAAABAAAAAUGRJM6CfpD+4OQPuZjaqPwCA8z74AQAAAAAAAAGGAAAAQAAAAPA5M04qj6E/2LVN2mlkqj8AAPg++AEAAAAAAAABhwAAAEAAAABwoqb6xz6dP9i1TdppZKo/AAD6PgcCAAAAAAAAAYgAAABAAAAAMNi/qfnhlz/YtU3aaWSqPwCA/j4HAgAAAAAAAAGJAAAAQAAAABAVsqnpB5M/2LVN2mlkqj8AQAA/FwIAAAAAAAABigAAAEAAAADAsfr0L2GNP9i1TdppZKo/AMABPxcCAAAAAAAAAYsAAABAAAAAwE4cicc6hj/YtU3aaWSqPwCAAj8mAgAAAAAAAAGMAAAAQAAAAAAByQ+anIA/2LVN2mlkqj8AQAM/JgIAAAAAAAABjQAAAEAAAADAgk9w0gd4P9i1TdppZKo/AMADPzYCAAAAAAAAAY4AAABAAAAAACBxBGrhcD/YtU3aaWSqPwBAAj82AgAAAAAAAAGPAAAAQAAAAIDOUfvulmk/2LVN2mlkqj8AgAE/RgIAAAAAAAABkAAAAEAAAAAAlol0/IBlP+gxmMZskqo/AAAAP0YCAAAAAAAAAZEAAABAAAAAgLLtt/WLZz8YKi2fcu6qPwCA/j5VAgAAAAAAAAGSAAAAQAAAAIAjfsXat28/SCLCd3hKqz8AAP0+VQIAAAAAAAABkwAAAEAAAADAgk9w0gd4P5gaV1B+pqs/AAD8PmUCAAAAAAAAAZQAAABAAAAAIBZUAtUkgj/IEuwohAKsPwAA/D5lAgAAAAAAAAGVAAAAQAAAAECAC7/7zYk/+AqBAYperD8AAPw+dQIAAAAAAAABlgAAAEAAAADA/ya3rn+RPygDFtqPuqw/AAD9PnUCAAAAAAAAAZcAAABAAAAAsFRTgZqglz9If2DGkuisPwCA/T6EAgAAAAAAAAGYAAAAQAAAALC3Me0Cx54/WPuqspUWrT8AgP0+hAIAAAAAAAABmQAAAEAAAAAwVpeRI5qjP1j7qrKVFq0/AAD+PoQCAAAAAAAAAZoAAABAAAAAWBLMQHXxpz9If2DGkuisPwAA/j6UAgAAAAAAAAGbAAAAQAAAANCafP2TLa0/GIfL7YyMrD8AAP4+owIAAAAAAAABnAAAAEAAAABo00zxiFWxP8gS7CiEAqw/AID7PrMCAAAAAAAAAZ0AAABAAAAAbFnb40cUtD94ngxke3irPwCA+j6zAgAAAAAAAAGeAAAAQAAAABxCuzQOBLc/6DGYxmySqj8AAPo+swIAAAAAAAABnwAAAEAAAADIKpuF1PO5P4hBbhVh2qk/AAD6PrMCAAAAAAAAAaAAAABAAAAAyLApeJOyvD8I1fl3UvSoPwCA+D7DAgAAAAAAAAGhAAAAQAAAALBX0zSqgb8/aOw67kDgpz8AAPg+wwIAAAAAAAABogAAAEAAAABQf754YCjBP/h/xlAy+qY/AAD5PtECAAAAAAAAAaMAAABAAAAAbKHqJ2h3wj+Ij5yfJkKmPwCA+T7RAgAAAAAAAAGkAAAAQAAAADgS7ifsrcM/GCMoAhhcpT8AgPk+4QIAAAAAAAABpQAAAEAAAAC00ch47MvEP7gy/lAMpKQ/AAD6PuECAAAAAAAAAaYAAABAAAAASHCI/5TZxT84QtSfAOyjPwCA9T7xAgAAAAAAAAGnAAAAQAAAAIxdH9e5zsY/yFGq7vQzoz8AgPM+8QIAAAAAAAABqAAAAEAAAAAICYAaL6PHP4jdyinsqaI/AADGPgADAAAAAAAAAakAAABAAAAAxHKqyfRWyD9I5TVR5k2iPwAAsj4AAwAAAAAAAAGqAAAAQAAAALianuQK6sg/SOU1UeZNoj8AAKY+EAMAAAAAAAABqwAAAEAAAAAEYEGhGUzJP0jlNVHmTaI/AACiPhADAAAAAAAAAawAAABAAAAAdrTtmt5M3j+Qf9VBhXqQPwCApz4AAAAAAAAAAAGtAAAAQAAAAFzLS95wON4/YHtb+qw0iz8AgOU+EAAAAAAAAAABrgAAAEAAAABcy0vecDjeP6CaB5iVxIk/AIDzPhAAAAAAAAAAAa8AAABAAAAAXMtL3nA43j8gurM1flSIPwAA/T4QAAAAAAAAAAGwAAAAQAAAAFzLS95wON4/oMmJhHKchz8AgAI/EAAAAAAAAAABsQAAAEAAAABcy0vecDjePyDZX9Nm5IY/AEADPxAAAAAAAAAAAbIAAABAAAAAXMtL3nA43j/g6DUiWyyGPwBAAz8gAAAAAAAAAAGzAAAAQAAAAFzLS95wON4/4Og1Ilsshj8AAAM/IAAAAAAAAAABtAAAAEAAAABcy0vecDjeP+DoNSJbLIY/AAADPyAAAAAAAAAAAbUAAABAAAAAkpPS0IY83j+gyYmEcpyHPwAAAz8gAAAAAAAAAAG2AAAAQAAAAAQk4LWyRN4/IIsxSaF8ij8AQAE/LwAAAAAAAAABtwAAAEAAAAA87GaoyEjeP+AtLXDnzI4/AIAAPz8AAAAAAAAAAbgAAABAAAAAdrTtmt5M3j9wWL58okaSPwBAAj8/AAAAAAAAAAG5AAAAQAAAAK58dI30UN4/MOvjVPROlz8AAAM/TgAAAAAAAAABugAAAEAAAADoRPt/ClXeP1BPh0Bpf54/AEAEP04AAAAAAAAAAbsAAABAAAAAVtUIZTZd3j8Yxomz/b2jPwDABD9eAAAAAAAAAAG8AAAAQAAAAMxlFkpiZd4/uGAas0lqqD8AgAY/XgAAAAAAAAABvQAAAEAAAAA69iMvjm3eP3h39Z6YRK0/AEAHP24AAAAAAAAAAb4AAABAAAAArIYxFLp13j8cR2jFcw+xPwBABz9uAAAAAAAAAAG/AAAAQAAAABoXP/nlfd4/hE6gJ56qsz8AAAc/fQAAAAAAAAABwAAAAEAAAACQp0zeEYbeP+TZjZ3FF7Y/AIAHP30AAAAAAAAAAcEAAABAAAAAOgDhtVOS3j8s6TAn6la4PwDABz+NAAAAAAAAAAHCAAAAQAAAAOJYdY2Vnt4/THyJxAtouj8AwAc/jQAAAAAAAAABwwAAAEAAAACKsQll16reP1yTl3UqS7w/AAAIP6wAAAAAAAAAAcQAAABAAAAANAqePBm33j80shBOQ9K9PwAACD+sAAAAAAAAAAHFAAAAQAAAAKaaqyFFv94/7BYaxFcUvz8AAAg/rAAAAAAAAAABxgAAAEAAAAAYK7kGccfeP77g2euzCMA/AEAGP6wAAAAAAAAAAccAAABAAAAAwoNN3rLT3j/u2G7EuWTAPwCABT+8AAAAAAAAAAHIAAAAQAAAADIUW8Pe294/FjLx4T61wD8AgO0+vAAAAAAAAAAByQAAAEAAAACipGioCuTePz5NTonC7sA/AADgPssAAAAAAAAAAcoAAABAAAAAoqRoqArk3j/+tab1O4fAPwCA2D7LAAAAAAAAAAHLAAAAQAAAACANgnIgWd4/MJ21yi7nmj8AgKw+AAAAAAAAAAABzAAAAEAAAAA87GaoyEjePzDEzI8RG5k/AIDsPhAAAAAAAAAAAc0AAABAAAAAdrTtmt5M3j9QvGFoF3eZPwAA+z4QAAAAAAAAAAHOAAAAQAAAAK58dI30UN4/ULxhaBd3mT8AgAI/EAAAAAAAAAABzwAAAEAAAACufHSN9FDeP1C8YWgXd5k/AMACPxAAAAAAAAAAAdAAAABAAAAArnx0jfRQ3j9QvGFoF3eZPwDAAT8QAAAAAAAAAAHRAAAAQAAAAK58dI30UN4/ULxhaBd3mT8AAAE/HwAAAAAAAAAB0gAAAEAAAACufHSN9FDeP1C8YWgXd5k/AAABPx8AAAAAAAAAAdMAAABAAAAArnx0jfRQ3j+QtPZAHdOZPwCA/T4fAAAAAAAAAAHUAAAAQAAAAHa07ZreTN4/MJ21yi7nmj8AgPs+HwAAAAAAAAAB1QAAAEAAAADMW1nDnEDeP1B2ngVMs5w/AAD2Pi8AAAAAAAAAAdYAAABAAAAAsnK3Bi8s3j+wP7HxdDefPwCA8z4+AAAAAAAAAAHXAAAAQAAAAF7BjlerE94/2HjBs9dnoT8AAPE+PgAAAAAAAAAB2AAAAEAAAACaf1jD+/LdPxjGibP9vaM/AADwPk4AAAAAAAAAAdkAAABAAAAADAapIWLW3T94E1KzIxSmPwAA7z5OAAAAAAAAAAHaAAAAQAAAAIKM+X/Iud0/uGAas0lqqD8AAO4+XgAAAAAAAAAB2wAAAEAAAAAu29DQRKHdP+gxmMZskqo/AADvPl4AAAAAAAAAAdwAAABAAAAAEvIuFNeM3T8Yh8vtjIysPwCA7z5tAAAAAAAAAAHdAAAAQAAAAPYIjVdpeN0/+ONpPKcqrj8AgO8+bQAAAAAAAAAB3gAAAEAAAAAW6HGNEWjdP7jEvZ6+mq8/AADwPn0AAAAAAAAAAd8AAABAAAAAao/dtc9b3T+sVj4UaFewPwAA8T59AAAAAAAAAAHgAAAAQAAAAPz+z9CjU90/3E7T7G2zsD8AgPE+jQAAAAAAAAAB4QAAAEAAAADCNknejU/dP/TKHdlw4bA/AAD2Po0AAAAAAAAAAeIAAABAAAAAhm7C63dL3T8ECUNPcviwPwAA+D6cAAAAAAAAAAHjAAAAQAAAAIZuwut3S90/7Iz4Ym/KsD8AAPc+nAAAAAAAAAAB5AAAAEAAAADCNknejU/dP5wYGZ5mQLA/AID2PqwAAAAAAAAAAeUAAABAAAAAao/dtc9b3T9IWEkBsLSuPwAA9D6sAAAAAAAAAAHmAAAAQAAAAE6w+H8nbN0/+AqBAYperD8AgPI+uwAAAAAAAAAB5wAAAEAAAACgYSEvq4TdP2jFIylerKk/AADyPrsAAAAAAAAAAegAAABAAAAALtvQ0ESh3T/YA3xkL8ymPwAA8j7LAAAAAAAAAAHpAAAAQAAAALhUgHLevd0/OELUnwDsoz8AAPU+ywAAAAAAAAAB6gAAAEAAAABGzi8UeNrdP+j0C6DalaE/AID2PtsAAAAAAAAAAesAAABAAAAA0EfftRH33T+wP7HxdDefPwBAAT/bAAAAAAAAAAHsAAAAQAAAAJSJFUrBF94/kI3fezqfmz8AAAQ/6gAAAAAAAAAB7QAAAEAAAADqOj75RDDeP/DLN7cLv5g/AIAHP+oAAAAAAAAAAe4AAABAAAAAPOxmqMhI3j/Q+rmj6JaWPwAACT/6AAAAAAAAAAHvAAAAQAAAAFbVCGU2Xd4/EBpmQdEmlT8AQAk/+gAAAAAAAAAB8AAAAEAAAACshjEUunXeP7ApPJDFbpQ/AAAJP/oAAAAAAAAAAfEAAABAAAAAxm/T0CeK3j9QORLfubaTPwAACT8KAQAAAAAAAAHyAAAAQAAAABoh/H+rot4/sCk8kMVulD8AAAk/CgEAAAAAAAAB8wAAAEAAAABu0iQvL7veP1AS+xnXgpU/AAAJPxkBAAAAAAAAAfQAAABAAAAAwoNN3rLT3j+Q2w0GAAeYPwAACT8ZAQAAAAAAAAH1AAAAQAAAABY1do027N4/UJVKozRDmz8AQAg/KQEAAAAAAAAB9gAAAEAAAABq5p48ugTfPzAw26KA758/AAAIPykBAAAAAAAAAfcAAABAAAAA9F9O3lMh3z+I3cop7KmiPwCACD84AQAAAAAAAAH4AAAAQAAAAH7Z/X/tPd8/SBu92h24pT8AwAg/OAEAAAAAAAAB+QAAAEAAAABGGzQUnV7fP9jcZJ9MmKg/AEAIP0gBAAAAAAAAAfoAAABAAAAACl1qqEx/3z9IIsJ3eEqrPwAACD9IAQAAAAAAAAH7AAAAQAAAAM6eoDz8n98/yOvUY6HOrT8AgAI/WAEAAAAAAAAB/AAAAEAAAACS4NbQq8DfP/i8UnfE9q8/AAAAP1gBAAAAAAAAAf0AAABAAAAAHFqGckXd3z8cR2jFcw+xPwCAmD6WAQAAAAAAAAH+AAAAQAAAAHILryHJ9d8/lLPcYoL1sT8AAFQ+lgEAAAAAAAAB/wAAAEAAAAD2ojal84LuP1CVSqM0Q5s/AACCPgAAAAAAAAAAAQABAABAAAAAFIIb25ty7j+Q2w0GAAeYPwAAsj4PAAAAAAAAAAEBAQAAQAAAANy5lOiFbu4/0Pq5o+iWlj8AgLw+DwAAAAAAAAABAgEAAEAAAAAW/bwXOWDuP3AKkPLc3pU/AIDEPg8AAAAAAAAAAQMBAABAAAAA3DQ2JSNc7j/QIdFoy8qUPwCA0T4fAAAAAAAAAAEEAQAAQAAAAIgIbDkCVu4/EEF9BrRakz8AANY+HwAAAAAAAAABBQEAAEAAAAAYeF5U1k3uPxBolMuWjpE/AIDdPi8AAAAAAAAAAQYBAABAAAAAbB/KfJRB7j/gLS1w58yOPwAA4D4vAAAAAAAAAAEHAQAAQAAAAIr+rrI8Me4/IIsxSaF8ij8AAOc+PgAAAAAAAAABCAEAAEAAAACo3ZPo5CDuP+DoNSJbLIY/AADqPj4AAAAAAAAAAQkBAABAAAAAqlg1JYIO7j9gRjr7FNyBPwCA7D5OAAAAAAAAAAEKAQAAQAAAAKzT1mEf/O0/wCjRCrWHfD8AgO0+TgAAAAAAAAABCwEAAEAAAACS6jSlseftP8ClgYFXx3Y/AIDtPk4AAAAAAAAAAQwBAABAAAAAPDkM9i3P7T9AA4ZaEXdyPwAA7j5dAAAAAAAAAAENAQAAQAAAAMwjoE2ftO0/wCIy+PkGcT8AAO4+XQAAAAAAAAABDgEAAEAAAAAI4mm575PtP0DFLR9AV3U/AADuPm0AAAAAAAAAAQ8BAABAAAAAQqAzJUBz7T/ACSVtzPd9PwAA8j5tAAAAAAAAAAEQAQAAQAAAAGT6uZeFUO0/4Og1Ilsshj8AAPQ+bQAAAAAAAAABEQEAAEAAAACCVEAKyy3tPyAeVyHzhI8/AAD6Pn0AAAAAAAAAARIBAABAAAAAvBIKdhsN7T9wCpDy3N6VPwAA/D59AAAAAAAAAAETAQAAQAAAAN5skOhg6uw/MFfyZ2Mjnj8AgP4+jAAAAAAAAAABFAEAAEAAAABQ8+BGx83sPxjGibP9vaM/AID/PowAAAAAAAAAARUBAABAAAAAGqb7kE637D+4YBqzSWqoPwCAAD+cAAAAAAAAAAEWAQAAQAAAADaF4Mb2puw/eHf1nphErT8AwAA/nAAAAAAAAAABFwEAAEAAAADG9NLhyp7sPzTDsrF2PbE/AIABP6wAAAAAAAAAARgBAABAAAAAxvTS4cqe7D/EhFp2pR20PwDAAT+sAAAAAAAAAAEZAQAAQAAAADaF4Mb2puw/ZEYCO9T9tj8AQAE/uwAAAAAAAAABGgEAAEAAAAAapvuQTrfsP/TJhIkBx7k/AAABP7sAAAAAAAAAARsBAABAAAAAiLtnOd3R7D9ck5d1Kku8PwCA/T7LAAAAAAAAAAEcAQAAQAAAAIbFJMCi9uw/lGQViU1zvj8AgPs+ywAAAAAAAAABHQEAAEAAAAD0X+8rlCPtP869ER02K8A/AAD4PtoAAAAAAAAAAR4BAABAAAAA1IrHfLFY7T8+TU6Jwu7APwCA9j7aAAAAAAAAAAEfAQAAQAAAAOx9JsDkke0/isEtTst4wT8AgPw+6gAAAAAAAAABIAEAAEAAAAAEcYUDGMvtP7J7nbDPvcE/AID/PuoAAAAAAAAAASEBAABAAAAAjvTxK3cM7j+ye52wz73BPwAABD/6AAAAAAAAAAEiAQAAQAAAAGykKED3U+4/kmBACUyEwT8AwAU/+gAAAAAAAAABIwEAAEAAAABKVF9Ud5vuPz5NTonC7sA/AEAJP/oAAAAAAAAAASQBAABAAAAA8DsPduHe7j/Cf+ymNBTAPwAACz8pAQAAAAAAAAElAQAAQAAAAHq/e55AIO8/RPA1xETpvT8AAA8/KQEAAAAAAAABJgEAAEAAAACuFh7bflvvP/yibcQek7s/AMAQPykBAAAAAAAAAScBAABAAAAAcN2yMpGO7z+EmzVi9Pe4PwCAFj8pAQAAAAAAAAEoAQAAQAAAAKav9qtst+8//FXYichFtj8AABk/OAEAAAAAAAABKQEAAEAAAABOjelGEdbvP2SUMMWZZbM/AIAfPzgBAAAAAAAAASoBAABAAAAAMK4EEWnm7z/UEK52bJywPwAAIj84AQAAAAAAAAErAQAAQAAAAGp2iwN/6u8/yBLsKIQCrD8AQCc/OAEAAAAAAAABLAEAAEAAAADcgTolSODvPzj0pRU7hKc/AIApP0gBAAAAAAAAAS0BAABAAAAAwpiYaNrL7z/ozfTa92GjPwCAKj9IAQAAAAAAAAEuAQAAQAAAAFKDLMBLse8/8DdGynqTnz8AACs/VwEAAAAAAAABLwEAAEAAAABw3bIykY7vP1C8YWgXd5k/AMApP2cBAAAAAAAAATABAABAAAAAPAtvubVl7z/QIdFoy8qUPwBAKT93AQAAAAAAAAExAQAAQAAAAMxwpE3EOO8/sHdqGovWkD8AQCY/dwEAAAAAAAABMgEAAEAAAABe1tnh0gvvP+Brhau47Is/AAAlP3cBAAAAAAAAATMBAABAAAAA8DsPduHe7j+gyYmEcpyHPwBAID93AQAAAAAAAAE0AQAAQAAAANbNDvYQuO4/IAjiv0O8hD8AQB4/hgEAAAAAAAABNQEAAEAAAAC8Xw52QJHuPyAnjl0sTIM/AAAWP4YBAAAAAAAAATYBAABAAAAA3LmU6IVu7j8gJ45dLEyDPwCAEj+WAQAAAAAAAAE3AQAAQAAAADTcoU3hT+4/IAjiv0O8hD8AAPQ+lgEAAAAAAAABOAEAAEAAAACoYvKrRzPuPyDZX9Nm5IY/AADePrUBAAAAAAAAATkBAABAAAAAVLHJ/MMa7j+gmgeYlcSJPwAASj61AQAAAAAAAAE6AQAAQAAAABxk5EZLBO4/YD0Dv9sUjj8AAL49tQEAAAAAAAABOwEAAEAAAAAAe0KK3e/tP7B3ahqL1pA/AAAMPdQBAAAAAAAAATwBAABAAAAA8u4Kdrxa7T+EnM6xYxKwPwAA6z4AAAAAAAAAAAE9AQAAQAAAANYFablORu0/WNST7bLirj8AACE/DwAAAAAAAAABPgEAAEAAAADyaayyWUjtP4jMKMa4Pq8/AMAqPw8AAAAAAAAAAT8BAABAAAAAEM7vq2RK7T+IzCjGuD6vPwDAMT8PAAAAAAAAAAFAAQAAQAAAACoyM6VvTO0/iMwoxrg+rz8AACw/DwAAAAAAAAABQQEAAEAAAABk+rmXhVDtP4jMKMa4Pq8/AAAoPx8AAAAAAAAAAUIBAABAAAAA1IrHfLFY7T+IzCjGuD6vPwBABD8fAAAAAAAAAAFDAQAAQAAAAH7jW1TzZO0/qEhzsrtsrz8AAOg+HwAAAAAAAAABRAEAAEAAAACYzP0QYXntP4jMKMa4Pq8/AADVPj4AAAAAAAAAAUUBAABAAAAA8rawsn7M7j8YKi2fcu6qPwCA6T4AAAAAAAAAAAFGAQAAQAAAAGLCX9RHwu4/yBLsKIQCrD8AACA/EAAAAAAAAAABRwEAAEAAAAAs+tjhMb7uP3ieDGR7eKs/AMApPxAAAAAAAAAAAUgBAABAAAAA1s0O9hC47j8YKi2fcu6qPwDAMD8QAAAAAAAAAAFJAQAAQAAAANbNDvYQuO4/GCotn3Luqj8AQDM/HwAAAAAAAAABSgEAAEAAAAC6acv8BbbuPwiu4rJvwKo/AAAzPx8AAAAAAAAAAUsBAABAAAAAumnL/AW27j8IruKyb8CqPwDAID8vAAAAAAAAAAFMAQAAQAAAALppy/wFtu4/CK7ism/Aqj8AgBg/LwAAAAAAAAABTQEAAEAAAAC6acv8BbbuPwiu4rJvwKo/AACuPi8AAAAAAAAAAU4BAABAAAAA1s0O9hC47j8YKi2fcu6qPwAAaD4vAAAAAAAAAAFPAQAAQAAAANbNDvYQuO4/CK7ism/Aqj8AACY+PgAAAAAAAAABUAEAAEAAAADSlIQDd33tP+SLXxMAsLk/AAC2PgAAAAAAAAAAAVEBAABAAAAAYAR3Hkt17T/MDxUn/YG5PwAA+T4QAAAAAAAAAAFSAQAAQAAAAH5ouhdWd+0/zA8VJ/2BuT8AAAQ/EAAAAAAAAAABUwEAAEAAAACYzP0QYXntP8wPFSf9gbk/AIAJPxAAAAAAAAAAAVQBAABAAAAA0pSEA3d97T/MDxUn/YG5PwCADT8QAAAAAAAAAAFVAQAAQAAAACbBTu+Xg+0/xNHvsPtquT8AQA4/EAAAAAAAAAABVgEAAEAAAAC0tZ/Nzo3tP6RVpcT4PLk/AEAPPyAAAAAAAAAAAVcBAABAAAAAenJ3nhuc7T90XRDs8uC4PwDADz8gAAAAAAAAAAFYAQAAQAAAAHj31WF+ru0/NCdWnettuD8AwA0/LwAAAAAAAAABWQEAAEAAAACS4Hce7MLtP/Twm07k+rc/AMAMPy8AAAAAAAAAAVoBAABAAAAA5pGgzW/b7T+suuH/3Ie3PwCACj8/AAAAAAAAAAFbAQAAQAAAADpDyXzz8+0/ZEYCO9T9tj8AgAk/PwAAAAAAAAABXAEAAEAAAACO9PErdwzuPxTSInbLc7Y/AAAJPz8AAAAAAAAAAV0BAABAAAAAqN2T6OQg7j/cm2gnxAC2PwAACT9OAAAAAAAAAAFeAQAAQAAAAOAqeZ5dN+4/nGWu2LyNtT8AgAk/TgAAAAAAAAABXwEAAEAAAAD6Extby0vuP3zpY+y5X7U/AMAJP10AAAAAAAAAAWABAABAAAAA+ph5Hi5e7j9kbRkAtzG1PwBADj9dAAAAAAAAAAFhAQAAQAAAAL5VUe96bO4/ZG0ZALcxtT8AQBA/bQAAAAAAAAABYgEAAEAAAACGEinAx3ruP3SrPna4SLU/AAASP20AAAAAAAAAAWMBAABAAAAAMGu9lwmH7j+MJ4liu3a1PwDAEj+MAAAAAAAAAAFkAQAAQAAAANrDUW9Lk+4/tOH4xL+7tT8AAA8/jAAAAAAAAAABZQEAAEAAAABmuKJNgp3uP/QXsxPHLrY/AEANP5wAAAAAAAAAAWYBAABAAAAA9KzzK7mn7j80Tm1izqG2PwDACz+cAAAAAAAAAAFnAQAAQAAAAIChRArwse4/fMJMJ9crtz8AAAs/nAAAAAAAAAABaAEAAEAAAAAOlpXoJrzuP9Q2LOzftbc/AMADP5wAAAAAAAAAAWkBAABAAAAAgCajzVLE7j8s6TAn6la4PwCAAD+cAAAAAAAAAAFqAQAAQAAAAPK2sLJ+zO4/dF0Q7PLguD8AAIE+qwAAAAAAAAABawEAAEAAAABiR76XqtTuP7STyjr6U7k/AAAOPqsAAAAAAAAAAWwBAABAAAAAuHOIg8va7j/E0e+w+2q5PwAAlD3aAAAAAAAAAAFtAQAAQAAAABBsoCEYzto/ZoFq8hd94D8AgIk+AAAAAAAAAAABbgEAAEAAAACC8vB/frHaPyYpLyH4f+A/AIC8Pg8AAAAAAAAAAW8BAABAAAAAgvLwf36x2j9mgWryF33gPwAAyD4PAAAAAAAAAAFwAQAAQAAAAILy8H9+sdo/4jHhlFd34D8AANA+DwAAAAAAAAABcQEAAEAAAACC8vB/frHaP+Ix4ZRXd+A/AADiPg8AAAAAAAAAAXIBAABAAAAAgvLwf36x2j/iMeGUV3fgPwCA6D4fAAAAAAAAAAFzAQAAQAAAAILy8H9+sdo/4jHhlFd34D8AgOw+HwAAAAAAAAABdAEAAEAAAADygv5kqrnaP+Ix4ZRXd+A/AADuPi8AAAAAAAAAAXUBAABAAAAA1qMZLwLK2j/iMeGUV3fgPwCA7D4vAAAAAAAAAAF2AQAAQAAAAPCMu+tv3to/4jHhlFd34D8AAOw+PgAAAAAAAAABdwEAAEAAAABEPuSa8/baPyCKHGZ3dOA/AADsPj4AAAAAAAAAAXgBAABAAAAACIAaL6MX2z9e4lc3l3HgPwAA7D4+AAAAAAAAAAF5AQAAQAAAAEBSXqh+QNs/njqTCLdu4D8AgOc+TgAAAAAAAAABegEAAEAAAACw7CgUcG3bP9ySztnWa+A/AIDlPk4AAAAAAAAAAXsBAABAAAAAHIfzf2Ga2z9YQ0V8FmbgPwAA4z5dAAAAAAAAAAF8AQAAQAAAAIohvutSx9s/WENFfBZm4D8AAOI+XQAAAAAAAAABfQEAAEAAAAAwhA9KWvjbP1hDRXwWZuA/AADjPm0AAAAAAAAAAX4BAABAAAAA2OZgqGEp3D/cks7Z1mvgPwCA4z5tAAAAAAAAAAF/AQAAQAAAAIBJsgZpWtw/njqTCLdu4D8AAOg+fQAAAAAAAAABgAEAAEAAAACYPBFKnJPcP17iVzeXceA/AADqPn0AAAAAAAAAAYEBAABAAAAAIMB9cvvU3D/iMeGUV3fgPwCA7D6MAAAAAAAAAAGCAQAAQAAAAFScfnKcIt0/JikvIfh/4D8AgO0+jAAAAAAAAAABgwEAAEAAAAD2CI1XaXjdP6p4uH64heA/AIDtPpwAAAAAAAAAAYQBAABAAAAAYq0USiDK3T/ubwYLWY7gPwAA7j6cAAAAAAAAAAGFAQAAQAAAAEDiqSEDJN4/cr+PaBmU4D8AAPE+nAAAAAAAAAABhgEAAEAAAADkTrgG0HneP/YOGcbZmeA/AIDyPqwAAAAAAAAAAYcBAABAAAAAwoNN3rLT3j+2tt30uZzgPwAA+T6sAAAAAAAAAAGIAQAAQAAAAA5J8JrBNd8/OgZnUnqi4D8AAPw+uwAAAAAAAAABiQEAAEAAAABeDpNX0JffP7xV8K86qOA/AEAAP7sAAAAAAAAAAYoBAABAAAAArNM1FN/53z9ApXkN+63gPwBAAT/LAAAAAAAAAAGLAQAAQAAAAGHoKO/rK+A/xPQCa7uz4D8AgAQ/ywAAAAAAAAABjAEAAEAAAADr5jZU6FrgP0ZEjMh7ueA/AAAGP9oAAAAAAAAAAY0BAABAAAAAdeVEueSJ4D8I7FD3W7zgPwBABz/aAAAAAAAAAAGOAQAAQAAAADms2RD3vOA/ypMVJjy/4D8AwAc/6gAAAAAAAAABjwEAAEAAAAAzO/VaH/TgP8qTFSY8v+A/AIAIP+oAAAAAAAAAAZABAABAAAAAMsoQpUcr4T8I7FD3W7zgPwDACD/+AAAAAAAAAAGRAQAAQAAAABD16PVkYOE/RkSMyHu54D8AQAg//gAAAAAAAAABkgEAAEAAAADTu31Nd5PhP8T0Amu7s+A/AAAIPw0BAAAAAAAAAZMBAABAAAAAsuZVnpTI4T+8VfCvOqjgPwAACT8NAQAAAAAAAAGUAQAAQAAAAMvZtOHHAeI/trbd9Lmc4D8AgAk/HQEAAAAAAAABlQEAAEAAAADGaNAr8DjiP7AXyzk5keA/AEAJPx0BAAAAAAAAAZYBAABAAAAAwvfrdRhw4j+qeLh+uIXgPwAACT8tAQAAAAAAAAGXAQAAQAAAAKIixMY1peI/pNmlwzd64D8AAAk/LQEAAAAAAAABmAEAAEAAAABIhRUlPdbiP17iVzeXceA/AAAJPzwBAAAAAAAAAZkBAABAAAAA8Odmg0QH4z+Ym4BNNmPgPwAACj88AQAAAAAAAAGaAQAAQAAAALSu+9pWOuM/kPxtkrVX4D8AgAo/TAEAAAAAAAABmwEAAEAAAACU2dMrdG/jP0oFIAYVT+A/AEALP0wBAAAAAAAAAZwBAABAAAAAcgSsfJGk4z/ItZaoVEngPwDACz9bAQAAAAAAAAGdAQAAQAAAABpn/dqY1eM/RGYNS5RD4D8AQAs/WwEAAAAAAAABngEAAEAAAACkZQtAlQTkPwBvv77zOuA/AAALP1sBAAAAAAAAAZ8BAABAAAAAFADWq4Yx5D+8d3EyUzLgPwAADD9rAQAAAAAAAAGgAQAAQAAAANbGagOZZOQ/OCjo1JIs4D8AgAw/awEAAAAAAAABoQEAAEAAAAB8KbxhoJXkP/QwmkjyI+A/AMAMP4oBAAAAAAAAAaIBAABAAAAAJIwNwKfG5D8yidUZEiHgPwAADT+KAQAAAAAAAAGjAQAAQAAAALCKGyWk9eQ/cOEQ6zEe4D8AAA0/igEAAAAAAAABpAEAAEAAAAAeJeaQlSLlP645TLxRG+A/AAANP4oBAAAAAAAAAaUBAABAAAAAblttA3xN5T8s6sJekRXgPwCADT+aAQAAAAAAAAGmAQAAQAAAAKYtsXxXduU/akL+L7ES4D8AwA0/mgEAAAAAAAABpwEAAEAAAAD2YzjvPaHlP6iaOQHRD+A/AEANP6oBAAAAAAAAAagBAABAAAAASpq/YSTM5T/o8nTS8AzgPwAADT+qAQAAAAAAAAGpAQAAQAAAANKYzcYg++U/JkuwoxAK4D8AAA0/uQEAAAAAAAABqgEAAEAAAACWX2IeMy7mPyZLsKMQCuA/AAANP7kBAAAAAAAAAasBAABAAAAAIl5wgy9d5j9ko+t0MAfgPwAADT/JAQAAAAAAAAGsAQAAQAAAAKxcfugrjOY/ZKPrdDAH4D8AAA0/yQEAAAAAAAABrQEAAEAAAAD+kgVbErfmP6L7JkZQBOA/AIANP9gBAAAAAAAAAa4BAABAAAAAipETwA7m5j/gU2IXcAHgPwDADT/YAQAAAAAAAAGvAQAAQAAAABSQISULFec/P1g70R/93z8AgA4/6AEAAAAAAAABsAEAAEAAAACeji+KB0TnP7sIsnNf998/AMAOP+gBAAAAAAAAAbEBAABAAAAA8MS2/O1u5z+7CLJzX/ffPwDADj/4AQAAAAAAAAGyAQAAQAAAAEL7PW/Umec/P1g70R/93z8AAA8/+AEAAAAAAAABswEAAEAAAAB4zYHor8LnPz9YO9Ef/d8/AIAQPwcCAAAAAAAAAbQBAABAAAAAkjuCaIDp5z/gU2IXcAHgPwBAET8HAgAAAAAAAAG1AQAAQAAAAKqpguhQEOg/4FNiF3AB4D8AwBI/FwIAAAAAAAABtgEAAEAAAADie8ZhLDnoP+BTYhdwAeA/AIATPxcCAAAAAAAAAbcBAABAAAAAGE4K2wdi6D+i+yZGUATgPwBAEz8XAgAAAAAAAAG4AQAAQAAAAGqEkU3ujOg/ZKPrdDAH4D8AABM/JwIAAAAAAAABuQEAAEAAAACeVtXGybXoP+jydNLwDOA/AIATPycCAAAAAAAAAboBAABAAAAA8oxcObDg6D9qQv4vsRLgPwDAEz82AgAAAAAAAAG7AQAAQAAAAAr7XLmAB+k/7JGHjXEY4D8AQBM/NgIAAAAAAAABvAEAAEAAAAAkaV05US7pP645TLxRG+A/AAATP0YCAAAAAAAAAb0BAABAAAAAPtdduSFV6T9w4RDrMR7gPwCAFD9GAgAAAAAAAAG+AQAAQAAAAJIN5SsIgOk/cOEQ6zEe4D8AQBU/VQIAAAAAAAABvwEAAEAAAACqe+Wr2KbpP3DhEOsxHuA/AEAVP1UCAAAAAAAAAcABAABAAAAA4E0pJbTP6T8yidUZEiHgPwAAFT91AgAAAAAAAAHBAQAAQAAAANxX5qt59Ok/9DCaSPIj4D8AABU/dQIAAAAAAAABwgEAAEAAAACgmRxAKRXqP3aAI6ayKeA/AAAVP3UCAAAAAAAAAcMBAABAAAAASncP280z6j84KOjUkizgPwAAFT91AgAAAAAAAAHEAQAAQAAAANbwvnxnUOo/+s+sA3Mv4D8AABU/hAIAAAAAAAABxQEAAEAAAABiam4eAW3qP7x3cTJTMuA/AEATP4QCAAAAAAAAAcYBAABAAAAA0H/axo+H6j+8d3EyUzLgPwCAEj+UAgAAAAAAAAHHAQAAQAAAACYxA3YToOo/vHdxMlMy4D8AAAs/lAIAAAAAAAAByAEAAEAAAABcfugrjLbqP7x3cTJTMuA/AIAHP6QCAAAAAAAAAckBAABAAAAAdmeK6PnK6j+8d3EyUzLgPwCA9z6kAgAAAAAAAAHKAQAAQAAAAHTs6Ktc3eo/fB82YTM14D8AAO0+swIAAAAAAAABywEAAEAAAABWDQR2tO3qPz7H+o8TOOA/AADLPrMCAAAAAAAAAcwBAABAAAAAOC4fQAz+6j/CFoTt0z3gPwAAvD7DAgAAAAAAAAHNAQAAQAAAAOSGsxdOCus/hL5IHLRA4D8AgLQ+wwIAAAAAAAABzgEAAEAAAAByewT2hBTrPwYO0nl0RuA/AACyPuICAAAAAAAAAc8BAABAAAAAWDQa1/P8xD8KJEfbIw/rPwAAlD4AAAAAAAAAAAHQAQAAQAAAALTRyHjsy8Q/SHyCrEMM6z8AAMs+EAAAAAAAAAAB0QEAAEAAAACU8uNCRNzEP0h8gqxDDOs/AADXPhAAAAAAAAAAAdIBAABAAAAAeBP/DJzsxD8KJEfbIw/rPwAA4D4QAAAAAAAAAAHTAQAAQAAAAFg0Gtfz/MQ/zMsLCgQS6z8AAOg+EAAAAAAAAAAB1AEAAEAAAACs5UKGdxXFP8zLCwoEEus/AADqPh8AAAAAAAAAAdUBAABAAAAAcCd5Gic2xT+Oc9A45BTrPwAA8z4fAAAAAAAAAAHWAQAAQAAAAKj5vJMCX8U/jnPQOOQU6z8AAPc+LwAAAAAAAAAB1wEAAEAAAABMXA7yCZDFP04blWfEF+s/AID+Pi8AAAAAAAAAAdgBAABAAAAA2N96GmnRxT8Qw1mWpBrrPwAAAT8+AAAAAAAAAAHZAQAAQAAAAGBj50LIEsY/0moexYQd6z8AAAU/PgAAAAAAAAAB2gEAAEAAAADo5lNrJ1TGP9JqHsWEHes/AMAGPz4AAAAAAAAAAdsBAABAAAAAVIvbXd6lxj+UEuPzZCDrPwDACT9OAAAAAAAAAAHcAQAAQAAAAKBQfhrtB8c/VrqnIkUj6z8AAAs/TgAAAAAAAAAB3QEAAEAAAADUNjyhU3rHPxZibFElJus/AAAOP14AAAAAAAAAAd4BAABAAAAA6D0V8hH9xz/YCTGABSnrPwAADz9eAAAAAAAAAAHfAQAAQAAAANhlCQ0okMg/XFm63cUu6z8AwA8/bQAAAAAAAAAB4AEAAEAAAADQjf0nPiPJP96oQzuGNOs/AAAQP30AAAAAAAAAAeEBAABAAAAApNYMDazGyT8koJHHJj3rPwAAEj99AAAAAAAAAAHiAQAAQAAAAJz+ACjCWco/aJffU8dF6z8AABM/fQAAAAAAAAAB4wEAAEAAAAAAtwIoBPXKP6yOLeBnTus/AMATP40AAAAAAAAAAeQBAABAAAAA2P8RDXKYyz8w3rY9KFTrPwAAFD+NAAAAAAAAAAHlAQAAQAAAAJBpPLw3TMw/dNUEyshc6z8AgBQ/nAAAAAAAAAAB5gEAAEAAAADAY3RQKQjNP7rMUlZpZes/AMAUP5wAAAAAAAAAAecBAABAAAAAWO65yUbMzT/+w6DiCW7rPwAAFj+sAAAAAAAAAAHoAQAAQAAAAITo8V04iM4/SLvubqp26z8AgBY/rAAAAAAAAAAB6QEAAEAAAAA8UhwN/jvPP8oKeMxqfOs/AEAXP6wAAAAAAAAAAeoBAABAAAAAZExUoe/3zz/KCnjManzrPwDAFz+7AAAAAAAAAAHrAQAAQAAAALqz038cYtA/jLI8+0p/6z8AABk/uwAAAAAAAAAB7AEAAEAAAABAQf0uQcjQP0xaASorgus/AIAZP8sAAAAAAAAAAe0BAABAAAAAWD4Z+Tkm0T8OAsZYC4XrPwBAGj/LAAAAAAAAAAHuAQAAQAAAAGw7NcMyhNE/zqmKh+uH6z8AwBo/2wAAAAAAAAAB7wEAAEAAAADY37y16dXRP5BRT7bLius/AEAaP9sAAAAAAAAAAfABAABAAAAACry9tYoj0j+QUU+2y4rrPwAAGj/qAAAAAAAAAAHxAQAAQAAAAMwHsdD/aNI/UvkT5auN6z8AwBg/6gAAAAAAAAAB8gEAAEAAAAAew5YGSabSPxSh2BOMkOs/AEAYP/oAAAAAAAAAAfMBAABAAAAANrb1SXzf0j/WSJ1CbJPrPwAAFz/6AAAAAAAAAAH0AQAAQAAAABThzZqZFNM/lvBhcUyW6z8AQBY/CgEAAAAAAAAB9QEAAEAAAACEe5gGi0HTP1iYJqAsmes/AMATPwoBAAAAAAAAAfYBAABAAAAAgIVVjVBm0z8aQOvODJzrPwDAEj8ZAQAAAAAAAAH3AQAAQAAAAAz/BC/qgtM/GkDrzgyc6z8AgBE/GQEAAAAAAAAB+AEAAEAAAABgsC3ebZvTP9znr/3snus/AAARPykBAAAAAAAAAfkBAABAAAAARNFIqMWr0z/c56/97J7rPwCAET8pAQAAAAAAAAH6AQAAQAAAAHqZz5rbr9M/3Oev/eye6z8AwBE/OAEAAAAAAAAB+wEAAEAAAABE0UioxavTP9znr/3snus/AMARPzgBAAAAAAAAAfwBAABAAAAAmni00IOf0z/c56/97J7rPwAAEj9IAQAAAAAAAAH9AQAAQAAAAEbHiyEAh9M/3Oev/eye6z8AQBE/SAEAAAAAAAAB/gEAAEAAAADyFWNyfG7TP5yPdCzNoes/AAARP1gBAAAAAAAAAf8BAABAAAAALtQs3sxN0z+cj3QszaHrPwAAET9YAQAAAAAAAAEAAgAAQAAAADDKb1cHKdM/nI90LM2h6z8AABE/ZwEAAAAAAAABAQIAAEAAAADCL6XrFfzSP5yPdCzNoes/AAARP2cBAAAAAAAAAQICAABAAAAAGs1TjQ7L0j+cj3QszaHrPwAAET97AQAAAAAAAAEDAgAAQAAAAMoRblfFjdI/nI90LM2h6z8AQBA/ewEAAAAAAAABBAIAAEAAAAAIxno8UEjSP5yPdCzNoes/AAAQP3sBAAAAAAAAAQUCAABAAAAA1ul5PK/60T+cj3QszaHrPwAAED+LAQAAAAAAAAEGAgAAQAAAAGpF8kn4qNE/nI90LM2h6z8AABA/iwEAAAAAAAABBwIAAEAAAAA2afFJV1vRP143OVutpOs/AAARP5oBAAAAAAAAAQgCAABAAAAAlPziZIoF0T8g3/2JjafrPwCAET+aAQAAAAAAAAEJAgAAQAAAAO6P1H+9r9A/4obCuG2q6z8AQBE/qgEAAAAAAAABCgIAAEAAAADYkri1xFHQP6Quh+dNres/AAARP6oBAAAAAAAAAQsCAABAAAAAFJsr8mvfzz9k1ksWLrDrPwDAEz+5AQAAAAAAAAEMAgAAQAAAAOyg8116I88/ZNZLFi6w6z8AABU/uQEAAAAAAAABDQIAAEAAAACgx9aT4HfOPyZ+EEUOs+s/AEAWP8kBAAAAAAAAAQ4CAABAAAAAWO65yUbMzT/oJdVz7rXrPwDAFj/JAQAAAAAAAAEPAgAAQAAAAISlquTYKM0/qs2Zos646z8AQBY/2QEAAAAAAAABEAIAAEAAAAA8zI0aP33MP2x1XtGuu+s/AAAWP9kBAAAAAAAAARECAABAAAAAgGJja3nJyz/uxOcub8HrPwAAFj/oAQAAAAAAAAESAgAAQAAAAFRoK9eHDcs/chRxjC/H6z8AABY/6AEAAAAAAAABEwIAAEAAAACc/gAowlnKP7YLvxjQz+s/AEAVP/gBAAAAAAAAARQCAABAAAAAUCXkXSiuyT86W0h2kNXrPwAAFT/4AQAAAAAAAAEVAgAAQAAAAPBs4l3mEsk/vKrR01Db6z8AgBU/CAIAAAAAAAABFgIAAEAAAADYZQkNKJDIP0D6WjER4es/AMAVPwgCAAAAAAAAARcCAABAAAAAOO89oZUVyD8Coh9g8ePrPwBAFT8XAgAAAAAAAAEYAgAAQAAAAHiZjf9aq8c/AqIfYPHj6z8AABU/FwIAAAAAAAABGQIAAEAAAACgZPgneFHHPwKiH2Dx4+s/AAAVPycCAAAAAAAAARoCAABAAAAAoFB+Gu0Hxz8Coh9g8ePrPwAAFT8nAgAAAAAAAAEbAgAAQAAAABjNEfKNxsY/QPpaMRHh6z8AABU/JwIAAAAAAAABHAIAAEAAAABwasCThpXGP0D6WjER4es/AAAVPzYCAAAAAAAAAR0CAABAAAAAPJh8Gqtsxj9A+loxEeHrPwAAFT82AgAAAAAAAAEeAgAAQAAAAFh3YVBTXMY/QPpaMRHh6z8AABU/RgIAAAAAAAABHwIAAEAAAABYd2FQU1zGP0D6WjER4es/AMATP0YCAAAAAAAAASACAABAAAAAPJh8Gqtsxj8Coh9g8ePrPwBAEz9GAgAAAAAAAAEhAgAAQAAAAHBqwJOGlcY/wknkjtHm6z8AgBM/VgIAAAAAAAABIgIAAEAAAACMXR/Xuc7GP4TxqL2x6es/AMATP3UCAAAAAAAAASMCAABAAAAA9AGnyXAgxz8IQTIbcu/rPwCAFT91AgAAAAAAAAEkAgAAQAAAAJh4cjUDm8c/ipC7eDL16z8AQBY/dQIAAAAAAAABJQIAAEAAAAAAMXQ1RTbIPw7gRNby+us/AMAWP3UCAAAAAAAAASYCAABAAAAAuJqe5ArqyD+QL84zswDsPwAAFz+FAgAAAAAAAAEnAgAAQAAAAMi18UJUtsk/UteSYpMD7D8AABg/hQIAAAAAAAABKAIAAEAAAABAYVKGyYrKPxR/V5FzBuw/AIAYP5QCAAAAAAAAASkCAABAAAAAhE7pXe5/yz8Uf1eRcwbsPwAAGj+UAgAAAAAAAAEqAgAAQAAAAAAOxK7uncw/UteSYpMD7D8AgBo/pAIAAAAAAAABKwIAAEAAAAB0zZ7/7rvNP9CHCQXT/es/AEAbP6QCAAAAAAAAASwCAABAAAAA0K2UGkfqzj+KkLt4MvXrPwDAGz+zAgAAAAAAAAEtAgAAQAAAAPhn4GSnHNA/wknkjtHm6z8AgBw/swIAAAAAAAABLgIAAEAAAADQsO9JFcDQP/oCDaVw2Os/AMAcP8MCAAAAAAAAAS8CAABAAAAAbjF4PG1f0T9yFHGML8frPwAAHj/DAgAAAAAAAAEwAgAAQAAAAEZ6hyHbAtI/Jn4QRQ6z6z8AgB4/0wIAAAAAAAABMQIAAEAAAABWix35XqrSP5yPdCzNoes/AEAeP9MCAAAAAAAAATICAABAAAAA9Aum67ZJ0z/WSJ1CbJPrPwAAHj/iAgAAAAAAAAEzAgAAQAAAALJrExS32NM/zqmKh+uH6z8AQBw/4gIAAAAAAAABNAIAAEAAAACIqmVyX1fUP8oKeMxqfOs/AIAbP/ICAAAAAAAAATUCAABAAAAA9Fiq69vN1D9Iu+5uqnbrPwDAFj/yAgAAAAAAAAE2AgAAQAAAALSuWo0WONU/hhMqQMpz6z8AgBQ/8gIAAAAAAAABNwIAAEAAAADGq3ZXD5bVP4YTKkDKc+s/AADyPgIDAAAAAAAAATgCAABAAAAA/od3V7Dj1T/KCnjManzrPwAA2T4CAwAAAAAAAAE5AgAAQAAAAExDXY35INY/UvkT5auN6z8AgMk+EQMAAAAAAAABOgIAAEAAAADYvAwvkz3WP5yPdCzNoes/AADEPhEDAAAAAAAAATsCAABAAAAAaPirrlIgxD+6mw8M8t3vPwAAET4AAAAAAAAAAAE8AgAAQAAAANx0P4bz3sM/8lQ4IpHP7z8AAEc+EAAAAAAAAAABPQIAAEAAAACMwxbXb8bDP+y1JWcQxO8/AABTPhAAAAAAAAAAAT4CAABAAAAAVPHSXZSdwz8kb059r7XvPwAAXD4QAAAAAAAAAAE/AgAAQAAAAHTQt5M8jcM/4HcA8Q6t7z8AgIE+EAAAAAAAAAABQAIAAEAAAACQr5zJ5HzDP5yAsmRupO8/AICJPhAAAAAAAAAAAUECAABAAAAAzG1mNTVcwz+S4Z+p7ZjvPwCAnj4vAAAAAAAAAAFCAgAAQAAAAHi8PYaxQ8M/jEKN7myN7z8AAKg+LwAAAAAAAAABQwIAAEAAAAC0egfyASPDP4ajejPsge8/AIC5Pi8AAAAAAAAAAUQCAABAAAAAYMneQn4Kwz+ABGh4a3bvPwAAwT4vAAAAAAAAAAFFAgAAQAAAAJyHqK7O6cI/emVVvepq7z8AgM4+PwAAAAAAAAABRgIAAEAAAABI1n//StHCPzRuBzFKYu8/AADUPj8AAAAAAAAAAUcCAABAAAAAaLVkNfPAwj/wdrmkqVnvPwCA3z4/AAAAAAAAAAFIAgAAQAAAAISUSWubsMI/rH9rGAlR7z8AgOQ+TgAAAAAAAAABSQIAAEAAAAAUBDyGb6jCPygw4rpIS+8/AADpPk4AAAAAAAAAAUoCAABAAAAApHMuoUOgwj+k4FhdiEXvPwAA6z5OAAAAAAAAAAFLAgAAQAAAABQEPIZvqMI/IpHP/8c/7z8AAO8+TgAAAAAAAAABTAIAAEAAAAD0JFdQx7jCP55BRqIHOu8/AIDwPl4AAAAAAAAAAU0CAABAAAAASNZ//0rRwj8c8rxERzTvPwCA8z5eAAAAAAAAAAFOAgAAQAAAAICow3gm+sI/mKIz54Yu7z8AAPU+bgAAAAAAAAABTwIAAEAAAAAkCxXXLSvDPxZTqonGKO8/AAD6Pn0AAAAAAAAAAVACAABAAAAAsI6B/4xswz+SAyEsBiPvPwAA/D6NAAAAAAAAAAFRAgAAQAAAABgzCfJDvsM/0Ftc/SUg7z8AAAM/nQAAAAAAAAABUgIAAEAAAABo+KuuUiDEP9BbXP0lIO8/AEAFP50AAAAAAAAAAVMCAABAAAAAKE5cUI2KxD+SAyEsBiPvPwBACD+dAAAAAAAAAAFUAgAAQAAAAMjEJ7wfBcU/FlOqicYo7z8AQAk/rAAAAAAAAAABVQIAAEAAAADcywAN3ofFP5iiM+eGLu8/AIALP6wAAAAAAAAAAVYCAABAAAAAYGPnQsgSxj/emYFzJzfvPwBADD+8AAAAAAAAAAFXAgAAQAAAAFSL213epcY/IpHP/8c/7z8AQAw/vAAAAAAAAAABWAIAAEAAAACgZPgneFHHP2aIHYxoSO8/AAAMP8sAAAAAAAAAAVkCAABAAAAAxF4wvGkNyD+sf2sYCVHvPwCADD/LAAAAAAAAAAFaAgAAQAAAAIDIWmsvwcg/sh5+04lc7z8AwAw/2wAAAAAAAAABWwIAAEAAAACM463JeI3JP7i9kI4KaO8/AIANP9sAAAAAAAAAAVwCAABAAAAASE3YeD5Byj++XKNJi3PvPwDADT/rAAAAAAAAAAFdAgAAQAAAAHRHEA0w/co/Qqwsp0t57z8AwA0/6wAAAAAAAAABXgIAAEAAAACAYmNrecnLP8T7tQQMf+8/AAAOP/oAAAAAAAAAAV8CAABAAAAAAA7Eru6dzD+Go3oz7IHvPwAADj/6AAAAAAAAAAFgAgAAQAAAAHi5JPJjcs0/CvMDkayH7z8AAA4/+gAAAAAAAAABYQIAAEAAAACI1HdQrT7OP8qayL+Miu8/AIAPPwoBAAAAAAAAAWICAABAAAAAKF+9ycoCzz+MQo3ubI3vPwBAED8KAQAAAAAAAAFjAgAAQAAAAMTpAkPoxs8/TupRHU2Q7z8AQBE/GgEAAAAAAAABZAIAAEAAAADYkri1xFHQP07qUR1NkO8/AMARPxoBAAAAAAAAAWUCAABAAAAAmOhoV/+70D9O6lEdTZDvPwDAET8pAQAAAAAAAAFmAgAAQAAAAB52kgYkItE/TupRHU2Q7z8AABI/KQEAAAAAAAABZwIAAEAAAABsOzXDMoTRP07qUR1NkO8/AAASPzkBAAAAAAAAAWgCAABAAAAAgDhRjSvi0T9O6lEdTZDvPwAAEj85AQAAAAAAAAFpAgAAQAAAAF5t5mQOPNI/jEKN7myN7z8AQBE/SAEAAAAAAAABagIAAEAAAAA6ons88ZXSP4xCje5sje8/AAARP0gBAAAAAAAAAWsCAABAAAAAUJ+XBurz0j/Kmsi/jIrvPwCAED9YAQAAAAAAAAFsAgAAQAAAAGScs9DiUdM/yprIv4yK7z8AABA/WAEAAAAAAAABbQIAAEAAAAB6mc+a26/TP8qayL+Miu8/AIAQP2gBAAAAAAAAAW4CAABAAAAAIAbef6gF1D/Kmsi/jIrvPwDAED9oAQAAAAAAAAFvAgAAQAAAAIiqZXJfV9Q/yprIv4yK7z8AABI/dwEAAAAAAAABcAIAAEAAAADAhmZyAKXUP4xCje5sje8/AIASP3cBAAAAAAAAAXECAABAAAAA8mJncqHy1D+MQo3ubI3vPwDAEj+HAQAAAAAAAAFyAgAAQAAAAF4H72RYRNU/TupRHU2Q7z8AABM/hwEAAAAAAAABcwIAAEAAAADGq3ZXD5bVP07qUR1NkO8/AAATP4cBAAAAAAAAAXQCAABAAAAAbBiFPNzr1T9O6lEdTZDvPwAAEz+mAQAAAAAAAAF1AgAAQAAAANi8DC+TPdY/EJIWTC2T7z8AABQ/pgEAAAAAAAABdgIAAEAAAAAMmQ0vNIvWPxCSFkwtk+8/AIAUP6YBAAAAAAAAAXcCAABAAAAAPnUOL9XY1j8QkhZMLZPvPwBAFT+mAQAAAAAAAAF4AgAAQAAAAKoZliGMKtc/EJIWTC2T7z8AwBU/xQEAAAAAAAABeQIAAEAAAADe9ZYhLXjXP07qUR1NkO8/AAAXP8UBAAAAAAAAAXoCAABAAAAAgGKlBvrN1z+MQo3ubI3vPwCAFz/FAQAAAAAAAAF7AgAAQAAAACjPs+vGI9g/CvMDkayH7z8AgBo/xQEAAAAAAAABfAIAAEAAAADKO8LQk3nYP0hLP2LMhO8/AAAcP9UBAAAAAAAAAX0CAABAAAAAbqjQtWDP2D+Go3oz7IHvPwBAHT/VAQAAAAAAAAF+AgAAQAAAAKKE0bUBHdk/xPu1BAx/7z8AwB0/2QEAAAAAAAABfwIAAEAAAACamEvDjGbZPwJU8dUrfO8/AAAfP9kBAAAAAAAAAYACAABAAAAAJhy46+un2T9CrCynS3nvPwCAHz/oAQAAAAAAAAGBAgAAQAAAALCfJBRL6dk/gARoeGt27z8AACE/6AEAAAAAAAABggIAAEAAAABy6xcvwC7aP75co0mLc+8/AIAhP/gBAAAAAAAAAYMCAABAAAAAMjcLSjV02j/8tN4aq3DvPwAAIz/4AQAAAAAAAAGEAgAAQAAAAGYTDErWwdo//LTeGqtw7z8AgCM/CAIAAAAAAAABhQIAAEAAAAAoX/9kSwfbP/y03hqrcO8/AMAjPwgCAAAAAAAAAYYCAABAAAAA6Kryf8BM2z++XKNJi3PvPwAAJD8XAgAAAAAAAAGHAgAAQAAAADhm2LUJits/gARoeGt27z8AACQ/FwIAAAAAAAABiAIAAEAAAABSWTf5PMPbP0KsLKdLee8/AAAkPycCAAAAAAAAAYkCAABAAAAA+ruIV0T02z8CVPHVK3zvPwAAJD8nAgAAAAAAAAGKAgAAQAAAAGhWU8M1Idw/hqN6M+yB7z8AACQ/NgIAAAAAAAABiwIAAEAAAABiYBBK+0XcP0hLP2LMhO8/AMAiPzYCAAAAAAAAAYwCAABAAAAAKqJG3qpm3D8K8wORrIfvPwBAIj9GAgAAAAAAAAGNAgAAQAAAALQb9n9Eg9w/yprIv4yK7z8AwB8/RgIAAAAAAAABjgIAAEAAAADOBJg8spfcP4xCje5sje8/AMAeP0YCAAAAAAAAAY8CAABAAAAA6O05+R+s3D9O6lEdTZDvPwCAGD9WAgAAAAAAAAGQAgAAQAAAAMwOVcN3vNw/EJIWTC2T7z8AABY/VgIAAAAAAAABkQIAAEAAAAA8n2Koo8TcP9I523oNlu8/AAD2PmUCAAAAAAAAAZICAABAAAAAdmfpmrnI3D9UiWTYzZvvPwAA3j5lAgAAAAAAAAGTAgAAQAAAAHZn6Zq5yNw/2tjtNY6h7z8AgNA+lAIAAAAAAAABlAIAAEAAAAB2Z+maucjcP5yAsmRupO8/AADMPpQCAAAAAAAACw=="/>
</p:tagLst>
</file>

<file path=ppt/tags/tag8.xml><?xml version="1.0" encoding="utf-8"?>
<p:tagLst xmlns:a="http://schemas.openxmlformats.org/drawingml/2006/main" xmlns:r="http://schemas.openxmlformats.org/officeDocument/2006/relationships" xmlns:p="http://schemas.openxmlformats.org/presentationml/2006/main">
  <p:tag name="ATHENA.MIXSHAPE" val="|streamable=true|audioOnly=true|recordStart=0|recordEnd=56233|recordLength=56266|start=0|end=56233|audioFormat={00001610-0000-0010-8000-00AA00389B71}|audioRate=44100|muted=false|volume=0.8|fadeIn=0|fadeOut=0|videoFormat={34363248-0000-0010-8000-00AA00389B71}|videoRate=15|videoWidth=256|videoHeight=256"/>
</p:tagLst>
</file>

<file path=ppt/tags/tag9.xml><?xml version="1.0" encoding="utf-8"?>
<p:tagLst xmlns:a="http://schemas.openxmlformats.org/drawingml/2006/main" xmlns:r="http://schemas.openxmlformats.org/officeDocument/2006/relationships" xmlns:p="http://schemas.openxmlformats.org/presentationml/2006/main">
  <p:tag name="ATHENA.MIXSHAPE" val="AAEAAAD/////AQAAAAAAAAAMAgAAAE9BdXRob3JQUFQsIFZlcnNpb249MC4xLjYyMzYuMCwgQ3VsdHVyZT1uZXV0cmFsLCBQdWJsaWNLZXlUb2tlbj0zMWJmMzg1NmFkMzY0ZTM1BQEAAAALSW5rTWF0dGVyVjEEAAAABVNjYWxlDUxpc3RgMStfaXRlbXMMTGlzdGAxK19zaXplD0xpc3RgMStfdmVyc2lvbgAEAAALF1NoYXJlZC5JbmtpbmcuSW5rQXRvbVtdAgAAAAgIAgAAABC5LT8JAwAAABcAAAAdAAAABwMAAAAAAQAAACAAAAAECUlua0F0b21WMQIAAAAJBAAAAAkFAAAACQYAAAAJBwAAAAkIAAAACQkAAAAJCgAAAAkLAAAACQwAAAAJDQAAAAkOAAAACQ8AAAAJEAAAAAkRAAAACRIAAAAJEwAAAAkUAAAACRUAAAAJFgAAAAkXAAAACRgAAAAJGQAAAAkaAAAADQkFBAAAAAtQZW5TdHJva2VWMQQAAAAKQXR0cmlidXRlcwVUcmFjZQlTdGFydFRpbWUEVHlwZQQEAAQPUGVuQXR0cmlidXRlc1YxAgAAAApJbmtUcmFjZVYxAgAAABAMQWN0aW9uVHlwZVYxAgAAAAIAAAAJGwAAAAkcAAAAHBcAAAAAAAAF4////wxBY3Rpb25UeXBlVjEBAAAAB3ZhbHVlX18ACAIAAAAAAAAAAQUAAAAEAAAACR4AAAAJHwAAAP8ZAAAAAAAAAeD////j////AAAAAAEGAAAABAAAAAkhAAAACSIAAADGJQAAAAAAAAHd////4////wAAAAABBwAAAAQAAAAJJAAAAAklAAAA8C0AAAAAAAAB2v///+P///8AAAAAAQgAAAAEAAAACScAAAAJKAAAAJpdAAAAAAAAAdf////j////AAAAAAEJAAAABAAAAAkqAAAACSsAAAC0YQAAAAAAAAHU////4////wAAAAABCgAAAAQAAAAJLQAAAAkuAAAADn4AAAAAAAAB0f///+P///8AAAAAAQsAAAAEAAAACTAAAAAJMQAAAFShAAAAAAAAAc7////j////AAAAAAEMAAAABAAAAAkzAAAACTQAAABTogAAAAAAAAHL////4////wAAAAABDQAAAAQAAAAJNgAAAAk3AAAAlKgAAAAAAAAByP///+P///8AAAAAAQ4AAAAEAAAACTkAAAAJOgAAAOKpAAAAAAAAAcX////j////AAAAAAEPAAAABAAAAAk8AAAACT0AAAD+twAAAAAAAAHC////4////wAAAAABEAAAAAQAAAAJPwAAAAlAAAAA4rkAAAAAAAABv////+P///8AAAAAAREAAAAEAAAACUIAAAAJQwAAANa7AAAAAAAAAbz////j////AAAAAAESAAAABAAAAAlFAAAACUYAAADavQAAAAAAAAG5////4////wAAAAABEwAAAAQAAAAJSAAAAAlJAAAAtr8AAAAAAAABtv///+P///8AAAAAARQAAAAEAAAACUsAAAAJTAAAALXAAAAAAAAAAbP////j////AAAAAAEVAAAABAAAAAlOAAAACU8AAABPwgAAAAAAAAGw////4////wAAAAABFgAAAAQAAAAJUQAAAAlSAAAABcQAAAAAAAABrf///+P///8AAAAAARcAAAAEAAAACVQAAAAJVQAAAEzFAAAAAAAAAar////j////AAAAAAEYAAAABAAAAAlXAAAACVgAAACCxwAAAAAAAAGn////4////wAAAAABGQAAAAQAAAAJWgAAAAlbAAAAwMgAAAAAAAABpP///+P///8AAAAAARoAAAAEAAAACV0AAAAJXgAAALrJAAAAAAAAAaH////j////AAAAAAUbAAAAD1BlbkF0dHJpYnV0ZXNWMQoAAAAHX2NvbG9yQQdfY29sb3JSB19jb2xvckcHX2NvbG9yQgpGaXRUb0N1cnZlBkhlaWdodA5JZ25vcmVQcmVzc3VyZQ1Jc0hpZ2hsaWdodGVyBVNoYXBlBVdpZHRoAAAAAAAAAAAEAAICAgIBBgEBDEJydXNoU2hhcGVWMQIAAAAGAgAAAP8AAP8AAAAAAAAACEAAAAWg////DEJydXNoU2hhcGVWMQEAAAAHdmFsdWVfXwAIAgAAAAEAAAAAAAAAAAAIQAUcAAAACklua1RyYWNlVjEDAAAADUxpc3RgMStfaXRlbXMMTGlzdGAxK19zaXplD0xpc3RgMStfdmVyc2lvbgQAABhTaGFyZWQuSW5raW5nLklua1BvaW50W10CAAAACAgCAAAACWEAAAAqAAAAKgAAAAEeAAAAGwAAAP8AAP8AAAAAAAAACEAAAAGe////oP///wEAAAAAAAAAAAAIQAEfAAAAHAAAAAljAAAANgAAADYAAAABIQAAABsAAAD/AAD/AAAAAAAAAAhAAAABnP///6D///8BAAAAAAAAAAAACEABIgAAABwAAAAJZQAAAGoAAABqAAAAASQAAAAbAAAA/wAA/wAAAAAAAAAIQAAAAZr///+g////AQAAAAAAAAAAAAhAASUAAAAcAAAACWcAAACwAAAAsAAAAAEnAAAAGwAAAP8AAP8AAAAAAAAACEAAAAGY////oP///wEAAAAAAAAAAAAIQAEoAAAAHAAAAAlpAAAAUgAAAFIAAAABKgAAABsAAAD/AAD/AAAAAAAAAAhAAAABlv///6D///8BAAAAAAAAAAAACEABKwAAABwAAAAJawAAAEUAAABFAAAAAS0AAAAbAAAA/wAA/wAAAAAAAAAIQAAAAZT///+g////AQAAAAAAAAAAAAhAAS4AAAAcAAAACW0AAACGAAAAhgAAAAEwAAAAGwAAAP8AAP8AAAAAAAAACEAAAAGS////oP///wEAAAAAAAAAAAAIQAExAAAAHAAAAAlvAAAAFgAAABYAAAABMwAAABsAAAD/AAD/AAAAAAAAAAhAAAABkP///6D///8BAAAAAAAAAAAACEABNAAAABwAAAAJcQAAAB4AAAAeAAAAATYAAAAbAAAA/wAA/wAAAAAAAAAIQAAAAY7///+g////AQAAAAAAAAAAAAhAATcAAAAcAAAACXMAAAAcAAAAHAAAAAE5AAAAGwAAAP8AAP8AAAAAAAAACEAAAAGM////oP///wEAAAAAAAAAAAAIQAE6AAAAHAAAAAl1AAAAJgAAACYAAAABPAAAABsAAAD/AAD/AAAAAAAAAAhAAAABiv///6D///8BAAAAAAAAAAAACEABPQAAABwAAAAJdwAAADIAAAAyAAAAAT8AAAAbAAAA/wAA/wAAAAAAAAAIQAAAAYj///+g////AQAAAAAAAAAAAAhAAUAAAAAcAAAACXkAAAAvAAAALwAAAAFCAAAAGwAAAP8AAP8AAAAAAAAACEAAAAGG////oP///wEAAAAAAAAAAAAIQAFDAAAAHAAAAAl7AAAANwAAADcAAAABRQAAABsAAAD/AAD/AAAAAAAAAAhAAAABhP///6D///8BAAAAAAAAAAAACEABRgAAABwAAAAJfQAAADQAAAA0AAAAAUgAAAAbAAAA/wAA/wAAAAAAAAAIQAAAAYL///+g////AQAAAAAAAAAAAAhAAUkAAAAcAAAACX8AAAAYAAAAGAAAAAFLAAAAGwAAAP8AAP8AAAAAAAAACEAAAAGA////oP///wEAAAAAAAAAAAAIQAFMAAAAHAAAAAmBAAAAMgAAADIAAAABTgAAABsAAAD/AAD/AAAAAAAAAAhAAAABfv///6D///8BAAAAAAAAAAAACEABTwAAABwAAAAJgwAAACUAAAAlAAAAAVEAAAAbAAAA/wAA/wAAAAAAAAAIQAAAAXz///+g////AQAAAAAAAAAAAAhAAVIAAAAcAAAACYUAAAAkAAAAJAAAAAFUAAAAGwAAAP8AAP8AAAAAAAAACEAAAAF6////oP///wEAAAAAAAAAAAAIQAFVAAAAHAAAAAmHAAAARQAAAEUAAAABVwAAABsAAAD/AAD/AAAAAAAAAAhAAAABeP///6D///8BAAAAAAAAAAAACEABWAAAABwAAAAJiQAAAB4AAAAeAAAAAVoAAAAbAAAA/wAA/wAAAAAAAAAIQAAAAXb///+g////AQAAAAAAAAAAAAhAAVsAAAAcAAAACYsAAAAUAAAAFAAAAAFdAAAAGwAAAP8AAP8AAAAAAAAACEAAAAF0////oP///wEAAAAAAAAAAAAIQAFeAAAAHAAAAAmNAAAAqAAAAKgAAAAHYQAAAAABAAAAQAAAAAQKSW5rUG9pbnRWMQIAAAAJjgAAAAmPAAAACZAAAAAJkQAAAAmSAAAACZMAAAAJlAAAAAmVAAAACZYAAAAJlwAAAAmYAAAACZkAAAAJmgAAAAmbAAAACZwAAAAJnQAAAAmeAAAACZ8AAAAJoAAAAAmhAAAACaIAAAAJowAAAAmkAAAACaUAAAAJpgAAAAmnAAAACagAAAAJqQAAAAmqAAAACasAAAAJrAAAAAmtAAAACa4AAAAJrwAAAAmwAAAACbEAAAAJsgAAAAmzAAAACbQAAAAJtQAAAAm2AAAACbcAAAANFgdjAAAAAAEAAABAAAAABApJbmtQb2ludFYxAgAAAAm4AAAACbkAAAAJugAAAAm7AAAACbwAAAAJvQAAAAm+AAAACb8AAAAJwAAAAAnBAAAACcIAAAAJwwAAAAnEAAAACcUAAAAJxgAAAAnHAAAACcgAAAAJyQAAAAnKAAAACcsAAAAJzAAAAAnNAAAACc4AAAAJzwAAAAnQAAAACdEAAAAJ0gAAAAnTAAAACdQAAAAJ1QAAAAnWAAAACdcAAAAJ2AAAAAnZAAAACdoAAAAJ2wAAAAncAAAACd0AAAAJ3gAAAAnfAAAACeAAAAAJ4QAAAAniAAAACeMAAAAJ5AAAAAnlAAAACeYAAAAJ5wAAAAnoAAAACekAAAAJ6gAAAAnrAAAACewAAAAJ7QAAAA0KB2UAAAAAAQAAAIAAAAAECklua1BvaW50VjECAAAACe4AAAAJ7wAAAAnwAAAACfEAAAAJ8gAAAAnzAAAACfQAAAAJ9QAAAAn2AAAACfcAAAAJ+AAAAAn5AAAACfoAAAAJ+wAAAAn8AAAACf0AAAAJ/gAAAAn/AAAACQABAAAJAQEAAAkCAQAACQMBAAAJBAEAAAkFAQAACQYBAAAJBwEAAAkIAQAACQkBAAAJCgEAAAkLAQAACQwBAAAJDQEAAAkOAQAACQ8BAAAJEAEAAAkRAQAACRIBAAAJEwEAAAkUAQAACRUBAAAJFgEAAAkXAQAACRgBAAAJGQEAAAkaAQAACRsBAAAJHAEAAAkdAQAACR4BAAAJHwEAAAkgAQAACSEBAAAJIgEAAAkjAQAACSQBAAAJJQEAAAkmAQAACScBAAAJKAEAAAkpAQAACSoBAAAJKwEAAAksAQAACS0BAAAJLgEAAAkvAQAACTABAAAJMQEAAAkyAQAACTMBAAAJNAEAAAk1AQAACTYBAAAJNwEAAAk4AQAACTkBAAAJOgEAAAk7AQAACTwBAAAJPQEAAAk+AQAACT8BAAAJQAEAAAlBAQAACUIBAAAJQwEAAAlEAQAACUUBAAAJRgEAAAlHAQAACUgBAAAJSQEAAAlKAQAACUsBAAAJTAEAAAlNAQAACU4BAAAJTwEAAAlQAQAACVEBAAAJUgEAAAlTAQAACVQBAAAJVQEAAAlWAQAACVcBAAANFgdnAAAAAAEAAAAAAQAABApJbmtQb2ludFYxAgAAAAlYAQAACVkBAAAJWgEAAAlbAQAACVwBAAAJXQEAAAleAQAACV8BAAAJYAEAAAlhAQAACWIBAAAJYwEAAAlkAQAACWUBAAAJZgEAAAlnAQAACWgBAAAJaQEAAAlqAQAACWsBAAAJbAEAAAltAQAACW4BAAAJbwEAAAlwAQAACXEBAAAJcgEAAAlzAQAACXQBAAAJdQEAAAl2AQAACXcBAAAJeAEAAAl5AQAACXoBAAAJewEAAAl8AQAACX0BAAAJfgEAAAl/AQAACYABAAAJgQEAAAmCAQAACYMBAAAJhAEAAAmFAQAACYYBAAAJhwEAAAmIAQAACYkBAAAJigEAAAmLAQAACYwBAAAJjQEAAAmOAQAACY8BAAAJkAEAAAmRAQAACZIBAAAJkwEAAAmUAQAACZUBAAAJlgEAAAmXAQAACZgBAAAJmQEAAAmaAQAACZsBAAAJnAEAAAmdAQAACZ4BAAAJnwEAAAmgAQAACaEBAAAJogEAAAmjAQAACaQBAAAJpQEAAAmmAQAACacBAAAJqAEAAAmpAQAACaoBAAAJqwEAAAmsAQAACa0BAAAJrgEAAAmvAQAACbABAAAJsQEAAAmyAQAACbMBAAAJtAEAAAm1AQAACbYBAAAJtwEAAAm4AQAACbkBAAAJugEAAAm7AQAACbwBAAAJvQEAAAm+AQAACb8BAAAJwAEAAAnBAQAACcIBAAAJwwEAAAnEAQAACcUBAAAJxgEAAAnHAQAACcgBAAAJyQEAAAnKAQAACcsBAAAJzAEAAAnNAQAACc4BAAAJzwEAAAnQAQAACdEBAAAJ0gEAAAnTAQAACdQBAAAJ1QEAAAnWAQAACdcBAAAJ2AEAAAnZAQAACdoBAAAJ2wEAAAncAQAACd0BAAAJ3gEAAAnfAQAACeABAAAJ4QEAAAniAQAACeMBAAAJ5AEAAAnlAQAACeYBAAAJ5wEAAAnoAQAACekBAAAJ6gEAAAnrAQAACewBAAAJ7QEAAAnuAQAACe8BAAAJ8AEAAAnxAQAACfIBAAAJ8wEAAAn0AQAACfUBAAAJ9gEAAAn3AQAACfgBAAAJ+QEAAAn6AQAACfsBAAAJ/AEAAAn9AQAACf4BAAAJ/wEAAAkAAgAACQECAAAJAgIAAAkDAgAACQQCAAAJBQIAAAkGAgAACQcCAAANUAdpAAAAAAEAAACAAAAABApJbmtQb2ludFYxAgAAAAkIAgAACQkCAAAJCgIAAAkLAgAACQwCAAAJDQIAAAkOAgAACQ8CAAAJEAIAAAkRAgAACRICAAAJEwIAAAkUAgAACRUCAAAJFgIAAAkXAgAACRgCAAAJGQIAAAkaAgAACRsCAAAJHAIAAAkdAgAACR4CAAAJHwIAAAkgAgAACSECAAAJIgIAAAkjAgAACSQCAAAJJQIAAAkmAgAACScCAAAJKAIAAAkpAgAACSoCAAAJKwIAAAksAgAACS0CAAAJLgIAAAkvAgAACTACAAAJMQIAAAkyAgAACTMCAAAJNAIAAAk1AgAACTYCAAAJNwIAAAk4AgAACTkCAAAJOgIAAAk7AgAACTwCAAAJPQIAAAk+AgAACT8CAAAJQAIAAAlBAgAACUICAAAJQwIAAAlEAgAACUUCAAAJRgIAAAlHAgAACUgCAAAJSQIAAAlKAgAACUsCAAAJTAIAAAlNAgAACU4CAAAJTwIAAAlQAgAACVECAAAJUgIAAAlTAgAACVQCAAAJVQIAAAlWAgAACVcCAAAJWAIAAAlZAgAADS4HawAAAAABAAAAgAAAAAQKSW5rUG9pbnRWMQIAAAAJWgIAAAlbAgAACVwCAAAJXQIAAAleAgAACV8CAAAJYAIAAAlhAgAACWICAAAJYwIAAAlkAgAACWUCAAAJZgIAAAlnAgAACWgCAAAJaQIAAAlqAgAACWsCAAAJbAIAAAltAgAACW4CAAAJbwIAAAlwAgAACXECAAAJcgIAAAlzAgAACXQCAAAJdQIAAAl2AgAACXcCAAAJeAIAAAl5AgAACXoCAAAJewIAAAl8AgAACX0CAAAJfgIAAAl/AgAACYACAAAJgQIAAAmCAgAACYMCAAAJhAIAAAmFAgAACYYCAAAJhwIAAAmIAgAACYkCAAAJigIAAAmLAgAACYwCAAAJjQIAAAmOAgAACY8CAAAJkAIAAAmRAgAACZICAAAJkwIAAAmUAgAACZUCAAAJlgIAAAmXAgAACZgCAAAJmQIAAAmaAgAACZsCAAAJnAIAAAmdAgAACZ4CAAANOwdtAAAAAAEAAAAAAQAABApJbmtQb2ludFYxAgAAAAmfAgAACaACAAAJoQIAAAmiAgAACaMCAAAJpAIAAAmlAgAACaYCAAAJpwIAAAmoAgAACakCAAAJqgIAAAmrAgAACawCAAAJrQIAAAmuAgAACa8CAAAJsAIAAAmxAgAACbICAAAJswIAAAm0AgAACbUCAAAJtgIAAAm3AgAACbgCAAAJuQIAAAm6AgAACbsCAAAJvAIAAAm9AgAACb4CAAAJvwIAAAnAAgAACcECAAAJwgIAAAnDAgAACcQCAAAJxQIAAAnGAgAACccCAAAJyAIAAAnJAgAACcoCAAAJywIAAAnMAgAACc0CAAAJzgIAAAnPAgAACdACAAAJ0QIAAAnSAgAACdMCAAAJ1AIAAAnVAgAACdYCAAAJ1wIAAAnYAgAACdkCAAAJ2gIAAAnbAgAACdwCAAAJ3QIAAAneAgAACd8CAAAJ4AIAAAnhAgAACeICAAAJ4wIAAAnkAgAACeUCAAAJ5gIAAAnnAgAACegCAAAJ6QIAAAnqAgAACesCAAAJ7AIAAAntAgAACe4CAAAJ7wIAAAnwAgAACfECAAAJ8gIAAAnzAgAACfQCAAAJ9QIAAAn2AgAACfcCAAAJ+AIAAAn5AgAACfoCAAAJ+wIAAAn8AgAACf0CAAAJ/gIAAAn/AgAACQADAAAJAQMAAAkCAwAACQMDAAAJBAMAAAkFAwAACQYDAAAJBwMAAAkIAwAACQkDAAAJCgMAAAkLAwAACQwDAAAJDQMAAAkOAwAACQ8DAAAJEAMAAAkRAwAACRIDAAAJEwMAAAkUAwAACRUDAAAJFgMAAAkXAwAACRgDAAAJGQMAAAkaAwAACRsDAAAJHAMAAAkdAwAACR4DAAAJHwMAAAkgAwAACSEDAAAJIgMAAAkjAwAACSQDAAANegdvAAAAAAEAAAAgAAAABApJbmtQb2ludFYxAgAAAAklAwAACSYDAAAJJwMAAAkoAwAACSkDAAAJKgMAAAkrAwAACSwDAAAJLQMAAAkuAwAACS8DAAAJMAMAAAkxAwAACTIDAAAJMwMAAAk0AwAACTUDAAAJNgMAAAk3AwAACTgDAAAJOQMAAAk6AwAADQoHcQAAAAABAAAAIAAAAAQKSW5rUG9pbnRWMQIAAAAJOwMAAAk8AwAACT0DAAAJPgMAAAk/AwAACUADAAAJQQMAAAlCAwAACUMDAAAJRAMAAAlFAwAACUYDAAAJRwMAAAlIAwAACUkDAAAJSgMAAAlLAwAACUwDAAAJTQMAAAlOAwAACU8DAAAJUAMAAAlRAwAACVIDAAAJUwMAAAlUAwAACVUDAAAJVgMAAAlXAwAACVgDAAANAgdzAAAAAAEAAAAgAAAABApJbmtQb2ludFYxAgAAAAlZAwAACVoDAAAJWwMAAAlcAwAACV0DAAAJXgMAAAlfAwAACWADAAAJYQMAAAliAwAACWMDAAAJZAMAAAllAwAACWYDAAAJZwMAAAloAwAACWkDAAAJagMAAAlrAwAACWwDAAAJbQMAAAluAwAACW8DAAAJcAMAAAlxAwAACXIDAAAJcwMAAAl0AwAADQQHdQAAAAABAAAAQAAAAAQKSW5rUG9pbnRWMQIAAAAJdQMAAAl2AwAACXcDAAAJeAMAAAl5AwAACXoDAAAJewMAAAl8AwAACX0DAAAJfgMAAAl/AwAACYADAAAJgQMAAAmCAwAACYMDAAAJhAMAAAmFAwAACYYDAAAJhwMAAAmIAwAACYkDAAAJigMAAAmLAwAACYwDAAAJjQMAAAmOAwAACY8DAAAJkAMAAAmRAwAACZIDAAAJkwMAAAmUAwAACZUDAAAJlgMAAAmXAwAACZgDAAAJmQMAAAmaAwAADRoHdwAAAAABAAAAQAAAAAQKSW5rUG9pbnRWMQIAAAAJmwMAAAmcAwAACZ0DAAAJngMAAAmfAwAACaADAAAJoQMAAAmiAwAACaMDAAAJpAMAAAmlAwAACaYDAAAJpwMAAAmoAwAACakDAAAJqgMAAAmrAwAACawDAAAJrQMAAAmuAwAACa8DAAAJsAMAAAmxAwAACbIDAAAJswMAAAm0AwAACbUDAAAJtgMAAAm3AwAACbgDAAAJuQMAAAm6AwAACbsDAAAJvAMAAAm9AwAACb4DAAAJvwMAAAnAAwAACcEDAAAJwgMAAAnDAwAACcQDAAAJxQMAAAnGAwAACccDAAAJyAMAAAnJAwAACcoDAAAJywMAAAnMAwAADQ4HeQAAAAABAAAAQAAAAAQKSW5rUG9pbnRWMQIAAAAJzQMAAAnOAwAACc8DAAAJ0AMAAAnRAwAACdIDAAAJ0wMAAAnUAwAACdUDAAAJ1gMAAAnXAwAACdgDAAAJ2QMAAAnaAwAACdsDAAAJ3AMAAAndAwAACd4DAAAJ3wMAAAngAwAACeEDAAAJ4gMAAAnjAwAACeQDAAAJ5QMAAAnmAwAACecDAAAJ6AMAAAnpAwAACeoDAAAJ6wMAAAnsAwAACe0DAAAJ7gMAAAnvAwAACfADAAAJ8QMAAAnyAwAACfMDAAAJ9AMAAAn1AwAACfYDAAAJ9wMAAAn4AwAACfkDAAAJ+gMAAAn7AwAADREHewAAAAABAAAAQAAAAAQKSW5rUG9pbnRWMQIAAAAJ/AMAAAn9AwAACf4DAAAJ/wMAAAkABAAACQEEAAAJAgQAAAkDBAAACQQEAAAJBQQAAAkGBAAACQcEAAAJCAQAAAkJBAAACQoEAAAJCwQAAAkMBAAACQ0EAAAJDgQAAAkPBAAACRAEAAAJEQQAAAkSBAAACRMEAAAJFAQAAAkVBAAACRYEAAAJFwQAAAkYBAAACRkEAAAJGgQAAAkbBAAACRwEAAAJHQQAAAkeBAAACR8EAAAJIAQAAAkhBAAACSIEAAAJIwQAAAkkBAAACSUEAAAJJgQAAAknBAAACSgEAAAJKQQAAAkqBAAACSsEAAAJLAQAAAktBAAACS4EAAAJLwQAAAkwBAAACTEEAAAJMgQAAA0JB30AAAAAAQAAAEAAAAAECklua1BvaW50VjECAAAACTMEAAAJNAQAAAk1BAAACTYEAAAJNwQAAAk4BAAACTkEAAAJOgQAAAk7BAAACTwEAAAJPQQAAAk+BAAACT8EAAAJQAQAAAlBBAAACUIEAAAJQwQAAAlEBAAACUUEAAAJRgQAAAlHBAAACUgEAAAJSQQAAAlKBAAACUsEAAAJTAQAAAlNBAAACU4EAAAJTwQAAAlQBAAACVEEAAAJUgQAAAlTBAAACVQEAAAJVQQAAAlWBAAACVcEAAAJWAQAAAlZBAAACVoEAAAJWwQAAAlcBAAACV0EAAAJXgQAAAlfBAAACWAEAAAJYQQAAAliBAAACWMEAAAJZAQAAAllBAAACWYEAAANDAd/AAAAAAEAAAAgAAAABApJbmtQb2ludFYxAgAAAAlnBAAACWgEAAAJaQQAAAlqBAAACWsEAAAJbAQAAAltBAAACW4EAAAJbwQAAAlwBAAACXEEAAAJcgQAAAlzBAAACXQEAAAJdQQAAAl2BAAACXcEAAAJeAQAAAl5BAAACXoEAAAJewQAAAl8BAAACX0EAAAJfgQAAA0IB4EAAAAAAQAAAEAAAAAECklua1BvaW50VjECAAAACX8EAAAJgAQAAAmBBAAACYIEAAAJgwQAAAmEBAAACYUEAAAJhgQAAAmHBAAACYgEAAAJiQQAAAmKBAAACYsEAAAJjAQAAAmNBAAACY4EAAAJjwQAAAmQBAAACZEEAAAJkgQAAAmTBAAACZQEAAAJlQQAAAmWBAAACZcEAAAJmAQAAAmZBAAACZoEAAAJmwQAAAmcBAAACZ0EAAAJngQAAAmfBAAACaAEAAAJoQQAAAmiBAAACaMEAAAJpAQAAAmlBAAACaYEAAAJpwQAAAmoBAAACakEAAAJqgQAAAmrBAAACawEAAAJrQQAAAmuBAAACa8EAAAJsAQAAA0OB4MAAAAAAQAAAEAAAAAECklua1BvaW50VjECAAAACbEEAAAJsgQAAAmzBAAACbQEAAAJtQQAAAm2BAAACbcEAAAJuAQAAAm5BAAACboEAAAJuwQAAAm8BAAACb0EAAAJvgQAAAm/BAAACcAEAAAJwQQAAAnCBAAACcMEAAAJxAQAAAnFBAAACcYEAAAJxwQAAAnIBAAACckEAAAJygQAAAnLBAAACcwEAAAJzQQAAAnOBAAACc8EAAAJ0AQAAAnRBAAACdIEAAAJ0wQAAAnUBAAACdUEAAANGweFAAAAAAEAAABAAAAABApJbmtQb2ludFYxAgAAAAnWBAAACdcEAAAJ2AQAAAnZBAAACdoEAAAJ2wQAAAncBAAACd0EAAAJ3gQAAAnfBAAACeAEAAAJ4QQAAAniBAAACeMEAAAJ5AQAAAnlBAAACeYEAAAJ5wQAAAnoBAAACekEAAAJ6gQAAAnrBAAACewEAAAJ7QQAAAnuBAAACe8EAAAJ8AQAAAnxBAAACfIEAAAJ8wQAAAn0BAAACfUEAAAJ9gQAAAn3BAAACfgEAAAJ+QQAAA0cB4cAAAAAAQAAAIAAAAAECklua1BvaW50VjECAAAACfoEAAAJ+wQAAAn8BAAACf0EAAAJ/gQAAAn/BAAACQAFAAAJAQUAAAkCBQAACQMFAAAJBAUAAAkFBQAACQYFAAAJBwUAAAkIBQAACQkFAAAJCgUAAAkLBQAACQwFAAAJDQUAAAkOBQAACQ8FAAAJEAUAAAkRBQAACRIFAAAJEwUAAAkUBQAACRUFAAAJFgUAAAkXBQAACRgFAAAJGQUAAAkaBQAACRsFAAAJHAUAAAkdBQAACR4FAAAJHwUAAAkgBQAACSEFAAAJIgUAAAkjBQAACSQFAAAJJQUAAAkmBQAACScFAAAJKAUAAAkpBQAACSoFAAAJKwUAAAksBQAACS0FAAAJLgUAAAkvBQAACTAFAAAJMQUAAAkyBQAACTMFAAAJNAUAAAk1BQAACTYFAAAJNwUAAAk4BQAACTkFAAAJOgUAAAk7BQAACTwFAAAJPQUAAAk+BQAADTsHiQAAAAABAAAAIAAAAAQKSW5rUG9pbnRWMQIAAAAJPwUAAAlABQAACUEFAAAJQgUAAAlDBQAACUQFAAAJRQUAAAlGBQAACUcFAAAJSAUAAAlJBQAACUoFAAAJSwUAAAlMBQAACU0FAAAJTgUAAAlPBQAACVAFAAAJUQUAAAlSBQAACVMFAAAJVAUAAAlVBQAACVYFAAAJVwUAAAlYBQAACVkFAAAJWgUAAAlbBQAACVwFAAANAgeLAAAAAAEAAAAgAAAABApJbmtQb2ludFYxAgAAAAldBQAACV4FAAAJXwUAAAlgBQAACWEFAAAJYgUAAAljBQAACWQFAAAJZQUAAAlmBQAACWcFAAAJaAUAAAlpBQAACWoFAAAJawUAAAlsBQAACW0FAAAJbgUAAAlvBQAACXAFAAANDAeNAAAAAAEAAAAAAQAABApJbmtQb2ludFYxAgAAAAlxBQAACXIFAAAJcwUAAAl0BQAACXUFAAAJdgUAAAl3BQAACXgFAAAJeQUAAAl6BQAACXsFAAAJfAUAAAl9BQAACX4FAAAJfwUAAAmABQAACYEFAAAJggUAAAmDBQAACYQFAAAJhQUAAAmGBQAACYcFAAAJiAUAAAmJBQAACYoFAAAJiwUAAAmMBQAACY0FAAAJjgUAAAmPBQAACZAFAAAJkQUAAAmSBQAACZMFAAAJlAUAAAmVBQAACZYFAAAJlwUAAAmYBQAACZkFAAAJmgUAAAmbBQAACZwFAAAJnQUAAAmeBQAACZ8FAAAJoAUAAAmhBQAACaIFAAAJowUAAAmkBQAACaUFAAAJpgUAAAmnBQAACagFAAAJqQUAAAmqBQAACasFAAAJrAUAAAmtBQAACa4FAAAJrwUAAAmwBQAACbEFAAAJsgUAAAmzBQAACbQFAAAJtQUAAAm2BQAACbcFAAAJuAUAAAm5BQAACboFAAAJuwUAAAm8BQAACb0FAAAJvgUAAAm/BQAACcAFAAAJwQUAAAnCBQAACcMFAAAJxAUAAAnFBQAACcYFAAAJxwUAAAnIBQAACckFAAAJygUAAAnLBQAACcwFAAAJzQUAAAnOBQAACc8FAAAJ0AUAAAnRBQAACdIFAAAJ0wUAAAnUBQAACdUFAAAJ1gUAAAnXBQAACdgFAAAJ2QUAAAnaBQAACdsFAAAJ3AUAAAndBQAACd4FAAAJ3wUAAAngBQAACeEFAAAJ4gUAAAnjBQAACeQFAAAJ5QUAAAnmBQAACecFAAAJ6AUAAAnpBQAACeoFAAAJ6wUAAAnsBQAACe0FAAAJ7gUAAAnvBQAACfAFAAAJ8QUAAAnyBQAACfMFAAAJ9AUAAAn1BQAACfYFAAAJ9wUAAAn4BQAACfkFAAAJ+gUAAAn7BQAACfwFAAAJ/QUAAAn+BQAACf8FAAAJAAYAAAkBBgAACQIGAAAJAwYAAAkEBgAACQUGAAAJBgYAAAkHBgAACQgGAAAJCQYAAAkKBgAACQsGAAAJDAYAAAkNBgAACQ4GAAAJDwYAAAkQBgAACREGAAAJEgYAAAkTBgAACRQGAAAJFQYAAAkWBgAACRcGAAAJGAYAAA1YBY4AAAAKSW5rUG9pbnRWMQQAAAABWAFZDlByZXNzdXJlRmFjdG9yCVRpbWVTdGFtcAAAAAAGBgsQAgAAAIhVbuRAf+Q/kLSJnBFioz8AAII+AAAAAAAAAAABjwAAAI4AAAD+P/NUXnnkP7hEmVg6JqM/AACyPhAAAAAAAAAAAZAAAACOAAAAXgXS+NZ65D+4RJlYOiajPwCAvD4QAAAAAAAAAAGRAAAAjgAAAIhVbuRAf+Q/uESZWDomoz8AgMQ+EAAAAAAAAAABkgAAAI4AAADqGk2IuYDkP7hEmVg6JqM/AADJPhAAAAAAAAAAAZMAAACOAAAArqUK0KqD5D+4RJlYOiajPwCAyT4gAAAAAAAAAAGUAAAAjgAAADq7hV+NieQ/yAyhtk4Ioz8AgMg+IAAAAAAAAAABlQAAAI4AAAAklt+S6JDkP+DUqBRj6qI/AADIPi8AAAAAAAAAAZYAAACOAAAA1vv2DTWb5D/wnLByd8yiPwAAyD4vAAAAAAAAAAGXAAAAjgAAAEzsy9ByqOQ/AGW40Iuuoj8AAMg+PwAAAAAAAAABmAAAAI4AAACIZ17bobjkPxgtwC6gkKI/AIDGPj8AAAAAAAAAAZkAAACOAAAAJqjPiUnK5D8YLcAuoJCiPwAAxj4/AAAAAAAAAAGaAAAAjgAAAIhz/n/i3uQ/KPXHjLRyoj8AAMc+TwAAAAAAAAABmwAAAI4AAADsPi12e/PkPyj1x4y0cqI/AIDHPk8AAAAAAAAAAZwAAACOAAAAsM86EI0J5T84vc/qyFSiPwAAzT5PAAAAAAAAAAGdAAAAjgAAAAB2wzmBJeU/UIXXSN02oj8AANA+XgAAAAAAAAABngAAAI4AAADYMcfyV0flP2BN36bxGKI/AIDUPl4AAAAAAAAAAZ8AAACOAAAAdniI8x9s5T9gTd+m8RiiPwCA1j5uAAAAAAAAAAGgAAAAjgAAAHiEKJhgkuU/YE3fpvEYoj8AANw+bgAAAAAAAAABoQAAAI4AAAAWy+mYKLflP2BN36bxGKI/AADePn0AAAAAAAAAAaIAAACOAAAAeJxo4eHe5T9wFecEBvuhPwAA5z59AAAAAAAAAAGjAAAAjgAAAAK+gxUFC+Y/eN3uYhrdoT8AAOs+jQAAAAAAAAABpAAAAI4AAABSalyRGTrmP3jd7mIa3aE/AIDxPo0AAAAAAAAAAaUAAACOAAAAQFFWabVn5j943e5iGt2hPwAA9D6dAAAAAAAAAAGmAAAAjgAAAGatkvlfkuY/eN3uYhrdoT8AgPc+nQAAAAAAAAABpwAAAI4AAABUlIzR+7/mP4il9sAuv6E/AAD5PqwAAAAAAAAAAagAAACOAAAABgZE8Yjw5j+gbf4eQ6GhPwCA+j6sAAAAAAAAAAGpAAAAjgAAALh3+xAWIec/oG3+HkOhoT8AgPs+vAAAAAAAAAABqgAAAI4AAACmXvXosU7nP7A1Bn1Xg6E/AID7PrwAAAAAAAAAAasAAACOAAAALoAQHdV65z/YxRU5gEehPwAA/D7MAAAAAAAAAAGsAAAAjgAAALqhK1H4puc/EB4tU73toD8AAPw+zAAAAAAAAAABrQAAAI4AAABGw0aFG9PnP0h2RG36k6A/AAD8PtsAAAAAAAAAAa4AAACOAAAAbh+DFcb95z9oBlQpI1igPwCA+T7bAAAAAAAAAAGvAAAAjgAAANDwAV5/Jeg/kJZj5UscoD8AgPg+6wAAAAAAAAABsAAAAI4AAACorAUXVkfoP3BN5kLpwJ8/AAD2PusAAAAAAAAAAbEAAACOAAAAvt1LiDtm6D+wbQW7OkmfPwCA9D76AAAAAAAAAAGyAAAAjgAAAKq+9Q23gOg/4P0Ud2MNnz8AAOc++gAAAAAAAAABswAAAI4AAABwTwOoyJboPwCOJDOM0Z4/AIDgPgoBAAAAAAAAAbQAAACOAAAADpB0VnCo6D9QrkOr3VmePwCAnj4KAQAAAAAAAAG1AAAAjgAAAOZFKL0mt+g/cD5TZwYenj8AgIA+GgEAAAAAAAABtgAAAI4AAACWqz84c8HoP5DOYiMv4p0/AABhPhoBAAAAAAAAAbcAAACOAAAAvvvbI93F6D+wXnLfV6adPwAAVz45AQAAAAAAAAG4AAAAjgAAAO5QHW3cLOU/AHjO53mNcj8AAHQ+AAAAAAAAAAABuQAAAI4AAAA66wXyjyLlP8C4DNgcnnE/AACnPhAAAAAAAAAAAboAAACOAAAA2iUnThch5T9A+UrIv65wPwAAsT4QAAAAAAAAAAG7AAAAjgAAAHZgSKqeH+U/gPSOUQugbT8AgLg+EAAAAAAAAAABvAAAAI4AAAB2YEiqnh/lP4D0jlELoG0/AADLPhAAAAAAAAAAAb0AAACOAAAAEptpBiYe5T8AdgsyUcFrPwAA0j4gAAAAAAAAAAG+AAAAjgAAALLVimKtHOU/AHYLMlHBaz8AANw+IAAAAAAAAAABvwAAAI4AAABOEKy+NBvlPwD3hxKX4mk/AADgPiAAAAAAAAAAAcAAAACOAAAAioXudkMY5T8A94cSl+JpPwAA4D4gAAAAAAAAAAHBAAAAjgAAAIqF7nZDGOU/AHgE89wDaD8AAOA+LwAAAAAAAAABwgAAAI4AAAAowA/TyhblPwD5gNMiJWY/AADhPi8AAAAAAAAAAcMAAACOAAAAxvowL1IV5T8A+YDTIiVmPwCA4T4vAAAAAAAAAAHEAAAAjgAAAP5vc+dgEuU/AHgE89wDaD8AgOE+LwAAAAAAAAABxQAAAI4AAAA65bWfbw/lPwB2CzJRwWs/AADiPj8AAAAAAAAAAcYAAACOAAAAFJUZtAUL5T/AuAzYHJ5xPwAA4j5PAAAAAAAAAAHHAAAAjgAAACa6v4CqA+U/QDWXNks6dz8AAOI+TwAAAAAAAAAByAAAAI4AAAAUj8lh5ffkP8AwpbQztX4/AADlPl4AAAAAAAAAAckAAACOAAAA2BM3V7bn5D8gNfywGX+EPwCA5j5uAAAAAAAAAAHKAAAAjgAAANYN5wSW1OQ/wLGGD0gbij8AgOk+bgAAAAAAAAABywAAAI4AAADWB5eydcHkP/AG+XqSF5A/AADrPn0AAAAAAAAAAcwAAACOAAAAdDxovNys5D8gtS7ugCGTPwCA6z59AAAAAAAAAAHNAAAAjgAAABJxOcZDmOQ/AENF6R2jlj8AAOw+oQAAAAAAAAABzgAAAI4AAACupQrQqoPkP9DQW+S6JJo/AADsPqEAAAAAAAAAAc8AAACOAAAArp+6fYpw5D+wXnLfV6adPwAA7D6hAAAAAAAAAAHQAAAAjgAAAEzUi4fxW+Q/IOY0sdHPoD8AAO4+oQAAAAAAAAAB0QAAAI4AAABMzjs10UjkP/CcsHJ3zKI/AADvPrAAAAAAAAAAAdIAAACOAAAASsjr4rA15D/IGzSSMaukPwCA7z6wAAAAAAAAAAHTAAAAjgAAABBNWdiBJeQ/qJq3seuJpj8AAPA+wAAAAAAAAAAB1AAAAI4AAACaXIQVRBjkP6ipSo3OLKg/AADwPsAAAAAAAAAAAdUAAACOAAAAhjGO9n4M5D+4gOXGxbGpPwAA8D7QAAAAAAAAAAHWAAAAjgAAAJhWNMMjBeQ/4B+IXtEYqz8AAPE+0AAAAAAAAAAB1wAAAI4AAAByBpjXuQDkPyhPOrIFRKw/AIDxPt8AAAAAAAAAAdgAAACOAAAAEEG5M0H/4z9wfuwFOm+tPwAA9T7fAAAAAAAAAAHZAAAAjgAAANTLdnsyAuQ/wHWmt4J8rj8AgPY+7wAAAAAAAAAB2gAAAI4AAADAptCujQnkP0A1aMffa68/AAD7Pu8AAAAAAAAAAdsAAACOAAAAcgzoKdoT5D9U+pRrni2wPwCA/D7+AAAAAAAAAAHcAAAAjgAAAIY33kifH+Q/FL55IleWsD8AgP0+/gAAAAAAAAAB3QAAAI4AAAD+J7ML3SzkP9CBXtkP/7A/AAD+Pg4BAAAAAAAAAd4AAACOAAAAOKNFFgw95D+QRUOQyGexPwAA/z4OAQAAAAAAAAHfAAAAjgAAAPwzU7AdU+Q/YO0rdovBsT8AgP8+HgEAAAAAAAAB4AAAAI4AAAAkij/up2rkPzB5GItYDLI/AIABPx4BAAAAAAAAAeEAAACOAAAAEmvpcyOF5D8EBQWgJVeyPwBAAj8tAQAAAAAAAAHiAAAAjgAAAMTWUEGQouQ/0JDxtPKhsj8AwAI/LQEAAAAAAAAB4wAAAI4AAAB0QrgO/b/kP6wA4vjJ3bI/AAADPz0BAAAAAAAAAeQAAACOAAAAYiNilHja5D+QVNZrqwqzPwCAAz89AQAAAAAAAAHlAAAAjgAAAE4EDBr09OQ/dKjK3ow3sz8AwAM/TQEAAAAAAAAB5gAAAI4AAAA65bWfbw/lP2zExq+CRrM/AMADP00BAAAAAAAAAecAAACOAAAAxACBgXIo5T9sxMavgkazPwAABD9NAQAAAAAAAAHoAAAAjgAAAE4cTGN1QeU/bMTGr4JGsz8AAP8+XAEAAAAAAAAB6QAAAI4AAAB2cjih/1jlP2zExq+CRrM/AAD7PlwBAAAAAAAAAeoAAACOAAAAPANGOxFv5T90qMrejDezPwCAyj5sAQAAAAAAAAHrAAAAjgAAAACUU9UiheU/gIzODZcosz8AgLQ+bAEAAAAAAAAB7AAAAI4AAACg1MSDypblP4hw0jyhGbM/AACoPnsBAAAAAAAAAe0AAACOAAAAUDrc/hah5T+QVNZrqwqzPwAApD57AQAAAAAAAAHuAAAAjgAAAAByZFrV12Y/noiAggLQwj8AAFA+AAAAAAAAAAAB7wAAAI4AAACA6E7fRfVgP6hshLEMwcI/AICOPhAAAAAAAAAAAfAAAACOAAAAAAwTAUT5Xj+wUIjgFrLCPwAAlz4QAAAAAAAAAAHxAAAAjgAAAIBKFL7pbWI/uiYOJ6abwj8AAJ0+EAAAAAAAAAAB8gAAAI4AAACArdmcjeZjP74YkD4rlMI/AAChPhAAAAAAAAAAAfMAAACOAAAAAHJkWtXXZj/CChJWsIzCPwCAoT4fAAAAAAAAAAH0AAAAjgAAAIDUKTl5UGg/zO4Vhbp9wj8AAKM+HwAAAAAAAAAB9QAAAI4AAACAN+8XHclpP9TSGbTEbsI/AICjPh8AAAAAAAAAAfYAAACOAAAAgJm09sBBaz/eth3jzl/CPwCAoz4fAAAAAAAAAAH3AAAAjgAAAABfP7QIM24/7IyjKV5Jwj8AAKQ+LwAAAAAAAAAB+AAAAI4AAACAwQSTrKtvP/Zwp1hoOsI/AACmPi8AAAAAAAAAAfkAAACOAAAAAMNHKHpOcT/6Yilw7TLCPwAApz4/AAAAAAAAAAH6AAAAjgAAAADDRyh6TnE/Bkctn/cjwj8AgLA+PwAAAAAAAAAB+wAAAI4AAABAdKoXzApyPwo5r7Z8HMI/AIC0Pj8AAAAAAAAAAfwAAACOAAAAgCUNBx7Hcj8QKzHOARXCPwAAwT4/AAAAAAAAAAH9AAAAjgAAAECI0uXBP3Q/FB2z5YYNwj8AAMY+PwAAAAAAAAAB/gAAAI4AAABAOTXVE/x0PxgPNf0LBsI/AADMPk4AAAAAAAAAAf8AAACOAAAAgJv6s7d0dj8YDzX9CwbCPwCAzj5OAAAAAAAAAAEAAQAAjgAAAICvIoKtqXg/HgG3FJH+wT8AANc+XgAAAAAAAAABAQEAAI4AAAAAw0pQo956PyLzOCwW98E/AADbPm0AAAAAAAAAAQIBAACOAAAAANdyHpkTfT8i8zgsFvfBPwCA4z59AAAAAAAAAAEDAQAAjgAAAIAmsGWZYIA/IvM4LBb3wT8AgOc+jQAAAAAAAAABBAEAAI4AAADA4SY8ZjeCPyLzOCwW98E/AIDtPo0AAAAAAAAAAQUBAACOAAAAYPVOClxshD8m5bpDm+/BPwAA8D6cAAAAAAAAAAEGAQAAjgAAAMBhKNB6/4Y/JuW6Q5vvwT8AgPM+rAAAAAAAAAABBwEAAI4AAABgf2SF606KPyblukOb78E/AAD1PqwAAAAAAAAAAQgBAACOAAAA4JygOlyejT8m5bpDm+/BPwCA9j6sAAAAAAAAAAEJAQAAjgAAAEBd7nfmdpA/IvM4LBb3wT8AgPc+vAAAAAAAAAABCgEAAI4AAABgGGVOs02SPyLzOCwW98E/AAD5PrwAAAAAAAAAAQsBAACOAAAAcNPbJIAklD8eAbcUkf7BPwCA+T7LAAAAAAAAAAEMAQAAjgAAAPA6K3dhKpY/GA81/QsGwj8AAPs+ywAAAAAAAAABDQEAAI4AAABgonrJQjCYPxQds+WGDcI/AID7PtsAAAAAAAAAAQ4BAACOAAAAUF3xnw8Hmj8QKzHOARXCPwCA+z7bAAAAAAAAAAEPAQAAjgAAAMDEQPLwDJw/Cjmvtnwcwj8AAPw+6gAAAAAAAAABEAEAAI4AAABALJBE0hKePwo5r7Z8HMI/AAD8PuoAAAAAAAAAAREBAACOAAAAACBcCeQjoD8GRy2f9yPCPwAA/D76AAAAAAAAAAESAQAAjgAAANgpcPBePqE//lSrh3Irwj8AAPw++gAAAAAAAAABEwEAAI4AAAAI4FxT7oeiP/Zwp1hoOsI/AAD8PgoBAAAAAAAAARQBAACOAAAAMJZJtn3Roz/wfiVB40HCPwAA/j4KAQAAAAAAAAEVAQAAjgAAAGBMNhkNG6U/6JohEtlQwj8AAP8+HQEAAAAAAAABFgEAAI4AAACIAiN8nGSmP+Kon/pTWMI/AID+Ph0BAAAAAAAAARcBAACOAAAAAGXoWkDdpz/eth3jzl/CPwAA/j4tAQAAAAAAAAEYAQAAjgAAADAb1b3PJqk/2sSby0lnwj8AAP0+LQEAAAAAAAABGQEAAI4AAABY0cEgX3CqP9TSGbTEbsI/AAD8Pj0BAAAAAAAAARoBAACOAAAAiIeug+65qz/U0hm0xG7CPwAA/j49AQAAAAAAAAEbAQAAjgAAALA9m+Z9A60/2sSby0lnwj8AAP8+TAEAAAAAAAABHAEAAI4AAADo84dJDU2uP962HePOX8I/AAABP0wBAAAAAAAAAR0BAACOAAAAOABh6iaurz/eth3jzl/CPwCAAT9cAQAAAAAAAAEeAQAAjgAAAEgGnUWgh7A/3rYd485fwj8AwAE/XAEAAAAAAAABHwEAAI4AAABwjAkWLTixP962HePOX8I/AAACP2sBAAAAAAAAASABAACOAAAAnBJ25rnosT/eth3jzl/CPwAAAj9rAQAAAAAAAAEhAQAAjgAAAJhC9ni8gbI/2sSby0lnwj8AAAI/ewEAAAAAAAABIgEAAI4AAACgcnYLvxqzP9TSGbTEbsI/AAACP3sBAAAAAAAAASMBAACOAAAApKL2ncGzsz/Q4JecP3bCPwAAAj97AQAAAAAAAAEkAQAAjgAAAJCngBH/QLQ/0OCXnD92wj8AAAI/iwEAAAAAAAABJQEAAI4AAAB8rAqFPM60P8zuFYW6fcI/AAACP4sBAAAAAAAAASYBAACOAAAAXIae2bRPtT/M7hWFun3CPwBAAT+qAQAAAAAAAAEnAQAAjgAAAFi2Hmy36LU/zO4Vhbp9wj8AAAE/qgEAAAAAAAABKAEAAI4AAABMu6jf9HW2P9Dgl5w/dsI/AAABP6oBAAAAAAAAASkBAACOAAAAOMAyUzIDtz/U0hm0xG7CPwAAAT+qAQAAAAAAAAEqAQAAjgAAACTFvMZvkLc/1NIZtMRuwj8AAAI/ugEAAAAAAAABKwEAAI4AAAAs9TxZcim4P9TSGbTEbsI/AIACP7oBAAAAAAAAASwBAACOAAAAGPrGzK+2uD/U0hm0xG7CPwBAAj/JAQAAAAAAAAEtAQAAjgAAAPDTWiEoOLk/1NIZtMRuwj8AAAI/yQEAAAAAAAABLgEAAI4AAADIre51oLm5P9TSGbTEbsI/AIADP+gBAAAAAAAAAS8BAACOAAAAlFyMq1Mvuj/U0hm0xG7CPwBABD/oAQAAAAAAAAEwAQAAjgAAAGw2IADMsLo/1NIZtMRuwj8AQAU/6AEAAAAAAAABMQEAAI4AAAA05b01fya7P9Dgl5w/dsI/AMAFP+gBAAAAAAAAATIBAACOAAAA6GhlTG2Quz/Q4JecP3bCPwCABj/4AQAAAAAAAAEzAQAAjgAAAJzsDGNb+rs/zO4Vhbp9wj8AwAY/+AEAAAAAAAABNAEAAI4AAABgm6qYDnC8P8zuFYW6fcI/AMAGPwgCAAAAAAAAATUBAACOAAAALEpIzsHlvD/M7hWFun3CPwAABz8IAgAAAAAAAAE2AQAAjgAAAAAk3CI6Z70/zO4Vhbp9wj8AQAY/CAIAAAAAAAABNwEAAI4AAADc/W93sui9P8zuFYW6fcI/AAAGPycCAAAAAAAAATgBAACOAAAAyAL66u91vj/M7hWFun3CPwCABj8nAgAAAAAAAAE5AQAAjgAAAMwyen3yDr8/zO4Vhbp9wj8AwAY/JwIAAAAAAAABOgEAAI4AAAD4uOZNf7+/P8zuFYW6fcI/AIAHPycCAAAAAAAAATsBAACOAAAAgHQz8EAswD/M7hWFun3CPwDABz83AgAAAAAAAAE8AQAAjgAAAH6McznCeMA/zO4Vhbp9wj8AwAc/NwIAAAAAAAABPQEAAI4AAACApLOCQ8XAP8zuFYW6fcI/AAAIP0YCAAAAAAAAAT4BAACOAAAA9qZ4POILwT/M7hWFun3CPwCACD9GAgAAAAAAAAE/AQAAjgAAAOSTwmaeTME/zO4Vhbp9wj8AwAg/VgIAAAAAAAABQAEAAI4AAADQgAyRWo3BP9Dgl5w/dsI/AMAIP1YCAAAAAAAAAUEBAACOAAAAwm1WuxbOwT/U0hm0xG7CPwAACT91AgAAAAAAAAFCAQAAjgAAADhwG3W1FMI/2sSby0lnwj8AgAk/dQIAAAAAAAABQwEAAI4AAACucuAuVFvCP962HePOX8I/AMAJP3UCAAAAAAAAAUQBAACOAAAAroogeNWnwj/iqJ/6U1jCPwBADj91AgAAAAAAAAFFAQAAjgAAALCiYMFW9MI/6JohEtlQwj8AQBA/hQIAAAAAAAABRgEAAI4AAAA60BuaukbDP+yMoyleScI/AMANP4UCAAAAAAAAAUcBAACOAAAAPOhb4zuTwz/wfiVB40HCPwBADD+UAgAAAAAAAAFIAQAAjgAAADwAnCy938M/8H4lQeNBwj8AQAs/lAIAAAAAAAABSQEAAI4AAACyAmHmWybEP/B+JUHjQcI/AAALP6QCAAAAAAAAAUoBAACOAAAAKgUmoPpsxD/wfiVB40HCPwAACz+kAgAAAAAAAAFLAQAAjgAAAI7c9DrUp8Q/8H4lQeNBwj8AAAs/tAIAAAAAAAABTAEAAI4AAADws8PVreLEP/Zwp1hoOsI/AIALP7QCAAAAAAAAAU0BAACOAAAAuEohwt8LxT/2cKdYaDrCPwDACz/DAgAAAAAAAAFOAQAAjgAAAPTLAx8vL8U/9nCnWGg6wj8AwAs/wwIAAAAAAAABTwEAAI4AAACkN2vsm0zFP/Zwp1hoOsI/AAAMP9MCAAAAAAAAAVABAACOAAAAzI1XKiZkxT/2cKdYaDrCPwDACj/TAgAAAAAAAAFRAQAAjgAAAPTjQ2iwe8U/9nCnWGg6wj8AQAo/4gIAAAAAAAABUgEAAI4AAAAKDzqHdYfFP/Zwp1hoOsI/AAAFP+ICAAAAAAAAAVMBAACOAAAApk+rNR2ZxT/2cKdYaDrCPwDAAj/yAgAAAAAAAAFUAQAAjgAAALp6oVTipMU/9nCnWGg6wj8AgMk+8gIAAAAAAAABVQEAAI4AAAC6eqFU4qTFP/Zwp1hoOsI/AICuPvICAAAAAAAAAVYBAACOAAAAzqWXc6ewxT/wfiVB40HCPwAAnz7yAgAAAAAAAAFXAQAAjgAAAM6ll3OnsMU/8H4lQeNBwj8AAJo+AgMAAAAAAAABWAEAAI4AAABrw4i6YqDYPx4CzAf5mcM/AAB5PgAAAAAAAAAAAVkBAACOAAAA9dgDSkWm2D8i9E0ffpLDPwCAqj4PAAAAAAAAAAFaAQAAjgAAADNORgJUo9g/IvRNH36Swz8AALU+DwAAAAAAAAABWwEAAI4AAACB7n7ZJ6zYPyL0TR9+ksM/AIC8Pg8AAAAAAAAAAVwBAACOAAAACQT6aAqy2D8i9E0ffpLDPwAAzD4PAAAAAAAAAAFdAQAAjgAAAJEZdfjst9g/IvRNH36Swz8AgNE+DwAAAAAAAAABXgEAAI4AAADjua3PwMDYPyL0TR9+ksM/AADaPh8AAAAAAAAAAV8BAACOAAAAuW9hNnfP2D8o5s82A4vDPwAA3j4fAAAAAAAAAAFgAQAAjgAAAJUlFZ0t3tg/MMrTZQ18wz8AgOA+LwAAAAAAAAABYQEAAI4AAAD38EOTxvLYPzqu15QXbcM/AIDhPi8AAAAAAAAAAWIBAACOAAAAH0cw0VAK2T9EktvDIV7DPwCA4D4+AAAAAAAAAAFjAQAAjgAAANGyl569J9k/THbf8itPwz8AAOA+PgAAAAAAAAABZAEAAI4AAACDHv9rKkXZP1pMZTm7OMM/AADgPj4AAAAAAAAAAWUBAACOAAAAgSqfEGtr2T9kMGloxSnDPwAA4D5OAAAAAAAAAAFmAQAAjgAAAIU2P7Wrkdk/bhRtl88awz8AAOE+TgAAAAAAAAABZwEAAI4AAABLzZyh3brZP3IG765UE8M/AIDhPl4AAAAAAAAAAWgBAACOAAAAD2T6jQ/k2T986vLdXgTDPwCA6T5eAAAAAAAAAAFpAQAAjgAAAJeFFcIyENo/iM72DGn1wj8AAO0+bQAAAAAAAAABagEAAI4AAAAjpzD2VTzaP5akfFP43sI/AID0Pn0AAAAAAAAAAWsBAACOAAAAOd7GuVtu2j+kegKah8jCPwAA+D59AAAAAAAAAAFsAQAAjgAAABOgGsVSo9o/sFCI4Baywj8AAAA/fQAAAAAAAAABbQEAAI4AAAB1d+lfLN7aP7o0jA8ho8I/AMABP4wAAAAAAAAAAW4BAACOAAAAndl1Qvcb2z++GJA+K5TCPwCAAj+MAAAAAAAAAAFvAQAAjgAAAP+wRN3QVts/yPyTbTWFwj8AAAM/nAAAAAAAAAABcAEAAI4AAAApE9G/m5TbP8zuFYW6fcI/AAADP5wAAAAAAAAAAXEBAACOAAAAieqfWnXP2z/U0hm0xG7CPwAAAz+sAAAAAAAAAAFyAQAAjgAAAHfX6YQxENw/2sSby0lnwj8AgAM/rAAAAAAAAAABcwEAAI4AAABnxDOv7VDcP962HePOX8I/AMADP7sAAAAAAAAAAXQBAACOAAAAjybAkbiO3D/eth3jzl/CPwBAAz+7AAAAAAAAAAF1AQAAjgAAAHsTCrx0z9w/2sSby0lnwj8AAAM/ywAAAAAAAAABdgEAAI4AAACjdZaePw3dP9rEm8tJZ8I/AAADP8sAAAAAAAAAAXcBAACOAAAAzdcigQpL3T/axJvLSWfCPwAAAz/LAAAAAAAAAAF4AQAAjgAAADGv8Rvkhd0/2sSby0lnwj8AgAM/2wAAAAAAAAABeQEAAI4AAABZEX7+rsPdP9rEm8tJZ8I/AMADP9sAAAAAAAAAAXoBAACOAAAARf7HKGsE3j/eth3jzl/CPwCABD/qAAAAAAAAAAF7AQAAjgAAAPl1z5oYSN4/3rYd485fwj8AwAQ/6gAAAAAAAAABfAEAAI4AAACt7dYMxoveP962HePOX8I/AEAEPwkBAAAAAAAAAX0BAACOAAAA0U9j75DJ3j/eth3jzl/CPwAABD8JAQAAAAAAAAF+AQAAjgAAADcnMopqBN8/3rYd485fwj8AAAQ/CQEAAAAAAAABfwEAAI4AAACZ/gAlRD/fP962HePOX8I/AAAEPwkBAAAAAAAAAYABAACOAAAAOUsSeCx33z/eth3jzl/CPwAABD84AQAAAAAAAAGBAQAAjgAAAJsi4RIGst8/3rYd485fwj8AAAQ/OAEAAAAAAAABggEAAI4AAAD9+a+t3+zfP962HePOX8I/AIAEPzgBAAAAAAAAAYMBAACOAAAAEi4eSFUV4D/eth3jzl/CPwDABD84AQAAAAAAAAGEAQAAjgAAAGLUpnFJMeA/2sSby0lnwj8AQAQ/RwEAAAAAAAABhQEAAI4AAACyei+bPU3gP9rEm8tJZ8I/AAAEP0cBAAAAAAAAAYYBAACOAAAAPJb6fEBm4D/axJvLSWfCPwDAAj9XAQAAAAAAAAGHAQAAjgAAACp3pAK8gOA/2sSby0lnwj8AQAI/VwEAAAAAAAABiAEAAI4AAADuB7KczZbgP9rEm8tJZ8I/AIABP2cBAAAAAAAAAYkBAACOAAAAspi/Nt+s4D/axJvLSWfCPwAAAT9nAQAAAAAAAAGKAQAAjgAAALSeD4n/v+A/2sSby0lnwj8AAAE/dgEAAAAAAAABiwEAAI4AAAC0pF/bH9PgP9rEm8tJZ8I/AAABP3YBAAAAAAAAAYwBAACOAAAAUuXQicfk4D/axJvLSWfCPwAAAT92AQAAAAAAAAGNAQAAjgAAAI5gY5T29OA/1NIZtMRuwj8AAAE/hgEAAAAAAAABjgEAAI4AAAAEUThXNALhP9TSGbTEbsI/AEAAP4YBAAAAAAAAAY8BAACOAAAAekENGnIP4T/M7hWFun3CPwAAAD+VAQAAAAAAAAGQAQAAjgAAACynJJW+GeE/yPyTbTWFwj8AgP0+lQEAAAAAAAABkQEAAI4AAAB6R11skiLhP74YkD4rlMI/AID8PqUBAAAAAAAAAZIBAACOAAAAZiK3n+0p4T+6Jg4nppvCPwAA+j6lAQAAAAAAAAGTAQAAjgAAAPI3Mi/QL+E/ujSMDyGjwj8AgPg+tQEAAAAAAAABlAEAAI4AAAC2wu92wTLhP7ZCCvibqsI/AID0PrUBAAAAAAAAAZUBAACOAAAAtsLvdsEy4T+2Qgr4m6rCPwAA8z61AQAAAAAAAAGWAQAAjgAAAFL9ENNIMeE/sFCI4Baywj8AAPI+tQEAAAAAAAABlwEAAI4AAADI55VDZivhP6xeBsmRucI/AADyPsQBAAAAAAAAAZgBAACOAAAAekddbJIi4T+obISxDMHCPwAA8z7UAQAAAAAAAAGZAQAAjgAAAGYcZ03NFuE/noiAggLQwj8AgPM+5AEAAAAAAAABmgEAAI4AAADwK5KKjwnhP5akfFP43sI/AIDyPuQBAAAAAAAAAZsBAACOAAAAGHbeI9n64D+IzvYMafXCPwAA8j7zAQAAAAAAAAGcAQAAjgAAANz6Sxmq6uA/fOry3V4Ewz8AAPI+8wEAAAAAAAABnQEAAI4AAADa9PvGidfgP3IG765UE8M/AADyPgMCAAAAAAAAAZ4BAACOAAAAeCnN0PDC4D9uFG2XzxrDPwAA8z4DAgAAAAAAAAGfAQAAjgAAAFDT4JJmq+A/aCLrf0oiwz8AgPM+EgIAAAAAAAABoAEAAI4AAABk8jYN65DgP2QwaWjFKcM/AIDyPhICAAAAAAAAAaEBAACOAAAAUMHwmwVy4D9gPudQQDHDPwAA8j4iAgAAAAAAAAGiAQAAjgAAAJ5Vic6YVOA/WkxlObs4wz8AgO8+IgIAAAAAAAABowEAAI4AAACKJENdszXgP1Za4yE2QMM/AIDuPjICAAAAAAAAAaQBAACOAAAAePP8680W4D9SaGEKsUfDPwAA7z4yAgAAAAAAAAGlAQAAjgAAADtv8mXu6d8/UmhhCrFHwz8AgO8+QQIAAAAAAAABpgEAAI4AAAD94W9kXqDfP1JoYQqxR8M/AIDuPkECAAAAAAAAAacBAACOAAAAOT9y0+tQ3z9Mdt/yK0/DPwAA7j5RAgAAAAAAAAGoAQAAjgAAADcnMopqBN8/SIRd26ZWwz8AAO4+UQIAAAAAAAABqQEAAI4AAAA1D/JA6bfeP0SS28MhXsM/AADuPmECAAAAAAAAAaoBAACOAAAAqeE2aIVl3j86rteUF23DPwAA7z5hAgAAAAAAAAGrAQAAjgAAAJOeAAA/Dd4/MMrTZQ18wz8AgO8+YQIAAAAAAAABrAEAAI4AAAB/W8qX+LTdPyL0TR9+ksM/AIDuPnACAAAAAAAAAa0BAACOAAAAbRiUL7Jc3T8UHsjY7qjDPwAA7j5wAgAAAAAAAAGuAQAAjgAAAN/q2FZOCt0/DEhCkl+/wz8AAO4+gAIAAAAAAAABrwEAAI4AAABTvR1+6rfcP/xxvEvQ1cM/AADuPoACAAAAAAAAAbABAACOAAAAQXrnFaRf3D/qqbTtu/PDPwAA7j6PAgAAAAAAAAGxAQAAjgAAACs3sa1dB9w/0u8qeCIZxD8AAO4+jwIAAAAAAAABsgEAAI4AAABRab39JazbP7o1oQKJPsQ/AADyPp8CAAAAAAAAAbMBAACOAAAAT1F9tKRf2z+kexeN72PEPwAA9D6fAgAAAAAAAAG0AQAAjgAAAEs5PWsjE9s/jMGNF1aJxD8AgPY+rwIAAAAAAAABtQEAAI4AAAARrLppk8naP3r5hblBp8Q/AID3Pq8CAAAAAAAAAbYBAACOAAAAEZR6IBJ92j9iP/xDqMzEPwCA9j6+AgAAAAAAAAG3AQAAjgAAANUG+B6CM9o/VHf05ZPqxD8AAPY+vgIAAAAAAAABuAEAAI4AAAAjj/Cs1O/ZP0Cv7Id/CMU/AAD2Ps4CAAAAAAAAAbkBAACOAAAA+yxkygmy2T8y2WZB8B7FPwAA9j7OAgAAAAAAAAG6AQAAjgAAACFrEL8Sfdk/JAPh+mA1xT8AgPQ+3gIAAAAAAAABuwEAAI4AAABJqbyzG0jZPxYtW7TRS8U/AAD0Pt4CAAAAAAAAAbwBAACOAAAAvYehf/gb2T8OSVeFx1rFPwAA8z7tAgAAAAAAAAG9AQAAjgAAAH8GvyKp+Ng/CFfVbUJixT8AAPI+7QIAAAAAAAABvgEAAI4AAADPmldVPNvYPwhX1W1CYsU/AIDsPv0CAAAAAAAAAb8BAACOAAAAqURrF7LD2D8IV9VtQmLFPwAA6j79AgAAAAAAAAHAAQAAjgAAAAkE+mgKstg/BGVTVr1pxT8AAOU+DAMAAAAAAAABwQEAAI4AAAAzTkYCVKPYPwRlU1a9acU/AADjPgwDAAAAAAAAAcIBAACOAAAA4a0NK4Ca2D8EZVNWvWnFPwAA4D4MAwAAAAAAAAHDAQAAjgAAAOGtDSuAmtg/CFfVbUJixT8AgN0+DAMAAAAAAAABxAEAAI4AAAAzTkYCVKPYPw5JV4XHWsU/AIDcPiADAAAAAAAAAcUBAACOAAAAge5+2Ses2D8WLVu00UvFPwCA2T4gAwAAAAAAAAHGAQAAjgAAAB8v8IfPvdg/IBFf49s8xT8AgNg+IAMAAAAAAAABxwEAAI4AAABHhdzFWdXYPyr1YhLmLcU/AADZPi8DAAAAAAAAAcgBAACOAAAAfwa/Iqn42D84y+hYdRfFPwCA2T4/AwAAAAAAAAHJAQAAjgAAANGyl569J9k/RqFunwQBxT8AgNk+PwMAAAAAAAABygEAAI4AAABx/6jxpV/ZP1hpdv0Y48Q/AADaPk8DAAAAAAAAAcsBAACOAAAAlWE11HCd2T9oMX5bLcXEPwCA2D5PAwAAAAAAAAHMAQAAjgAAAINOf/4s3tk/evmFuUGnxD8AANg+XgMAAAAAAAABzQEAAI4AAAC/2wEAvSfaP5KzDy/bgcQ/AADYPl4DAAAAAAAAAc4BAACOAAAAman1r/SC2j+obZmkdFzEPwAA2D5uAwAAAAAAAAHPAQAAjgAAADsCp6cd4do/ujWhAok+xD8AANg+bgMAAAAAAAAB0AEAAI4AAADXWlifRj/bP879qGCdIMQ/AADYPn0DAAAAAAAAAdEBAACOAAAAA8mEJlKj2z/gxbC+sQLEPwAA2D59AwAAAAAAAAHSAQAAjgAAAAXtZBQUFtw/8o24HMbkwz8AANg+jQMAAAAAAAAB0wEAAI4AAAA/hoe65IXcPwRkPmNVzsM/AADZPo0DAAAAAAAAAdQBAACOAAAAuZTsGMTy3D8SOsSp5LfDPwCA2T6dAwAAAAAAAAHVAQAAjgAAALu4zAaGZd0/GhBK8HOhwz8AgNk+nQMAAAAAAAAB1gEAAI4AAABF8ieEKt7dPx4CzAf5mcM/AADaPqwDAAAAAAAAAdcBAACOAAAAgYtKKvtN3j8i9E0ffpLDPwAA2j6sAwAAAAAAAAHYAQAAjgAAAIOvKhi9wN4/IvRNH36Swz8AANo+vAMAAAAAAAAB2QEAAI4AAADDSE2+jTDfPyjmzzYDi8M/AADaPrwDAAAAAAAAAdoBAACOAAAA/eFvZF6g3z8o5s82A4vDPwAA2j7MAwAAAAAAAAHbAQAAjgAAAHbtrJmtA+A/IvRNH36Swz8AANo+zAMAAAAAAAAB3AEAAI4AAACKJENdszXgPx4CzAf5mcM/AADaPswDAAAAAAAAAd0BAACOAAAAFEZekdZh4D8aEErwc6HDPwCA2D7bAwAAAAAAAAHeAQAAjgAAAAItWGlyj+A/FB7I2O6owz8AANg+2wMAAAAAAAAB3wEAAI4AAADIw7VVpLjgPxAsRsFpsMM/AADXPusDAAAAAAAAAeABAACOAAAAyM9V+uTe4D8SOsSp5LfDPwAA1j7rAwAAAAAAAAHhAQAAjgAAAKCLWbO7AOE/DEhCkl+/wz8AANc++gMAAAAAAAAB4gEAAI4AAABS98CAKB7hPwhWwHraxsM/AIDXPvoDAAAAAAAAAeMBAACOAAAAek2tvrI14T8IVsB62sbDPwCA1z4aBAAAAAAAAAHkAQAAjgAAAHxT/RDTSOE/CFbAetrGwz8AANg+GgQAAAAAAAAB5QEAAI4AAAC2zo8bAlnhPwhWwHraxsM/AADZPhoEAAAAAAAAAeYBAACOAAAALL9k3j9m4T8IVsB62sbDPwCA2T4aBAAAAAAAAAHnAQAAjgAAABqavhGbbeE/DEhCkl+/wz8AAN4+OQQAAAAAAAAB6AEAAI4AAAB6X521E2/hPxAsRsFpsMM/AADgPjkEAAAAAAAAAekBAACOAAAAel+dtRNv4T8UHsjY7qjDPwCA4T5JBAAAAAAAAAHqAQAAjgAAACy/ZN4/ZuE/HgLMB/mZwz8AgN8+SQQAAAAAAAAB6wEAAI4AAAC2zo8bAlnhPyL0TR9+ksM/AIDePlgEAAAAAAAAAewBAACOAAAAtsg/yeFF4T8o5s82A4vDPwAA3z5YBAAAAAAAAAHtAQAAjgAAAI5yU4tXLuE/KObPNgOLwz8AgN8+aAQAAAAAAAAB7gEAAI4AAAACV4ipVBXhPyjmzzYDi8M/AADlPmgEAAAAAAAAAe8BAACOAAAAUusg3Of34D8o5s82A4vDPwAA6D5oBAAAAAAAAAHwAQAAjgAAANr0+8aJ1+A/LNhRToiDwz8AAPA+dwQAAAAAAAAB8QEAAI4AAADc6FsiSbHgPyzYUU6Ig8M/AIDzPncEAAAAAAAAAfIBAACOAAAAsowfkp6G4D8s2FFOiIPDPwAA/D53BAAAAAAAAAHzAQAAjgAAAMSlJboCWeA/KObPNgOLwz8AgP8+hwQAAAAAAAAB9AEAAI4AAADYviviZivgPyjmzzYDi8M/AAAEP4cEAAAAAAAAAfUBAACOAAAAw4Rt9dDv3z8i9E0ffpLDPwDABT+XBAAAAAAAAAH2AQAAjgAAAEl2CJfxgt8/GhBK8HOhwz8AQAg/lwQAAAAAAAAB9wEAAI4AAACZ8mCAAxnfPxAsRsFpsMM/AEAJP6YEAAAAAAAAAfgBAACOAAAAIeT7ISSs3j8SOsSp5LfDPwDACT+mBAAAAAAAAAH5AQAAjgAAAA2VJRWdLd4/CFbAetrGwz8AAAo/tgQAAAAAAAAB+gEAAI4AAAB/W8qX+LTdPwRkPmNVzsM/AAAKP7YEAAAAAAAAAfsBAACOAAAA9SFvGlQ83T/8cbxL0NXDPwAACj/GBAAAAAAAAAH8AQAAjgAAAFO9HX7qt9w//HG8S9DVwz8AAAo/xgQAAAAAAAAB/QEAAI4AAADvzQ6ajzDcP/xxvEvQ1cM/AAAKP9UEAAAAAAAAAf4BAACOAAAAUWm9/SWs2z8EZD5jVc7DPwBACT/VBAAAAAAAAAH/AQAAjgAAAOt5rhnLJNs/DEhCkl+/wz8AAAk/5QQAAAAAAAABAAIAAI4AAAD/dCSmjZfaPxI6xKnkt8M/AIAJP+UEAAAAAAAAAQECAACOAAAAXRDTCSQT2j8QLEbBabDDPwDACT/0BAAAAAAAAAECAgAAjgAAAPkgxCXJi9k/FB7I2O6owz8AQAQ/9AQAAAAAAAABAwIAAI4AAAB/Br8iqfjYPxQeyNjuqMM/AAACPwQFAAAAAAAAAQQCAACOAAAAGxewPk5x2D8MSEKSX7/DPwAAwj4EBQAAAAAAAAEFAgAAjgAAAC0SJssQ5Nc/+H86NEvdwz8AgKQ+FAUAAAAAAAABBgIAAI4AAAB7gt4P4lPXP+S3MtY2+8M/AICTPhQFAAAAAAAAAQcCAACOAAAAs8egNe631j/W4ayPpxHEPwAAjj44BQAAAAAAAAEIAgAAjgAAABor6r0t6eY/rqUU5+WE1z8AAHw+AAAAAAAAAAABCQIAAI4AAAAaK+q9LenmP7aQV4qtedc/AICsPhAAAAAAAAAAAQoCAACOAAAAfPDIYabq5j+2kFeKrXnXPwAAtz4QAAAAAAAAAAELAgAAjgAAAEJ7hqmX7eY/sJ7VciiB1z8AgL4+EAAAAAAAAAABDAIAAI4AAABCe4apl+3mP7Ce1XIogdc/AADNPhAAAAAAAAAAAQ0CAACOAAAAQnuGqZft5j+wntVyKIHXPwAA0j4gAAAAAAAAAAEOAgAAjgAAAKRAZU0Q7+Y/tJeW/mp91z8AANk+IAAAAAAAAAABDwIAAI4AAABqyyKVAfLmP7SXlv5qfdc/AADcPiAAAAAAAAAAARACAACOAAAALlbg3PL05j+0l5b+an3XPwCA3T4gAAAAAAAAAAERAgAAjgAAAJAbv4Br9uY/tJeW/mp91z8AAN4+LwAAAAAAAAABEgIAAI4AAADy4J0k5PfmP7aQV4qtedc/AADePi8AAAAAAAAAARMCAACOAAAAVKZ8yFz55j+4gtmhMnLXPwAA3j4/AAAAAAAAAAEUAgAAjgAAABoxOhBO/OY/vHuaLXVu1z8AAOA+PwAAAAAAAAABFQIAAI4AAADgu/dXP//mP750W7m3atc/AADhPj8AAAAAAAAAARYCAACOAAAApEa1nzAC5z/CZt3QPGPXPwAA6D4/AAAAAAAAAAEXAgAAjgAAAGjRcuchBec/wmbd0Dxj1z8AgOs+TgAAAAAAAAABGAIAAI4AAACQIQ/TiwnnP8Rfnlx/X9c/AAD2Pk4AAAAAAAAAARkCAACOAAAAGjeKYm4P5z/GWF/owVvXPwCA+j5eAAAAAAAAAAEaAgAAjgAAAKRMBfJQFec/xlhf6MFb1z8AQAI/YgAAAAAAAAABGwIAAI4AAACQJ18lrBznP8ZYX+jBW9c/AIAEP2IAAAAAAAAAARwCAACOAAAAfgK5WAck5z/KUSB0BFjXPwDABz9xAAAAAAAAAAEdAgAAjgAAAC5o0NNTLuc/zErh/0ZU1z8AAAk/gQAAAAAAAAABHgIAAI4AAADizedOoDjnP8xK4f9GVNc/AMAJP5EAAAAAAAAAAR8CAACOAAAAVr68Ed5F5z/MSuH/RlTXPwAACj+RAAAAAAAAAAEgAgAAjgAAADB0cHiUVOc/zErh/0ZU1z8AQAk/kQAAAAAAAAABIQIAAI4AAAAIKiTfSmPnP8xK4f9GVNc/AAAJP7AAAAAAAAAAASICAACOAAAARKW26Xlz5z/OQ6KLiVDXPwAACT+wAAAAAAAAAAEjAgAAjgAAAESrBjyahuc/0DxjF8xM1z8AAAk/sAAAAAAAAAABJAIAAI4AAABEsVaOupnnP9I1JKMOSdc/AIAJP7AAAAAAAAAAASUCAACOAAAARLem4Nqs5z/ULuUuUUXXPwDACT+/AAAAAAAAAAEmAgAAjgAAAES99jL7v+c/1C7lLlFF1z8AwAk/vwAAAAAAAAABJwIAAI4AAAAKTgTNDNbnP9Qu5S5RRdc/AAAKP88AAAAAAAAAASgCAACOAAAA0N4RZx7s5z/WJ6a6k0HXPwAACj/PAAAAAAAAAAEpAgAAjgAAAPY0/qSoA+g/1iemupNB1z8AAAo/3wAAAAAAAAABKgIAAI4AAADiFagqJB7oP9ogZ0bWPdc/AAAKP98AAAAAAAAAASsCAACOAAAADGyUaK416D/aIGdG1j3XPwAACj/uAAAAAAAAAAEsAgAAjgAAADLCgKY4Teg/2iBnRtY91z8AgAo/7gAAAAAAAAABLQIAAI4AAABaGG3kwmToP9ogZ0bWPdc/AMAKP/4AAAAAAAAAAS4CAACOAAAAIKl6ftR66D/aIGdG1j3XPwDACj/+AAAAAAAAAAEvAgAAjgAAAOQ5iBjmkOg/1iemupNB1z8AAAs/DgEAAAAAAAABMAIAAI4AAACqypWy96boP9I1JKMOSdc/AIALPw4BAAAAAAAAATECAACOAAAA0iCC8IG+6D/SNSSjDknXPwDACz8OAQAAAAAAAAEyAgAAjgAAAPp2bi4M1ug/0DxjF8xM1z8AgAw/HQEAAAAAAAABMwIAAI4AAACEkjkQD+/oP9A8YxfMTNc/AMAMPx0BAAAAAAAAATQCAACOAAAAEK4E8hEI6T/QPGMXzEzXPwBADD8tAQAAAAAAAAE1AgAAjgAAADYE8S+cH+k/zkOii4lQ1z8AAAw/LQEAAAAAAAABNgIAAI4AAADAH7wRnzjpP9A8YxfMTNc/AAAMPzwBAAAAAAAAATcCAACOAAAASjuH86FR6T/SNSSjDknXPwAADD88AQAAAAAAAAE4AgAAjgAAABDMlI2zZ+k/1C7lLlFF1z8AgAw/TAEAAAAAAAABOQIAAI4AAAA4IoHLPX/pP9YnprqTQdc/AMAMP0wBAAAAAAAAAToCAACOAAAAYHhtCciW6T/cGSjSGDrXPwCADT9cAQAAAAAAAAE7AgAAjgAAAOqTOOvKr+k/4Auq6Z0y1z8AwA0/XAEAAAAAAAABPAIAAI4AAAB0rwPNzcjpP+T9KwEjK9c/AMANP2sBAAAAAAAAAT0CAACOAAAA/srOrtDh6T/o9uyMZSfXPwAADj9rAQAAAAAAAAE+AgAAjgAAAIjmmZDT+uk/7OhupOof1z8AABA/ewEAAAAAAAABPwIAAI4AAAB2x0MWTxXqP+7hLzAtHNc/AAARP3sBAAAAAAAAAUACAACOAAAAnh0wVNks6j/y07FHshTXPwDAET+LAQAAAAAAAAFBAgAAjgAAAMZzHJJjROo/9sxy0/QQ1z8AABI/iwEAAAAAAAABQgIAAI4AAADsyQjQ7VvqP/q+9Op5Cdc/AEARP5oBAAAAAAAAAUMCAACOAAAAduXTsfB06j/8t7V2vAXXPwAAET+aAQAAAAAAAAFEAgAAjgAAAAIBn5Pzjeo/AKo3jkH+1j8AABI/qgEAAAAAAAABRQIAAI4AAACKHGp19qbqPwacuaXG9tY/AIASP6oBAAAAAAAAAUYCAACOAAAAsnJWs4C+6j8Kjju9S+/WPwDAEj+5AQAAAAAAAAFHAgAAjgAAANzIQvEK1uo/DoC91NDn1j8AABM/uQEAAAAAAAABSAIAAI4AAAA+lHHno+rqPxJyP+xV4NY/AAAUP7kBAAAAAAAAAUkCAACOAAAABCV/gbUA6z8UawB4mNzWPwCAFD/JAQAAAAAAAAFKAgAAjgAAAGbwrXdOFes/GF2Cjx3V1j8AQBU/yQEAAAAAAAABSwIAAI4AAABk9v3JbijrPxxWQxtg0dY/AMAVP9kBAAAAAAAAAUwCAACOAAAAAjdveBY66z8eTwSnos3WPwDAFT/ZAQAAAAAAAAFNAgAAjgAAAKB34Ca+S+s/IEjFMuXJ1j8AABY/6AEAAAAAAAABTgIAAI4AAABAuFHVZV3rPyJBhr4nxtY/AEAVP+gBAAAAAAAAAU8CAACOAAAAQL6hJ4Zw6z8iQYa+J8bWPwAAFT/4AQAAAAAAAAFQAgAAjgAAAN7+EtYtgus/IkGGvifG1j8AwBI/+AEAAAAAAAABUQIAAI4AAAB8P4SE1ZPrPyJBhr4nxtY/AMARPwgCAAAAAAAAAVICAACOAAAAGoD1Mn2l6z8iQYa+J8bWPwCADz8IAgAAAAAAAAFTAgAAjgAAAFT7hz2stes/IkGGvifG1j8AgA4/FwIAAAAAAAABVAIAAI4AAAAssTukYsTrPyJBhr4nxtY/AIAHPxcCAAAAAAAAAVUCAACOAAAABmfvChnT6z8iQYa+J8bWPwBABD8nAgAAAAAAAAFWAgAAjgAAABqS5Sne3us/IkGGvifG1j8AALg+JwIAAAAAAAABVwIAAI4AAADK9/ykKunrPyBIxTLlydY/AACUPjYCAAAAAAAAAVgCAACOAAAAuNJW2IXw6z8gSMUy5cnWPwAAgD42AgAAAAAAAAFZAgAAjgAAABqYNXz+8es/JDpHSmrC1j8AAHM+NgIAAAAAAAABWgIAAI4AAACkRrWfMALnP4wOxrb/vNc/AACMPgAAAAAAAAAAAVsCAACOAAAAQoHW+7cA5z+MDsa2/7zXPwAAwD4QAAAAAAAAAAFcAgAAjgAAAKRGtZ8wAuc/jA7Gtv+81z8AgMs+EAAAAAAAAAABXQIAAI4AAABo0XLnIQXnP4oVBSu9wNc/AADUPhAAAAAAAAAAAV4CAACOAAAALlwwLxMI5z+KFQUrvcDXPwAA2T4QAAAAAAAAAAFfAgAAjgAAAJAhD9OLCec/ihUFK73A1z8AgNk+HwAAAAAAAAABYAIAAI4AAABWrMwafQznP4gcRJ96xNc/AIDZPh8AAAAAAAAAAWECAACOAAAAfPxoBucQ5z+IHESfesTXPwAA2j4fAAAAAAAAAAFiAgAAjgAAAAgS5JXJFuc/iBxEn3rE1z8AgNc+LwAAAAAAAAABYwIAAI4AAADy7D3JJB7nP4gcRJ96xNc/AIDWPi8AAAAAAAAAAWQCAACOAAAAQo12oPgm5z+IHESfesTXPwAA1j4/AAAAAAAAAAFlAgAAjgAAAPTyjRtFMec/iBxEn3rE1z8AANY+PwAAAAAAAAABZgIAAI4AAACmWKWWkTvnP4gcRJ96xNc/AIDTPk4AAAAAAAAAAWcCAACOAAAAHEl6Wc9I5z+IHESfesTXPwCA0j5OAAAAAAAAAAFoAgAAjgAAAJI5TxwNVuc/iBxEn3rE1z8AgNY+XgAAAAAAAAABaQIAAI4AAABq7wKDw2TnP4gcRJ96xNc/AADYPl4AAAAAAAAAAWoCAACOAAAARKW26Xlz5z+EI4MTOMjXPwCA4z5uAAAAAAAAAAFrAgAAjgAAAH4gSfSog+c/girCh/XL1z8AAOg+bgAAAAAAAAABbAIAAI4AAAC6m9v+15PnP4AxAfyyz9c/AIDvPn0AAAAAAAAAAW0CAACOAAAAWNxMrX+l5z9+OEBwcNPXPwAA8j59AAAAAAAAAAFuAgAAjgAAAPYcvlsnt+c/fjhAcHDT1z8AgPQ+jQAAAAAAAAABbwIAAI4AAABY6OxRwMvnP3w/f+Qt19c/AID1Po0AAAAAAAAAAXACAACOAAAAHnn669Hh5z98P3/kLdfXPwAA9z6cAAAAAAAAAAFxAgAAjgAAAKiUxc3U+uc/fD9/5C3X1z8AgPc+nAAAAAAAAAABcgIAAI4AAAD4Ok73yBboP3w/f+Qt19c/AID2PpwAAAAAAAAAAXMCAACOAAAARuHWIL0y6D96Rr5Y69rXPwAA9j68AAAAAAAAAAF0AgAAjgAAAJaHX0qxTug/eka+WOva1z8AAPc+vAAAAAAAAAABdQIAAI4AAACCaAnQLGnoP3pGvljr2tc/AID3PrwAAAAAAAAAAXYCAACOAAAAcEmzVaiD6D98P3/kLdfXPwCA9j68AAAAAAAAAAF3AgAAjgAAAMDvO3+cn+g/fjhAcHDT1z8AAPY+ywAAAAAAAAABeAIAAI4AAAAOlsSokLvoP4AxAfyyz9c/AAD2PssAAAAAAAAAAXkCAACOAAAAIscKGnba6D+AMQH8ss/XPwAA9j7rAAAAAAAAAAF6AgAAjgAAANIycufi9+g/girCh/XL1z8AAPc+6wAAAAAAAAABewIAAI4AAACGntm0TxXpP4Iqwof1y9c/AID3PusAAAAAAAAAAXwCAACOAAAANgpBgrwy6T+EI4MTOMjXPwAA+T7rAAAAAAAAAAF9AgAAjgAAAOp1qE8pUOk/ihUFK73A1z8AgPk++gAAAAAAAAABfgIAAI4AAAA4HDF5HWzpP4wOxrb/vNc/AID5PvoAAAAAAAAAAX8CAACOAAAA6oeYRoqJ6T+OB4dCQrnXPwAA+j4KAQAAAAAAAAGAAgAAjgAAAP643rdvqOk/kABIzoS11z8AAPo+CgEAAAAAAAABgQIAAI4AAAAS6iQpVcfpP5byyeUJrtc/AAD6PhkBAAAAAAAAAYICAACOAAAAJhtrmjrm6T+a5Ev9jqbXPwAA+z4ZAQAAAAAAAAGDAgAAjgAAADpMsQsgBeo/nN0MidGi1z8AgPs+KQEAAAAAAAABhAIAAI4AAADstxjZjCLqP57WzRQUn9c/AID6PikBAAAAAAAAAYUCAACOAAAAOl6hAoE+6j+e1s0UFJ/XPwAA+j5IAQAAAAAAAAGGAgAAjgAAAOzJCNDtW+o/oM+OoFab1z8AAPs+SAEAAAAAAAABhwIAAI4AAABkwC3lS3zqP6TITyyZl9c/AID7PkgBAAAAAAAAAYgCAACOAAAAOnwxniKe6j+mwRC425PXPwAA/T5IAQAAAAAAAAGJAgAAjgAAABY4NVf5v+o/psEQuNuT1z8AgP0+WAEAAAAAAAABigIAAI4AAACMLlpsV+DqP6i60UMekNc/AID9PlgBAAAAAAAAAYsCAACOAAAAol+g3Tz/6j+outFDHpDXPwAA/j5oAQAAAAAAAAGMAgAAjgAAAFLLB6upHOs/qrOSz2CM1z8AAAA/aAEAAAAAAAABjQIAAI4AAAACN294FjrrP66lFOflhNc/AIAAP3cBAAAAAAAAAY4CAACOAAAAtqLWRYNX6z+0l5b+an3XPwAAAz93AQAAAAAAAAGPAgAAjgAAAGYOPhPwdOs/tpBXiq151z8AAAQ/hwEAAAAAAAABkAIAAI4AAAC2tMY85JDrP7iJGBbwddc/AEAEP4cBAAAAAAAAAZECAACOAAAApJVwwl+r6z+4iRgW8HXXPwAABD+WAQAAAAAAAAGSAgAAjgAAACyxO6RixOs/tpBXiq151z8AAAQ/lgEAAAAAAAABkwIAAI4AAAC4zAaGZd3rP7aQV4qtedc/AAAEP5YBAAAAAAAAAZQCAACOAAAAfl0UIHfz6z+0l5b+an3XPwBAAz+mAQAAAAAAAAGVAgAAjgAAAHxjZHKXBuw/rqUU5+WE1z8AAAM/pgEAAAAAAAABlgIAAI4AAAAcpNUgPxjsP6qzks9gjNc/AIADP7YBAAAAAAAAAZcCAACOAAAAuORGz+Yp7D+outFDHpDXPwDAAz+2AQAAAAAAAAGYAgAAjgAAAPRf2dkVOuw/pMhPLJmX1z8AQAI/xQEAAAAAAAABmQIAAI4AAADMFY1AzEjsP57WzRQUn9c/AIABP8UBAAAAAAAAAZoCAACOAAAAQgZiAwpW7D+a5Ev9jqbXPwAA9T7VAQAAAAAAAAGbAgAAjgAAAPRreX5WYOw/mOuKcUyq1z8AgO4+1QEAAAAAAAABnAIAAI4AAACm0ZD5omrsP5byyeUJrtc/AABZPvQBAAAAAAAAAZ0CAACOAAAAkqzqLP5x7D+QAEjOhLXXPwAAyD30AQAAAAAAAAGeAgAAjgAAABrCZbzgd+w/jA7Gtv+81z8AAAQ99AEAAAAAAAABnwIAAI4AAAAKNsSDi4nnP1jNld/KWNs/AAB0PgAAAAAAAAAAAaACAACOAAAAavuiJwSL5z9onNyxnD7bPwAApz4PAAAAAAAAAAGhAgAAjgAAADCGYG/1jec/bocfVWQz2z8AALE+DwAAAAAAAAABogIAAI4AAAAeYbqiUJXnP3ZyYvgrKNs/AIC4Pg8AAAAAAAAAAaMCAACOAAAAqHY1MjOb5z96ZOQPsSDbPwAAxz4fAAAAAAAAAAGkAgAAjgAAAJRRj2WOouc/flZmJzYZ2z8AAMw+HwAAAAAAAAABpQIAAI4AAADk8cc8YqvnP4ZBqcr9Dds/AADRPh8AAAAAAAAAAaYCAACOAAAA9hy+Wye35z+MLOxtxQLbPwAA0z4vAAAAAAAAAAGnAgAAjgAAAM7SccLdxec/lBcvEY332j8AgNM+LwAAAAAAAAABqAIAAI4AAADO2MEU/tjnP5oCcrRU7No/AADUPj4AAAAAAAAAAakCAACOAAAA9i6uUojw5z+i7bRXHOHaPwAA1D4+AAAAAAAAAAGqAgAAjgAAAKiaFSD1Deg/pt82b6HZ2j8AANQ+PgAAAAAAAAABqwIAAI4AAABaBn3tYSvoP6jY9/rj1do/AADUPk4AAAAAAAAAAawCAACOAAAAbjfDXkdK6D+o2Pf649XaPwAA1D5OAAAAAAAAAAGtAgAAjgAAAIJoCdAsaeg/qNj3+uPV2j8AgNI+XgAAAAAAAAABrgIAAI4AAAD6Xi7lionoP6bfNm+h2do/AADSPl4AAAAAAAAAAa8CAACOAAAANuAQQtqs6D+c+zJAl+jaPwAA0j5tAAAAAAAAAAGwAgAAjgAAANQm0kKi0eg/ijMr4oIG2z8AANI+fQAAAAAAAAABsQIAAI4AAACs4tX7ePPoP3R5oWzpK9s/AADWPn0AAAAAAAAAAbICAACOAAAAwBMcbV4S6T9YzZXfyljbPwAA2D59AAAAAAAAAAGzAgAAjgAAANREYt5DMek/OC8IOyeN2z8AgNw+jAAAAAAAAAABtAIAAI4AAACGsMmrsE7pPxKf+H7+yNs/AIDePowAAAAAAAAAAbUCAACOAAAArga26Tpm6T/wDunC1QTcPwAA5D6cAAAAAAAAAAG2AgAAjgAAAHSXw4NMfOk/yH7ZBq1A3D8AAOY+nAAAAAAAAAABtwIAAI4AAABynRPWbI/pP6buyUqEfNw/AIDpPqAAAAAAAAAAAbgCAACOAAAArhim4Juf6T98bDh31r/cPwAA6z6gAAAAAAAAAAG5AgAAjgAAACYJe6PZrOk/UPgkjKMK3T8AAO4+rwAAAAAAAAABugIAAI4AAADWbpIeJrfpPxySj4nrXN0/AADvPq8AAAAAAAAAAbsCAACOAAAAYIQNrgi96T/qK/qGM6/dPwAA9D6/AAAAAAAAAAG8AgAAjgAAACQPy/X5v+k/usVkhHsB3j8AAPY+vwAAAAAAAAABvQIAAI4AAAAkD8v1+b/pP4Zfz4HDU94/AID5Pr8AAAAAAAAAAb4CAACOAAAAYIQNrgi96T9U+Tl/C6bePwAA+z7PAAAAAAAAAAG/AgAAjgAAANZukh4mt+k/Hprj8BD83j8AAAA/zwAAAAAAAAABwAIAAI4AAABMWRePQ7HpP+hIC0uRWd8/AAABP94AAAAAAAAAAcECAACOAAAAYH69W+ip6T+s9zKlEbffPwDAAj/eAAAAAAAAAAHCAgAAjgAAABLehIQUoek/uNbMuScM4D8AgAM/7gAAAAAAAAABwwIAAI4AAADCPUytQJjpP54qwSwJOeA/AEAEP+4AAAAAAAAAAcQCAACOAAAAENg0MvSN6T+CfrWf6mXgPwDABD/9AAAAAAAAAAHFAgAAjgAAAGByHbeng+k/ZtKpEsyS4D8AgAU//QAAAAAAAAABxgIAAI4AAAAQ0uTf03rpP0kt3flqw+A/AMAFPx0BAAAAAAAAAccCAACOAAAAwjGsCABy6T+qCzCb6PXgPwBABT8dAQAAAAAAAAHIAgAAjgAAABDMlI2zZ+k/C+qCPGYo4T8AAAU/HQEAAAAAAAAByQIAAI4AAADCK1y2317pP2/BlmkmV+E/AAAGPx0BAAAAAAAAAcoCAACOAAAA1FACg4RX6T/VkWsiKYLhPwCABj8sAQAAAAAAAAHLAgAAjgAAAEo7h/OhUek/vdfhrI+n4T8AwAY/LAEAAAAAAAABzAIAAI4AAAAi6+oHOE3pP6YdWDf2zOE/AAAHPzwBAAAAAAAAAc0CAACOAAAAwCUMZL9L6T+TXI9Nn+7hPwAACD88AQAAAAAAAAHOAgAAjgAAAMAlDGS/S+k//R7mHScS4j8AgAg/TAEAAAAAAAABzwIAAI4AAACGsMmrsE7pP+pW3r8SMOI/AEAJP0wBAAAAAAAAAdACAACOAAAAcosj3wtW6T9XC7enH0ziPwDACT9bAQAAAAAAAAHRAgAAjgAAAMIrXLbfXuk/Sjxw1U1m4j8AAAs/WwEAAAAAAAAB0gIAAI4AAAA4HDF5HWzpP7vpCUmdfuI/AIALP2sBAAAAAAAAAdMCAACOAAAAdJfDg0x86T8ukGRIL5PiPwBADD9rAQAAAAAAAAHUAgAAjgAAANZi8nnlkOk/IrOfjeKl4j8AwAw/egEAAAAAAAAB1QIAAI4AAABgfr1b6KnpPxjPm17YtOI/AMAMP3oBAAAAAAAAAdYCAACOAAAAsCRGhdzF6T+QZ3h178HiPwAADT+KAQAAAAAAAAHXAgAAjgAAAJwF8ApY4Ok/iXw10ifN4j8AAA0/igEAAAAAAAAB2AIAAI4AAADEW9xI4vfpPwMO03SB1uI/AAANP5oBAAAAAAAAAdkCAACOAAAAJicLP3sM6j/8IpDRueHiPwAADT+aAQAAAAAAAAHaAgAAjgAAAMRnfO0iHuo/drQtdBPr4j8AAA0/qQEAAAAAAAAB2wIAAI4AAADYknIM6CnqP3LJ6tBL9uI/AMAPP6kBAAAAAAAAAdwCAACOAAAAiviJhzQ06j/qYcfnYgPjPwAAET+pAQAAAAAAAAHdAgAAjgAAABQOBRcXOuo/Yvqj/nkQ4z8AABU/uQEAAAAAAAAB3gIAAI4AAADYmMJeCD3qP1cWoM9vH+M/AMAWP7kBAAAAAAAAAd8CAACOAAAA2JjCXgg96j/PrnzmhizjPwCAFz/JAQAAAAAAAAHgAgAAjgAAABQOBRcXOuo/RE6YcVs94z8AABg/yQEAAAAAAAAB4QIAAI4AAAAmM6vjuzLqPzlx07YOUOM/AIAYP9gBAAAAAAAAAeICAACOAAAAEgi1xPYm6j8rm01wf2bjPwDAGD/YAQAAAAAAAAHjAgAAjgAAADpSAV5AGOo/HswGnq2A4z8AgBk/6AEAAAAAAAAB5AIAAI4AAAA6TLELIAXqPwoE/z+ZnuM/AMAZP+gBAAAAAAAAAeUCAACOAAAAOkZhuf/x6T/3O/fhhLzjPwAAGz/3AQAAAAAAAAHmAgAAjgAAADpAEWff3uk/5HPvg3Da4z8AgBs/9wEAAAAAAAAB5wIAAI4AAACa/5+4N83pP9CyJpoZ/OM/AIAdPwcCAAAAAAAAAegCAACOAAAAYIQNrgi96T+88V2wwh3kPwBAHj8HAgAAAAAAAAHpAgAAjgAAAIjOWUdSruk/pzCVxms/5D8AQB8/FwIAAAAAAAAB6gIAAI4AAADWaELMBaTpP5JvzNwUYeQ/AMAfPxcCAAAAAAAAAesCAACOAAAAhsgJ9TGb6T/6OGIhWojkPwAAIT8mAgAAAAAAAAHsAgAAjgAAAGB4bQnIluk/YQk32lyz5D8AgCE/JgIAAAAAAAAB7QIAAI4AAAD+so5lT5XpP0VdK00+4OQ/AMAhPzYCAAAAAAAAAe4CAACOAAAAwj1MrUCY6T8nuF403RDlPwAAIj82AgAAAAAAAAHvAgAAjgAAAOqN6JiqnOk/i49yYZ0/5T8AQCE/RgIAAAAAAAAB8AIAAI4AAAA4LiFwfqXpP2vx5Lz5c+U/AAAhP0YCAAAAAAAAAfECAACOAAAArh72Mryy6T9HYdUA0a/lPwCAIT9GAgAAAAAAAAHyAgAAjgAAAOqZiD3rwuk/ItHFRKjr5T8AwCE/VQIAAAAAAAAB8wIAAI4AAACI2vnrktTpP3zE1UJeKeY/AEAhP1UCAAAAAAAAAfQCAACOAAAAiOBJPrPn6T/Xt+VAFGfmPwAAIT9lAgAAAAAAAAH1AgAAjgAAAIjmmZDT+uk/rTVUbWaq5j8AACE/ZQIAAAAAAAAB9gIAAI4AAABMd6cq5RDqP4K6AQ528eY/AAAhP3QCAAAAAAAAAfcCAACOAAAATn33fAUk6j9ZOHA6yDTnPwAAIj90AgAAAAAAAAH4AgAAjgAAALJIJnOeOOo/rzn+IPl55z8AgCI/hAIAAAAAAAAB+QIAAI4AAABOiZchRkrqPwFCy3vnwuc/AEAiP4QCAAAAAAAAAfoCAACOAAAAigQqLHVa6j9VSpjW1QvoPwAAIj+UAgAAAAAAAAH7AgAAjgAAAGS63ZIraeo/qVJlMcRU6D8AACI/lAIAAAAAAAAB/AIAAI4AAAA8cJH54XfqP3/XEtLTm+g/AAAiP6MCAAAAAAAAAf0CAACOAAAAUJuHGKeD6j/P398swuToPwAAIj+jAgAAAAAAAAH+AgAAjgAAAMaLXNvkkOo/nXlKKgo36T8AACI/wgIAAAAAAAAB/wIAAI4AAAAULJWyuJnqP++PlW1zh+k/AEAhP8ICAAAAAAAAAQADAACOAAAAoEEQQpuf6j+7KQBru9npPwAAIT/SAgAAAAAAAAEBAwAAjgAAAMiRrC0FpOo/hdHoUH4z6j8AgCA/0gIAAAAAAAABAgMAAI4AAADIkawtBaTqP8388PAfj+o/AAAgP+ECAAAAAAAAAQMDAACOAAAAYszNiYyi6j+XnZpiJeXqPwAAID/hAgAAAAAAAAEEAwAAjgAAADp8MZ4inuo/V2F/Gd5N6z8AACA/8QIAAAAAAAABBQMAAI4AAABQoddqx5bqP52Txi09res/AAAgP/ECAAAAAAAAAQYDAACOAAAAYsZ9N2yP6j/psFDlYwHsPwAAID8AAwAAAAAAAAEHAwAAjgAAAFCbhxing+o/O8BctA9O7D8AgCE/AAMAAAAAAAABCAMAAI4AAAA8cJH54XfqP5HB6ppAk+w/AEAiPxADAAAAAAAAAQkDAACOAAAAZLrdkitp6j/puzkNtNTsPwCAJj8QAwAAAAAAAAEKAwAAjgAAACg/S4j8WOo/vzmoOQYY7T8AgCg/IAMAAAAAAAABCwMAAI4AAADsw7h9zUjqPxstuDe8Ve0/AMArPyADAAAAAAAAAQwDAACOAAAA6r1oK6016j93GYnBtI/tPwAALT8vAwAAAAAAAAENAwAAjgAAAE5993wFJOo/V3v7HBHE7T8AwC4/LwMAAAAAAAABDgMAAI4AAABMd6cq5RDqPzfdbXht+O0/AIAvPy8DAAAAAAAAAQ8DAACOAAAAsDY2fD3/6T+Zu8AZ6yruPwDALj8/AwAAAAAAAAEQAwAAjgAAABL2xM2V7ek/eRb0AIpb7j8AQC4/PwMAAAAAAAABEQMAAI4AAAA6QBFn397pP2dVKxczfe4/AIAtP14DAAAAAAAAARIDAACOAAAAJhUbSBrT6T9Pm6GhmaLuPwAALT9eAwAAAAAAAAETAwAAjgAAALAkRoXcxek/OeEXLADI7j8AAC0/XgMAAAAAAAABFAMAAI4AAAA6NHHCnrjpP6WV8BMN5O4/AAAtP24DAAAAAAAAARUDAACOAAAAwkOc/2Cr6T+bv2rNffruPwAALj9uAwAAAAAAAAEWAwAAjgAAAOqN6JiqnOk/jenkhu4Q7z8AgC4/fQMAAAAAAAABFwMAAI4AAADqh5hGionpP4EMIMyhI+8/AMAyP30DAAAAAAAAARgDAACOAAAAwjGsCABy6T/xubk/8TvvPwCAND+NAwAAAAAAAAEZAwAAjgAAABDGRDuTVOk/ZVnVysVM7z8AQDc/jQMAAAAAAAABGgMAAI4AAADURGLeQzHpP9v48FWaXe8/AEA4P40DAAAAAAAAARsDAACOAAAA+oheJW0P6T/VDa6y0mjvPwBAOT+dAwAAAAAAAAEcAwAAjgAAAFxCnSSl6ug/zSmqg8h37z8AwDk/nQMAAAAAAAABHQMAAI4AAABeNv1/ZMToP0XChprfhO8/AEA5P6wDAAAAAAAAAR4DAACOAAAA0hTiS0GY6D+9WmOx9pHvPwAAOT+sAwAAAAAAAAEfAwAAjgAAAEbzxhcebOg/NfM/yA2f7z8AQDY/vAMAAAAAAAABIAMAAI4AAACCXGkr7ELoPysPPJkDru8/AAA1P7wDAAAAAAAAASEDAACOAAAAHovq4jIb6D8hKzhq+bzvPwDAHj/MAwAAAAAAAAEiAwAAjgAAALy5a5p58+c/GUc0O+/L7z8AwBQ/zAMAAAAAAAABIwMAAI4AAAC6rcv1OM3nPw9jMAzl2u8/AMAOP8wDAAAAAAAAASQDAACOAAAAuqErUfim5z8Ffyzd2unvPwAADT/rAwAAAAAAAAElAwAAjgAAAPO0I1yDM9g/ecsUtxst5j8AAKk+AAAAAAAAAAABJgMAAI4AAAC5P+GjdDbYP3bZkp+WNOY/AIDnPhAAAAAAAAAAAScDAACOAAAAaZ+ozKAt2D/2VXPltzLmPwAA9T4QAAAAAAAAAAEoAwAAjgAAABv/b/XMJNg/9lVz5bcy5j8AAP8+EAAAAAAAAAABKQMAAI4AAAAb/2/1zCTYP/ZVc+W3MuY/AAACPxAAAAAAAAAAASoDAACOAAAAG/9v9cwk2D/2VXPltzLmPwAAAj8QAAAAAAAAAAErAwAAjgAAABv/b/XMJNg/9VyyWXU25j8AwAA/FAAAAAAAAAABLAMAAI4AAAAb/2/1zCTYP2/uT/zOP+Y/AEAAPxQAAAAAAAAAAS0DAACOAAAA34ktPb4n2D9mCkzNxE7mPwDAAT8kAAAAAAAAAAEuAwAAjgAAAKUU64SvKtg/WDTGhjVl5j8AQAI/JAAAAAAAAAABLwMAAI4AAABpn6jMoC3YP8bonm5CgeY/AEADPzQAAAAAAAAAATADAACOAAAA87QjXIMz2D+yJ9aE66LmPwDAAz80AAAAAAAAAAExAwAAjgAAAEFVXDNXPNg/G/FryTDK5j8AQAM/NAAAAAAAAAABMgMAAI4AAACT9ZQKK0XYP/9EYDwS9+Y/AAADP0MAAAAAAAAAATMDAACOAAAA4ZXN4f5N2D/jmFSv8yPnPwBAAD9DAAAAAAAAAAE0AwAAjgAAAC82BrnSVtg/yexIItVQ5z8AAP4+UwAAAAAAAAABNQMAAI4AAAB/1j6Qpl/YP685/iD5eec/AADuPlMAAAAAAAAAATYDAACOAAAAkwE1r2tr2D+Xf3SrX5/nPwAA5z5iAAAAAAAAAAE3AwAAjgAAAOOhbYY/dNg/hbdsTUu95z8AgLk+YgAAAAAAAAABOAMAAI4AAAAvQqZdE33YP3foJXt51+c/AAClPnIAAAAAAAAAATkDAACOAAAAu1ch7fWC2D9pEqA06u3nPwCAmT5yAAAAAAAAAAE6AwAAjgAAAAv4WcTJi9g/37G7v77+5z8AAJY+kQAAAAAAAAABOwMAAI4AAADdTQ0Ge2jXPzWoYH6fcOc/AADDPgAAAAAAAAAAATwDAACOAAAAySIX57Vc1z81qGB+n3DnPwCABT8PAAAAAAAAAAE9AwAAjgAAAMkiF+e1XNc/Nahgfp9w5z8AgA0/DwAAAAAAAAABPgMAAI4AAABTOJJ2mGLXPzWoYH6fcOc/AEATPw8AAAAAAAAAAT8DAACOAAAAUziSdphi1z81qGB+n3DnPwBAFT8PAAAAAAAAAAFAAwAAjgAAAN1NDQZ7aNc/syuAOH5y5z8AABU/HwAAAAAAAAABQQMAAI4AAAAr7kXdTnHXPzG23mYaeOc/AAAVPx8AAAAAAAAAAUIDAACOAAAAA6T5QwWA1z+rR3wJdIHnPwAAFT8vAAAAAAAAAAFDAwAAjgAAAKPkavKskdc/oWN42mmQ5z8AwBM/LwAAAAAAAAABRAMAAI4AAACPxRR4KKzXPxMREk65qOc/AEATPz4AAAAAAAAAAUUDAACOAAAAPzF8RZXJ1z8BQst758LnPwAAEj8+AAAAAAAAAAFGAwAAjgAAALcnoVrz6dc/cfajY/Te5z8AQBE/PgAAAAAAAAABRwMAAI4AAADzqIO3Qg3YP18unAXg/Oc/AAAQP04AAAAAAAAAAUgDAACOAAAA87QjXIMz2D/N4nTt7BjoPwBADz9OAAAAAAAAAAFJAwAAjgAAAC82BrnSVtg/vRMuGxsz6D8AQAw/XQAAAAAAAAABSgMAAI4AAABtt+gVInrYP689qNSLSeg/AAALP10AAAAAAAAAAUsDAACOAAAAHSNQ446X2D8j3cNfYFroPwDACz9tAAAAAAAAAAFMAwAAjgAAAM+Ot7D7tNg/H/KAvJhl6D8AQAw/bQAAAAAAAAABTQMAAI4AAAC5b2E2d8/YPxsA/6QTbeg/AAAQP20AAAAAAAAAAU4DAACOAAAAb9vIA+Ts2D8bAP+kE23oPwDAET99AAAAAAAAAAFPAwAAjgAAAB9HMNFQCtk/Hfm/MFZp6D8AABg/fQAAAAAAAAABUAMAAI4AAACTPVXmrirZPyHkAtQdXug/AAAbP4wAAAAAAAAAAVEDAACOAAAACzR6+wxL2T8vwceOakvoPwCAHT+MAAAAAAAAAAFSAwAAjgAAAEe1XFhcbtk/P5AOYTwx6D8AgB4/rAAAAAAAAAABUwMAAI4AAABHwfz8nJTZP9PU9gRyEeg/AEAZP6wAAAAAAAAAAVQDAACOAAAAS82cod262T/pjoB6C+znPwAAFz+sAAAAAAAAAAFVAwAAjgAAAEnZPEYe4dk/gcXqNcbE5z8AAPc+rAAAAAAAAAABVgMAAI4AAAAPcJoyUAraPxn8VPGAnec/AIDePrsAAAAAAAAAAVcDAACOAAAAI6cw9lU82j8xtt5mGnjnPwCA0D67AAAAAAAAAAFYAwAAjgAAAPtohAFNcdo/Q37mxC5a5z8AAMw+2gAAAAAAAAABWQMAAI4AAAC8xQs/uhnoP7cwP9943ek/AICEPgAAAAAAAAAAAVoDAACOAAAAqJoVIPUN6D83tF6ZV9/pPwCAtT4QAAAAAAAAAAFbAwAAjgAAAOQPWNgDC+g/NbudDRXj6T8AgMA+EAAAAAAAAAABXAMAAI4AAAAehZqQEgjoP7M+vcfz5Ok/AADIPhAAAAAAAAAAAV0DAACOAAAAHoWakBII6D+zPr3H8+TpPwCA3D4QAAAAAAAAAAFeAwAAjgAAAB6FmpASCOg/sz69x/Pk6T8AAOQ+IAAAAAAAAAABXwMAAI4AAAAehZqQEgjoP7M+vcfz5Ok/AADuPiAAAAAAAAAAAWADAACOAAAA5A9Y2AML6D+xRfw7sejpPwAA8j4gAAAAAAAAAAFhAwAAjgAAAM7qsQtfEug/r0w7sG7s6T8AgPU+LwAAAAAAAAABYgMAAI4AAACCUMmGqxzoP61TeiQs8Ok/AAD3Pi8AAAAAAAAAAWMDAACOAAAAvstbkdos6D+rWrmY6fPpPwAA+j4/AAAAAAAAAAFkAwAAjgAAAB6XiodzQeg/p2H4DKf36T8AAPs+PwAAAAAAAAABZQMAAI4AAADkJ5ghhVfoP6VoN4Fk++k/AID8Pj8AAAAAAAAAAWYDAACOAAAA0ghCpwBy6D+jb3b1If/pPwCA/T5PAAAAAAAAAAFnAwAAjgAAAIR0qXRtj+g/IfrUI74E6j8AAAA/TwAAAAAAAAABaAMAAI4AAAD6as6Jy6/oPx8BFJh7COo/AIAAP14AAAAAAAAAAWkDAACOAAAA1CbSQqLR6D8dCFMMOQzqPwAAAj9eAAAAAAAAAAFqAwAAjgAAAKzi1ft48+g/HQhTDDkM6j8AgAI/fQAAAAAAAAABawMAAI4AAADAExxtXhLpPx0IUww5DOo/AEACP30AAAAAAAAAAWwDAACOAAAAcn+DOssv6T+dhDNSWgrqPwAAAj99AAAAAAAAAAFtAwAAjgAAAMAlDGS/S+k/n3303ZwG6j8AgP4+fQAAAAAAAAABbgMAAI4AAABMQddFwmTpP6N2tWnfAuo/AAD8Po0AAAAAAAAAAW8DAACOAAAAdJfDg0x86T8l7FY7Q/3pPwCA8j6NAAAAAAAAAAFwAwAAjgAAAJztr8HWk+k/p2H4DKf36T8AgO4+nQAAAAAAAAABcQMAAI4AAABgfr1b6KnpPyvXmd4K8uk/AIC/Pp0AAAAAAAAAAXIDAACOAAAAYIQNrgi96T8vyRv2j+rpPwAAqj6sAAAAAAAAAAFzAwAAjgAAAADFflywzuk/tTd+Uzbh6T8AAJ4+rAAAAAAAAAABdAMAAI4AAAAS8HR7ddrpPz2foTwf1Ok/AACaPswAAAAAAAAAAXUDAACOAAAAIsG6x1XH6D8bBKlYpjzpPwCAoz4AAAAAAAAAAAF2AwAAjgAAAA6WxKiQu+g/l44Hh0JC6T8AAOA+DwAAAAAAAAABdwMAAI4AAABKCwdhn7joP5mHyBKFPuk/AIDtPg8AAAAAAAAAAXgDAACOAAAAgoBJGa616D8XC+jMY0DpPwCA9z4PAAAAAAAAAAF5AwAAjgAAAIKASRmuteg/FwvozGNA6T8AQAE/DwAAAAAAAAABegMAAI4AAAAiu2p1NbToP5eOB4dCQuk/AMACPx8AAAAAAAAAAXsDAACOAAAAIrtqdTW06D+XjgeHQkLpPwBABD8fAAAAAAAAAAF8AwAAjgAAAL71i9G8sug/l44Hh0JC6T8AwAQ/HwAAAAAAAAABfQMAAI4AAAC+9YvRvLLoP5eOB4dCQuk/AEAEPx8AAAAAAAAAAX4DAACOAAAAXDCtLUSx6D+XjgeHQkLpPwAABD8uAAAAAAAAAAF/AwAAjgAAAFwwrS1Eseg/l44Hh0JC6T8AwAA/LgAAAAAAAAABgAMAAI4AAAD6as6Jy6/oP5eOB4dCQuk/AAD+Pi4AAAAAAAAAAYEDAACOAAAA+mrOicuv6D8VEidBIUTpPwAA+j4uAAAAAAAAAAGCAwAAjgAAADbgEELarOg/FRInQSFE6T8AgPg+PgAAAAAAAAABgwMAAI4AAAAOkHRWcKjoP5WVRvv/Rek/AID+Pj4AAAAAAAAAAYQDAACOAAAAILUaIxWh6D+TnIVvvUnpPwDAAD9dAAAAAAAAAAGFAwAAjgAAANIU4ktBmOg/DyfknVlP6T8AQAQ/XQAAAAAAAAABhgMAAI4AAAAgr8rQ9I3oPws1YobUVuk/AAAGP20AAAAAAAAAAYcDAACOAAAAqr71DbeA6D+Fxv8oLmDpPwDACD9tAAAAAAAAAAGIAwAAjgAAAG5DYwOIcOg//V7cP0Vt6T8AAAo/fQAAAAAAAAABiQMAAI4AAAAyyND4WGDoP/V62BA7fOk/AEAKP4wAAAAAAAAAAYoDAACOAAAAlodfSrFO6D9rGvSbD43pPwAACj+MAAAAAAAAAAGLAwAAjgAAALzRq+P6P+g/Xz0v4cKf6T8AAAs/jAAAAAAAAAABjAMAAI4AAADkG/h8RDHoP1NgaiZ2suk/AIALP6sAAAAAAAAAAY0DAACOAAAAMrbgAfgm6D/J/4WxSsPpPwCACT+rAAAAAAAAAAGOAwAAjgAAAOIVqCokHug/vxuCgkDS6T8AwAg/qwAAAAAAAAABjwMAAI4AAAC8xQs/uhnoP7U3flM24ek/AAAGP6sAAAAAAAAAAZADAACOAAAAWgAtm0EY6D+tU3okLPDpPwDABD/LAAAAAAAAAAGRAwAAjgAAAB6L6uIyG+g/JexWO0P96T8AwAA/ywAAAAAAAAABkgMAAI4AAAAKZkQWjiLoP52EM1JaCuo/AAD+PssAAAAAAAAAAZMDAACOAAAA5Bv4fEQx6D8VHRBpcRfqPwCA+z7LAAAAAAAAAAGUAwAAjgAAAEjnJnPdReg/j66tC8sg6j8AAPo+2gAAAAAAAAABlQMAAI4AAADSAvJU4F7oP4nDamgDLOo/AADyPtoAAAAAAAAAAZYDAACOAAAAIKl6ftR66D8DVQgLXTXqPwCA7j7qAAAAAAAAAAGXAwAAjgAAAFwqXdsjnug/+2nFZ5VA6j8AgKw+6gAAAAAAAAABmAMAAI4AAACEhplrzsjoP/OFwTiLT+o/AACPPvoAAAAAAAAAAZkDAACOAAAASh33VwDy6D9rHp5PolzqPwAAez76AAAAAAAAAAGaAwAAjgAAANQ+EowjHuk/YTqaIJhr6j8AAHA+GQEAAAAAAAABmwMAAI4AAAAUJkVgmIbqP4OCX1N9NeE/AABSPgAAAAAAAAAAAZwDAACOAAAAUJuHGKeD6j+FeyDfvzHhPwAAkD4QAAAAAAAAAAGdAwAAjgAAAFCbhxing+o/BvgAJeEv4T8AgJg+EAAAAAAAAAABngMAAI4AAACyYGa8H4XqPwnxwbAjLOE/AACfPhAAAAAAAAAAAZ8DAACOAAAAsmBmvB+F6j8J8cGwIyzhPwCAtD4QAAAAAAAAAAGgAwAAjgAAALJgZrwfheo/im2i9kQq4T8AAL0+EAAAAAAAAAABoQMAAI4AAACyYGa8H4XqPwvqgjxmKOE/AADMPi8AAAAAAAAAAaIDAACOAAAAsmBmvB+F6j+MZmOChybhPwAA0j4vAAAAAAAAAAGjAwAAjgAAABQmRWCYhuo/jl8kDsoi4T8AgNo+LwAAAAAAAAABpAMAAI4AAAB46yMEEYjqP5FY5ZkMH+E/AADePi8AAAAAAAAAAaUDAACOAAAAeOsjBBGI6j+TUaYlTxvhPwCA4D4vAAAAAAAAAAGmAwAAjgAAADx24UsCi+o/lUpnsZEX4T8AgOE+LwAAAAAAAAABpwMAAI4AAAA8duFLAovqPxnACIP1EeE/AADjPk4AAAAAAAAAAagDAACOAAAAPHbhSwKL6j8dsoqaegrhPwCA4z5OAAAAAAAAAAGpAwAAjgAAADx24UsCi+o/oScsbN4E4T8AgOo+TgAAAAAAAAABqgMAAI4AAAB46yMEEYjqPySdzT1C/+A/AIDtPk4AAAAAAAAAAasDAACOAAAAsmBmvB+F6j+oEm8PpvngPwCA/T5eAAAAAAAAAAGsAwAAjgAAAIoQytC1gOo/K4gQ4Qn04D8AQAI/XgAAAAAAAAABrQMAAI4AAAAA+05B03rqP6/9sbJt7uA/AMAJP20AAAAAAAAAAa4DAACOAAAAduXTsfB06j+x9nI+sOrgPwAADT99AAAAAAAAAAGvAwAAjgAAAIoKen6Vbeo/s+8zyvLm4D8AABA/fQAAAAAAAAABsAMAAI4AAAA8akGnwWTqPzVsFBAU5eA/AEARP30AAAAAAAAAAbEDAACOAAAA7MkI0O1b6j+26PRVNePgPwBAEj+NAAAAAAAAAAGyAwAAjgAAADxk8VShUeo/tuj0VTXj4D8AwBI/nAAAAAAAAAABswMAAI4AAAAmOfs13EXqPzVsFBAU5eA/AMASP6wAAAAAAAAAAbQDAACOAAAAskgmc5446j+x9nI+sOrgPwAAEz+sAAAAAAAAAAG1AwAAjgAAANiScgzoKeo/K4gQ4Qn04D8AABM/rAAAAAAAAAABtgMAAI4AAABiop1JqhzqP6Mg7fcgAeE/AAATP6wAAAAAAAAAAbcDAACOAAAA7LHIhmwP6j8ZwAiD9RHhPwBAEj+7AAAAAAAAAAG4AwAAjgAAANiG0menA+o/C+qCPGYo4T8AABI/uwAAAAAAAAABuQMAAI4AAAAmIbvsWvnpP/0T/fXWPuE/AAASP8sAAAAAAAAAAboDAACOAAAAOkZhuf/x6T9vwZZpJlfhPwAAEj/LAAAAAAAAAAG7AwAAjgAAAK4w5ikd7Ok/4G4w3XVv4T8AABI/2wAAAAAAAAABvAMAAI4AAADqpSjiK+npP1EcylDFh+E/AAASP9sAAAAAAAAAAb0DAACOAAAA6qUo4ivp6T9DRkQKNp7hPwBAET/qAAAAAAAAAAG+AwAAjgAAAE5rB4ak6uk/tuyeCciy4T8AABE/6gAAAAAAAAABvwMAAI4AAAB0u6NxDu/pP6sP2k57xeE/AAASP/oAAAAAAAAAAcADAACOAAAAxFvcSOL36T8gr/XZT9bhPwCAEj/6AAAAAAAAAAHBAwAAjgAAAHTB88MuAuo/GcvxqkXl4T8AwBI/GQEAAAAAAAABwgMAAI4AAACI7Oni8w3qP45qDTYa9uE/AAATPxkBAAAAAAAAAcMDAACOAAAAAN2+pTEb6j8GA+pMMQPiPwBAEj8ZAQAAAAAAAAHEAwAAjgAAANiScgzoKeo//xenqWkO4j8AABI/GQEAAAAAAAABxQMAAI4AAABOg0fPJTfqP3mpREzDF+I/AEAPPzgBAAAAAAAAAcYDAACOAAAAJjn7NdxF6j91t8I0Ph/iPwAADj84AQAAAAAAAAHHAwAAjgAAAJ4p0PgZU+o/8UEhY9ok4j8AwAM/OAEAAAAAAAAByAMAAI4AAACyVMYX317qP3DFQB25JuI/AID+PjgBAAAAAAAAAckDAACOAAAAxH+8NqRq6j9wxUAduSbiPwAAvj5IAQAAAAAAAAHKAwAAjgAAANqqslVpduo/cr4Bqfsi4j8AgKE+SAEAAAAAAAABywMAAI4AAADs1ah0LoLqP3W3wjQ+H+I/AICSPkgBAAAAAAAAAcwDAACOAAAAAgGfk/ON6j93sIPAgBviPwCAjT53AQAAAAAAAAHNAwAAjgAAABY+hakZ0+o/0J/pCqSJ4T8AAGQ+AAAAAAAAAAABzgMAAI4AAAB4A2RNktTqP08jCcWCi+E/AICcPhAAAAAAAAAAAc8DAACOAAAAFj6FqRnT6j9PIwnFgovhPwAApj4QAAAAAAAAAAHQAwAAjgAAALR4pgWh0eo/TyMJxYKL4T8AgKw+EAAAAAAAAAAB0QMAAI4AAAC0eKYFodHqP08jCcWCi+E/AADRPiAAAAAAAAAAAdIDAACOAAAAtHimBaHR6j9PIwnFgovhPwAA4D4gAAAAAAAAAAHTAwAAjgAAALR4pgWh0eo/zqYof2GN4T8AgO8+IAAAAAAAAAAB1AMAAI4AAAC0eKYFodHqP0wqSDlAj+E/AID1PiAAAAAAAAAAAdUDAACOAAAAtHimBaHR6j9KMYet/ZLhPwAA9z4vAAAAAAAAAAHWAwAAjgAAAFCzx2Eo0Oo/x7vl25mY4T8AAPg+LwAAAAAAAAAB1wMAAI4AAABQs8dhKNDqP0NGRAo2nuE/AAD5Pj8AAAAAAAAAAdgDAACOAAAAULPHYSjQ6j8/VMLysKXhPwCA+T4/AAAAAAAAAAHZAwAAjgAAAFCzx2Eo0Oo/u94gIU2r4T8AAPs+TgAAAAAAAAAB2gMAAI4AAABQs8dhKNDqPzN3/TdkuOE/AID7Pk4AAAAAAAAAAdsDAACOAAAAULPHYSjQ6j+rD9pOe8XhPwCA+z5OAAAAAAAAAAHcAwAAjgAAAFCzx2Eo0Oo/I6i2ZZLS4T8AAPw+bgAAAAAAAAAB3QMAAI4AAAC0eKYFodHqP5xAk3yp3+E/AAD8Pm4AAAAAAAAAAd4DAACOAAAAeANkTZLU6j8U2W+TwOzhPwAA/j5uAAAAAAAAAAHfAwAAjgAAAKBTADn82Oo/C/VrZLb74T8AAP8+fQAAAAAAAAAB4AMAAI4AAADGo5wkZt3qPwQKKcHuBuI/AID/Po0AAAAAAAAAAeEDAACOAAAAULkXtEjj6j/9HuYdJxLiPwAAAD+NAAAAAAAAAAHiAwAAjgAAAJ5ZUIsc7Oo/d7CDwIAb4j8AAAE/nQAAAAAAAAAB4wMAAI4AAABSv2cGafbqP/FBIWPaJOI/AIABP50AAAAAAAAAAeQDAACOAAAAol+g3Tz/6j/sT59LVSziPwBAAD+sAAAAAAAAAAHlAwAAjgAAALSKlvwBC+s/6lbevxIw4j8AAP8+rAAAAAAAAAAB5gMAAI4AAABm8K13ThXrP2na/XnxMeI/AID4PrwAAAAAAAAAAecDAACOAAAAGFbF8pof6z/qVt6/EjDiPwAA9j68AAAAAAAAAAHoAwAAjgAAAGT2/cluKOs/bsx/kXYq4j8AAPA+ywAAAAAAAAAB6QMAAI4AAAC0ljahQjHrP/FBIWPaJOI/AIDtPssAAAAAAAAAAeoDAACOAAAAonGQ1J046z/2M6N6Xx3iPwCA7j7bAAAAAAAAAAHrAwAAjgAAAMjBLMAHPes//R7mHScS4j8AAO8+2wAAAAAAAAAB7AMAAI4AAACOTOoH+T/rP4WGCQcQBeI/AAD1PtsAAAAAAAAAAe0DAACOAAAAjkzqB/k/6z8P5+17O/ThPwAA+D76AAAAAAAAAAHuAwAAjgAAAMjBLMAHPes/G8SyNojh4T8AgAA/+gAAAAAAAAAB7wMAAI4AAABArLEwJTfrP6Qkl6uz0OE/AIACP/oAAAAAAAAAAfADAACOAAAAUtFX/ckv6z8uhXsg37/hPwDABj/6AAAAAAAAAAHxAwAAjgAAAECmYd4EJOs/OGl/T+mw4T8AwAg/CgEAAAAAAAAB8gMAAI4AAABm8K13ThXrP8DQojjSo+E/AMAKPwoBAAAAAAAAAfMDAACOAAAAxq88yaYD6z/Hu+XbmZjhPwCACz8aAQAAAAAAAAH0AwAAjgAAAMip7HaG8Oo/TCpIOUCP4T8AgAk/GgEAAAAAAAAB9QMAAI4AAADGo5wkZt3qP9Cf6QqkieE/AMAIPykBAAAAAAAAAfYDAACOAAAAKGMrdr7L6j/SmKqW5oXhPwCA/z4pAQAAAAAAAAH3AwAAjgAAAFCtdw8Iveo/UxWL3AeE4T8AAPg+OQEAAAAAAAAB+AMAAI4AAAB498OoUa7qP1MVi9wHhOE/AACkPjkBAAAAAAAAAfkDAACOAAAAyJGsLQWk6j9TFYvcB4ThPwAAfT5IAQAAAAAAAAH6AwAAjgAAAHjxc1Yxm+o/UxWL3AeE4T8AAFI+SAEAAAAAAAAB+wMAAI4AAADs2/jGTpXqP1MVi9wHhOE/AABEPncBAAAAAAAAAfwDAACOAAAA8ikJ9fKN6z9KMYet/ZLhPwAAtz4AAAAAAAAAAAH9AwAAjgAAACyfS60Bi+s/ybSmZ9yU4T8AAPs+EAAAAAAAAAAB/gMAAI4AAAAsn0utAYvrP8m0pmfclOE/AAAFPxAAAAAAAAAAAf8DAACOAAAALJ9LrQGL6z/Hu+XbmZjhPwCACj8QAAAAAAAAAAEABAAAjgAAACyfS60Bi+s/x7vl25mY4T8AAA4/IAAAAAAAAAABAQQAAI4AAAAsn0utAYvrP8TCJFBXnOE/AIAOPyAAAAAAAAAAAQIEAACOAAAALJ9LrQGL6z9BTYN+86HhPwBADz8gAAAAAAAAAAEDBAAAjgAAACyfS60Bi+s/vdfhrI+n4T8AwA8/IAAAAAAAAAABBAQAAI4AAAAsn0utAYvrP7nlX5UKr+E/AIAQPy8AAAAAAAAAAQUEAACOAAAALJ9LrQGL6z+y+hzyQrrhPwDAED8vAAAAAAAAAAEGBAAAjgAAACyfS60Bi+s/qw/aTnvF4T8AwA8/PwAAAAAAAAABBwQAAI4AAAAsn0utAYvrP6Qkl6uz0OE/AEAPPz8AAAAAAAAAAQgEAACOAAAALJ9LrQGL6z+eOVQI7NvhPwCADj8/AAAAAAAAAAEJBAAAjgAAAI5kKlF6jOs/FtIwHwPp4T8AAA4/TgAAAAAAAAABCgQAAI4AAADyKQn18o3rP45qDTYa9uE/AIANP04AAAAAAAAAAQsEAACOAAAAGnql4FyS6z8I/KrYc//hPwAADT9eAAAAAAAAAAEMBAAAjgAAAEDKQczGlus/go1Ie80I4j8AgA4/XgAAAAAAAAABDQQAAI4AAADK37xbqZzrP/0e5h0nEuI/AEAPP14AAAAAAAAAAQ4EAACOAAAAtroWjwSk6z95qURMwxfiPwBADz99AAAAAAAAAAEPBAAAjgAAAARbT2bYrOs/9jOjel8d4j8AAA8/fQAAAAAAAAABEAQAAI4AAAC4wGbhJLfrP/M64u4cIeI/AIAPP30AAAAAAAAAAREEAACOAAAAyutcAOrC6z9yvgGp+yLiPwDADz+NAAAAAAAAAAESBAAAjgAAAELcMcMn0Os/cr4Bqfsi4j8AwA4/nQAAAAAAAAABEwQAAI4AAABWByji7NvrP3W3wjQ+H+I/AEAOP50AAAAAAAAAARQEAACOAAAAaDIeAbLn6z/4LGQGohniPwCADT+dAAAAAAAAAAEVBAAAjgAAABqYNXz+8es//R7mHScS4j8AAA0/vAAAAAAAAAABFgQAAI4AAADO/Uz3SvzrP4KNSHvNCOI/AAANP7wAAAAAAAAAARcEAACOAAAAGJ6Fzh4F7D8L9WtktvvhPwAADT+8AAAAAAAAAAEYBAAAjgAAAKazAF4BC+w/k1yPTZ/u4T8AAA4/vAAAAAAAAAABGQQAAI4AAADMA51Jaw/sPxvEsjaI4eE/AIAOP8sAAAAAAAAAARoEAACOAAAALsl77eMQ7D8gr/XZT9bhPwAAFj/LAAAAAAAAAAEbBAAAjgAAAJCOWpFcEuw/J5o4fRfL4T8AQBk/2wAAAAAAAAABHAQAAI4AAACQjlqRXBLsP60Im9q9weE/AAAdP9sAAAAAAAAAAR0EAACOAAAALsl77eMQ7D+y+hzyQrrhPwBAHj/rAAAAAAAAAAEeBAAAjgAAAMwDnUlrD+w/tuyeCciy4T8AQB4/6wAAAAAAAAABHwQAAI4AAABoPr6l8g3sP7nlX5UKr+E/AAAeP/oAAAAAAAAAASAEAACOAAAAprMAXgEL7D+73iAhTavhPwCAHT/6AAAAAAAAAAEhBAAAjgAAAOAoQxYQCOw/PFsBZ26p4T8AAB0/CgEAAAAAAAABIgQAAI4AAAAYnoXOHgXsPzxbAWduqeE/AIAcPwoBAAAAAAAAASMEAACOAAAAVhPIhi0C7D86YkDbK63hPwAAHD8aAQAAAAAAAAEkBAAAjgAAAJCICj88/+s/tuyeCciy4T8AgBs/GgEAAAAAAAABJQQAAI4AAADO/Uz3SvzrPzF+PKwhvOE/AAAbPykBAAAAAAAAASYEAACOAAAAaDhuU9L66z8qk/kIWsfhPwAAGz8pAQAAAAAAAAEnBAAAjgAAAAZzj69Z+es/oivWH3HU4T8AABs/OQEAAAAAAAABKAQAAI4AAAAGc4+vWfnrP5pH0vBm4+E/AAAbPzkBAAAAAAAAASkEAACOAAAAzv1M90r86z8P5+17O/ThPwAAGz9IAQAAAAAAAAEqBAAAjgAAAPRN6eK0AOw/BgPqTDED4j8AQBg/SAEAAAAAAAABKwQAAI4AAAAYnoXOHgXsP/0e5h0nEuI/AAAXP1gBAAAAAAAAASwEAACOAAAAprMAXgEL7D91t8I0Ph/iPwDAED9YAQAAAAAAAAEtBAAAjgAAAJCOWpFcEuw/7E+fS1Us4j8AAA4/aAEAAAAAAAABLgQAAI4AAAB+abTEtxnsP+VkXKiNN+I/AEAAP2gBAAAAAAAAAS8EAACOAAAAbEQO+BIh7D/hctqQCD/iPwCA9D5oAQAAAAAAAAEwBAAAjgAAALjkRs/mKew/Xf04v6RE4j8AAIk+hwEAAAAAAAABMQQAAI4AAABqSl5KMzTsP139OL+kROI/AAAxPocBAAAAAAAAATIEAACOAAAAHLB1xX8+7D/feRkFxkLiPwAA9D2HAQAAAAAAAAEzBAAAjgAAABrCZbzgd+w/rQib2r3B4T8AALc+AAAAAAAAAAABNAQAAI4AAADOIS3lDG/sPyqT+Qhax+E/AAD7PhAAAAAAAAAAATUEAACOAAAAalxOQZRt7D+pFhnDOMnhPwAABT8QAAAAAAAAAAE2BAAAjgAAAAiXb50bbOw/pCSXq7PQ4T8AgAo/EAAAAAAAAAABNwQAAI4AAACm0ZD5omrsP6Ir1h9x1OE/AAAOPxAAAAAAAAAAATgEAACOAAAAQgyyVSpp7D8ftjRODdrhPwCADj8QAAAAAAAAAAE5BAAAjgAAAEIMslUqaew/G8SyNojh4T8AQA8/HwAAAAAAAAABOgQAAI4AAABCDLJVKmnsP5VVUNnh6uE/AMAPPx8AAAAAAAAAATsEAACOAAAAQgyyVSpp7D8N7izw+PfhPwCAED8nAAAAAAAAAAE8BAAAjgAAAEIMslUqaew/hYYJBxAF4j8AwBA/JwAAAAAAAAABPQQAAI4AAACm0ZD5omrsP/0e5h0nEuI/AEAQPzYAAAAAAAAAAT4EAACOAAAACJdvnRts7D/zOuLuHCHiPwAAED82AAAAAAAAAAE/BAAAjgAAAGpcTkGUbew/6lbevxIw4j8AgBA/NgAAAAAAAAABQAQAAI4AAADOIS3lDG/sP2LvutYpPeI/AMAQP0YAAAAAAAAAAUEEAACOAAAAMOcLiYVw7D/Yh5ftQEriPwDAED9GAAAAAAAAAAFCBAAAjgAAAPRxydB2c+w/Uxk1kJpT4j8AABE/VgAAAAAAAAABQwQAAI4AAABYN6h073TsP82q0jL0XOI/AAASP1YAAAAAAAAAAUQEAACOAAAAuvyGGGh27D9JNTFhkGLiPwCAEj9lAAAAAAAAAAFFBAAAjgAAABrCZbzgd+w/Sjxw1U1m4j8AgBU/ZQAAAAAAAAABRgQAAI4AAAAawmW84HfsP0o8cNVNZuI/AAAXP3UAAAAAAAAAAUcEAACOAAAA4EwjBNJ67D9KPHDVTWbiPwAAHD91AAAAAAAAAAFIBAAAjgAAAKjX4EvDfew/STUxYZBi4j8AQB4/dQAAAAAAAAABSQQAAI4AAABqYp6TtIDsP04ns3gVW+I/AEAhP3UAAAAAAAAAAUoEAACOAAAAMO1b26WD7D9VEvYb3U/iPwBAIj+FAAAAAAAAAAFLBAAAjgAAAFg9+MYPiOw/33kZBcZC4j8AwCI/lAAAAAAAAAABTAQAAI4AAACAjZSyeYzsP+hdHTTQM+I/AAAjP6QAAAAAAAAAAU0EAACOAAAApt0wnuOQ7D/xQSFj2iTiPwBAIj+kAAAAAAAAAAFOBAAAjgAAAM4tzYlNlew/ealETMMX4j8AACI/swAAAAAAAAABTwQAAI4AAABYQ0gZMJvsP4KNSHvNCOI/AIAiP8MAAAAAAAAAAVAEAACOAAAA4FjDqBKh7D8L9WtktvvhPwDAIj/DAAAAAAAAAAFRBAAAjgAAAGxuPjj1puw/k1yPTZ/u4T8AgCQ/wwAAAAAAAAABUgQAAI4AAAD2g7nH16zsP5pH0vBm4+E/AEAlP8MAAAAAAAAAAVMEAACOAAAA4l4T+zK07D8ftjRODdrhPwBAJj/TAAAAAAAAAAFUBAAAjgAAAM45bS6Ou+w/I6i2ZZLS4T8AwCY/0wAAAAAAAAABVQQAAI4AAAC8FMdh6cLsP6YdWDf2zOE/AMAmP+IAAAAAAAAAAVYEAACOAAAARCpC8cvI7D+pFhnDOMnhPwAAJz/iAAAAAAAAAAFXBAAAjgAAADIFnCQn0Ow/qRYZwzjJ4T8AACc/8gAAAAAAAAABWAQAAI4AAAAc4PVXgtfsP6YdWDf2zOE/AAAnP/IAAAAAAAAAAVkEAACOAAAAqPVw52Td7D8jqLZlktLhPwBAJj8CAQAAAAAAAAFaBAAAjgAAADIL7HZH4+w/njlUCOzb4T8AACY/AgEAAAAAAAABWwQAAI4AAABaW4hisefsPxbSMB8D6eE/AMAkPxEBAAAAAAAAAVwEAACOAAAAgKskThvs7D8L9WtktvvhPwBAJD8RAQAAAAAAAAFdBAAAjgAAAEQ24pUM7+w//xenqWkO4j8AgCM/IQEAAAAAAAABXgQAAI4AAAAKwZ/d/fHsP/FBIWPaJOI/AAAjPyEBAAAAAAAAAV8EAACOAAAAbIZ+gXbz7D9i77rWKT3iPwBAID8wAQAAAAAAAAFgBAAAjgAAAGyGfoF28+w/0ZxUSnlV4j8AAB8/MAEAAAAAAAABYQQAAI4AAABshn6BdvPsP0VK7r3IbeI/AIAXP0ABAAAAAAAAAWIEAACOAAAA0EtdJe/07D83dGh3OYTiPwBAFD9AAQAAAAAAAAFjBAAAjgAAANBLXSXv9Ow/LJejvOyW4j8AgPM+UAEAAAAAAAABZAQAAI4AAADQS10l7/TsPyKzn43ipeI/AADcPlABAAAAAAAAAWUEAACOAAAA0EtdJe/07D8cyFzqGrHiPwAAaj6OAQAAAAAAAAFmBAAAjgAAAGyGfoF28+w/HMhc6hqx4j8AABA+jgEAAAAAAAABZwQAAI4AAAAgFsY8pYPtP7bo9FU14+A/AACzPgAAAAAAAAAAAWgEAACOAAAAcLb+E3mM7T+62nZtutvgPwCA9T4QAAAAAAAAAAFpBAAAjgAAAHC2/hN5jO0/vdM3+fzX4D8AQAI/EAAAAAAAAAABagQAAI4AAADSe9238Y3tPz5QGD8e1uA/AIAHPxAAAAAAAAAAAWsEAACOAAAA0nvdt/GN7T8+UBg/HtbgPwDAEz8gAAAAAAAAAAFsBAAAjgAAAJgGm//ikO0/vdM3+fzX4D8AQBg/IAAAAAAAAAABbQQAAI4AAABckVhH1JPtP7radm262+A/AMAcPy8AAAAAAAAAAW4EAACOAAAAwFY360yV7T+26PRVNePgPwBAHj8vAAAAAAAAAAFvBAAAjgAAACIcFo/Flu0/LoHRbEzw4D8AwB4/PwAAAAAAAAABcAQAAI4AAAAiHBaPxZbtP58ua+CbCOE/AAAfPz8AAAAAAAAAAXEEAACOAAAAXJFYR9ST7T8J8cGwIyzhPwDAHT9OAAAAAAAAAAFyBAAAjgAAADRBvFtqj+0/8D13r0dV4T8AQB0/TgAAAAAAAAABcwQAAI4AAACqK0HMh4ntP1YOTGhKgOE/AAAdP04AAAAAAAAAAXQEAACOAAAAvFDnmCyC7T+73iAhTavhPwAAHT9jAAAAAAAAAAF1BAAAjgAAANJ1jWXReu0/H7Y0Tg3a4T8AAB0/YwAAAAAAAAABdgQAAI4AAADkmjMydnPtP4CUh++KDOI/AAAdP3MAAAAAAAAAAXcEAACOAAAAlvr6WqJq7T/ja5scSzviPwDAGj9zAAAAAAAAAAF4BAAAjgAAAEZawoPOYe0/Sjxw1U1m4j8AwBk/ggAAAAAAAAABeQQAAI4AAABcf2hQc1rtP7IFBhqTjeI/AAATP4IAAAAAAAAAAXoEAACOAAAAbqQOHRhT7T8ewR12Xa3iPwAAED+CAAAAAAAAAAF7BAAAjgAAAILJtOm8S+0/i3X2XWrJ4j8AgOA+kgAAAAAAAAABfAQAAI4AAAD4szla2kXtP32fcBfb3+I/AADEPpIAAAAAAAAAAX0EAACOAAAADNnfJn8+7T90u2zo0O7iPwCAtD6iAAAAAAAAAAF+BAAAjgAAACD+hfMjN+0/dMKrXI7y4j8AgK8+ogAAAAAAAAABfwQAAI4AAABaVTgQkdTsP9iHl+1ASuI/AAC7PgAAAAAAAAAAAYAEAACOAAAAbHre3DXN7D9d/Ti/pETiPwAAAD8QAAAAAAAAAAGBBAAAjgAAAM4/vYCuzuw/Xf04v6RE4j8AwAc/EAAAAAAAAAABggQAAI4AAACUynrIn9HsP9yAWHmDRuI/AEANPxAAAAAAAAAAAYMEAACOAAAA9o9ZbBjT7D/cgFh5g0biPwAAET8QAAAAAAAAAAGEBAAAjgAAALoaF7QJ1uw/WgR4M2JI4j8AgBE/EAAAAAAAAAABhQQAAI4AAABEMJJD7NvsP1cLt6cfTOI/AEARPyAAAAAAAAAAAYYEAACOAAAAMgvsdkfj7D/UlRXWu1HiPwAAET8gAAAAAAAAAAGHBAAAjgAAAOJwA/KT7ew/z6OTvjZZ4j8AABE/LwAAAAAAAAABiAQAAI4AAABYYdi00frsP0k1MWGQYuI/AAARPy8AAAAAAAAAAYkEAACOAAAAMheMG4gJ7T/Gxs4D6mviPwDADz8/AAAAAAAAAAGKBAAAjgAAANBX/ckvG+0/v9uLYCJ34j8AQA8/PwAAAAAAAAABiwQAAI4AAABumG541yztP7nwSL1aguI/AIAOPz8AAAAAAAAAAYwEAACOAAAA0GOdbnBB7T8zguZftIviPwAADj9OAAAAAAAAAAGNBAAAjgAAADQvzGQJVu0/LpBkSC+T4j8AgA4/TgAAAAAAAAABjgQAAI4AAAA0NRy3KWntPyme4jCqmuI/AMAOP14AAAAAAAAAAY8EAACOAAAANDtsCUp87T+mKEFfRqDiPwAAED9eAAAAAAAAAAGQBAAAjgAAANJ73bfxje0/pC+A0wOk4j8AgBA/bgAAAAAAAAABkQQAAI4AAAAM92/CIJ7tPyKzn43ipeI/AAASP30AAAAAAAAAAZIEAACOAAAA6KwjKdes7T8is5+N4qXiPwCAEj99AAAAAAAAAAGTBAAAjgAAAF6d+OsUuu0/pC+A0wOk4j8AQBI/fQAAAAAAAAABlAQAAI4AAAAOAxBnYcTtP6YoQV9GoOI/AAASP40AAAAAAAAAAZUEAACOAAAAwGgn4q3O7T8pnuIwqpriPwDAED+NAAAAAAAAAAGWBAAAjgAAAA4JYLmB1+0/LpBkSC+T4j8AQBA/nQAAAAAAAAABlwQAAI4AAACYHttIZN3tPzV7p+v2h+I/AIAQP50AAAAAAAAAAZgEAACOAAAAvm53NM7h7T88ZuqOvnziPwDAED+sAAAAAAAAAAGZBAAAjgAAACI0VthG4+0/Q1EtMoZx4j8AgBM/rAAAAAAAAAABmgQAAI4AAAAiNFbYRuPtP0o8cNVNZuI/AAAVP7wAAAAAAAAAAZsEAACOAAAAvm53NM7h7T/NqtIy9FziPwAAGj+8AAAAAAAAAAGcBAAAjgAAAPzjuezc3u0/0ZxUSnlV4j8AQBw/ywAAAAAAAAABnQQAAI4AAABwzj5d+tjtP1US9hvdT+I/AIAeP8sAAAAAAAAAAZ4EAACOAAAAhPPkKZ/R7T9XC7enH0ziPwCAHz/bAAAAAAAAAAGfBAAAjgAAADZTrFLLyO0/Vwu3px9M4j8AACE/2wAAAAAAAAABoAQAAI4AAACC7ZTXfr7tP1US9hvdT+I/AIAhP+sAAAAAAAAAAaEEAACOAAAA0od9XDK07T9QIHQEWFfiPwBAIj/rAAAAAAAAAAGiBAAAjgAAAL5chz1tqO0/Sjxw1U1m4j8AwCI/6wAAAAAAAAABowQAAI4AAABIbLJ6L5vtPz5fqxoBeeI/AMAiP/oAAAAAAAAAAaQEAACOAAAANEG8W2qP7T+yBQYak43iPwAAIz/6AAAAAAAAAAGlBAAAjgAAAILbpOAdhe0/pC+A0wOk4j8AQCI/CgEAAAAAAAABpgQAAI4AAACWAEutwn3tP5RZ+ox0uuI/AAAiPwoBAAAAAAAAAacEAACOAAAAbrCuwVh57T+Gg3RG5dDiPwDAID8aAQAAAAAAAAGoBAAAjgAAAAzrzx3gd+0/9zAOujTp4j8AQCA/GgEAAAAAAAABqQQAAI4AAABusK7BWHntP23XaLnG/eI/AIAZPykBAAAAAAAAAaoEAACOAAAAlgBLrcJ97T/hfcO4WBLjPwBAFj8pAQAAAAAAAAGrBAAAjgAAACAWxjylg+0/VR3fQy0j4z8AQAc/OQEAAAAAAAABrAQAAI4AAAAM8R9wAIvtP0s52xQjMuM/AMAAPzkBAAAAAAAAAa0EAACOAAAAwFY360yV7T/D0bcrOj/jPwAAoT5IAQAAAAAAAAGuBAAAjgAAAAz3b8Ignu0/PmNVzpNI4z8AAGw+SAEAAAAAAAABrwQAAI4AAABal6iZ9KbtP7rts/wvTuM/AAA6PlgBAAAAAAAAAbAEAACOAAAADv2/FEGx7T+49PJw7VHjPwAAKD5YAQAAAAAAAAGxBAAAjgAAAKxDgRUJ1u0/drQtdBPr4j8AgLA+AAAAAAAAAAABsgQAAI4AAADAaCfirc7tP3S7bOjQ7uI/AADyPhAAAAAAAAAAAbMEAACOAAAAXqNIPjXN7T/1Poyir/DiPwBAAD8QAAAAAAAAAAG0BAAAjgAAAJgYi/ZDyu0/9T6Moq/w4j8AgAU/EAAAAAAAAAABtQQAAI4AAACYGIv2Q8rtP/NFyxZt9OI/AIANPx8AAAAAAAAAAbYEAACOAAAAmBiL9kPK7T/vU0n/5/viPwAAED8fAAAAAAAAAAG3BAAAjgAAAJgYi/ZDyu0/aeXmoUEF4z8AQBQ/LwAAAAAAAAABuAQAAI4AAACYGIv2Q8rtP+N2hESbDuM/AAAWPy8AAAAAAAAAAbkEAACOAAAA+N1pmrzL7T9bD2FbshvjPwAAFj8/AAAAAAAAAAG6BAAAjgAAAMBoJ+Ktzu0/UCtdLKgq4z8AABY/PwAAAAAAAAABuwQAAI4AAACE8+Qpn9HtP8bKeLd8O+M/AAAWP04AAAAAAAAAAbwEAACOAAAASH6icZDU7T87apRCUUzjPwAAFj9OAAAAAAAAAAG9BAAAjgAAAA4JYLmB1+0/sQmwzSVd4z8AwBM/TgAAAAAAAAABvgQAAI4AAADUkx0Bc9rtP6clrJ4bbOM/AMASP14AAAAAAAAAAb8EAACOAAAA/OO57Nze7T8fvoi1MnnjPwDAEj9eAAAAAAAAAAHABAAAjgAAACI0VthG4+0/G9NFEmuE4z8AwBI/bgAAAAAAAAABwQQAAI4AAADmvhMgOObtP5Rk47TEjeM/AEAWP24AAAAAAAAAAcIEAACOAAAASITyw7Dn7T8R70HjYJPjPwDAFz+NAAAAAAAAAAHDBAAAjgAAAKxJ0Wcp6e0/j3JhnT+V4z8AgCI/jQAAAAAAAAABxAQAAI4AAABw1I6vGuztP415oBH9mOM/AEAnP40AAAAAAAAAAcUEAACOAAAAmCQrm4Tw7T+PcmGdP5XjPwCAMD+NAAAAAAAAAAHGBAAAjgAAAF6v6OJ18+0/lGTjtMSN4z8AgDQ/nAAAAAAAAAABxwQAAI4AAAAiOqYqZ/btP5xPJliMguM/AAA4P5wAAAAAAAAAAcgEAACOAAAASopCFtH67T+jMyqHlnPjPwBAOT+sAAAAAAAAAAHJBAAAjgAAANSfvaWzAO4/rBcutqBk4z8AwDk/vAAAAAAAAAABygQAAI4AAABetTg1lgbuPzd4EivMU+M/AAA6P7wAAAAAAAAAAcsEAACOAAAASpCSaPEN7j/B2Paf90LjPwBAOT+8AAAAAAAAAAHMBAAAjgAAAJowyz/FFu4/SznbFCMy4z8AADk/ywAAAAAAAAABzQQAAI4AAACsW8FeiiLuP9Sg/v0LJeM/AIA4P8sAAAAAAAAAAc4EAACOAAAAhBF1xUAx7j9dCCLn9BfjPwAAOD/LAAAAAAAAAAHPBAAAjgAAAIgXxRdhRO4/43aERJsO4z8AQDY/2wAAAAAAAAAB0AQAAI4AAADo4vMN+ljuP2bsJRb/COM/AIA1P9sAAAAAAAAAAdEEAACOAAAATK4iBJNt7j/oaAZcIAfjPwBAGz/rAAAAAAAAAAHSBAAAjgAAAEy0clazgO4/aeXmoUEF4z8AQA8/6wAAAAAAAAAB0wQAAI4AAABMusKo05PuP+VvRdDdCuM/AICBPgoBAAAAAAAAAdQEAACOAAAAhjVVswKk7j9fAeNyNxTjPwAA8D0KAQAAAAAAAAHVBAAAjgAAADqbbC5Pru4/2JKAFZEd4z8AACg9CgEAAAAAAAAB1gQAAI4AAAB8dVRp+D/sP5laD4DcVeQ/AADvPgAAAAAAAAAAAdcEAACOAAAAkpr6NZ047D+cU9ALH1LkPwDAIz8eAAAAAAAAAAHYBAAAjgAAAFYluH2OO+w/nkyRl2FO5D8AgC0/HgAAAAAAAAAB2QQAAI4AAAC66pYhBz3sPyS78/QHReQ/AMA0Px4AAAAAAAAAAdoEAACOAAAAfHVUafg/7D+lN9Q6KUPkPwCAOD8eAAAAAAAAAAHbBAAAjgAAAOI6Mw1xQew/qilWUq475D8AwDg/HgAAAAAAAAAB3AQAAI4AAACkxfBUYkTsP64b2GkzNOQ/AMA3Py4AAAAAAAAAAd0EAACOAAAAalCunFNH7D+3/9uYPSXkPwBANz8uAAAAAAAAAAHeBAAAjgAAADDba+RESuw/QmDADWkU5D8AwDM/PgAAAAAAAAAB3wQAAI4AAACSoEqIvUvsP0w9hci1AeQ/AAAyPz4AAAAAAAAAAeAEAACOAAAAkqBKiL1L7D9YGkqDAu/jPwCALz9NAAAAAAAAAAHhBAAAjgAAAJKgSoi9S+w/4nou+C3e4z8AgC4/TQAAAAAAAAAB4gQAAI4AAADMFY1AzEjsP+teMic4z+M/AMAvP00AAAAAAAAAAeMEAACOAAAACovP+NpF7D/ySXXK/8PjPwBAMD9dAAAAAAAAAAHkBAAAjgAAAOI6Mw1xQew/9zv34YS84z8AADM/XQAAAAAAAAAB5QQAAI4AAABWJbh9jjvsP/k0uG3HuOM/AAA0P2wAAAAAAAAAAeYEAACOAAAAakpeSjM07D/3O/fhhLzjPwBANT9sAAAAAAAAAAHnBAAAjgAAALjkRs/mKew/cc2UhN7F4z8AwDU/fAAAAAAAAAAB6AQAAI4AAACkuVCwIR7sP+dssA+z1uM/AMA1P3wAAAAAAAAAAekEAACOAAAAzAOdSWsP7D9YGkqDAu/jPwAANj+MAAAAAAAAAAHqBAAAjgAAAPRN6eK0AOw/R1JCJe4M5D8AADY/mwAAAAAAAAAB6wQAAI4AAAC40lbYhfDrPzSKOsfZKuQ/AAA2P5sAAAAAAAAAAewEAACOAAAA3hyjcc/h6z8fyXHdgkzkPwAANj+bAAAAAAAAAAHtBAAAjgAAAGgszq6R1Os/h5IHIshz5D8AADY/qwAAAAAAAAAB7gQAAI4AAADyO/nrU8frP+5i3NrKnuQ/AAA2P6sAAAAAAAAAAe8EAACOAAAAQtbhcAe96z9TM7GTzcnkPwAANj+rAAAAAAAAAAHwBAAAjgAAAPI1qZkztOs/uvxG2BLx5D8AwDQ/uwAAAAAAAAAB8QQAAI4AAAAEW09m2KzrP6NCvWJ5FuU/AEA0P7sAAAAAAAAAAfIEAACOAAAAGoD1Mn2l6z8PBRQzATrlPwAALz/aAAAAAAAAAAHzBAAAjgAAAI5qeqOan+s//DwM1exX5T8AwCw/2gAAAAAAAAAB9AQAAI4AAABmGt63MJvrP+xtxQIbcuU/AAASP9oAAAAAAAAAAfUEAACOAAAA3gRjKE6V6z9dG192aorlPwAABj/aAAAAAAAAAAH2BAAAjgAAAFTv55hrj+s/0MG5dfye5T8AgKc+6QAAAAAAAAAB9wQAAI4AAABoFI5lEIjrP8jdtUbyreU/AAB3PukAAAAAAAAAAfgEAACOAAAAfDk0MrWA6z9Cb1PpS7flPwAASj75AAAAAAAAAAH5BAAAjgAAACyZ+1rhd+s/v/mxF+i85T8AADs++QAAAAAAAAAB+gQAAI4AAACMNKq+d/PqP+xtxQIbcuU/AADVPgAAAAAAAAAAAfsEAACOAAAAPpRx56Pq6j/uZoaOXW7lPwAAEj8QAAAAAAAAAAH8BAAAjgAAAD6Uceej6uo/7maGjl1u5T8AwBo/EAAAAAAAAAAB/QQAAI4AAAACHy8vle3qP+5mho5dbuU/AAAhPxAAAAAAAAAAAf4EAACOAAAAyKnsdobw6j9t6qVIPHDlPwAAJD8QAAAAAAAAAAH/BAAAjgAAAFK/ZwZp9uo/beqlSDxw5T8AACQ/EAAAAAAAAAABAAUAAI4AAAAEJX+BtQDrP23qpUg8cOU/AMAiPx8AAAAAAAAAAQEFAACOAAAAFlB1oHoM6z9t6qVIPHDlPwBAIj8fAAAAAAAAAAECBQAAjgAAAFLLB6upHOs/beqlSDxw5T8AACI/LwAAAAAAAAABAwUAAI4AAABS0Vf9yS/rP+5mho5dbuU/AAAiPy8AAAAAAAAAAQQFAACOAAAAGGJll9tF6z9v42bUfmzlPwCAIj8/AAAAAAAAAAEFBQAAjgAAAARDDx1XYOs/8F9HGqBq5T8AwCI/PwAAAAAAAAABBgUAAI4AAAC2rnbqw33rP3LcJ2DBaOU/AIAjPz8AAAAAAAAAAQcFAACOAAAAZhretzCb6z9y3CdgwWjlPwDAIz9OAAAAAAAAAAEIBQAAjgAAABqGRYWduOs/ctwnYMFo5T8AwCM/TgAAAAAAAAABCQUAAI4AAADK8axSCtbrP3LcJ2DBaOU/AAAkP14AAAAAAAAAAQoFAACOAAAAVg14NA3v6z9v42bUfmzlPwAAJD9eAAAAAAAAAAELBQAAjgAAABiehc4eBew/7maGjl1u5T8AACQ/bgAAAAAAAAABDAUAAI4AAAAcpNUgPxjsP+5mho5dbuU/AAAkP30AAAAAAAAAAQ0FAACOAAAAVh9oK24o7D9t6qVIPHDlPwAAJD99AAAAAAAAAAEOBQAAjgAAAGpKXkozNOw/7G3FAhty5T8AgCQ/fQAAAAAAAAABDwUAAI4AAAAcsHXFfz7sP+xtxQIbcuU/AMAkP40AAAAAAAAAARAFAACOAAAAalCunFNH7D/sbcUCG3LlPwDAJD+NAAAAAAAAAAERBQAAjgAAAJKgSoi9S+w/7G3FAhty5T8AACU/nAAAAAAAAAABEgUAAI4AAAD0ZSksNk3sP+xtxQIbcuU/AIAmP5wAAAAAAAAAARMFAACOAAAAkqBKiL1L7D/sbcUCG3LlPwBAJz+sAAAAAAAAAAEUBQAAjgAAAAqLz/jaRew/6nQEd9h15T8AACY/rAAAAAAAAAABFQUAAI4AAABWJbh9jjvsP+WCgl9TfeU/AIAlP7wAAAAAAAAAARYFAACOAAAA3jTjulAu7D/gkABIzoTlPwAAJT+8AAAAAAAAAAEXBQAAjgAAAKS5ULAhHuw/WiKe6ieO5T8AACU/ywAAAAAAAAABGAUAAI4AAABoPr6l8g3sP1YwHNOileU/AIAlP8sAAAAAAAAAARkFAACOAAAAzv1M90r86z/Qwbl1/J7lPwDAJT/bAAAAAAAAAAEaBQAAjgAAAC6920ij6us/TFNXGFao5T8AwCU/2wAAAAAAAAABGwUAAI4AAADyQUk+dNrrP8bk9LqvseU/AAAmP9sAAAAAAAAAARwFAACOAAAAfFF0ezbN6z9AdpJdCbvlPwDAKD/fAAAAAAAAAAEdBQAAjgAAAGomflxxwes/OYtPukHG5T8AACo/3wAAAAAAAAABHgUAAI4AAAAahkWFnbjrP7EjLNFY0+U/AMAqP+4AAAAAAAAAAR8FAACOAAAA8jWpmTO06z8pvAjob+DlPwAAKz/uAAAAAAAAAAEgBQAAjgAAAJBwyvW6sus/oVTl/obt5T8AACs//gAAAAAAAAABIQUAAI4AAABU+4c9rLXrP5ppolu/+OU/AAArP/4AAAAAAAAAASIFAACOAAAAQtbhcAe96z+Tfl+49wPmPwBAKT8NAQAAAAAAAAEjBQAAjgAAAPI7+etTx+s/jozdoHIL5j8AgCg/DQEAAAAAAAABJAUAAI4AAADK8axSCtbrPwsXPM8OEeY/AAAnPx0BAAAAAAAAASUFAACOAAAAQOKBFUjj6z+KmluJ7RLmPwBAJj8dAQAAAAAAAAEmBQAAjgAAAH5dFCB38+s/Cxc8zw4R5j8AACU/LQEAAAAAAAABJwUAAI4AAABWE8iGLQLsPw0Q/VpRDeY/AEAkPy0BAAAAAAAAASgFAACOAAAALsl77eMQ7D8SAn9y1gXmPwCAJD88AQAAAAAAAAEpBQAAjgAAAEL0cQypHOw/FvQAilv+5T8AwCQ/PAEAAAAAAAABKgUAAI4AAABWH2grbijsPx3fQy0j8+U/AEAkP0wBAAAAAAAAASsFAACOAAAABoV/proy7D+jTaaKyenlPwAAJD9MAQAAAAAAAAEsBQAAjgAAAFYluH2OO+w/KbwI6G/g5T8AQCY/XAEAAAAAAAABLQUAAI4AAABEABKx6ULsP68qa0UW1+U/AAAnP1wBAAAAAAAAAS4FAACOAAAAzBWNQMxI7D+zHO1cm8/lPwBAKD9rAQAAAAAAAAEvBQAAjgAAAPRlKSw2Tew/uA5vdCDI5T8AwCg/awEAAAAAAAABMAUAAI4AAAC68OZzJ1DsPzuEEEaEwuU/AIArP2sBAAAAAAAAATEFAACOAAAAfHukuxhT7D8+fdHRxr7lPwAALT97AQAAAAAAAAEyBQAAjgAAAOBAg1+RVOw/v/mxF+i85T8AQC4/ewEAAAAAAAABMwUAAI4AAADgQINfkVTsP7/5sRfovOU/AMAuP4oBAAAAAAAAATQFAACOAAAAfHukuxhT7D+9APGLpcDlPwBALj+KAQAAAAAAAAE1BQAAjgAAABy2xRegUew/N5KOLv/J5T8AAC4/igEAAAAAAAABNgUAAI4AAAC68OZzJ1DsP68qa0UW1+U/AIAtP5oBAAAAAAAAATcFAACOAAAAVisI0K5O7D8i0cVEqOvlPwAALT+qAQAAAAAAAAE4BQAAjgAAAFYrCNCuTuw/k35fuPcD5j8AACg/qgEAAAAAAAABOQUAAI4AAAC68OZzJ1DsP4OvGOYlHuY/AMAlP7kBAAAAAAAAAToFAACOAAAAfHukuxhT7D/1XLJZdTbmPwBABz+5AQAAAAAAAAE7BQAAjgAAAAqRH0v7WOw/54YsE+ZM5j8AAPM+yQEAAAAAAAABPAUAAI4AAABYMVgiz2HsP1othxJ4YeY/AABsPskBAAAAAAAAAT0FAACOAAAACJdvnRts7D9RSYPjbXDmPwAA/j34AQAAAAAAAAE+BQAAjgAAABrCZbzgd+w/Sl5AQKZ75j8AAII9+AEAAAAAAAABPwUAAI4AAAD4m/kQWfnsP369ls6gJeY/AIDJPgAAAAAAAAAAAUAFAACOAAAA0EtdJe/07D8BMzigBCDmPwAACj8QAAAAAAAAAAFBBQAAjgAAANBLXSXv9Ow/BCz5K0cc5j8AQBI/EAAAAAAAAAABQgUAAI4AAABshn6BdvPsP4ehmv2qFuY/AEAYPxAAAAAAAAAAAUMFAACOAAAA0EtdJe/07D8IHntDzBTmPwAAIT8gAAAAAAAAAAFEBQAAjgAAAGyGfoF28+w/ippbie0S5j8AwCM/IAAAAAAAAAABRQUAAI4AAABshn6BdvPsPwsXPM8OEeY/AIAmPyAAAAAAAAAAAUYFAACOAAAACsGf3f3x7D+MkxwVMA/mPwCAJz8gAAAAAAAAAAFHBQAAjgAAAKr7wDmF8Ow/DRD9WlEN5j8AwCc/IAAAAAAAAAABSAUAAI4AAABENuKVDO/sPw0Q/VpRDeY/AAAoPyAAAAAAAAAAAUkFAACOAAAAgKskThvs7D8NEP1aUQ3mPwCAKD8vAAAAAAAAAAFKBQAAjgAAAFpbiGKx5+w/Cxc8zw4R5j8AwCg/LwAAAAAAAAABSwUAAI4AAADORQ3TzuHsPwYlureJGOY/AIAqPz8AAAAAAAAAAUwFAACOAAAA5Gqzn3Pa7D9+vZbOoCXmPwBAKz9OAAAAAAAAAAFNBQAAjgAAAJTKesif0ew/9VyyWXU25j8AwCs/XgAAAAAAAAABTgUAAI4AAACm7yCVRMrsP+l/7Z4oSeY/AAAsP14AAAAAAAAAAU8FAACOAAAAvBTHYenC7D/eoijk21vmPwCALD9uAAAAAAAAAAFQBQAAjgAAAM45bS6Ou+w/0sVjKY9u5j8AwCw/bgAAAAAAAAABUQUAAI4AAACm6dBCJLfsP0hlf7Rjf+Y/AEArP30AAAAAAAAAAVIFAACOAAAA4l4T+zK07D+9BJs/OJDmPwCAKj99AAAAAAAAAAFTBQAAjgAAAOJeE/sytOw/tCCXEC6f5j8AgCg/jQAAAAAAAAABVAUAAI4AAABGJPKeq7XsP6s8k+EjruY/AIAnP40AAAAAAAAAAVUFAACOAAAAzjltLo677D+kUVA+XLnmPwCAIT+dAAAAAAAAAAFWBQAAjgAAALwUx2Hpwuw/nmYNm5TE5j8AAB8/nQAAAAAAAAABVwUAAI4AAAAKtf84vcvsPxj4qj3uzeY/AEAWP6wAAAAAAAAAAVgFAACOAAAAHOD1V4LX7D8UBikmadXmPwCAEj+sAAAAAAAAAAFZBQAAjgAAAJTQyhrA5Ow/kJCHVAXb5j8AgOE+wQAAAAAAAAABWgUAAI4AAADQS10l7/TsP5CQh1QF2+Y/AADDPsEAAAAAAAAAAVsFAACOAAAACsfvLx4F7T+TiUjgR9fmPwCAsT7gAAAAAAAAAAFcBQAAjgAAAArNP4I+GO0/GPiqPe7N5j8AAKw+4AAAAAAAAAABXQUAAI4AAACsSdFnKentP/pDS0mqW+U/AIDcPgAAAAAAAAAAAV4FAACOAAAAIjRW2Ebj7T/6Q0tJqlvlPwBAFz8PAAAAAAAAAAFfBQAAjgAAAIb5NHy/5O0/90qKvWdf5T8AQCA/DwAAAAAAAAABYAUAAI4AAAAiNFbYRuPtP/VRyTElY+U/AAAnPw8AAAAAAAAAAWEFAACOAAAAvm53NM7h7T9y3CdgwWjlPwBALT8fAAAAAAAAAAFiBQAAjgAAAPzjuezc3u0/beqlSDxw5T8AwC4/HwAAAAAAAAABYwUAAI4AAAA2Wfyk69vtP2b/YqV0e+U/AIAvPy8AAAAAAAAAAWQFAACOAAAADglguYHX7T9aIp7qJ47lPwAAMD8vAAAAAAAAAAFlBQAAjgAAACAuBoYm0O0/y883Xnem5T8AADA/PgAAAAAAAAABZgUAAI4AAADSjc2uUsftP7gOb3QgyOU/AAAwPz4AAAAAAAAAAWcFAACOAAAAgu2U136+7T+eWyRzRPHlPwDALj9OAAAAAAAAAAFoBQAAjgAAADZNXACrte0/BCz5K0cc5j8AQC4/TgAAAAAAAAABaQUAAI4AAABIcgLNT67tP2r8zeRJR+Y/AAAuP04AAAAAAAAAAWoFAACOAAAAWpeomfSm7T9RSYPjbXDmPwAALj9eAAAAAAAAAAFrBQAAjgAAAHC8TmaZn+0/uRIZKLOX5j8AgCg/XgAAAAAAAAABbAUAAI4AAADkptPWtpntPyLcrmz4vuY/AAAmP14AAAAAAAAAAW0FAACOAAAAXJFYR9ST7T8KIiX3XuTmPwAACz9tAAAAAAAAAAFuBQAAjgAAANJ73bfxje0/dOR7x+YH5z8AAP4+fQAAAAAAAAABbwUAAI4AAABKZmIoD4jtP+GfkyOxJ+c/AIDxPn0AAAAAAAAAAXAFAACOAAAAXIsI9bOA7T/TyQ3dIT7nPwCA7T59AAAAAAAAAAFxBQAAjgAAAFpnKAfyDe0/rTVUbWaq5j8AgNI+AAAAAAAAAAABcgUAAI4AAABaZygH8g3tPyy5cydFrOY/AEAQPw8AAAAAAAAAAXMFAACOAAAAgrfE8lsS7T+rPJPhI67mPwDAGD8PAAAAAAAAAAF0BQAAjgAAAG6SHia3Ge0/KcCymwKw5j8AAB8/DwAAAAAAAAABdQUAAI4AAACW4roRIR7tP6hD0lXhseY/AAAoPw8AAAAAAAAAAXYFAACOAAAAgL0URXwl7T8nx/EPwLPmPwDAKj8PAAAAAAAAAAF3BQAAjgAAADIjLMDIL+0/Jc4whH235j8AgC0/HwAAAAAAAAABeAUAAI4AAABunr7K9z/tP6RRUD5cueY/AIAuPx8AAAAAAAAAAXkFAACOAAAA0GntwJBU7T+kUVA+XLnmPwDALT8vAAAAAAAAAAF6BQAAjgAAAPq/2f4abO0/pFFQPly55j8AQC0/LwAAAAAAAAABewUAAI4AAAC8UOeYLILtP6RRUD5cueY/AEApPz4AAAAAAAAAAXwFAACOAAAAguH0Mj6Y7T+kUVA+XLnmPwBAJz8+AAAAAAAAAAF9BQAAjgAAAOisIynXrO0/Jc4whH235j8AwCU/PgAAAAAAAAABfgUAAI4AAACC7ZTXfr7tP6RRUD5cueY/AAAlP04AAAAAAAAAAX8FAACOAAAAwGgn4q3O7T+kUVA+XLnmPwCAJT9OAAAAAAAAAAGABQAAjgAAADZZ/KTr2+0/I9Vv+Dq75j8AwCU/XgAAAAAAAAABgQUAAI4AAADmvhMgOObtPyLcrmz4vuY/AAAnP14AAAAAAAAAAYIFAACOAAAANF9M9wvv7T+gX84m18DmPwCAJz99AAAAAAAAAAGDBQAAjgAAAL50x4bu9O0/nmYNm5TE5j8AACo/fQAAAAAAAAABhAUAAI4AAABKikIW0frtPxvxa8kwyuY/AAArP5AAAAAAAAAAAYUFAACOAAAArE8hukn87T+VgglsitPmPwDAKz+QAAAAAAAAAAGGBQAAjgAAAA4VAF7C/e0/DRvmgqHg5j8AACw/oAAAAAAAAAABhwUAAI4AAABKikIW0frtP4DBQIIz9eY/AAAsP6AAAAAAAAAAAYgFAACOAAAAIjqmKmf27T9w8vmvYQ/nPwAALD+wAAAAAAAAAAGJBQAAjgAAAJgkK5uE8O0/XSryUU0t5z8AgCw/sAAAAAAAAAABigUAAI4AAAAOD7ALourtP8veyjlaSec/AMAsP7AAAAAAAAAAAYsFAACOAAAAhvk0fL/k7T87k6MhZ2XnPwDALD+/AAAAAAAAAAGMBQAAjgAAAL5udzTO4e0/rUA9lbZ95z8AAC0/vwAAAAAAAAABjQUAAI4AAAD847ns3N7tPx3u1ggGluc/AMAqP88AAAAAAAAAAY4FAACOAAAA/OO57Nze7T8TERJOuajnPwDAKT/PAAAAAAAAAAGPBQAAjgAAAPzjuezc3u0/CS0OH6+35z8AgCc/zwAAAAAAAAABkAUAAI4AAAAiNFbYRuPtP4HF6jXGxOc/AIAmP98AAAAAAAAAAZEFAACOAAAASITyw7Dn7T/7VojYH87nPwAAJT/fAAAAAAAAAAGSBQAAjgAAADRfTPcL7+0/d+HmBrzT5z8AQCQ/7gAAAAAAAAABkwUAAI4AAADmxGNyWPntP3fh5ga80+c/AAAjP+4AAAAAAAAAAZQFAACOAAAA+u9ZkR0F7j/7VojYH87nPwBAIj/uAAAAAAAAAAGVBQAAjgAAANSlDfjTE+4/AULLe+fC5z8AACI//gAAAAAAAAABlgUAAI4AAAAQIaACAyTuPw0fkDY0sOc/AAAiP/4AAAAAAAAAAZcFAACOAAAASpwyDTI07j8b9RV9w5nnPwAAIj8dAQAAAAAAAAGYBQAAjgAAAIgXxRdhRO4/rUA9lbZ95z8AACI/HQEAAAAAAAABmQUAAI4AAADAklcikFTuP7sWw9tFZ+c/AAAjPx0BAAAAAAAAAZoFAACOAAAANoMs5c1h7j/H84eWklTnPwCAIz8dAQAAAAAAAAGbBQAAjgAAAOjoQ2AabO4/zteLxZxF5z8AACU/LQEAAAAAAAABnAUAAI4AAAA4iXw37nTuP9XCzmhkOuc/AIAlPy0BAAAAAAAAAZ0FAACOAAAAwp73xtB67j/atFCA6TLnPwAAKT9MAQAAAAAAAAGeBQAAjgAAAEy0clazgO4/XSryUU0t5z8AwCo/TAEAAAAAAAABnwUAAI4AAAAQPzCepIPuP9ytEQwsL+c/AMAsP0wBAAAAAAAAAaAFAACOAAAA1snt5ZWG7j/Xu4/0pjbnPwCALT9cAQAAAAAAAAGhBQAAjgAAADiPzIkOiO4/zteLxZxF5z8AQCw/XAEAAAAAAAABogUAAI4AAACcVKsth4nuP0N+5sQuWuc/AIArP2sBAAAAAAAAAaMFAACOAAAA/hmK0f+K7j+3JEHEwG7nPwAAJD9rAQAAAAAAAAGkBQAAjgAAAMKkRxnxje4/qU67fTGF5z8AgCA/ewEAAAAAAAABpQUAAI4AAABMusKo05PuP5t4NTeim+c/AEARP3sBAAAAAAAAAaYFAACOAAAA1s89OLaZ7j+Pm3B8Va7nPwDACj97AQAAAAAAAAGnBQAAjgAAAMSql2sRoe4/hbdsTUu95z8AAPc+igEAAAAAAAABqAUAAI4AAAASS9BC5anuP3/MKaqDyOc/AADqPooBAAAAAAAAAakFAACOAAAAJHbGYaq17j/5XcdM3dHnPwAA2j6KAQAAAAAAAAGqBQAAjgAAADqhvIBvwe4/92QGwZrV5z8AgNM+mgEAAAAAAAABqwUAAI4AAABMzLKfNM3uP3foJXt51+c/AADJPpoBAAAAAAAAAawFAACOAAAAwryHYnLa7j/3ZAbBmtXnPwCAxD6qAQAAAAAAAAGtBQAAjgAAADqtXCWw5+4/edqnkv7P5z8AALw+qgEAAAAAAAABrgUAAI4AAABO2FJEdfPuP4HF6jXGxOc/AAC4PrkBAAAAAAAAAa8FAACOAAAAYANJYzr/7j+Jqe5k0LXnPwCAtz65AQAAAAAAAAGwBQAAjgAAALCjgToOCO8/lYazHx2j5z8AgLc+yQEAAAAAAAABsQUAAI4AAAA4ufzJ8A3vP6NcOWasjOc/AIC/PskBAAAAAAAAAbIFAACOAAAAYgmZtVoS7z+vOf4g+XnnPwAAwz7ZAQAAAAAAAAGzBQAAjgAAAMbOd1nTE+8/OZrilSRp5z8AANs+2QEAAAAAAAABtAUAAI4AAAD+Q7oR4hDvP0GFJTnsXec/AADmPugBAAAAAAAAAbUFAACOAAAAdi4/gv8K7z/D+sYKUFjnPwCA/j7oAQAAAAAAAAG2BQAAjgAAAIhT5U6kA+8/w/rGClBY5z8AgAQ/+AEAAAAAAAABtwUAAI4AAAA6s6x30PruP8EBBn8NXOc/AIALP/gBAAAAAAAAAbgFAACOAAAAwsLXtJLt7j+7FsPbRWfnPwBADj8HAgAAAAAAAAG5BQAAjgAAALCX4ZXN4e4/M6+f8lx05z8AgBA/BwIAAAAAAAABugUAAI4AAACabOt2CNbuPynLm8NSg+c/AIARPxcCAAAAAAAAAbsFAACOAAAA6gbU+7vL7j8f55eUSJLnPwDAET8XAgAAAAAAAAG8BQAAjgAAAJxmmyTowu4/FwOUZT6h5z8AABI/JwIAAAAAAAABvQUAAI4AAAASUSCVBb3uP4+bcHxVruc/AMAPPycCAAAAAAAAAb4FAACOAAAATMZiTRS67j8JLQ4fr7fnPwDADj82AgAAAAAAAAG/BQAAjgAAAOoAhKmbuO4/g76rwQjB5z8AAA0/NgIAAAAAAAABwAUAAI4AAABMxmJNFLruP3/MKaqDyOc/AEAMP0YCAAAAAAAAAcEFAACOAAAArotB8Yy77j/7VojYH87nPwCADD9GAgAAAAAAAAHCBQAAjgAAADqhvIBvwe4/+V3HTN3R5z8AwAw/RgIAAAAAAAABwwUAAI4AAABi8Vhs2cXuP3fh5ga80+c/AIANP1YCAAAAAAAAAcQFAACOAAAA6gbU+7vL7j934eYGvNPnPwDADT9WAgAAAAAAAAHFBQAAjgAAANjhLS8X0+4/+V3HTN3R5z8AwAw/ZQIAAAAAAAABxgUAAI4AAADCvIdictruP/tWiNgfzuc/AEAMP2UCAAAAAAAAAccFAACOAAAATNIC8lTg7j//SArwpMbnPwAADD91AgAAAAAAAAHIBQAAjgAAANjnfYE35u4/BTuMByq/5z8AAAw/dQIAAAAAAAAByQUAAI4AAAD+NxptoeruPwktDh+vt+c/AIANP3UCAAAAAAAAAcoFAACOAAAAwsLXtJLt7j+Noq/wErLnPwBADj+EAgAAAAAAAAHLBQAAjgAAAIhNlfyD8O4/j5twfFWu5z8AgBI/hAIAAAAAAAABzAUAAI4AAADqEnSg/PHuP5GUMQiYquc/AIAUP4QCAAAAAAAAAc0FAACOAAAATthSRHXz7j8TERJOuajnPwBAFz+TAgAAAAAAAAHOBQAAjgAAAE7YUkR18+4/ExESTrmo5z8AQBg/kwIAAAAAAAABzwUAAI4AAABO2FJEdfPuPxMREk65qOc/AIAWP5MCAAAAAAAAAdAFAACOAAAATthSRHXz7j8PGFHCdqznPwDAFT+TAgAAAAAAAAHRBQAAjgAAAE7YUkR18+4/jaKv8BKy5z8AABM/owIAAAAAAAAB0gUAAI4AAACwnTHo7fTuPwktDh+vt+c/AMARP6MCAAAAAAAAAdMFAACOAAAAdijvL9/37j8FO4wHKr/nPwBADD/CAgAAAAAAAAHUBQAAjgAAAJ54ixtJ/O4//0gK8KTG5z8AwAk/0gIAAAAAAAAB1QUAAI4AAAAmjgarKwLvP3vTaB5BzOc/AIADP9ICAAAAAAAAAdYFAACOAAAAEmlg3oYJ7z952qeS/s/nPwDAAD/hAgAAAAAAAAHXBQAAjgAAAMbOd1nTE+8/edqnkv7P5z8AgPw+8QIAAAAAAAAB2AUAAI4AAADY+W14mB/vP/tWiNgfzuc/AID6PvECAAAAAAAAAdkFAACOAAAAsK8h304u7z9/zCmqg8jnPwAA+D4AAwAAAAAAAAHaBQAAjgAAAIpl1UUFPe8/hbdsTUu95z8AgPY+AAMAAAAAAAAB2wUAAI4AAADE4GdQNE3vPw8YUcJ2rOc/AAD2PgADAAAAAAAAAdwFAACOAAAAAFz6WmNd7z8d7tYIBpbnPwAA9j4gAwAAAAAAAAHdBQAAjgAAADrXjGWSbe8/MbbeZhp45z8AgPQ+IAMAAAAAAAAB3gUAAI4AAAB4Uh9wwX3vP0N+5sQuWuc/AAD0PiADAAAAAAAAAd8FAACOAAAAdlhvwuGQ7z/Xu4/0pjbnPwAA6z4gAwAAAAAAAAHgBQAAjgAAAFAOIymYn+8/cPL5r2EP5z8AAOc+LwMAAAAAAAAB4QUAAI4AAADG/vfr1azvPwgpZGsc6OY/AIDkPi8DAAAAAAAAAeIFAACOAAAA3CnuCpu47z+gX84m18DmPwAA5D4/AwAAAAAAAAHjBQAAjgAAACjKJuJuwe8/NZ13Vk+d5j8AgPg+PwMAAAAAAAAB5AUAAI4AAAC036FxUcfvP0hlf7Rjf+Y/AAABP08DAAAAAAAAAeUFAACOAAAAdmpfuULK7z/Xt+VAFGfmPwCACj9PAwAAAAAAAAHmBQAAjgAAANovPl27y+8/4pSq+2BU5j8AgA4/XgMAAAAAAAAB5wUAAI4AAAB2al+5QsrvP2r8zeRJR+Y/AMAUP14DAAAAAAAAAegFAACOAAAAtN+hcVHH7z/ucW+2rUHmPwBAFz9uAwAAAAAAAAHpBQAAjgAAAMYESD72v+8/bfWOcIxD5j8AAB0/bgMAAAAAAAAB6gUAAI4AAAAWnzDDqbXvP+WNa4ejUOY/AEAfP30DAAAAAAAAAesFAACOAAAAnq5bAGyo7z9YNMaGNWXmPwDAIz99AwAAAAAAAAHsBQAAjgAAAGIzyfU8mO8/SGV/tGN/5j8AwCU/jQMAAAAAAAAB7QUAAI4AAAAAaJr/o4PvP7QglxAun+Y/AEAoP40DAAAAAAAAAe4FAACOAAAAYicpUfxx7z+eZg2blMTmPwBAKT+dAwAAAAAAAAHvBQAAjgAAAMTmt6JUYO8/AzfiU5fv5j8AQCk/nQMAAAAAAAAB8AUAAI4AAACKayWYJVDvP2YO9oBXHuc/AAApP6wDAAAAAAAAAfEFAACOAAAAFHtQ1edC7z9NYurzOEvnPwAAKT+sAwAAAAAAAAHyBQAAjgAAAGQVOVqbOO8/syuAOH5y5z8AACk/vAMAAAAAAAAB8wUAAI4AAAB2Ot8mQDHvP51x9sLkl+c/AMAnP7wDAAAAAAAAAfQFAACOAAAAsK8h304u7z+Jqe5k0LXnPwBAJz/MAwAAAAAAAAH1BQAAjgAAALCvId9OLu8/edqnkv7P5z8AACc/zAMAAAAAAAAB9gUAAI4AAAB2Ot8mQDHvP20EIkxv5uc/AAAnP9sDAAAAAAAAAfcFAACOAAAAZBU5Wps47z/joz3XQ/fnPwBAJj/bAwAAAAAAAAH4BQAAjgAAAHZAL3lgRO8/Wzwa7loE6D8AACY/6wMAAAAAAAAB+QUAAI4AAADsMAQ8nlHvP1VKmNbVC+g/AMAjP+sDAAAAAAAAAfoFAACOAAAAKKyWRs1h7z/T1PYEchHoPwDAIj/rAwAAAAAAAAH7BQAAjgAAAMTsB/V0c+8/1c23kLQN6D8AACE/CgQAAAAAAAAB/AUAAI4AAAAAaJr/o4PvP9m/Oag5Bug/AEAgPwoEAAAAAAAAAf0FAACOAAAAYjPJ9TyY7z/hqnxLAfvnPwCAHz8KBAAAAAAAAAH+BQAAjgAAAJ6uWwBsqO8/55W/7sjv5z8AAB8/CgQAAAAAAAAB/wUAAI4AAAAWnzDDqbXvP++AApKQ5Oc/AIAfPykEAAAAAAAAAQAGAACOAAAAjI8FhufC7z9172TvNtvnPwDAHz8pBAAAAAAAAAEBBgAAjgAAAD71HAE0ze8/d+HmBrzT5z8AACE/KQQAAAAAAAABAgYAAI4AAAAq0HY0j9TvP/tWiNgfzuc/AIAhPykEAAAAAAAAAQMGAACOAAAAtOXxw3Ha7z9702geQcznPwAAJD85BAAAAAAAAAEEBgAAjgAAANo1jq/b3u8/e9NoHkHM5z8AACU/OQQAAAAAAAABBQYAAI4AAACewEv3zOHvP/tWiNgfzuc/AEAnPzkEAAAAAAAAAQYGAACOAAAABIYqm0Xj7z/3ZAbBmtXnPwBAKD9JBAAAAAAAAAEHBgAAjgAAAGRLCT++5O8/8XnDHdPg5z8AwCg/SQQAAAAAAAABCAYAAI4AAADGEOjiNubvP+eVv+7I7+c/AAApP1gEAAAAAAAAAQkGAACOAAAAKtbGhq/n7z/fsbu/vv7nPwAAKT9oBAAAAAAAAAEKBgAAjgAAAO5ghM6g6u8/09T2BHIR6D8AACk/aAQAAAAAAAABCwYAAI4AAACy60EWku3vP0V7UQQEJug/AAApP3cEAAAAAAAAAQwGAACOAAAAFrEgugrv7z83pcu9dDzoPwAAKT93BAAAAAAAAAENBgAAjgAAAHp2/12D8O8/Kc9Fd+VS6D8AACk/hwQAAAAAAAABDgYAAI4AAAB6dv9dg/DvPx35vzBWaeg/AAApP4cEAAAAAAAAAQ8GAACOAAAAFrEgugrv7z+Rnxow6H3oPwBALT+XBAAAAAAAAAEQBgAAjgAAAFImY3IZ7O8/Bz82u7yO6D8AQC8/lwQAAAAAAAABEQYAAI4AAADGEOjiNubvP/1aMoyyneg/AEA5P5cEAAAAAAAAARIGAACOAAAA2jWOr9ve7z918w6jyaroPwDAPT+qBAAAAAAAAAETBgAAjgAAAIyVVdgH1u8/cQGNi0Sy6D8AQEE/qgQAAAAAAAABFAYAAI4AAAB2al+5QsrvP++ErEUjtOg/AIBCP7oEAAAAAAAAARUGAACOAAAAAHqK9gS97z/zdi5dqKzoPwDAFT+6BAAAAAAAAAEWBgAAjgAAAGY5GUhdq+8/AU20ozeW6D8AQAE/ygQAAAAAAAABFwYAAI4AAACgqAuuS5XvP5OY27sqeug/AADqPsoEAAAAAAAAARgGAACOAAAAeFIfcMF97z+tROdISU3oPwAA4j7pBAAAAAAAAAs="/>
</p:tagLst>
</file>

<file path=ppt/theme/theme1.xml><?xml version="1.0" encoding="utf-8"?>
<a:theme xmlns:a="http://schemas.openxmlformats.org/drawingml/2006/main" name="UCSF Contemporary">
  <a:themeElements>
    <a:clrScheme name="UCSF Colors">
      <a:dk1>
        <a:srgbClr val="052049"/>
      </a:dk1>
      <a:lt1>
        <a:srgbClr val="FFFFFF"/>
      </a:lt1>
      <a:dk2>
        <a:srgbClr val="052049"/>
      </a:dk2>
      <a:lt2>
        <a:srgbClr val="FFFFFF"/>
      </a:lt2>
      <a:accent1>
        <a:srgbClr val="0093D0"/>
      </a:accent1>
      <a:accent2>
        <a:srgbClr val="18A3AC"/>
      </a:accent2>
      <a:accent3>
        <a:srgbClr val="9DC23B"/>
      </a:accent3>
      <a:accent4>
        <a:srgbClr val="F58024"/>
      </a:accent4>
      <a:accent5>
        <a:srgbClr val="C7CED1"/>
      </a:accent5>
      <a:accent6>
        <a:srgbClr val="716FB3"/>
      </a:accent6>
      <a:hlink>
        <a:srgbClr val="178CCB"/>
      </a:hlink>
      <a:folHlink>
        <a:srgbClr val="5F5F5F"/>
      </a:folHlink>
    </a:clrScheme>
    <a:fontScheme name="UCSF">
      <a:majorFont>
        <a:latin typeface="Garamond"/>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w="19050" algn="ctr">
          <a:noFill/>
          <a:miter lim="800000"/>
          <a:headEnd/>
          <a:tailEnd/>
        </a:ln>
      </a:spPr>
      <a:bodyPr wrap="none" rtlCol="0" anchor="ctr"/>
      <a:lstStyle>
        <a:defPPr algn="ctr">
          <a:lnSpc>
            <a:spcPct val="90000"/>
          </a:lnSpc>
          <a:defRPr sz="1600" b="1" dirty="0" err="1" smtClean="0">
            <a:solidFill>
              <a:schemeClr val="bg1"/>
            </a:solidFill>
            <a:latin typeface="+mj-lt"/>
          </a:defRPr>
        </a:defPPr>
      </a:lstStyle>
    </a:spDef>
    <a:lnDef>
      <a:spPr>
        <a:ln w="28575">
          <a:solidFill>
            <a:schemeClr val="tx2"/>
          </a:solidFill>
        </a:ln>
      </a:spPr>
      <a:bodyPr/>
      <a:lstStyle/>
      <a:style>
        <a:lnRef idx="1">
          <a:schemeClr val="accent1"/>
        </a:lnRef>
        <a:fillRef idx="0">
          <a:schemeClr val="accent1"/>
        </a:fillRef>
        <a:effectRef idx="0">
          <a:schemeClr val="accent1"/>
        </a:effectRef>
        <a:fontRef idx="minor">
          <a:schemeClr val="tx1"/>
        </a:fontRef>
      </a:style>
    </a:lnDef>
    <a:txDef>
      <a:spPr bwMode="auto">
        <a:noFill/>
        <a:ln w="19050" algn="ctr">
          <a:noFill/>
          <a:miter lim="800000"/>
          <a:headEnd/>
          <a:tailEnd/>
        </a:ln>
      </a:spPr>
      <a:bodyPr wrap="square" lIns="0" tIns="0" rIns="0" bIns="0" rtlCol="0">
        <a:spAutoFit/>
      </a:bodyPr>
      <a:lstStyle>
        <a:defPPr>
          <a:defRPr sz="2000" dirty="0" err="1" smtClean="0"/>
        </a:defPPr>
      </a:lstStyle>
    </a:txDef>
  </a:objectDefaults>
  <a:extraClrSchemeLst/>
  <a:extLst>
    <a:ext uri="{05A4C25C-085E-4340-85A3-A5531E510DB2}">
      <thm15:themeFamily xmlns:thm15="http://schemas.microsoft.com/office/thememl/2012/main" name="Week 1 - Intro_Causal Inference_2018_Epid_II" id="{6773D6FE-AD69-2B41-A242-620BC64832FF}" vid="{0C6652C7-D0C3-B543-A998-E8F5228FF5A1}"/>
    </a:ext>
  </a:extLst>
</a:theme>
</file>

<file path=ppt/theme/theme2.xml><?xml version="1.0" encoding="utf-8"?>
<a:theme xmlns:a="http://schemas.openxmlformats.org/drawingml/2006/main" name="1_UCSF Contemporary">
  <a:themeElements>
    <a:clrScheme name="UCSF Colors">
      <a:dk1>
        <a:srgbClr val="052049"/>
      </a:dk1>
      <a:lt1>
        <a:srgbClr val="FFFFFF"/>
      </a:lt1>
      <a:dk2>
        <a:srgbClr val="052049"/>
      </a:dk2>
      <a:lt2>
        <a:srgbClr val="FFFFFF"/>
      </a:lt2>
      <a:accent1>
        <a:srgbClr val="0093D0"/>
      </a:accent1>
      <a:accent2>
        <a:srgbClr val="18A3AC"/>
      </a:accent2>
      <a:accent3>
        <a:srgbClr val="9DC23B"/>
      </a:accent3>
      <a:accent4>
        <a:srgbClr val="F58024"/>
      </a:accent4>
      <a:accent5>
        <a:srgbClr val="C7CED1"/>
      </a:accent5>
      <a:accent6>
        <a:srgbClr val="716FB3"/>
      </a:accent6>
      <a:hlink>
        <a:srgbClr val="178CCB"/>
      </a:hlink>
      <a:folHlink>
        <a:srgbClr val="5F5F5F"/>
      </a:folHlink>
    </a:clrScheme>
    <a:fontScheme name="UCSF">
      <a:majorFont>
        <a:latin typeface="Garamond"/>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w="19050" algn="ctr">
          <a:noFill/>
          <a:miter lim="800000"/>
          <a:headEnd/>
          <a:tailEnd/>
        </a:ln>
      </a:spPr>
      <a:bodyPr wrap="none" rtlCol="0" anchor="ctr"/>
      <a:lstStyle>
        <a:defPPr algn="ctr">
          <a:lnSpc>
            <a:spcPct val="90000"/>
          </a:lnSpc>
          <a:defRPr sz="1600" b="1" dirty="0" err="1" smtClean="0">
            <a:solidFill>
              <a:schemeClr val="bg1"/>
            </a:solidFill>
            <a:latin typeface="+mj-lt"/>
          </a:defRPr>
        </a:defPPr>
      </a:lstStyle>
    </a:spDef>
    <a:lnDef>
      <a:spPr>
        <a:ln w="28575">
          <a:solidFill>
            <a:schemeClr val="tx2"/>
          </a:solidFill>
        </a:ln>
      </a:spPr>
      <a:bodyPr/>
      <a:lstStyle/>
      <a:style>
        <a:lnRef idx="1">
          <a:schemeClr val="accent1"/>
        </a:lnRef>
        <a:fillRef idx="0">
          <a:schemeClr val="accent1"/>
        </a:fillRef>
        <a:effectRef idx="0">
          <a:schemeClr val="accent1"/>
        </a:effectRef>
        <a:fontRef idx="minor">
          <a:schemeClr val="tx1"/>
        </a:fontRef>
      </a:style>
    </a:lnDef>
    <a:txDef>
      <a:spPr bwMode="auto">
        <a:noFill/>
        <a:ln w="19050" algn="ctr">
          <a:noFill/>
          <a:miter lim="800000"/>
          <a:headEnd/>
          <a:tailEnd/>
        </a:ln>
      </a:spPr>
      <a:bodyPr wrap="square" lIns="0" tIns="0" rIns="0" bIns="0" rtlCol="0">
        <a:spAutoFit/>
      </a:bodyPr>
      <a:lstStyle>
        <a:defPPr>
          <a:defRPr sz="2000" dirty="0" err="1" smtClean="0"/>
        </a:defPPr>
      </a:lstStyle>
    </a:txDef>
  </a:objectDefaults>
  <a:extraClrSchemeLst/>
  <a:extLst>
    <a:ext uri="{05A4C25C-085E-4340-85A3-A5531E510DB2}">
      <thm15:themeFamily xmlns:thm15="http://schemas.microsoft.com/office/thememl/2012/main" name="Week 1 - Intro_Causal Inference_2018_Epid_II" id="{6773D6FE-AD69-2B41-A242-620BC64832FF}" vid="{0C6652C7-D0C3-B543-A998-E8F5228FF5A1}"/>
    </a:ext>
  </a:extLst>
</a:theme>
</file>

<file path=ppt/theme/theme3.xml><?xml version="1.0" encoding="utf-8"?>
<a:theme xmlns:a="http://schemas.openxmlformats.org/drawingml/2006/main" name="Office Theme">
  <a:themeElements>
    <a:clrScheme name="Coalesse Palette">
      <a:dk1>
        <a:sysClr val="windowText" lastClr="000000"/>
      </a:dk1>
      <a:lt1>
        <a:sysClr val="window" lastClr="FFFFFF"/>
      </a:lt1>
      <a:dk2>
        <a:srgbClr val="342B2A"/>
      </a:dk2>
      <a:lt2>
        <a:srgbClr val="DAD6CB"/>
      </a:lt2>
      <a:accent1>
        <a:srgbClr val="E55302"/>
      </a:accent1>
      <a:accent2>
        <a:srgbClr val="5F3032"/>
      </a:accent2>
      <a:accent3>
        <a:srgbClr val="005774"/>
      </a:accent3>
      <a:accent4>
        <a:srgbClr val="9BA03C"/>
      </a:accent4>
      <a:accent5>
        <a:srgbClr val="34AA71"/>
      </a:accent5>
      <a:accent6>
        <a:srgbClr val="F3BD48"/>
      </a:accent6>
      <a:hlink>
        <a:srgbClr val="34AA71"/>
      </a:hlink>
      <a:folHlink>
        <a:srgbClr val="8C8C8C"/>
      </a:folHlink>
    </a:clrScheme>
    <a:fontScheme name="Coalesse">
      <a:majorFont>
        <a:latin typeface="Arial"/>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Coalesse Palette">
      <a:dk1>
        <a:sysClr val="windowText" lastClr="000000"/>
      </a:dk1>
      <a:lt1>
        <a:sysClr val="window" lastClr="FFFFFF"/>
      </a:lt1>
      <a:dk2>
        <a:srgbClr val="342B2A"/>
      </a:dk2>
      <a:lt2>
        <a:srgbClr val="DAD6CB"/>
      </a:lt2>
      <a:accent1>
        <a:srgbClr val="E55302"/>
      </a:accent1>
      <a:accent2>
        <a:srgbClr val="5F3032"/>
      </a:accent2>
      <a:accent3>
        <a:srgbClr val="005774"/>
      </a:accent3>
      <a:accent4>
        <a:srgbClr val="9BA03C"/>
      </a:accent4>
      <a:accent5>
        <a:srgbClr val="34AA71"/>
      </a:accent5>
      <a:accent6>
        <a:srgbClr val="F3BD48"/>
      </a:accent6>
      <a:hlink>
        <a:srgbClr val="34AA71"/>
      </a:hlink>
      <a:folHlink>
        <a:srgbClr val="8C8C8C"/>
      </a:folHlink>
    </a:clrScheme>
    <a:fontScheme name="Coalesse">
      <a:majorFont>
        <a:latin typeface="Arial"/>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09BFD5D484ED57438231C5F4848B6EC7" ma:contentTypeVersion="0" ma:contentTypeDescription="Create a new document." ma:contentTypeScope="" ma:versionID="48808eaeca51724a2208bf8797897858">
  <xsd:schema xmlns:xsd="http://www.w3.org/2001/XMLSchema" xmlns:p="http://schemas.microsoft.com/office/2006/metadata/properties" targetNamespace="http://schemas.microsoft.com/office/2006/metadata/properties" ma:root="true" ma:fieldsID="4aeb20c0e3442673af7ee10786458764">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office/internal/2005/internalDocumentation"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ma:readOnly="tru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lastPrinted" minOccurs="0" maxOccurs="1" type="xsd:dateTime"/>
        <xsd:element name="contentStatus" minOccurs="0" maxOccurs="1" type="xsd:string"/>
      </xsd:all>
    </xsd:complexType>
  </xsd:schema>
</ct:contentTypeSchema>
</file>

<file path=customXml/itemProps1.xml><?xml version="1.0" encoding="utf-8"?>
<ds:datastoreItem xmlns:ds="http://schemas.openxmlformats.org/officeDocument/2006/customXml" ds:itemID="{E5686649-89C0-47C3-BB59-3DECE68F346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office/internal/2005/internalDocumentation"/>
  </ds:schemaRefs>
</ds:datastoreItem>
</file>

<file path=docProps/app.xml><?xml version="1.0" encoding="utf-8"?>
<Properties xmlns="http://schemas.openxmlformats.org/officeDocument/2006/extended-properties" xmlns:vt="http://schemas.openxmlformats.org/officeDocument/2006/docPropsVTypes">
  <Template/>
  <TotalTime>12875</TotalTime>
  <Words>2780</Words>
  <Application>Microsoft Office PowerPoint</Application>
  <PresentationFormat>On-screen Show (4:3)</PresentationFormat>
  <Paragraphs>496</Paragraphs>
  <Slides>42</Slides>
  <Notes>41</Notes>
  <HiddenSlides>0</HiddenSlides>
  <MMClips>22</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42</vt:i4>
      </vt:variant>
    </vt:vector>
  </HeadingPairs>
  <TitlesOfParts>
    <vt:vector size="51" baseType="lpstr">
      <vt:lpstr>Arial Unicode MS</vt:lpstr>
      <vt:lpstr>.AppleSystemUIFont</vt:lpstr>
      <vt:lpstr>Arial</vt:lpstr>
      <vt:lpstr>Garamond</vt:lpstr>
      <vt:lpstr>Germania One</vt:lpstr>
      <vt:lpstr>LucidaGrande</vt:lpstr>
      <vt:lpstr>Wingdings</vt:lpstr>
      <vt:lpstr>UCSF Contemporary</vt:lpstr>
      <vt:lpstr>1_UCSF Contemporary</vt:lpstr>
      <vt:lpstr> Perspectives on Causal Inference</vt:lpstr>
      <vt:lpstr>Brief Overview of Causal Models and Heuristics</vt:lpstr>
      <vt:lpstr>Counterfactual Heuristic</vt:lpstr>
      <vt:lpstr>PowerPoint Presentation</vt:lpstr>
      <vt:lpstr>PowerPoint Presentation</vt:lpstr>
      <vt:lpstr>Motivating the idea of a “counterfactual”</vt:lpstr>
      <vt:lpstr>Motivating the idea of a “counterfactual” continued…</vt:lpstr>
      <vt:lpstr>PowerPoint Presentation</vt:lpstr>
      <vt:lpstr>Striving for the Counterfactual</vt:lpstr>
      <vt:lpstr>Usage of counterfactuals for causal inference</vt:lpstr>
      <vt:lpstr>PowerPoint Presentation</vt:lpstr>
      <vt:lpstr>Average Causal Effects</vt:lpstr>
      <vt:lpstr>Average Causal Effects</vt:lpstr>
      <vt:lpstr>Average Causal Effects</vt:lpstr>
      <vt:lpstr>Average Causal Effects vs Individual Effects</vt:lpstr>
      <vt:lpstr>Observed Actions and Txs vs Counterfactuals</vt:lpstr>
      <vt:lpstr>Observed Actions and Txs vs Counterfactuals</vt:lpstr>
      <vt:lpstr>Observed Actions and Txs vs Counterfactuals</vt:lpstr>
      <vt:lpstr>Observed Actions and Txs vs Counterfactuals</vt:lpstr>
      <vt:lpstr>Causation vs. Association</vt:lpstr>
      <vt:lpstr>PowerPoint Presentation</vt:lpstr>
      <vt:lpstr>Summary - Counterfactual Heuristic</vt:lpstr>
      <vt:lpstr>Causal Inference</vt:lpstr>
      <vt:lpstr>Learning Objectives</vt:lpstr>
      <vt:lpstr>Bradford Hill Criteria</vt:lpstr>
      <vt:lpstr>Sufficient &amp; Component Cause Model</vt:lpstr>
      <vt:lpstr>Back to Counterfactuals</vt:lpstr>
      <vt:lpstr>A Clarification on Notation</vt:lpstr>
      <vt:lpstr>Unconditional vs. Conditional Probabilities</vt:lpstr>
      <vt:lpstr>Sharp vs. Average Causal Null Hypothesis</vt:lpstr>
      <vt:lpstr>Independence</vt:lpstr>
      <vt:lpstr>Effect vs. Association Measures</vt:lpstr>
      <vt:lpstr>Causal Inference</vt:lpstr>
      <vt:lpstr>Learning Objectives</vt:lpstr>
      <vt:lpstr>Ideal Randomized Experiments</vt:lpstr>
      <vt:lpstr>Key Features</vt:lpstr>
      <vt:lpstr>The Data</vt:lpstr>
      <vt:lpstr>Exchangeability</vt:lpstr>
      <vt:lpstr>Consistency</vt:lpstr>
      <vt:lpstr>Outcome Had Everyone Been Untreated</vt:lpstr>
      <vt:lpstr>Outcome Had Everyone Been Treated</vt:lpstr>
      <vt:lpstr>Does Exchangeability Hold?</vt:lpstr>
    </vt:vector>
  </TitlesOfParts>
  <Company>UCSF</Company>
  <LinksUpToDate>false</LinksUpToDate>
  <SharedDoc>false</SharedDoc>
  <HyperlinkBase/>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UCSF Presentation Template</dc:title>
  <dc:subject>Presentation Template</dc:subject>
  <dc:creator>Derek MacDavid</dc:creator>
  <dc:description>Derek MacDavid | derek@bigpicdesign.com</dc:description>
  <cp:lastModifiedBy>Dunne, Clair</cp:lastModifiedBy>
  <cp:revision>846</cp:revision>
  <cp:lastPrinted>2017-12-18T19:52:30Z</cp:lastPrinted>
  <dcterms:created xsi:type="dcterms:W3CDTF">2012-05-07T17:59:34Z</dcterms:created>
  <dcterms:modified xsi:type="dcterms:W3CDTF">2020-01-23T23:51:24Z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0x01010009BFD5D484ED57438231C5F4848B6EC7</vt:lpwstr>
  </property>
</Properties>
</file>