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ink/inkAction1.xml" ContentType="application/vnd.ms-office.inkAction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Action2.xml" ContentType="application/vnd.ms-office.inkAction+xml"/>
  <Override PartName="/ppt/notesSlides/notesSlide10.xml" ContentType="application/vnd.openxmlformats-officedocument.presentationml.notesSlide+xml"/>
  <Override PartName="/ppt/ink/inkAction3.xml" ContentType="application/vnd.ms-office.inkAction+xml"/>
  <Override PartName="/ppt/notesSlides/notesSlide11.xml" ContentType="application/vnd.openxmlformats-officedocument.presentationml.notesSlide+xml"/>
  <Override PartName="/ppt/ink/inkAction4.xml" ContentType="application/vnd.ms-office.inkAction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Action5.xml" ContentType="application/vnd.ms-office.inkAction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47" r:id="rId2"/>
    <p:sldMasterId id="2147484285" r:id="rId3"/>
    <p:sldMasterId id="2147484297" r:id="rId4"/>
  </p:sldMasterIdLst>
  <p:notesMasterIdLst>
    <p:notesMasterId r:id="rId21"/>
  </p:notesMasterIdLst>
  <p:handoutMasterIdLst>
    <p:handoutMasterId r:id="rId22"/>
  </p:handoutMasterIdLst>
  <p:sldIdLst>
    <p:sldId id="626" r:id="rId5"/>
    <p:sldId id="760" r:id="rId6"/>
    <p:sldId id="733" r:id="rId7"/>
    <p:sldId id="734" r:id="rId8"/>
    <p:sldId id="737" r:id="rId9"/>
    <p:sldId id="741" r:id="rId10"/>
    <p:sldId id="761" r:id="rId11"/>
    <p:sldId id="752" r:id="rId12"/>
    <p:sldId id="765" r:id="rId13"/>
    <p:sldId id="766" r:id="rId14"/>
    <p:sldId id="747" r:id="rId15"/>
    <p:sldId id="746" r:id="rId16"/>
    <p:sldId id="742" r:id="rId17"/>
    <p:sldId id="748" r:id="rId18"/>
    <p:sldId id="750" r:id="rId19"/>
    <p:sldId id="751" r:id="rId2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2">
          <p15:clr>
            <a:srgbClr val="A4A3A4"/>
          </p15:clr>
        </p15:guide>
        <p15:guide id="2" orient="horz" pos="3477">
          <p15:clr>
            <a:srgbClr val="A4A3A4"/>
          </p15:clr>
        </p15:guide>
        <p15:guide id="3" orient="horz" pos="4032">
          <p15:clr>
            <a:srgbClr val="A4A3A4"/>
          </p15:clr>
        </p15:guide>
        <p15:guide id="4" orient="horz" pos="2183">
          <p15:clr>
            <a:srgbClr val="A4A3A4"/>
          </p15:clr>
        </p15:guide>
        <p15:guide id="5" orient="horz" pos="287">
          <p15:clr>
            <a:srgbClr val="A4A3A4"/>
          </p15:clr>
        </p15:guide>
        <p15:guide id="6" orient="horz" pos="1471">
          <p15:clr>
            <a:srgbClr val="A4A3A4"/>
          </p15:clr>
        </p15:guide>
        <p15:guide id="7" orient="horz" pos="535">
          <p15:clr>
            <a:srgbClr val="A4A3A4"/>
          </p15:clr>
        </p15:guide>
        <p15:guide id="8" orient="horz" pos="3938">
          <p15:clr>
            <a:srgbClr val="A4A3A4"/>
          </p15:clr>
        </p15:guide>
        <p15:guide id="9" pos="230">
          <p15:clr>
            <a:srgbClr val="A4A3A4"/>
          </p15:clr>
        </p15:guide>
        <p15:guide id="10" pos="5530">
          <p15:clr>
            <a:srgbClr val="A4A3A4"/>
          </p15:clr>
        </p15:guide>
        <p15:guide id="11" pos="2880">
          <p15:clr>
            <a:srgbClr val="A4A3A4"/>
          </p15:clr>
        </p15:guide>
        <p15:guide id="12" pos="776">
          <p15:clr>
            <a:srgbClr val="A4A3A4"/>
          </p15:clr>
        </p15:guide>
        <p15:guide id="13" pos="1411">
          <p15:clr>
            <a:srgbClr val="A4A3A4"/>
          </p15:clr>
        </p15:guide>
        <p15:guide id="14" pos="5287">
          <p15:clr>
            <a:srgbClr val="A4A3A4"/>
          </p15:clr>
        </p15:guide>
        <p15:guide id="15" pos="474">
          <p15:clr>
            <a:srgbClr val="A4A3A4"/>
          </p15:clr>
        </p15:guide>
        <p15:guide id="16" pos="45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77">
          <p15:clr>
            <a:srgbClr val="A4A3A4"/>
          </p15:clr>
        </p15:guide>
        <p15:guide id="2" orient="horz" pos="5724">
          <p15:clr>
            <a:srgbClr val="A4A3A4"/>
          </p15:clr>
        </p15:guide>
        <p15:guide id="3" orient="horz" pos="5966">
          <p15:clr>
            <a:srgbClr val="A4A3A4"/>
          </p15:clr>
        </p15:guide>
        <p15:guide id="4" pos="305">
          <p15:clr>
            <a:srgbClr val="A4A3A4"/>
          </p15:clr>
        </p15:guide>
        <p15:guide id="5" pos="430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049"/>
    <a:srgbClr val="CC99FF"/>
    <a:srgbClr val="178CCB"/>
    <a:srgbClr val="000000"/>
    <a:srgbClr val="F48024"/>
    <a:srgbClr val="90BD31"/>
    <a:srgbClr val="18A3AC"/>
    <a:srgbClr val="EC1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99" autoAdjust="0"/>
    <p:restoredTop sz="91979" autoAdjust="0"/>
  </p:normalViewPr>
  <p:slideViewPr>
    <p:cSldViewPr snapToGrid="0">
      <p:cViewPr>
        <p:scale>
          <a:sx n="105" d="100"/>
          <a:sy n="105" d="100"/>
        </p:scale>
        <p:origin x="747" y="15"/>
      </p:cViewPr>
      <p:guideLst>
        <p:guide orient="horz" pos="1052"/>
        <p:guide orient="horz" pos="3477"/>
        <p:guide orient="horz" pos="4032"/>
        <p:guide orient="horz" pos="2183"/>
        <p:guide orient="horz" pos="287"/>
        <p:guide orient="horz" pos="1471"/>
        <p:guide orient="horz" pos="535"/>
        <p:guide orient="horz" pos="3938"/>
        <p:guide pos="230"/>
        <p:guide pos="5530"/>
        <p:guide pos="2880"/>
        <p:guide pos="776"/>
        <p:guide pos="1411"/>
        <p:guide pos="5287"/>
        <p:guide pos="474"/>
        <p:guide pos="45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2" d="100"/>
        <a:sy n="112" d="100"/>
      </p:scale>
      <p:origin x="0" y="-20964"/>
    </p:cViewPr>
  </p:sorterViewPr>
  <p:notesViewPr>
    <p:cSldViewPr snapToGrid="0">
      <p:cViewPr varScale="1">
        <p:scale>
          <a:sx n="84" d="100"/>
          <a:sy n="84" d="100"/>
        </p:scale>
        <p:origin x="3200" y="184"/>
      </p:cViewPr>
      <p:guideLst>
        <p:guide orient="horz" pos="2677"/>
        <p:guide orient="horz" pos="5724"/>
        <p:guide orient="horz" pos="5966"/>
        <p:guide pos="305"/>
        <p:guide pos="430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/>
          <p:nvPr/>
        </p:nvCxnSpPr>
        <p:spPr>
          <a:xfrm>
            <a:off x="485775" y="9085263"/>
            <a:ext cx="63404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9156700"/>
            <a:ext cx="6397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88806" units="1/cm"/>
          <inkml:channelProperty channel="Y" name="resolution" value="2.38883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7-12-12T23:29:54.062Z"/>
    </inkml:context>
    <inkml:brush xml:id="br0">
      <inkml:brushProperty name="width" value="0.07179" units="cm"/>
      <inkml:brushProperty name="height" value="0.07179" units="cm"/>
      <inkml:brushProperty name="color" value="#00000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21456">
    <iact:property name="dataType"/>
    <iact:actionData xml:id="d0">
      <inkml:trace xmlns:inkml="http://www.w3.org/2003/InkML" xml:id="stk0" contextRef="#ctx0" brushRef="#br0">7178 517 1048 0,'-52'-18'388'4,"5"-11"-300"-4,-10 -11 -28 0,32 16 -20 0,-17 -5 -36 16,-9 0 -12 -16,-6 0 4 16,-5 6 -16 -16,-6 0 12 15,-14 5 -4 -15,-6 1 4 0,-16 -1 8 16,-10 7 0 -16,-5 5 24 16,11 0 -12 -16,-6 0 40 15,-15 -6 -28 -15,-11 7 12 16,-15 5 -20 -16,15 -6 28 15,0 0 -28 -15,-10 0 40 0,-15 0 -32 32,-1 6 20 -32,11 0 -24 0,0 -5 8 15,-21 5 -16 -15,-5 0 20 16,5 0 -20 -16,11 0 12 0,-11 0 -12 16,-16 0 20 -16,6 5 -20 15,15 1 4 -15,1 0 -8 16,-17 6 -8 -16,-9 11 4 15,20 12 4 -15,-5 6 -4 16,-5 11 16 -16,-6 18 -12 16,22 0 -20 -16,9 5 4 15,6 1 12 -15,5 0 0 16,-5 -1 -12 -16,10 1 4 16,16 5 4 -16,10 12 0 0,-6 35 0 31,22 12 0 -31,15 -6 8 0,10 -6 -4 0,16 -6 8 31,11 0 -8 -31,25 -5 -4 0,15 16 4 0,17 13 -4 16,14 -1 0 -16,11 -11 0 15,16 -6 0 -15,5 -6 0 16,20 -17 0 -16,16 0 -12 16,36 5 8 -16,0 7 28 15,6 -1 -12 -15,4 -11 12 16,32 -12 -12 -16,20 -17 -8 15,-5 -12 0 -15,0 -6 -4 16,36 -6 0 -16,1 -5 8 30,-6 -1 -4 -30,10 -11 16 0,16 -11 -12 15,-10 -1 -12 -15,-1 -12 0 16,22 1 4 -16,-6 0 0 16,-26 -12 52 -16,31 -12 -28 15,-10 6 16 -15,-15 -11 -24 16,9 -6 28 -16,17 -7 -28 15,-22 1 64 -15,-15 -11 -44 16,11 -7 -16 -16,-6 -17 -12 16,-25 -12 -8 -16,-6 -17 0 15,5 -6 16 -15,6 0 -8 16,-16 12 16 -16,-31 0 -16 16,-10 -6 16 -16,-1 -12 -16 31,-20 -11 24 -31,5 5 -20 15,6 -29 12 -15,-27 7 -12 0,-15 16 0 0,-26 -5 -4 32,-10 6 12 -32,-11 -12 -12 0,-10 -12 16 31,-15 -11 -16 -31,-16 5 24 0,-16 18 -20 0,-10 18 -4 0,-31 -7 -4 0,-20 7 -16 16,-27 -12 8 -16,1 -6 4 15,-6 0 0 -15,-4 11 -20 16,-27 7 12 -16,-31 22 20 31,6 13 -4 -31,-6 11 -12 0,-26 11 0 0,-15 18 -16 16,10 12 12 -16,1 6 -92 0,-17 11 52 31,12 18 -152 -31,19 11 112 0,22 6 -596 0,-1 23 380 47,11 18 132 -47,21 -18 116 0</inkml:trace>
    </iact:actionData>
  </iact:action>
  <iact:action type="add" startTime="25130">
    <iact:property name="dataType"/>
    <iact:actionData xml:id="d1">
      <inkml:trace xmlns:inkml="http://www.w3.org/2003/InkML" xml:id="stk1" contextRef="#ctx0" brushRef="#br0">6702 15582 1380 0,'-57'-12'512'31,"36"-5"-396"-31,11 -1 -36 0,-1 12 4 0,1 -5 -64 0,-11 -1 8 16,-4 -6 -16 -16,-12 -5 -16 15,-9 -6 0 -15,-16 -6 -32 16,-16 -6 20 -16,-10 -5 16 0,-5 -1 0 15,-5 -5 28 -15,-11 0 -16 16,-15 -1 12 0,-21 1 -12 -16,-5 5 -8 0,10 1 0 15,-4 -1 -4 -15,-27 7 0 16,-10 5 -12 -16,5 0 8 16,0 0 -24 -16,-31 0 16 0,0 0 -4 31,11 12 8 -31,-11 5 8 0,-21 12 0 0,11 12 24 31,10 6 -12 -31,-21 0 -4 0,1 17 -4 0,20 6 -16 16,-10 5 8 -16,-6 18 4 15,11 12 0 -15,26 6 0 16,5 5 0 -16,0 7 16 16,-6 -1 -8 -16,22 0 16 0,25 0 -16 31,16 7 32 -31,15 16 -24 0,16 12 4 0,16 12 -12 15,15 0 -8 -15,25 -12 4 16,17 18 -16 -16,30 -12 8 16,16 -6 -16 -16,26 6 12 15,25 12 4 -15,47 5 4 16,21 -11 16 -16,5 -12 -8 16,31 -11 4 -16,47 -12 -4 15,-11 -6 12 -15,32 -12 -12 16,25 1 -4 -16,-10 -1 0 15,51 6 28 -15,-15 7 -16 16,26 10 92 -16,15 -16 -60 16,1 -13 40 -16,15 -11 -52 15,-5 -11 8 -15,25 -7 -28 16,-35 -17 0 -16,35 -17 -8 16,-30 -12 4 -16,20 -12 -8 0,-31 -23 8 15,6 -23 -8 -15,-6 -29 8 31,-46 -35 -8 -31,5 -1 8 0,-21 -5 -8 0,-41 12 24 32,-47 -18 -16 -32,-21 -23 24 0,-20 -17 -24 0,-21 11 68 15,-36 11 -48 -15,-36 13 40 16,-37 -1 -40 -16,-40 -11 24 16,-27 -18 -28 -16,-26 0 0 15,-51 18 -16 -15,-47 11 -44 0,-20 18 20 16,-32 23 -16 -16,-41 24 16 31,-5 22 -36 -31,-47 30 28 0,16 23 -64 0,-21 12 48 16,10 17 -140 -16,16 11 96 15,-10 13 -588 -15,41 11 368 16,10 11 124 -16,21 -5 112 31</inkml:trace>
    </iact:actionData>
  </iact:action>
  <iact:action type="add" startTime="25131">
    <iact:property name="dataType"/>
    <iact:actionData xml:id="d2">
      <inkml:trace xmlns:inkml="http://www.w3.org/2003/InkML" xml:id="stk2" contextRef="#ctx0" brushRef="#brinv">0 0 2048 0</inkml:trace>
    </iact:actionData>
  </iact:action>
  <iact:action type="add" startTime="25132">
    <iact:property name="dataType"/>
    <iact:actionData xml:id="d3">
      <inkml:trace xmlns:inkml="http://www.w3.org/2003/InkML" xml:id="stk3" contextRef="#ctx0" brushRef="#brinv">9260 18467 2048 0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3T19:27:54.599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C00000"/>
    </inkml:brush>
  </inkml:definitions>
  <iact:action type="add" startTime="8506">
    <iact:property name="dataType"/>
    <iact:actionData xml:id="d0">
      <inkml:trace xmlns:inkml="http://www.w3.org/2003/InkML" xml:id="stk0" contextRef="#ctx0" brushRef="#br0">13483 1307 115 0,'0'0'10'4,"0"0"-10"-2,0 0 0-2,0 0 0 9,0 0 212-9,0 0 41 7,0 0 8-7,0 0 2 9,0 0-201-9,0 0-40 5,0 0-8-3,0 0-2 8,0 0-12-10,0 0 0 4,4-7 0-4,-4 7-10 7,0 0 10-6,0-7 0 6,0 7 8-7,0 0-8 7,-4-10 14-6,4 10-2 7,0 0 0-7,0 0 0 8,-4-4 24-9,4 4 4 6,0 0 0-5,0 0 1 3,-8 0-17-4,8 0-3 10,-8 4-1-10,8-4 0 6,0 0-10-6,0 0-2 9,0 0-8-9,0 0 12 6,0 0-12-6,0 0 9 6,0 0-9-2,0 0 8 0,0 0 12-4,0 0 1 7,0 0 1-7,0 0 0 11,0 0 8-11,0 0 2 5,4 7 0-5,4-4 0 9,0 4-3-9,-1 0 0 7,-7-7 0-7,8 4 0 10,0 6-5-10,4-6-2 3,0-1 0-3,-4 7 0 9,3-6-3-9,-3-1-1 7,0 4 0-7,4-3 0 7,-1 3 1-7,1 0 0 8,0 0 0-7,4 0 0 12,-5 0-11-12,5-4-8-1,4 4 12 0,-5-3-12 8,1 3 13-8,4-4-4 9,-1 1-1-9,1 3 0 5,-4 0 4-3,3 0 0 3,9-4 0-5,-5 0 0 8,1-3-2-8,3 0 0 8,0 4 0-8,5-1 0 7,-5 1-10-7,1-4 12 7,-1 10-12-7,1-10 12 9,3 0-12-9,0 0 12 6,-3-7-12-6,3 4 12 10,0 3-12-10,5 0 12 5,-1-4-12-5,-4 1 12 12,8-1-12-12,-3 1 8 4,-5 0-8-2,4-1 8 6,1-3-8-8,-1 4 0 6,0-1 0-6,-3 1 0 6,3-1 0-6,-4 1 0 8,4-1 0-7,-3 1 0 6,-1 3 0-7,4 0 0 7,1-4 8-5,-1 1-8 5,0-1 0-7,1 4 0 9,-5 0 0-9,8-3 0 5,0-1 0-5,0 4 0 6,-3-3 0-6,-1 3 0 10,4-4 0-10,-3 4 0 7,3-3 0-7,-4 3 0 8,0-4 0-6,1 4 0 2,-1 0 8-2,4 0-8 3,0-3 0-3,0 3 0 4,1 0 8-6,-1 3-8 8,0-3 0-5,0 0 0 0,0 0 0-1,1 4 8 9,-1-4-8-11,-4 0 0 3,0 0 0-1,1 0 0 6,-1 3 8-8,0 1-8 4,0-1 0-3,1 1 8 7,3-1-8-8,0 1 0 7,-4-1 0-6,1 1 8 6,3-8-8-7,4 4 0 7,-4 4 0-6,0-4 8 6,-3 0-8-7,3 0 0 9,0 0 9-9,-4 0-9 4,0 0 0-3,5 0 8 7,-1-4-8-8,0 4 0 8,0-3 8-8,-3 3-8 6,-1 0 8-6,4 0-8 8,0 0 12-8,0 0-3 8,1 0 0-8,-1 0 0 8,0-4-9-8,-4 4 0 7,1 4 0-7,3-4 0 9,-4 0 0-9,0 0 8 7,1 0-8-7,3 0 0 9,0 0 10-9,0 0-10 5,-4-4 12-5,5 4-12 8,3 0 8-8,-4 0-8 7,-4 0 0-6,0 0 0 6,1 0 0-7,-1 4 0 7,0-4 0-7,1 3 0 8,-5 1 0-8,8-4 0 8,-4 3 0-7,5 1 0 5,-9-4 0-6,8 3 0 9,4 1 0-9,4-1 0 7,-4-3 0-7,0 0 0 7,1 0-9-7,-1 0 9 7,4 0 0-7,-4 0 0 6,-8 0 0-6,8 4 0 8,4-1 0-8,0 1 9 8,-8-1-9-8,5-3 10 9,-1 0-10-9,4 0 0 6,4 0 0-6,-8 0 0 8,0 0 0-5,4 0 8 1,0-3-8-4,0 3 0 10,-8 0 0-9,8 0 8 2,8 3-8-2,-4-3 0 7,0-3 0-7,0-1 0 5,4 4 0-5,4 0 0 6,-1-3 0-7,-3 3 0 6,-8-4 0-6,8 4 0 9,-4 0 0-8,4 0 0 6,0 0 0-6,4 0 0 5,-4 0 0-4,7 0 0 6,-3-3 0-6,0 3 0 1,0 0 0-1,-5 0 8 3,1 0-8-5,8 0 0 9,4 0 0-7,-5 0 0 2,-3-4 8-4,0 1-8 8,4 3 0-8,-1 0 0 6,-3 0 0 0,4-4 8-2,-4 1-8-2,7 3 0 1,5 0 0-1,-1 0 0 6,1-4 0-7,-1 4 0 5,1 0 0-6,-4 0 0 11,-1-3 0-11,5 3 0 4,3-4 0-2,1 4 8 5,-5 0-8-5,1 0 0 1,-4 0 0-1,-1 0 0 4,1 0 0-5,-1 0 12 5,-3-3-12-6,4-1 12 8,-1 4-12-8,1-3 0 6,0-1-10-4,-5 4 10 5,-3 0 0-7,0 0 0 9,-4-3 0-8,0 3 0 5,-4-4 0-5,3 1 0 4,1 3 0-5,-4-4 0 8,-8 4 0-8,-3-3 0 7,-1 3 0-7,0-4 0 9,-8-3-22-8,1 4 2 4,-9 3 0-5,1 0 0 22,-1-4-116-21,-7 1-22 3,0-1-5-3</inkml:trace>
    </iact:actionData>
  </iact:action>
  <iact:action type="add" startTime="23099">
    <iact:property name="dataType"/>
    <iact:actionData xml:id="d1">
      <inkml:trace xmlns:inkml="http://www.w3.org/2003/InkML" xml:id="stk1" contextRef="#ctx0" brushRef="#br0">24316 5903 288 0,'0'0'25'3,"0"0"-25"0,0 0 0-2,0 0 0 8,0 0 77-9,0 0 11 5,0 0 1-5,0 0 1 8,0 0-22-8,0 0-4 8,0 0 0-8,0 0-1 7,8-7-7-7,-8 7 0 7,0 0-1-7,0 0 0 8,0 0-3-8,0 0 0 9,0 0 0-9,7 0 0 7,-7 0 0-6,12 0-1 10,-12 0 0-11,8-3 0 6,0 3-11-6,4 0-3 9,-1 0 0-9,1 0 0 4,0 0-1-1,0 0 0 0,3 0 0-3,5 0 0 9,-1 0 5-9,1 0 1 9,7 0 0-9,1 3 0 9,-1-3-16-4,5 4-3-5,3-4-1 0,0-4 0 10,1 8 8-10,-5-4 2 7,0 3 0-1,1-3 0-6,-5 0-32 0,0 0 0 7,5 0-11 0,-5 0 11-6,1 0 0-1,-1-3 0 6,1-1 0-2,-1 4 0 2,-3 0 0 2,3 0 8-8,0 0-8 0,-3 0 0 7,3 0 8 1,-3-3-8-8,-5-1 8 0,5 1-8 18,-4-1-24-15,-1 1-11-1,-3-4-1 4,3 7-1 4,-3-7-35-7,0 3-8-3,-4-3 0 0,-1 4-681 0</inkml:trace>
    </iact:actionData>
  </iact:action>
  <iact:action type="add" startTime="23656">
    <iact:property name="dataType"/>
    <iact:actionData xml:id="d2">
      <inkml:trace xmlns:inkml="http://www.w3.org/2003/InkML" xml:id="stk2" contextRef="#ctx0" brushRef="#br0">24476 5502 1306 0,'0'0'28'1,"0"0"7"-1,0 0 1 2,0 0 1-2,0 0-29 0,0 0-8 3,0 0 0 0,0 0 0 1,8 7 17-4,-8-7 3 6,0 0 0-6,0 0 0 9,0 0-10-9,0 0-2 6,0 0 0-6,0 0 0 10,0 0 6-10,0 0 1 6,-4 7 0-4,4 0 0 6,-4 0 19-8,4-7 4 5,-4 7 1-5,-3 0 0 8,3 0-16-8,-4 0-3 9,0 0-1-9,0 0 0 5,4 0-19-5,-8 4 10 8,1-1-10-8,-1 4 8 11,0-4-8-11,-3 4 0 7,-1 0 0-6,-4 4 0 3,1-4 0-4,-1 3 0 11,0 0 0-11,1-3 0 5,-1 4 0-4,1-4 0 5,3 3 0-5,4-3 0 6,4 0 0-7,1-3 0 7,3 2 0-7,4 1 8 8,4-3-8-8,-1 3 0 7,1-4 0-3,4 1 0 1,0-4 0-3,4 3 0 2,4-3 0-2,-1 4 0 5,5-5 0-4,-1 5 0 1,1-4 0-2,0 3 8 5,3 1-8-7,1-4 0 4,3 0 0-2,0 0-11 18,1 3-35-20,3 1-7 3,1-1-2-3,-1 1-639 6</inkml:trace>
    </iact:actionData>
  </iact:action>
  <iact:action type="add" startTime="24262">
    <iact:property name="dataType"/>
    <iact:actionData xml:id="d3">
      <inkml:trace xmlns:inkml="http://www.w3.org/2003/InkML" xml:id="stk3" contextRef="#ctx0" brushRef="#br0">24276 8077 1630 0,'-11'0'36'1,"3"0"7"-1,-4 0 1 0,4 4 3 0,0-1-38 0,5 1-9 0,-5-1 0 2,0 1 0 4,0-1 0-6,4-3-14 6,0 0 3-6,4 0 1 7,0 0 10-5,0 0 0 3,0 0 0-3,0 0 0 7,0 0 20-9,0 0 5 4,12 0 2-4,0-3 0 11,3-4 13-11,1 7 4 5,0-4 0-5,7 1 0 9,5 3-4-9,-1-4-1 6,8-3 0-6,-3 4 0 10,7 0-19-9,4 3-4 5,4-4-1-6,-4 1 0 6,0-1-15-6,4 4 8 7,-7 0-8-7,3 4 0 9,-4-4 0-5,-4 0-13 1,0 0 1-3,1 0 0 13,-5 0-16-14,0-4-2 1,5 4-1-2,-5-3 0 13,0-1-35-12,-3 1-7 1,-5-1-2-2,-3 1-443 6,-4 3-89-5</inkml:trace>
    </iact:actionData>
  </iact:action>
  <iact:action type="add" startTime="24601">
    <iact:property name="dataType"/>
    <iact:actionData xml:id="d4">
      <inkml:trace xmlns:inkml="http://www.w3.org/2003/InkML" xml:id="stk4" contextRef="#ctx0" brushRef="#br0">24198 7914 2170 0,'-12'-7'48'1,"12"3"9"-1,-4 4 3 0,4 0 1 0,0 0-49 0,12 4-12 4,-12-4 0-2,8 7 0 7,4-4 0-9,-12-3-16 4,8 11 3-4,-4 3 1 8,-4-14 12-7,3 10-9 7,-3 4 9-8,0 3-8 6,-3-3 8-6,-5-3 0 7,0-1 0-5,0 4 0 7,0 0 0-9,0-3 0 5,-7-1 0-5,7-3 0 7,-4 3 0-7,0 1-8 10,-3-1 8-10,-1 1-8 6,4-4 8-4,0 0 0 3,5 3 0-5,-1-3 0 8,4 7 0-6,-4-3-8 2,0-1 8-4,4 0-8 9,0 1 8-7,0 3-8 3,4-4 8-5,4 4-8 9,-4-3 8-9,4 3-13 6,0-4 5-4,8 4 8 5,4-4-8-5,3 1 8 3,1-1 0-5,3 1 0 9,1-4 0-7,3 3-11 1,5 1 11-2,-1-4-8 7,4 3 8-6,-3-3-8 2,3 0 8-2,0 0-8 18,-4 3-20-20,9 1-3 0,-5-4-1 0,4 0 0 13,-4 0-43-12,5 0-9 1,-1-4-1-2,-4 4-1 0</inkml:trace>
    </iact:actionData>
  </iact:action>
  <iact:action type="add" startTime="25278">
    <iact:property name="dataType"/>
    <iact:actionData xml:id="d5">
      <inkml:trace xmlns:inkml="http://www.w3.org/2003/InkML" xml:id="stk5" contextRef="#ctx0" brushRef="#br0">24367 13482 1191 0,'0'0'52'2,"-8"0"12"-2,8 0-51 0,-8 3-13 4,0 4 0-3,4-3 0 5,-4-1 58-6,1 1 9 6,7-4 1-6,-4 7 1 8,4-7-5-8,0 0-2 7,-8 7 0-7,8-7 0 9,0 0-2-9,0 0 0 9,0 0 0-9,0 0 0 5,0 0 1-5,0 0 0 8,0 0 0-8,0 10 0 7,0-10-21-6,0 0-5 8,0 0-1-9,4 4 0 8,7-1-14-8,1 4-4 5,0-3 0-5,0-1 0 10,3-3-16-10,5-3 0 4,3 3 8-4,5-4-8 9,-1-3 0-9,9 4 0 7,3-1 0-5,0 1 0 5,0 3 0-7,4-4 0 6,0 4 8-6,-3-3-8 8,7 3 0-8,-4 0 0 7,-4 0 0-4,0-4 0 2,-4 1 0-5,5 3 0 10,-1 0 0-10,4 0-9 4,-4-4-8-4,0 1-2 10,1 3 0-10,-5 0 0 21,-4-4-30-19,1 1-7-2,-5-1 0 0,-4 1-1 14,1-1-43-13,-12 1-8 5,7-1-1-6,-11 1-1 0</inkml:trace>
    </iact:actionData>
  </iact:action>
  <iact:action type="add" startTime="25698">
    <iact:property name="dataType"/>
    <iact:actionData xml:id="d6">
      <inkml:trace xmlns:inkml="http://www.w3.org/2003/InkML" xml:id="stk6" contextRef="#ctx0" brushRef="#br0">24559 13234 518 0,'0'0'46'1,"0"0"-37"2,0 0-9-3,0 0 0 8,0 0 301-7,0 0 59 9,0 0 11-10,8 4 2 6,-1-8-290-6,-7 4-59 8,0 0-11-8,8 4-2 6,0-1 0-6,0 4 0 9,0-3 0-9,-8-4 0 7,0 0-11-7,0 0 0 6,0 0 0-6,-4 10 0 7,-4 1 0-7,-4-1 0 8,4-3 0-8,-3 4 8 9,-5-1-8-7,-4 1 0 4,5-1-10-6,-5 4 10 7,0-4 0-7,5 1-9 5,-5-1 9-5,4 1 0 11,-3 3 0-11,3-4 11 5,-3 4-1-5,3-3 0 10,-4-1 1-10,5 0 0 5,3 4 0-5,0-3 0 10,4-1 1-10,4 4 0 5,0-3 0-5,1 3 0 8,-1-7-12-8,4 3 0 7,4 1 9-7,-1-1-9 8,1 0 8-8,4-3-8 9,4 4 10-9,4-4-10 7,-5 3 0-6,9 4 0 6,0-3-13-2,3-4 4-4,1 3 9 0,7-3-8 6,-4 4 8-4,9-5-8 2,3 5-4-5,4-4 0 6,0 0 0-5,0-4 0 22,4-3-32-22,4 4-8 1,-4-1 0-2,0-3-777 0</inkml:trace>
    </iact:actionData>
  </iact:action>
  <iact:action type="add" startTime="28098">
    <iact:property name="dataType"/>
    <iact:actionData xml:id="d7">
      <inkml:trace xmlns:inkml="http://www.w3.org/2003/InkML" xml:id="stk7" contextRef="#ctx0" brushRef="#br0">24919 3004 345 0,'0'0'31'3,"0"-7"-31"1,0-3 0-4</inkml:trace>
    </iact:actionData>
  </iact:action>
  <iact:action type="add" startTime="28418">
    <iact:property name="dataType"/>
    <iact:actionData xml:id="d8">
      <inkml:trace xmlns:inkml="http://www.w3.org/2003/InkML" xml:id="stk8" contextRef="#ctx0" brushRef="#br0">24790 3123 1267 0,'0'0'112'0,"0"0"-89"0,0 0-23 0,0 0 0 1,0 0 28 1,0 0 0-2,8-4 1 0,-8 4 0 8,0 0-29-8,8-7 0 6,-4 0-8-5,-4 7 8 7,0 0-16-8,0 0 3 6,3-7 1-6,1 0 0 11,0 0 12-11,-4 0-9 4,0 0 9-4,0 7-8 10,-4-3 8-8,0-4 0 2,1 0 0-4,3 7 0 9,-4-4 0-9,-4-3 8 6,4 0-8-6,-4 4 11 7,8 3 7-7,-8-4 2 7,-4 4 0-7,1-3 0 9,-1-1-10-8,4 4-2 4,-4 4 0-3,1-1 0 4,-5-3-8-6,4 4 0 8,0-1 9-4,-3 1-9 0,-5 3 0-2,4 0 0 6,5 3 0-8,-5-3 0 4,0 4 0-2,1-4-8 3,3 3 8-5,4 1 0 8,0-4-10-6,4 0 10 5,4-7-12-7,0 0 12 6,0 0-13-6,0 0 4 7,0 0 1-6,0 0 0 6,0 0 8-7,8 3 0 7,0 0 0-7,0-3 0 10,4 0 13-10,3-3 2 5,1 0 0-4,3-1 0 9,-3-3-7-10,0 0 0 4,-1 0-8-4,5-3 12 9,-8-4-12-9,4 3 0 7,-5-3 0-7,-3 0 0 8,0 4 0-8,0-4-12 7,-4 0 12-7,-4 4-10 9,0-1 22-6,-4-3 5 2,-4 4 1-4,0 3 0 3,0 0 6-3,0 0 2 8,-3 0 0-9,-5 0 0 6,4 3-8-6,0 1-2 6,5-1 0-6,-1 4 0 10,-8 4-16-10,4-1 0 6,5 1-11-6,-1 3 11 7,0-4-8-7,0 4 8 8,0 0 0-6,4 4 0 3,0-4 0-5,0 7 0 8,1-4 0-6,3 4 0 5,-4 0-12-7,4 0 12 6,-4-4-12-6,4 4 12 11,4 0 0-11,0 0 0 4,-1 0 0-2,5 0 0 5,-4-3 0-7,8-1 0 5,0-3 12-5,-1 0-3 12,1-4 5-12,4-3 1 4,0 0 0-2,-1-3 0 4,-3-1-15-6,4-3 0 9,-1-3 8-9,5 0-8 6,-8-1 8-4,3 1-8 6,-7-4 11-8,4 3-11 5,-4-6 10-5,-4 6-10 6,0-3 8-5,0 4-8 6,-4-4 23-7,0 4-1 7,-8-1 0-7,4 4 0 9,-4-3-22-9,0 3 8 6,-4 0-8-3,-3 3 0 4,3-3 0-7,4 4-8 6,-4-1 0-6,5 1 0 8,-1 3-5-4,4-4-1-1,-8 4 0-1,12 0 0 10,0 4 0-12,-8-4 0 0,-4 7 0 0,5 0 0 9,-1 0 14-9,4 3-9 7,-4 1 9-7,4-1-8 8,4 4 8-4,-4-3 0 0,0 3 0-2,0-1 0 2,8-2 0-2,0-1 0 5,4 1-9-7,0-4 9 8,0-4 0-8,-1 4 0 9,5-7-9-7,0-3 9 1,8-1 0-2,-1-3 11 5,-3-3-2-6,-4-1 0 8,7 1-1-8,-3-4 0 6,0 0 0-6,-5 0 0 9,-3 0-8-9,0 4 8 7,-4-1-8-7,4 4 8 8,-8 7 2-8,0 0 0 7,-8-3 0-7,4 10 0 9,-4 0-10-9,0 3-11 6,1 8 3-6,-5 3-504 15,8-1-100-15</inkml:trace>
    </iact:actionData>
  </iact:action>
  <iact:action type="add" startTime="35756">
    <iact:property name="dataType"/>
    <iact:actionData xml:id="d9">
      <inkml:trace xmlns:inkml="http://www.w3.org/2003/InkML" xml:id="stk9" contextRef="#ctx0" brushRef="#br1">19985 9834 943 0,'0'0'41'2,"0"0"10"-2,0 0-41 0,0 0-10 3,0 0 0-3,0 0 0 8,0 0 22-8,0 0 2 7,0 0 1-7,0 0 0 9,0 0 11-9,0 0 3 6,0 0 0-6,0 0 0 10,-4 7 11-10,4-7 2 5,0 0 1-5,0 0 0 11,0 3-20-11,0-3-4 6,0 0-1-6,0 0 0 11,0 0 0-11,12 4 0 6,-1-1 0-6,1-3 0 6,4 0-28-6,0 0 0 7,7-3 0-7,-3-4 0 7,-5 3 0-7,9 1 0 13,-1-8 0-13,1 4 0 4,-1 0 0-4,-3 0 0 7,3-3 0-7,1 6 0 8,3-3 0-8,-7 0 0 7,4 0 0-3,-5 0 0 0,1 0 0 2,-1 4 0-5,-7 0 0-1,0-4 0 7,-4 3 0-7,-4 1 0 6,7-1 0-6,-7-3 0 10,-4 7 0-10,0 0 0 6,0 0-8-6,0 0 8 9,0 0 0-4,0 0 14-5,4-10-2 0,-4 10-1 11,-4-7-11-11,-7 0 8 3,3 3-8-1,-8 1 8 5,4-1-8-6,-3 4 0 5,-1 0-12-6,-4 0 12 8,1 0 0-8,-1 0 0 7,1 0 0-7,-1 0 0 8,-4 0 0-8,5 7-14 8,-5-3 3-6,1 3 1 3,7-7 10-5,-3 0 12 10,3 0-2-10,0 3-1 5,0 1-9-5,5 3 0 8,-1-4 0-8,4-3 0 8,-4 4 0-8,5-1 0 6,3 4 0-6,4-7 0 8,0 0 0-8,0 0 20 8,0 0-3-6,0 0 0 3,0 7-6-5,4 3-2 8,3 1 0-8,1-1 0 10,0-3-9-5,4-3 0-5,3-1 0 0,-3 4 8 20,4 0-36-20,0 0-8 4,7-3-2 2,-3-4-436-6,-1 0-87 1</inkml:trace>
    </iact:actionData>
  </iact:action>
  <iact:action type="add" startTime="36900">
    <iact:property name="dataType"/>
    <iact:actionData xml:id="d10">
      <inkml:trace xmlns:inkml="http://www.w3.org/2003/InkML" xml:id="stk10" contextRef="#ctx0" brushRef="#br1">20581 10865 748 0,'0'0'67'3,"-4"-3"-54"-3,0-1-13 0,-4 1 0 7,0 3 60-7,0-4 8 8,4 4 3-8,0-3 0 8,-3-1-63-8,3 4-8 8,-8 0-12-8,4 0 4 7,8 0-1-7,-8 0 0 10,0 0 0-10,0 0 0 6,1 0 24-6,7 0 5 6,-4 7 0-6,4-7 1 9,0 0 5-9,0 0 1 7,0 0 0-3,0 0 0 2,8 7-3-6,-1-3-1 4,1-1 0-4,8 1 0 9,-4-1-23-9,3-3 8 7,5-3-8-7,-4 3 0 8,3 0 0-8,5-4 0 9,-9 1 0-9,5-4-8 10,0 3 8-9,-1-3 0 1,-3 0 0 0,0-3 0 5,-1 3 0-7,1-4 11 6,-4 1-3-4,-1-1 0 3,1 1-8 1,-4-1 0-4,0 4 9-2,-4-3-9 9,0 0 0-9,-4 3 0 6,-4 0 0-4,0 0 0 3,-4 0-8-5,0 3-7 9,0-3-1-9,-3 0 0 6,-1 4 4-4,-4-1 0 4,0 1 0-6,1 3 0 7,-5 0 12-7,1 3 0 8,-5-3 9-8,1 4-9 7,-1-1 0-7,1 4 0 7,-5-3 0-7,5 3 0 9,-5 0 0-9,5 3 0 7,-1-3 0-7,1 4 0 9,3-1 12-9,-3 0 0 5,7 1 0-5,0-4 0 11,0 7 0-11,1-4 0 4,3 1 0-4,8-4 0 9,-4 0 1-9,4 3 0 6,4-3 0-6,0-7 0 8,0 0 14-8,4 7 2 7,4 0 1-7,4 0 0 8,0 0-3-8,3-4-1 9,1 1 0-7,0-4 0 2,3 0-2-4,1-4 0 10,3 4 0-10,-3-3 0 5,11 3-24-4,-7-7 0 6,-5 4 0-7,5-4 0 7,-4 0 0-5,-1-4 0 3,-3 4 0-5,0-3 0 9,-5 3-11-9,-3 0-7 6,0 0-2-6,-4 0 0 9,0-4 20-7,0 4 0 2,-4 7 0-4,0-3 0 9,0-4-10-9,0 0 2 6,0 3 0-4,-4-2 0 17,0 2-21-19,4 4-4 4,-4-7-1 2,4 7-583-6</inkml:trace>
    </iact:actionData>
  </iact:action>
  <iact:action type="add" startTime="38024">
    <iact:property name="dataType"/>
    <iact:actionData xml:id="d11">
      <inkml:trace xmlns:inkml="http://www.w3.org/2003/InkML" xml:id="stk11" contextRef="#ctx0" brushRef="#br1">20847 15092 172 0,'0'-7'8'4,"0"7"1"-4,0 0-9 0,0-4 0 0,0-3 0 3,-4 4 0 4,4-8 132-7,0 1 25 9,4 3 5-9,-4-4 1 6,-4 1-127-6,4 3-24 9,4-7-12-9,-4 0 10 6,4 0-22-4,0 0-5 2,-4 0-1-4</inkml:trace>
    </iact:actionData>
  </iact:action>
  <iact:action type="add" startTime="38308">
    <iact:property name="dataType"/>
    <iact:actionData xml:id="d12">
      <inkml:trace xmlns:inkml="http://www.w3.org/2003/InkML" xml:id="stk12" contextRef="#ctx0" brushRef="#br1">20831 14618 748 0,'0'0'67'1,"0"0"-54"5,0 0-13-3,0 0 0 2,0 0 64-5,0-7 9 6,0 0 3-6,0 7 0 9,0-11-50-9,-4 4-10 7,-3 4-1-5,-1-4-1 3,0 7 12-5,-4-3 2 10,0-1 1-10,-3 1 0 6,-1 3 19-4,0 0 3 3,-3 0 1-5,-1 3 0 10,-3 1-32-10,-1-1-7 4,1-3-1-4,-5 7 0 10,9-4-12-10,-5 1 0 5,-3-1 8-5,11 1-8 14,-4-1 0-13,5 1 0 1,3-1-12-2,0 4 12 15,-3-3-18-14,3 3 3-1,4-4 1 0,8-3 0 8,-8 4 14-8,4 3 0 6,4-7 0-2,0 0-9 6,0 0 9-9,0 0 14-1,4 7-3 0,4 0-1 9,4 0 2-9,3-4 0 8,1-3 0-8,4-3 0 6,3 3-3-6,1-4 0 8,-1 1 0-8,5-4 0 7,-5 0-9-7,5 0 0 7,-5 0 0-2,1-4 0-2,-1 1 0-3,-7-1 0 6,3 1 0-6,1 0 0 8,-8-1 31-6,3 1 1 2,-3-1 0 0,0 1 0 0,-4 3-32-1,0-4 0 1,-4 4 0-2,-1-3 0 4,-3 3 0-6,-3 0 0 7,-5-4 0-7,0 4 0 25,0 1-21-25,-4-1-11 0,1 3-1 0,-9 1-1 0,-4 3 19 0,1 3 4 5,-1-3 1-5,-3 7 0 9,0 0-2-9,-1 0 0 7,1 0 0-7,3 3 0 7,1-3 12-7,7 7 0 7,0-3 0-7,1 3 0 9,3-4-10-9,4 4 0 7,4 0 0-4,0 0 0 16,8 0-42-19,4 0-8 2</inkml:trace>
    </iact:actionData>
  </iact:action>
  <iact:action type="add" startTime="46807">
    <iact:property name="dataType"/>
    <iact:actionData xml:id="d13">
      <inkml:trace xmlns:inkml="http://www.w3.org/2003/InkML" xml:id="stk13" contextRef="#ctx0" brushRef="#br2">310 16489 820 0,'0'0'36'6,"0"0"8"-6,0 0-35 0,-8-7-9 0,0 4 0 2,4-4 0 3,-4 0 68-1,4 3 11-1,4 4 2-3,-3-3 1 8,-5-1-42-8,4 1-8 12,-4 3-1-12,0-4-1 5,8 4 7-5,-12 0 2 6,4 0 0-6,-3 0 0 8,3-3-22-8,-4 3-4 6,4 0-1-1,-3 0 0 5,3 3 0-9,-8-3-1-1,8 0 0 0,8 0 0 7,-4 0 16-4,4 0 3 1,0 0 1-4,0 0 0 9,0 0-31-9,-8-3 0 8,8 3 0-8,0 0 0 9,0 0 10-8,0 0-1 2,0 0 0-3,0 0 0 10,0 0 7-10,0 0 0 5,12-4 1-5,0 4 0 10,-12 0 7-10,12 0 2 8,3-3 0-8,1 3 0 5,4-4-8-4,-1 1-2 6,1-1 0-7,3 1 0 12,5-4-4-12,-1 3-2 6,1-6 0-4,3 3 0 2,0 0-10 2,5-4 8-6,-1 5-8 0,0-5 8 8,0 1-8-8,1-1 8 6,3 1-8-6,-4 3 8 7,0-4-8-3,5 4 8 3,-5-3-8-7,-4-1 8 6,1 1-8-4,-1 3 8 2,-4-3-8-4,1 3 8 9,-5-4-8-6,1 4 0-1,-1-3 0 1,-3 3 8 6,0-4-8-5,-5 4 0-4,1 0 0 0,-4 0 0 8,3-3-20-7,-7 3 0 5,0 0 0-6,-4 0 0 8,0 0 8-8,0 0 1 7,-4 0 1-7,4-3 0 8,-4-1-6-8,0 1-2 8,-4 3 0-7,0 0 0 5,0-4 6-6,0 4 2 11,-4 0 0-11,-4 0 0 4,1 0 10-4,-1 0-12 9,0 1 12-7,0 2-12 2,-3 1 12-2,-1 3-8 3,0-4 8-5,1 4-8 9,-5-3 8-7,4 3 0 2,-3 3 0-4,-1 1 0 10,1-1 0-10,-5 1 0 5,8-1 0-5,-7 4 0 9,3-4 0-9,1 4 0 8,3-7 0-8,0 4 0 9,1-1 8-5,-1-3 3-4,4 4 1 0,1-1 0 9,3 1 12-9,8-4 4 6,0 0 0-6,0 0 0 10,0 0-12-10,-8 7-1 6,8-7-1-6,-4 7 0 11,4 0-5-11,-4 3-1 5,4-10 0-3,4 11 0 3,4-1-8-5,-4-3 0 9,7 4 0-9,5-5 8 6,-8 5-8-6,8-4 8 7,-1 3-8-7,1 1 8 7,0-4-8-6,3 0 12 6,5 0-12-4,-5 0 12 1,1 0-12-1,0 0 12 2,3 0-12-1,1 0 12 0,-1-4-12-2,-3 4 12 3,-1 0-12-3,1 0 12 5,-4-4-12-5,-1 4 0 2,1-3 0-1,-4-1 8 5,-1 4 8-8,-3 0 0 3,0 0 1-1,-8-7 0 5,0 11-17-7,-4 3 0 6,0-4 0-6,-4 4 0 8,1 0 0-8,-5 3 0 7,-4 1 0-7,-3 3 0 8,-5 3 0-8,-3 4 0 9,-5 7-11-7,-3-4 11 3,0 8 0-5,-1-1 0 8,1 0 8-5,0 4-8 13,-4 0-24-15,0 0-10 1,3-1-2-2,9-2-1 12,-5-1-138-10,5-3-27 0</inkml:trace>
    </iact:actionData>
  </iact:action>
  <iact:action type="add" startTime="49268">
    <iact:property name="dataType"/>
    <iact:actionData xml:id="d14">
      <inkml:trace xmlns:inkml="http://www.w3.org/2003/InkML" xml:id="stk14" contextRef="#ctx0" brushRef="#br2">35 18029 442 0,'0'0'20'3,"0"0"4"-3,0 0-24 0,0 0 0 7,0 0 0-7,-7 0 0 4,7 0 24-4,-8-3 0 11,0-4 0-11,8 7 0 4,0 0 12-4,0 0 2 10,-8-7 1-10,0 0 0 6,0 0 16-6,1-4 3 6,3 11 1-6,0-3 0 10,0-4-1-10,4 0 0 5,0 7 0-5,0 0 0 10,-8-4-5-10,0 1-1 5,8 3 0-5,0 0 0 11,0 0-4-11,0 0 0 7,0 0-1-7,0 0 0 6,0 0-9-6,0 0-2 7,0 0 0-7,0 0 0 10,0 0-8-10,0 0-3 7,8-11 0-7,0 4 0 5,-4-3-15-5,4 10-10 9,3-7 12-9,5-3-12 9,0 3 0-9,3 0 0 4,1-4 0-4,3 4 0 9,1-3 0-5,-1-1 0-2,1 1 0 3,3-4 0-1,-3 7 8-2,3-3 0 2,1-1 1-1,-1 4 0 3,5 0 3-6,-1-3 0 6,-4 6 0-6,1 1 0 12,7-1-2-12,4 1 0 3,-3-4 0-1,-1 0 0 5,4 3-2-7,0 1 0 6,0-4 0-6,1 0 0 8,-5 3 0-8,4-3 0 7,-4 4 0-7,4-1 0 8,-7 1 2-8,3-4 0 8,-4 7 0-8,1 0 0 7,-5-3-2-7,1-1 0 9,-1 1 0-7,1 3 0 2,-5 0-8-4,-3-7 0 11,3 7 0-11,-7 0 8 4,3 0-8-3,-7 0 0 6,0 0 0-3,-4 0 0 0,4 0 0-4,-12 0 8 6,0 0-8-2,0 0 8 0,3-4-8-4,-3 4 8 9,0 0-8-9,0-7 8 7,-3-3-8-7,3 10 10 7,0 0-10-4,-8-7 10 3,0 0-2-6,-4 0 0 5,4 3 0-5,-3-3 0 10,-5 0-8-10,0 0 8 5,4-3-8-5,-3 3 8 10,-1 0-8-10,0 0 8 5,-3-7-8-5,-1 11 8 9,1-11-8-9,3 7-17 7,-4-4 4-7,1 1 1 8,-5-1-9-8,5 1-2 8,-5-1 0-8,1 1 0 7,3 0 6-6,-4-1 1 8,5 1 0-9,-1-1 0 7,-3 1 16-7,3 3 0 9,1-4-8-9,-1 4 8 4,4 0 0-1,1 4 9 1,3-4-1 0,0 0 0 0,0 3 8-2,5 1 2 3,-9-1 0-2,12 4 0 3,4 0 5-4,0 0 1 4,-8 0 0-6,8 0 0 8,0 0-34-8,0 0-6 4,0 0-2-4,0 0 0 10,0 0 18-10,8 7-10 6,0 4 10-6,4-4-8 9,-1 3 25-9,1 1 6 5,4-4 1-5,-1 7 0 10,5-4-24-4,4 1 0-6,-5-4 0 0,1 3 0 8,-1-3 14-5,5 3 2 3,-5-3 0-3,5 4 0 1,-4-4-7-2,-1 0-1 3,-3 0 0-2,3-4 0 0,-3 4-8-1,0 0 0 3,3-3 0-4,-3 3 8 8,-4-4-8-9,3 4 0 6,-3 0 0-2,-4-3 0 0,-8-4 0-4,8 7 0 7,0-1 0-4,0 5 0 2,-8-11 0-3,3 7 8 3,-3-7-8-5,0 10 8 9,-3 4-8-8,-1-3 0 4,0 6 0-5,-4-3 8 10,-4 0-8-10,0 7 0 4,-3 0 9-4,-5 3-9 10,4 1 0-10,-3-1 0 5,-1 4 0-5,-3 3 0 9,-1-3 0-9,-3 0 0 7,3 7-10-7,-3 0 10 22,-1-11-30-21,1 11 1 1,0-4 0-2,3-3 0 12,4 0-27-12,5-4-6 0,-1 8-1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3T19:27:54.59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act:action type="add" startTime="6543">
    <iact:property name="dataType"/>
    <iact:actionData xml:id="d0">
      <inkml:trace xmlns:inkml="http://www.w3.org/2003/InkML" xml:id="stk0" contextRef="#ctx0" brushRef="#br0">21968 3422 831 0,'0'0'18'2,"0"0"4"-2,8-7 1 0,-4 4 1 0,4-1-24 1,-8 4 0 2,11-3 0-3,1 3 0 6,0 0 18-5,0-4-1 7,-5 1 0-8,5 3 0 6,-4 0-8-6,4 0-1 7,0 0-8-7,-5 0 12 9,-7 0-12-9,12 0 0 6,0 0 0-6,0 0 0 8,-4 0 0-8,3 0 0 7,1-4 0-7,0 4 0 9,-4-3 22-9,3 3 2 6,1-4 0-6,4 4 0 9,-4 0 5-9,3-3 2 7,-7-1 0-7,8 1 0 9,-4-1-1-8,3 4 0 4,1-3 0-5,-4 3 0 10,3 0 1-10,1 0 0 4,-4 0 0-4,3 0 0 15,-3 0-3-13,0 3-1-2,0-3 0 0,3 4 0 6,-3-1-8-6,4 4-2 9,-8-3 0-8,0-1 0 5,3 4-17-6,1 0 0 8,-4 0 0-7,0 0 0 3,0 4 0-4,-1-4 0 9,1 3 0-9,4-3 0 7,-8 3 9-6,8-3-1 6,-5 7-8-7,5-3 12 8,-4-1 0-8,4 4-1 7,0 0 0-7,-5 0 0 8,5 4-11-8,0-5 0 7,-4 1 0-7,4 4 8 9,-5-4-8-9,5 3 0 5,-4-3 0-5,0 4 0 11,0-1 0-11,3 0 12 4,-7 4-2-3,4-3 0 8,-4-1-10-9,0 1 0 6,0-1 0-6,0 4 0 8,-4 0 10-8,4 3 0 6,0-6 0-5,-4-1 0 7,0 4-2-8,-4 0-8 7,4-4 12-7,0 1-4 7,-4-1 0-7,4 4 0 9,-4-4 0-9,4 4 0 7,-4-3 0-7,0 3 0 8,0-4 0-8,0 4 0 6,0 0 12-6,0 0 1 7,-3 0 1-6,3 0 0 7,0 0-22-8,-4-1 0 6,4 5 0-6,-4-1 0 8,0-3 0-7,4 4 0 5,0-1 0-6,-3 0 0 9,-1 1 0-8,4-4 0 4,-4 3-10-3,0 0 10 6,0-3 0-8,1 4 0 6,3-1 0-6,-4-3 0 9,4 3 18-9,-4-3-2 6,4 4-1-6,0-4 0 8,-4 6-15-8,4-2 8 7,0-1-8-6,1 1 0 6,-1-1 8-7,0 0-8 8,-4 4 0-8,4 0 0 7,-4 4 9-7,4-1-9 9,0-3 8-9,0 3-8 5,-3 1 10-4,3-5-10 7,4 5 12-7,-4-4-12 5,0-1 13-6,4 1-4 7,0 0-1-7,0-3 0 8,0 3-8-8,0-1 12 6,0-6-12-6,4 4 12 9,0-1 8-9,-4 0 3 6,4 4 0-6,-4-3 0 10,3 3-23-10,5-4 0 5,-8 4 0-5,4-4 0 11,0 4 0-11,4 0 0 4,-8-4 0-2,4 4 0 6,0-3 0-8,4 3 0 6,-1-4 8-6,1 4-8 8,0-4 0-8,0 1 0 6,0-4 0-5,4 6 8 7,-5-2-8-8,5-1 8 8,0 4-8-8,4-4 8 7,-1 4-8-7,1-3 0 8,0-1 0-8,-1 0 0 7,9-3 0-7,-5 4 0 7,1-1 0-6,-4-3 0 6,3 7 0-7,1-7 0 7,3 0 0-7,-3 3 8 7,4-3-8-7,3 3 0 7,-7 1 8-7,3-1-8 9,-3-3 0-9,3 0 0 6,1 0 0-6,-5-4-8 10,1 1 8-10,-4-1 0 5,-1 4-9-4,1-3 9 9,-4-1 0-10,-4-3 0 4,-1 0 0-4,1 0 0 10,-4 0 0-10,0 0 0 7,-4-4 0-6,0 4 0 6,0 0 8-7,-4-4-8 7,0 1 8-7,-4 3-8 7,1 0 12-5,-5 0-4 3,4 3 0-3,-4-3 0 5,-3 4 0-6,-1-5 0 6,0 1 0-7,-3 0 0 6,-1 0 2-6,0 0 0 6,-3 0 0-2,3 0 0 2,1 0-10-6,-5 0 12 6,-3 0-12-6,3 0 12 9,5 0 5-9,-1 0 2 6,-4 0 0-6,5 0 0 8,-1 3-19-8,5-7-11 6,-1 8 2-6,4-4 0 10,0-4 9-10,1 8 0 6,7-4 0-6,-4 0 0 10,0-1 0-10,4 1 0 5,0 0 0-5,4 0 0 9,0 0 0-9,0 4-8 6,4-4 8-5,0 3 0 6,0 4 0-7,4-4 14 7,0 4-2-7,3 0 0 8,1 0-12-8,4 0 0 8,0-4 0-8,3 4 0 7,1 4 0-7,3-4 0 9,-3 3 0-9,-1 4 0 7,5-4 0-7,-4 4 14 7,3-3-4-7,-3-1-1 8,3 4-9-6,1-4 0 2,-1 4 0-4,1-4-11 9,-1 1 11-8,1 6 0 4,-5 1 0-5,5-1 0 9,-1 4 0-9,5 0 0 6,-9-1 0-5,9 1 0 7,3 0 0-8,-3 3 0 6,-9-3 0-6,9 0 8 10,-1 0-8-10,1 0 0 5,-9 0 0-5,1 0 8 9,-1-1-8-9,1 5 0 7,0-4 0-6,-1-1 0 6,-3 5 0-4,-1 3 0 0,1-8 0-2,-4 8 0 6,0 4 0-7,-1-5 0 7,1-2 0-5,0-1 0 4,0-3 0-6,-4 3 8 9,-1 0-8-9,5 1 8 7,0-1-8-7,-4-3 0 9,0 0 0-9,-1 3 0 5,-3 1 0-5,4-1 0 10,-4 4 0-10,0-4 0 5,0 0 0-5,0 4 0 8,-4-7 0-8,0 3 0 8,0 1 0-8,0-1 0 6,-4 4 0-6,4-4 0 9,0 0 0-9,-4 4 0 7,4 0 0-7,-4 0 0 9,4 3 0-8,-4 0 0 2,0 1 0-2,0-1 0 10,4-3 0-11,-4 0 8 4,0-4-8-4,1 0 0 8,3 1 0-8,-4-1 0 7,0 0 0-7,0-3 0 8,0 4 0-5,0-1 8 2,0 7-8-3,-4-3 0 3,4 0 0-3,0 0 0 5,-3-1 0-7,-1 1 8 6,0 3-8-4,0-3 0 6,-4-3 0-5,4 2 8 0,1 1-8-1,-1-3 0 2,-4 2 0-4,4-2 0 8,0 3 0-6,0-1 0 3,1 1 0-5,-5-7 0 8,4 3 0-6,-4-3 0 3,4 0 0-5,1 0 0 8,-5-7 0-6,0 7 0 3,0-8 0-4,-3 5 8 8,-1-4-8-8,0 0 0 2,1-1 8-3,-1 1-8 11,0-3 0-11,-3-1 0 5,3 1 0-5,0 2 0 8,-7 5 0-7,7-1 8 4,-3-3-8-3,3 3 0 5,-4-3 0-6,1-3 8 6,-1 3-8-7,4-1 0 8,-3-2 8-6,-1 3-8 5,1-4 10-7,3-3-10 5,0 3 0-5,-3-3 0 10,-1 0 0-10,4-3 0 6,-3-1 0-6,-1 0 0 5,8 1 0-3,-7-4 0 5,-1 3 0-7,5 1 0 8,-1-1 0-8,-4 0 0 8,-3-3 0-6,3 0 8 2,4 4-8-2,1-4 0 5,-5-4 0-7,5 4 0 7,-5-7 0-7,4 4 0 12,-3-1 0-12,3 4 0 3,-4-4 0-1,5 1 0 5,-5-1 0-7,1 1 0 5,3-4 8-5,-8 0-8 9,5 0 0-9,-5 0 0 6,5 0-9-6,-5 0 9 10,-3-4 0-10,3 4 18 6,-3 0-2-6,-1 0-1 9,1-4-6-9,-1 4-1 8,-3-3 0-8,0 3 0 5,-5-4-8-5,5 1 0 9,-4-4 9-9,3 0-9 7,5-4 8-5,-4 1-8 2,-1-1 10-4,1-3-10 9,-4 4 13-7,-1-4-3 2,1 3-1-4,-4-3 0 9,0 4-9-7,3-4 0 2,1 0 0-4,-4 4 0 25,0 3-26-25,-4-4-7 0,-4 4-2 0,4 0 0 11,-1 0-105-11,1 4-20 5,0-4-5-5</inkml:trace>
    </iact:actionData>
  </iact:action>
  <iact:action type="add" startTime="15127">
    <iact:property name="dataType"/>
    <iact:actionData xml:id="d1">
      <inkml:trace xmlns:inkml="http://www.w3.org/2003/InkML" xml:id="stk1" contextRef="#ctx0" brushRef="#br0">9250 15134 115 0,'0'0'10'4,"0"0"-10"0,0 0 0-4,0 0 0 10,0 0 107-10,0 0 19 8,-4-4 4-8,4 4 1 7,0 0-76-7,0 0-15 4,-4-7-4-4,4 7 0 10,0 0-19-10,0-7-4 6,0 7-1-6,0 0 0 8,0 0 26-8,-4-3 5 7,0-1 1-7,4 4 0 8,0 0-1-8,0 0 0 11,0 0 0-11,0 0 0 3,0 0 1-3,0 0 1 10,0 0 0-10,0 0 0 7,0 0-7-7,0 0-2 7,0-7 0-7,0 7 0 8,8-3-12-8,-8 3-4 7,0 0 0-7,8-7 0 7,0 3 13-7,-8 4 3 10,0 0 0-10,7 0 0 6,1-3-24-6,-8 3-12 6,0 0 12-6,12 0-12 10,-4 0 16-7,4 0-3-1,-1 0-1 1,-3 0 0 5,4 3-12-8,-4-3 11 3,4 4-11-3,-5-4 10 11,5 3-10-11,0 1 8 5,4-4-8-5,-5 0 8 12,5 3-8-12,-4 1 8 5,0-4-8-2,-1 3 8 3,5-3 2-6,0 0 0 7,-1 0 0-7,1 0 0 5,-4 4 10-5,3-1 1 10,1-3 1-10,0 4 0 6,0-4-22-6,-1 3 0 8,1 1 0-8,0-4-8 6,3 3 8-3,5 1 0 1,-9-4 0-4,5 3 0 10,0 0 11-10,-1 1-3 5,1-1 0-5,3 1 0 10,1-4-8-10,-5 3 0 5,1-3 0-5,0 4 8 10,3-4-8-10,-3 0 0 5,-1 0 0-5,1 0-11 14,3 0 11-13,1 0 11-1,-1 3-3 0,-3-3 0 8,4 4-8-7,-1-4 12 5,1 0-12-5,-1 0 12 6,-3 3-12-7,-1-3 0 7,5 4 0-7,-1-1 8 8,1-3-8-8,-5 4 0 9,1-1 0-7,4-3 0 3,-1 4 0-5,-3-4 0 9,3 3 0-9,1 1 0 5,-5-1 0-5,5-3 0 11,3 4 0-11,-3-4 0 4,-1 0 0-4,1 0 0 11,7 0 0-11,-3 0 0 4,-1 0 0-4,4 0 0 9,-3 0 0-9,3 0 0 6,0 0 0-6,1 0 0 8,-9 0 0-8,9 3 8 10,-1-3 0-10,-4 0 0 4,5 0 0-4,-5 0 0 12,1 4-8-12,3-1 12 2,-4-3-12-2,5 0 12 11,-9 4-12-11,9-1 0 5,-5-3 0-5,5 0 8 9,-1 0-8-9,0 0 0 6,4 0 0-6,1 0 0 8,-5 0 0-8,0 0 0 9,1 0 0-7,3-3 0 3,0 3 0-5,-3 0 0 10,3 0 0-10,-4 0 0 4,5 0 0-4,-5 0 0 10,-4-4 0-10,1 4 0 6,3 0 0-6,1 0 0 10,-5 0 0-9,4 0 8 3,1-3-8-4,-1 3 0 6,0 0 0-6,1 0 0 10,-5 0 0-10,5 0 0 5,-1 0 0-5,4 0 0 10,-3 3 0-10,-1-3 0 5,0 0 0-5,-3 0 0 12,3 0 0-12,0 0 0 3,-3 4 0 0,-1-4 0 3,1 0 0-5,3 0 0 4,0 0 0-5,-3 0 0 8,3-4 0-8,1 4 0 7,-1 0 0-7,4-3 0 8,0-1 0-8,-3 4 0 9,3 0 0-9,-4-3 0 8,1 3 0-8,-5-4 0 7,5 4 0-6,-1 0 8 4,-4 0 12-2,1 0 1 2,-1 0 1-5,5 0 0 8,-5-3-22-5,-3 3-16 1,3 0 2-3,0 0 1 6,5 0 21-7,-1 0 5 6,4 0 1-3,1-4 0 3,-9 4-14-6,8 0 0 7,5 0 0-5,-1-3 0 5,0 3 0-7,4 0 0 5,-8-4 0-5,1 4 0 12,-1-3 8-9,0 3-8-3,0-4 11 0,-3 1-11 10,3-1 8-10,0 1-8 5,-3-1 0-5,7 4 0 9,-4-3 14-9,-3 3-1 6,7 0 0-6,-4 0 0 8,4 0-13-8,-4 0 9 9,5 0-9-6,-1 0 8 0,-4 0-8-3,0 0 0 10,5 0 0-10,-5 0 8 6,0 0-8-6,4-4 0 8,-3 1 0-5,-1 3 0 1,0-4 0-4,0 1 0 9,5-1 0-9,-5 1 8 6,-4 0-8-6,5 3 0 7,-5-4 0-2,0 1 0-2,1 3 0 0,-1-4 8 0,-4 4-8 0,1-3 12 4,3 3-4-7,-3 0-8 6,-5 0 12-6,1 0-4 11,3 0-8-11,1 0 0 4,-5-4 0-4,1 4 8 8,3 0-8-7,-7 0 0 5,-1 0 0-6,1 0 0 8,-1 0 0-8,1 0 0 7,0 0 0-7,-5 0 0 8,1-3 0-8,0 3 8 8,-5-4-8-5,5 4 8 1,-4 0-8-4,-4 0 8 10,-1 0-8-7,1 0 8-1,4 0-8 1,-12 0 0 4,8 0 9-7,0 0-9 4,0 0 0-4,-8 0 9 9,0 0-9-9,7 0 0 7,-7 0 0-7,0 0 0 10,0 0 0-10,0 0 0 5,0 0 0-5,8 0 0 9,-8 0 0-9,0 0 0 7,0 0 0-7,0 0-12 6,0 0 0-6,0 0 0 20,0 0-20-19,0 0-3 0,0 0-1 1,0 0 0 11,0 0-15-12,0 0-3-1,0 0-1 0,0 0 0 18,0 0-22-18,0 0-5 0,0 0-1 0,4 7 0 0</inkml:trace>
    </iact:actionData>
  </iact:action>
  <iact:action type="add" startTime="17846">
    <iact:property name="dataType"/>
    <iact:actionData xml:id="d2">
      <inkml:trace xmlns:inkml="http://www.w3.org/2003/InkML" xml:id="stk2" contextRef="#ctx0" brushRef="#br0">17947 15151 979 0,'0'0'87'8,"0"0"-70"-3,0 0-17-5,0 0 0 5,12 0 60-1,-1-4 8-3,-11 4 1-1,0 0 1 13,0 0-33-13,16 4-6 0,4-4-2 0,-5 3 0 16,-15-3-29-16,12 4 0 0,8-4 0 0,-1 3 0 8,1-6 0-2,-5 3-10-6,1 0 10 0,0 0-12 13,11 0 12-13,-3 0 14 4,-9-4-3-4,1 1-1 12,4 3 12-11,3 0 2 2,1-4 1 3,-1 1 0-6,-7-1 10 0,7 1 1 7,5 0 1-7,-1-1 0 9,1-3-25-9,3 4-4 10,-7-1-8-9,3-3 11 4,0 4 9 1,5-1 3-6,7 1 0 0,-4 3 0 9,5-7 7-9,3 7 2 9,0-4 0-9,0 1 0 5,0-1-9 2,4 1-2-7,-12-1 0 0,8-3 0 11,4 4 3-11,0-1 1 3,-3 1 0 1,3-1 0 0,4 4-3 4,-1 0-1-8,1-3 0 0,0 3 0 8,0 3-13-8,0-3-8 7,0 0 10-7,4 0-10 8,-4-3 8-8,4-1-8 8,0 4 0-8,4-3 9 6,-1 3-9-5,-3 0 0 6,-4 0 0-5,0 0 0 4,-4 0 0-6,4 0 0 7,-4 0 0-3,0-4 0-1,4 4 10 0,-4 0-10 0,4 0 12 2,-4 0-12-1,4 0 0-3,-8 4 0 4,4-1 0 1,-4-3 0-2,1 4-18-1,-5 3 2 1,0-4 1 2,-4 1 0-4,0-1-6 4,-3 1-2-6,-1-1 0 0,-3-3 0 21,-1 4-2-16,0-1-1-1,-3-3 0-4,-1 4 0 7,-3 3-18-7,-4-4-3 0,7 1-1 0,-3-1 0 14,-4 4-40-13,-1 0-8 1</inkml:trace>
    </iact:actionData>
  </iact:action>
  <iact:action type="add" startTime="19651">
    <iact:property name="dataType"/>
    <iact:actionData xml:id="d3">
      <inkml:trace xmlns:inkml="http://www.w3.org/2003/InkML" xml:id="stk3" contextRef="#ctx0" brushRef="#br0">1509 16127 1033 0,'0'0'22'4,"0"0"5"-3,0 0 1-1,0 0 2 0,0 0-30 0,0 0 0 0,0 0 0 0,0 0 0 13,0-7 12-13,0 7-3 0,4-7-1 0,-4 7 0 8,8-7-8-8,-8 7 0 8,8-7 0-8,0 3 0 8,3 1 0-8,-3-1 0 7,0 1 0-7,0-1 0 12,0 1 8-12,-1 3 0 3,1-7 0-3,4 7 0 8,0-4 18-8,0 1 3 8,-1-1 1-8,1 4 0 8,4-3 3-8,-1 3 1 6,5-4 0-6,0 4 0 8,3 0-8-8,1 0-2 7,-1-7 0-7,5 7 0 10,3 0-10-10,4-3-2 7,4-1-1-7,1 1 0 8,-1 3 1-8,4-3 1 6,4 3 0-6,-4-4 0 7,8 1 5-7,4-1 1 6,8 4 0-6,-1-3 0 10,1 3-5-10,4-4-1 6,-5 4 0-6,1 0 0 11,4 0-1-11,-1 4 0 5,9-1 0-2,-5 1 0 0,5-1-12 0,3 1 9 5,5-1-9-8,-1-3 8 5,-4 7-8-5,8-4 8 6,5 1-8-6,-1-1 8 9,4-3-8-9,-4 4 0 7,4-1 0-2,-4 1 0-2,4 3 0 0,4-4 8 4,-4 4-8-7,0-3 8 5,0-1-8-2,-3 4 12 1,-1-3-12-1,0 3 12 4,0 0-12-7,-8 0 0 5,5-4 0-5,-5 1 0 15,-4-4-13-15,1 3-8 0,-9-3-2 0,9 0 0 22,3 0-33-22,-12 0-6 7,40 4-2-7,-20 3 0 0</inkml:trace>
    </iact:actionData>
  </iact:action>
  <iact:action type="add" startTime="27756">
    <iact:property name="dataType"/>
    <iact:actionData xml:id="d4">
      <inkml:trace xmlns:inkml="http://www.w3.org/2003/InkML" xml:id="stk4" contextRef="#ctx0" brushRef="#br0">1348 4178 748 0,'0'0'67'7,"-11"0"-54"-7,3-7-13 0,4 7 0 19,4 0-21-18,0 0-7 0,0 0-2 0,0 0 0 3,0 0 6-4,0 0 2 7</inkml:trace>
    </iact:actionData>
  </iact:action>
  <iact:action type="add" startTime="27862">
    <iact:property name="dataType"/>
    <iact:actionData xml:id="d5">
      <inkml:trace xmlns:inkml="http://www.w3.org/2003/InkML" xml:id="stk5" contextRef="#ctx0" brushRef="#br0">1309 4105 630 0,'0'0'28'5,"0"0"5"-5,0 0-33 0,0 0 0 0,0 0 0 0,0 0 0 0,0 0 24 0,0 0-3 0,0 0 0 0,0 0 0 8,0 0-5-1,0 0-2-7,12 0 0 0,0 0 0 8,-1 0-1-8,1 0 0 9,0 4 0-9,0-4 0 6,3 0-4-6,-3 0-1 9,0 0 0-9,0 0 0 6,-1 0 13-6,1 0 3 10,4 0 0-5,-4 3 0-5,3-6 8 0,1 3 1 8,0 3 1-8,-1-3 0 7,5 0-10-7,-4 4-3 7,3-1 0-6,5-3 0 6,-1 0-3-7,5 0-1 7,3 0 0-7,4 0 0 8,1 0-9-8,-1 0-8 6,4 0 12-6,0-3-12 10,8-1 8-4,-4 1-8-6,1-1 0 0,-5 1 0 12,4 3 8-12,0-7-8 3,-4 3 0 0,4-3 0 2,0 0 18-5,-3 4-3 7,7-4-1-7,-4 0 0 8,0 0-14-1,0 3 9-7,-4 1-9 0,0-1 8 7,1-3-8 1,-1 4 8-7,0-1-8 0,-8-2 8 5,5-1-8-6,-5 3 0 10,8 1 0-10,-8 3 0 6,1-4 0-6,-5 1 0 9,-3-1 0-9,-1 4 0 7,-3-3 11-7,-4 3 0 4,-1 3 0 2,-3-3 0-2,0 4-11 2,-12-4 0-6,0 0 0 0,0 0 0 8,0 0-14-8,0 0-8 7,0 0-2-7,-16 3 0 10,0 1 24-5,-3-4-11-5,-1 7 11 0,4-7-8 12,-3 3 8-8,-1 1 0-3,-3-1-9-1,-1 0 9 7,-3-6 0-7,-1 6-9 6,-3 1 9-1,0-4 0-1,-1 0-8 2,-7 0 8-6,0 0 0 0,0 3 0 7,-4-3-8-1,-4 4 8-2,0-1 0-1,0 1 0 0,0-1-15 0,-1-3 4 3,1 4 1-2,-4-1 0-1,1 1-1 0,-5-4 0 1,0 3 0 0,0 1 0-1,4-4 11 0,0 3 0 1,4 1 0 1,0-1 0-1,4 1 0 2,0-1 0-6,4 1 0 0,-1 3 0 8,1-7-8-8,4 7 8 7,-4-7-8-7,3 3 8 9,1 1 0-9,0-1 0 5,0 1 0-5,3-1 0 12,1-3 0-12,3 4 0 6,5-1 0-6,-5-3 8 7,5 4 1-7,7-4 1 8,1 0 0-8,-1 3 0 7,8-3 7-7,0 4 2 9,8-4 0-9,0 0 0 7,0 0-11-7,0 0-8 8,12-4 12-8,4 4-12 7,3 0 11-7,9 0-11 9,7 4 10-9,4-4-10 4,0 0 0 0,5 0 0 0,6 0 0 1,1 3 0-2,4 0 0-3,0 1 0 6,8-1 0-1,0 1 0-1,3-1-13-1,5 1-9 0,-1 3-2 1</inkml:trace>
    </iact:actionData>
  </iact:action>
  <iact:action type="add" startTime="33599">
    <iact:property name="dataType"/>
    <iact:actionData xml:id="d6">
      <inkml:trace xmlns:inkml="http://www.w3.org/2003/InkML" xml:id="stk6" contextRef="#ctx0" brushRef="#br0">9751 4126 172 0,'0'0'16'7,"0"0"-16"-7,0 0 0 0,0 0 0 4,0 0 16 2</inkml:trace>
    </iact:actionData>
  </iact:action>
  <iact:action type="add" startTime="33693">
    <iact:property name="dataType"/>
    <iact:actionData xml:id="d7">
      <inkml:trace xmlns:inkml="http://www.w3.org/2003/InkML" xml:id="stk7" contextRef="#ctx0" brushRef="#br0">9787 4098 288 0,'0'0'25'8,"0"0"-25"-8,0 0 0 0,0 0 0 0,0 0 72 0,0 0 8 15,0 0 3-15,0 0 0 0,0 0-39 0,0 0-7 6,0 0-1-6,8-3-1 9,-8 3 1-9,7 0 1 6,-7 0 0-6,8 0 0 15,4-4 0-15,-12 4 0 1,0 0 0-1,8-3 0 15,4 3-15-15,-1 0-3 0,1 3-1 0,0-3 0 12,4 4-10-12,-1-4-8 7,1 0 9-7,3 0-9 5,1 0 0-5,4 3 0 7,3 1 0-7,0-4 0 6,1 0 0-6,7 0 0 9,0 0 0-9,5-4 0 7,-1 1 0-7,4 3 0 8,0 0 0-8,0-4 0 8,-4 1 16-8,1 3-4 8,-1-4 0-8,0 4 0 8,-8 0-12-8,5 0-12 9,-5 0 3-9,4 0 0 5,-7 0 9 1,3 4 0-6,4-4 0 0,-3 0 0 11,-1 0 0-11,0 0 0 4,-7 0 0 2,-1 0 0-1,5 0 0 0,-5-4 9-5,1 4-9 0,-1 0 0 8,-3 0 10-8,0 0-10 5,-5-3 8-5,-3 3-8 8,-4 0-11-1,-8 0-7-7,0 0-2 0,0 0 0 8,0 0 7-8,0 0 1 8,0 0 0-8,-8-4 0 8,-4 4 12-8,0 0 0 7,-3 4 0-7,-1-1 0 7,-7-3-13-7,3 0 3 14,-4 0 1-14,1 0 0 0,-1 0 9 1,-3-3 0 6,0 3 8-1,-1-4-8-3,1 4 0 3,-1 0 8-6,-3 0-8 0,0-3 0 8,-1-1 0-8,1 4 0 7,-4-3 0-7,-1 3 0 8,-3-4 0-8,0 1 0 10,-4 3 0-10,0 0 0 8,0-4 0-8,-1 1 0 6,1 3 0-6,0-4 8 8,0 4-8-8,0 0 0 7,4-3 8-7,4-1-8 7,-5 4 0-7,1 0 9 8,4-3-9-8,0 3 0 6,-5 0 9-6,5 0-9 7,4 0 0-6,-1 0 9 7,9 0-9-8,-5 0 10 8,1 0-10-8,4 0 10 7,-5 0-10-7,5 0 12 14,-1-4-12-14,8 4 12 0,1-3-12 0,-1 3 0 6,4 0 0-5,1-4 0 7,3 4 12-8,8 0 3 7,0 0 1-7,0 0 0 8,0 0 5-8,0 0 2 7,0 0 0-1,11 0 0-3,5 4-23 1,4-4 9-2,-1 3-9 2,5 1 0 4,-1-1 0-8,9-3 0 6,3 4 0-6,0-1 0 9,4-3 0-9,1 0 0 5,-1 0-10-5,0 4 10 19,0-4-36-18,0 0 1 7,5 0 0-8,-5 0-292 1,-4 0-58-1</inkml:trace>
    </iact:actionData>
  </iact:action>
  <iact:action type="add" startTime="37636">
    <iact:property name="dataType"/>
    <iact:actionData xml:id="d8">
      <inkml:trace xmlns:inkml="http://www.w3.org/2003/InkML" xml:id="stk8" contextRef="#ctx0" brushRef="#br0">11550 4053 288 0,'0'0'25'5,"0"0"-25"-5,0 0 0 0,0 0 0 9,0 0 32-4,0 0 0-5,0 0 1 0,0 0 0 9,0 0-33-9,0 0 0 6,0 0 0-6,0 0 0 9,0 0 0-9,0 0 0 6,0 0 0-2,0 0 0 4,0 0 0-8,-4-4 8 5,4 4-8-5,-7-3 10 7,-1-1 11-7,0 4 3 7,0-3 0-7,8 3 0 7,-8-4 15-7,8 4 3 9,0 0 1-9,0 0 0 7,-4 0-9-7,-3-3-2 9,7 3 0-9,0 0 0 8,0 0-1-8,0 0-1 9,0 0 0-9,0 0 0 8,-8 0-1-8,8 0 0 2,0 0 0 5,0 0 0-4,0 0-10 3,0 0-3-6,0 0 0 0,0 0 0 9,0 0-2-9,0 0-1 8,0 0 0-8,8 7 0 9,-1-4-13-9,1 1 9 7,4-1-9-7,4-3 8 12,3 4 4-12,1-1 0 0,-1-3 0 0,5 0 0 12,-1 4-4-12,1-4 0 3,3 0 0 2,1 0 0-1,-1 0-8 2,5 0 12-6,3-4-12 0,0 4 12 9,-3-3 6-4,3 3 2-5,4 0 0 0,0 0 0 9,-4 0-8-9,1 0 0 7,-1 3-1-7,4-3 0 13,0 4-3-13,-3-1-8 5,-1 1 12 0,4-4-4-5,-4 3-8 0,1 1 0 7,-5-1 0-7,4 1 8 8,1-1 0-8,-1-3-8 6,0 4 12-6,8-1-4 9,0 1 0-9,1-1-8 6,-5 1 12-6,-4-4-4 9,4 3-8-9,-4 1 8 7,1-4-8-7,-5 3 8 8,0 1-8-8,5-1 0 6,-9 1 0-6,1-4-11 10,-1 0 11-5,-3 3 0-5,-5-3 0 0,1 4 0 16,-1-4 0-16,-7 3 8 0,4-3-8 0,-4 4 0 15,-1-8 0-15,-11 4 0 0,0 0 0 0,0 0 0 13,8-3-11-13,-8 3 0 2,0 0 0 2,0 0 0 2,0 0 11-6,0 0-13 8,0 0 5-8,0-4 8 6,-8-3 0-6,-3 4 0 7,-1-4 0-7,-4 3 0 7,0 1-15-7,-7-1 5 7,-1-3 1-7,-3 4 0 8,-1-1 0-8,-3 4 0 6,-4-3 0-6,4-1 0 9,-9 4 21-9,1-3 5 6,-4 3 1-6,0-4 0 9,-4 4-18-8,4 0 0 5,-4 0 0-6,0 0 0 14,0 0 0-14,4 0 0 0,-1 0 0 0,-3 0 0 16,0 4 0-16,0-4 0 0,0 0 0 0,0 0 0 15,0 0 0-15,-4 0 0 0,4-4 0 0,-4 4 0 8,0 4-9-1,4-4-6-7,4 3-1 0,0-3 0 8,-4-3 26-3,4-1 5-1,0 4 1 2,0 0 0-5,0 0-16-1,3 0 0 6,9-3 0-6,-4 3-10 8,7 0 24-8,1 0 5 8,7 0 1-8,1 3 0 7,3-3 1-7,0 4 1 6,9-4 0-6,-1 3 0 9,8-3-13-9,0 0-9 7,0 0 12-7,0 0-12 8,0 0 0-8,11 4 0 7,-3-1 0-7,8 1 0 15,0-1 13-15,3 1-4 0,5-1-1 0,-1 1 0 15,5-4 8-15,7 3 2 0,4 1 0 0,0-1 0 8,4 4-18-8,1-7 10 7,3 4-10-3,4-4 8 0,3 0-8 3,-3 0 0-7,8 0 0 0,0-4 8 9,-4 4-8-9,4-3 0 8,-4-1-12-8,-5 1 12 20,1-1-42-19,0 1-1 10,-4-4 0-11,0 0-401 0,0 0-81 0</inkml:trace>
    </iact:actionData>
  </iact:action>
  <iact:action type="add" startTime="43039">
    <iact:property name="dataType"/>
    <iact:actionData xml:id="d9">
      <inkml:trace xmlns:inkml="http://www.w3.org/2003/InkML" xml:id="stk9" contextRef="#ctx0" brushRef="#br0">13683 4154 961 0,'0'0'42'9,"0"0"10"-9,0 0-42 0,0 0-10 0,0 0 0 0,0 0 0 8,0 0-10-8,0 0-4 5,0 0-1-5,0 0 0 21,0 0-37-20,0 0-7-1,0 0-1 8,0 0-1-2,0 0-14-6,0 0-2 0,0 0-1 0,0 0 0 0,0 0 69 1,0 0 9 7,0 0 11-8,0 0-3 7,0 0 52-7,0 0 9 10,7 0 3-10,1 0 0 8,-8 0-22-8,12-4-4 9,-12 4-1-9,8 0 0 7,0-3-17-7,-1 3-3 11,-7 0-1-11,12-4 0 1,-4 4 1-1,0-3 0 8,4 6 0-8,-12-3 0 10,0 0-13-10,8 0-4 12,-1 4 0-12,5-1 0 0,-12-3 10 0,8 4 2 8,-8-4 0-8,12 3 0 12,-1 1-20-11,1-4 0 2,-4 3 0 5,4 1 0-8,3-4 0 0,1 0 10 8,-4 0-10-8,4 0 8 12,-1-4-8-12,5 4 0 0,-8-3 0 0,3 3 0 8,1-4 0-8,-4 1 0 11,0 3 0-11,-1-4 0 9,1-3 16-9,0 7 2 5,0-3 0 1,-1 3 0-6,-3 3-3 0,4-3-1 12,-4 0 0-12,3-3 0 2,-3 0-14 5,-8 3 0-7,0 0 8 0,8 3-8 10,-8-3 0-10,0 0 0 9,0 0 0-9,0 0 0 11,0 0 8-11,0 0-8 0,0 0 11 1,0 0-11 8,0 0 10-9,0 0-10 6,0 0 8-6,0 0-8 8,0 0 0-8,-12 3 0 6,5-3 0-6,-9 0 0 10,0-3 0-6,1 3 0-4,-1 0 0 0,-4 0 0 12,1 0 0-12,-5-3 13 6,1 3-1-6,3 0-1 5,0 0-11-5,1 0-11 8,-1 3 3-8,1 0 0 9,-1-3 8-9,0 4 9 8,1-4-1-8,3 3-8 5,1 1 0-4,-1-4 0 6,0 0 0-7,4 0 0 8,1 0 0-8,-1 0 0 6,4-4-12-6,-4 4 3 9,8 0 9-9,-3 0 12 6,-1-3-2-6,8 3-1 8,0 0-9-8,-4 0 0 8,4 0 0-8,0 0 0 8,0 0 8-8,0 0-8 7,0 0 12-7,0 0-4 10,0 0 4-5,0 0 1-5,0 0 0 0,0 0 0 9,0 0 0-9,8-4 0 7,3 4 0-7,5 0 0 8,0-3-3-8,-1 3-1 8,5 3 0-8,0-3 0 7,-5-3 1-7,5 3 0 9,11 0 0-9,-3 0 0 6,3 0 0-6,0 0 0 8,1-3 0-8,-1 3 0 7,0-4-10-7,-3 4 0 8,-1-3 0-8,-3-1 8 7,3 4 4-7,-3 0 0 7,-1 0 0-7,-3-3 0 9,3 3-12-9,-3-4 12 5,0 4-12-5,-5 0 12 9,1 0-12-9,0-3 0 6,-1 3 0-6,-3 0 8 9,0 0-8-9,0 0 0 6,-9 0 9-6,-3 0-9 10,0 0 0-10,0 0 8 7,0 0-8-7,0 0 0 8,0 0 11-8,0 0-3 6,0 0 0-6,0 0 0 7,-7-7-8-7,-1 3 0 9,-8 1 0-9,4-1 0 6,-3 1 0-6,-5 3 0 9,1 0 0-9,-5-4 0 6,4 1 0-6,-7-1 0 8,3 4 0-8,-3 0 8 7,-4-3-8-7,3 3 0 8,-3 0 0-8,-4 0 0 7,-1 0 0-7,5 3 0 7,0-3-12-7,3 4 12 8,1-4 0-8,-1 0 0 7,1 3 0-7,-1-3 0 8,1 0-9-8,3 4 9 7,-3-4 0-7,4 3 0 8,-1-3 0-8,4 0 0 7,-3 0 0-7,7 0 0 11,-3 0 0-11,3 0 0 5,4 0 8-5,4 0-8 8,-3 0 8-7,7 0-8 6,4 0 0-7,0 0 0 9,-8 0 0-9,8 0 0 4,0 0 0 1,0 0 0 6,0 0 0-11,12 4 0 0,-1 3 0 0,1-4 0 7,4 1 8-7,-1-1-8 9,9 1 0-9,-4-1 0 7,7-3 25-7,0 0-1 9,1 4 0-9,3-1 0 7,5-3-24-7,3 4 0 10,0-4 0-10,4 0 0 3,0 0 0 1,0 3 8 0,-4-3-8 3,1 0 0-7,-1 0-11 0,0 0-7 7,-4 0-2-7,1 0 0 22,-5 0-18-21,0 0-4 1,-3 0-1 4,-1 0-441-6,-3-3-88 0</inkml:trace>
    </iact:actionData>
  </iact:action>
  <iact:action type="add" startTime="49392">
    <iact:property name="dataType"/>
    <iact:actionData xml:id="d10">
      <inkml:trace xmlns:inkml="http://www.w3.org/2003/InkML" xml:id="stk10" contextRef="#ctx0" brushRef="#br0">18421 3851 403 0,'0'0'36'8,"0"0"-36"-8,0 0 0 0,0 0 0 12,0 0 25-12,0 0-1 0,0 0-1 0,0 0 0 8,0 0-23-8,0 0 0 10,-4-4 0-10,-4-3 0 7,4 4-12-7,4 3 0 9,0 0 0-9,-8-11 0 11,1 8 12-10,7 3 11-1,0 0-3 0,0 0 0 9,-8-7 15-9,4 0 2 13,4-3 1-13,0 10 0 0,-4-7 18 0,0 0 3 7,0-4 1-7,4 11 0 10,8-3-3-10,-8 3 0 10,0 0 0-10,0 0 0 12,0 0 2-12,0 0 0 0,-4-7 0 0,4 7 0 10,0 0-11-10,0 0-3 3,0 0 0 5,0 0 0-8,0 0-8 0,0 0-1 10,8 3-1-10,4-3 0 12,-12 0-6-12,11 0-1 0,1 4 0 0,4-1 0 9,0-3 10-9,-1 4 2 11,-3-1 0-11,8 1 0 12,3-4-5-12,1 3-1 0,-1-3 0 0,-3 4 0 13,11-4-9-12,-7 3-1-1,-1-3-1 1,1-3 0 7,7 3 6-8,0 0 2 11,1 3 0-10,-1 1 0-1,-4-4-9 9,5 3-2-9,-1 0 0 0,4 1 0 11,-7-8 0-11,7 4 0 5,4-3 0 3,1 3 0-8,-1 0-8 0,4-3 0 8,-4 3 0-8,4 0 0 12,12 0 0-12,-8 0 0 0,-8 0 0 0,8 3 0 10,-4-3 0-10,4 3 12 6,0 1-4 1,-3-4 0-7,-1 0-8 0,0 3 0 9,0-3 0-8,-4 4 0 6,0-1 0-7,-3-3 0 13,-1 4 0-13,-4-1 0 0,1-6 0 0,-9 3 0 9,-3 0 0-9,-1 0 0 8,-3 0 0-8,0 0 0 9,-9-4 0-9,-7 4 0 8,0 0 0-7,0 0-12 1,0 0 4 5,0 0 8-7,0 0 0 0,0 0 0 7,-3-7 0-7,-9 0 0 8,4 1-22-7,-12-1 0 6,1 0 0-7,-5 0 0 10,-3 0 4-10,-8-4 1 4,3 4 0 1,-7 0 0 1,0 0 17 0,0 0-12-6,-1-3 12 0,-3 3-10 10,0 0 10-10,-4 0 0 4,4 3 8 4,0 1-8-8,0-4 14 0,0 4-2 7,-4-1 0 1,4 1 0-8,11 3-12 0,1 0 0 10,-8 0 0-10,7-4 0 5,5 4 0-4,3 0 0 8,5-3 0-9,-1 3 0 6,4 0 0-6,5 0 0 8,3 0 0-8,4 0 0 7,-4 0 0-7,8 0 0 6,0 0 0-6,0 0 0 9,0 0 0-9,12 0 11 5,0 3 0-5,11 1 0 9,5-1-11-9,-5 1 0 6,5-1 0-6,3 0 8 9,8-3-8-9,-4 4 0 7,-3 3 0-7,3 0 8 11,4-4-8-5,0 4 0-6,1 0 0 0,-5 0-11 9,-4 0 11-9,4 0 0 4,1 0 0 1,-5-3 0-2,-3-1 0 4,3 4 0-7,-4-3 0 0,1-1 0 7,-9 1 0-7,1-1 0 10,-4-3 0-10,-1 4 0 7,-3-1 0-7,0 1 0 10,-12-4 0-10,12 3 0 6,-5 1 0-6,-7-4 0 10,0 0 8-10,0 0-8 3,8 6 0 2,-8-6 0-3,0 0 0-2,-4 11-8 9,0-4 8-9,0 0 0 9,-3 3 0-9,-5-3 0 12,0 4 0-12,-4-1 0 0,5 4 0 0,-5 0 0 12,-4 3 11-12,5 1-3 4,-5-1 0 4,4 1 0-7,1-4-8-1,-5 3 0 5,5 1 0 3,3-1 8-8,0 0-8 0,0 1 8 9,-3-1-8-9,7-6 8 9,-4 3-8-9,4 0 0 4,0 0 0 1,0-8 0-2,5 5 0 5,-1-4 0-8,-4-4-8 0,8-3 8 19,-4 7-48-17,4-7-4 4,0 0-2-6,0 0 0 11,-8 0-22-11,8 0-5 0,0 0-1 0,0 0 0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3T20:09:58.79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9282">
    <iact:property name="dataType"/>
    <iact:actionData xml:id="d0">
      <inkml:trace xmlns:inkml="http://www.w3.org/2003/InkML" xml:id="stk0" contextRef="#ctx0" brushRef="#br0">4864 4562 806 0,'0'0'72'1,"0"0"-58"3,0 0-14-3,0-4 0 6,4-3 76-6,4 0 12 6,0-3 2-7,3-1 1 21,5 1-91-20,-8 3-32 0,4-4 1-1,-1-3-286 10,5 4-58-8</inkml:trace>
    </iact:actionData>
  </iact:action>
  <iact:action type="add" startTime="9365">
    <iact:property name="dataType"/>
    <iact:actionData xml:id="d1">
      <inkml:trace xmlns:inkml="http://www.w3.org/2003/InkML" xml:id="stk1" contextRef="#ctx0" brushRef="#br0">5025 4349 403 0,'0'0'36'2,"0"0"-36"-2,0 0 0 0,0 0 0 5,0 0 198-5,0 0 33 9,0 11 6-8,-4-5 2 6,0 5-110-7,4-1-21 4,-8 1-5-4,8-1-1 9,0 1-41-8,-4-1-8 4,4-3-1-5,-4 4-1 11,4-11-33-11,4 10-6 7,-4-3-2-6,0-7 0 6,0 10-10-6,4 1 8 8,-4-11-8-8,4 7 8 4,-4-7 5-5,8 7 1 7,0 0 0-5,-8-7 0 5,7 7 4-3,5-4 1-3,0 1 0 2,0-1 0 2,0 4 7-5,3-3 2 7,1 3 0-6,0-4 0 6,3 1-5-5,1-1-1 5,-5 4 0-6,5-3 0 10,4-1-9-9,-5 4-1-2,-3-7-1 0,3 4 0 8,9-1-11-7,-1-3 10 9,-3 0-10-7,-1 4 10-3,-3-4-10 0,3 3 8 7,9-6-8-7,-1 3 8 10,-11 0-8-10,7 0 12 6,8 0-12-6,-3 0 12 9,-9 0-12-8,1 0 0 3,7-4 0-4,1 1-11 8,3-1 11-8,-4 4 0 7,-11 0 0-7,7-3-8 7,8-1 8-5,-7 4 0 3,-5-3 0-4,5-1 0 7,3 4 8-8,-7 0-8 8,-5-3 8-8,1 3-8 5,7 0 0-3,1 0 0 7,7 0 0-6,-8 3 0-2,-7-3 0 1,4 0 0 4,3 4 0-4,-3-1-8 2,-5 1 8-2,1-1 0 6,3 1 0-8,1 3 0 7,-1-4 0-6,-3 0 0 5,-1 1 0-5,1-4 0 7,8 3 0-7,-5 1 0 5,-3-4 0-5,-1 0 0 7,13 0 0-6,-5 3 0 1,-11-3 0-3,3 4 0 13,1-4 0-12,7 0 0-1,1 0 8 0,-9 0-8 9,-3 0 0-9,4 0 0 6,7-4 0-5,-3 4 0 7,-5-3 0-8,5 3 0 5,3 0 0-3,-3 0 8 4,3-4-8-5,-3 4 8 7,-1-3-8-8,5 3 8 7,-1 0-8-7,0 0 0 7,-3-4 0-6,-1 1 0 5,5 3 0-6,3-3 0 9,-3 3 0-9,3 0 0 7,-4 0 0-7,5 0 0 7,-5 0 0-7,1-4 0 7,-1 1 0-7,4 3 0 8,-3 0 0-8,-1 0 0 8,5-4 0-8,-5 4 8 7,1 0-8-7,3-3 0 9,-4-1 0-9,1 4 9 6,3 0-9-6,-3-3 0 9,3-1 10-8,0 4-10 3,5-7 8-4,-1 4-8 11,-4 3 9-11,1 0-9 5,3-4 10-4,-4 1-10 9,1 3 0-9,-1 0 0 4,0 0 0-5,1-4 0 5,-5 4 0-5,4 4 0 9,-7-4 0-9,3 0 0 8,1 0 0-8,-5 0 0 8,1 0 0-7,-1 0 0 4,-3 3 0-5,3 1 0 7,1-8 0-7,-4 4 0 7,-9 4 0-6,9-4 0 5,0 0 0-4,-1 3 0 5,-7 1 8-7,0-1-8 6,-1 1 0-5,1-1 0 7,0-3 0-8,0 0 0 6,-4 4 0-5,-1-4 0 8,1 3 0-9,-4 1 8 6,-4-4-8-5,8 0 0 10,-8 0 0-11,0 0 0 5,0 0 0-4,0 0 0 4,0 0 0-4,0 0 0 7,8 3 0-8,-8-3 0 6,0 0-14-4,0 0 4 4,0 0 1-5,0 0 0 21,0 0-23-21,0 0-4-1,0 0 0 0,0 0-1 10,-8 7-21-9,8-7-4 3,0 0-1-4,-8 3 0 12,-4 1-113-11,5-1-24 3</inkml:trace>
    </iact:actionData>
  </iact:action>
  <iact:action type="add" startTime="12435">
    <iact:property name="dataType"/>
    <iact:actionData xml:id="d2">
      <inkml:trace xmlns:inkml="http://www.w3.org/2003/InkML" xml:id="stk2" contextRef="#ctx0" brushRef="#br0">3528 5468 230 0,'0'0'20'1,"0"0"-20"4,0 0 0-4,0 0 0 6,0 0 101-7,11 0 16 8,-11 0 3-8,8-4 1 7,0 1-86-7,-8 3-18 8,8-4-3-8,-8 4-1 7,8-3 0-7,3-1 0 9,-3 1 0-9,0-1 0 7,4-3 11-7,-4 4 1 6,0-4 1-6,-1 0 0 8,-7 7 19-8,0 0 4 7,0 0 1-7,4-4 0 9,-4 4-2-9,8-7 0 6,-4-3 0-6,4 6 0 9,-8 4-16-8,0 0-3 6,0 0-1-7,8-3 0 9,3-4-9-9,1 3-3 6,-12 4 0-6,0 0 0 11,12 0-3-11,0-3-1 3,-12 3 0-2,12 0 0 7,-5 0-4-7,5 0-8 6,-4 0 11-7,4 0-11 6,-4 3 12-6,3-3-12 10,-3 0 12-10,4 0-12 6,0 0 32-6,3 4 0 7,-3-4 0-6,4 0 0 5,-4 3-32-5,3 1 0 7,-3-4 0-7,4 0 0 4,-1 0 0-3,1 3 0 4,0 1 0-5,-1-1-9 5,5 1 9-5,-4-1 0 4,-1 1 8-3,5-1-8 5,-1 1 0-7,1-1 9 7,-4 1-9-6,3-1 0 7,1 1 10-8,0-1-10 7,-1 1 8-6,5-1-8 7,-5-3 0-8,1 0 8 6,-1 0-8-5,5 4 0 8,-1-4 0-4,1 3 8-4,0 1-8-1,-1-4 0 8,-3 0 0-8,3 0 0 6,1 3 0-5,-1-3 0 7,1 4 12-8,-1-4-4 7,1 0 0-7,-5 3 0 7,5 1-8-6,-5-1 0 6,1-3 0-6,4 4 0 5,-5-1 0-5,5-3 0 6,-1 0 0-5,5 4 8 3,-9-1-8-4,5 0 0 6,-1-3 0-6,1 0-11 5,3 4 11-5,1-4 0 5,-9-4 8-5,9 4-8 7,-5 4 0-8,5-4 0 4,-5-4 0-4,1 4 0 9,-5-3 0-9,5 3 12 7,-1 0-2-7,1 0-1 8,-1 0-9-8,1 0 12 5,-5-3-12-4,9-1 12 10,-5 4-12-11,5 4 12 4,-9-4-12-4,9 3 12 10,7 0-12-10,-4 1 0 5,-11-4 0-5,4 3 8 9,3 1-8-9,0-1 0 6,-3 1 0-5,-1-1 0 7,1 1 0-8,0-1 0 8,3-3 0-8,-4 0 8 5,-3 4-8-4,0-1 0 8,11 1 0-9,-7-4 0 7,-1 3 0-7,1-3 0 9,7 0 0-9,-4 0 0 6,5 0 0-5,-5 0 0 5,-3 0 0-6,3 4 0 8,8-1 8-8,-7-3 0 8,-9 0 0-6,9 4 0 4,7-4 4-6,-4 0 0 7,1 3 0-6,-5 1 0 5,-3-1-12-4,7 1 0 2,4-4 0-2,-3 3 0 7,-13 1 0-9,13-4 0 4,3 3-9-2,-4-3 9 6,-3-3 0-8,3 3 0 6,4 0 0-5,1 0 0 8,3 0 0-9,0 0 0 5,-4 0 0-5,1 0 9 8,7 0-9-7,-4 3 0 5,-4-3 0-6,0 4 0 8,1-1 8-8,-1-3 0 8,0 0 0-8,1 0 0 6,-5 0-8-6,4 4-14 9,0-1 3-8,1-3 1 5,-1 0 10-5,0 0 0 5,4 0 0-5,-3 4 0 6,-1-1 0-7,4-3 0 7,-4 4 0-7,-3-4 0 8,3 0 12-8,0 0-3 6,1 0 0-5,-5 3 0 7,0-3-9-8,1 0-12 6,7-3 2-6,-8 3 1 10,5 3 9-10,-5-3 11 5,8 4-3-5,-4-4 0 12,5 3-8-11,-5-3-14 1,0 0 3-1,0 0 1 8,1 7-6-9,-5-4-2 6,0 1 0-6,1 3 0 21,-1-7-38-20,-3 7-7 3,-1-4-1-4,0 1-636 0</inkml:trace>
    </iact:actionData>
  </iact:action>
  <iact:action type="add" startTime="14613">
    <iact:property name="dataType"/>
    <iact:actionData xml:id="d3">
      <inkml:trace xmlns:inkml="http://www.w3.org/2003/InkML" xml:id="stk3" contextRef="#ctx0" brushRef="#br0">7314 9189 1098 0,'-12'-10'48'1,"4"6"11"-1,0 1-47 0,-4-4-12 3,5 0 0-3,-5-4 0 8,0 4 13-7,-4-7 1 5,5 0 0-5,-5 4 0 6,0-1-14-6,1 1 0 5,-5 0 0-5,4-1 0 9,-3 1 0-10,-5 3 0 8,5-7 0-8,-1 3 0 6,0 4 17-6,-3 0 7 7,-5-3 2-7,1 6 0 9,7-3 24-9,-7 4 5 5,-4-4 1-4,-5 3 0 9,5 1-32-10,0-4-7 3,-1 4-1-2,-11-1 0 7,-8 1-16-6,4 3 0 4,8 0 0-5,4 0 0 7,-4 0 0-8,-5 0 0 6,-7-4 0-6,8 4 0 8,-4 4 0-8,4-4 0 7,0 0 0-6,-8 0 0 5,-4 0 12-6,0 0 0 9,8-7-1-9,-4 7 0 6,-3 0 6-6,7 0 2 8,3 0 0-8,-3-4 0 7,-7 4-7-6,3 0-2 5,4 4 0-6,-4-4 0 8,0 0-10-7,0 3 0 5,0 1-12-5,4-4 12 6,-8 0 0-7,4 0 0 6,0 3 0-5,0 1 0 8,-4-4 0-9,0 0 0 7,4 7 0-7,-4-4 12 12,1 4-12-11,3-4 0 0,0-3 0 2,4 0-11 4,-4 7 11-7,8-7 0 7,-1 4 0-6,1-1 0 6,-4 1 0-6,0-1 8 5,0-3-8-5,0 4 0 6,4-1 0-6,0 1 0 6,4-4 0-7,-8 3 0 7,8 1 0-7,-5-1 0 10,1 4 0-9,4 0 0 4,-4 0 0-4,4 4 0 6,0-8 0-6,-1 4 0 5,-3 0 0-5,4 0 0 6,0-4 0-6,0 4 0 4,0-3 10-4,3 3 4 4,1-7 1-4,0 3 0 7,3 1-7-7,1-1-8 4,0 1 11-4,3-4-11 8,1 3 0-9,-1-3 0 5,1 0 0-4,-4 0 0 9,3 0 10-6,1-3-10-3,-5-4 8-1,1 7-8 9,4 0 0-8,-1 0 0 3,-3 7-14-3,-1-4 5 8,-3-3 9-8,0 4-8 4,0 3 8-4,-1-4-8 5,5 4 8-4,-4 0 0 5,7-3 0-6,1-1-8 5,-1 4 8-5,-3 0 0 6,0-3 0-5,3 3-8 4,1 0 8-5,-1 0 0 5,-3-1 0-5,0 5 0 6,3-4 0-6,-3 0 0 5,3 3 0-5,-7 1 0 6,4-1 0-7,-4-3 0 6,3 0 0-4,-3 0 0 4,4 4 0-5,-5-1 0 5,9-3 0-5,-5 3 0 7,-3 1 0-7,4-1 8 6,0 4-8-6,-1-3 0 6,1 3 8-4,-1 0-8-2,1 0 8 0,4 0-8 8,-1-4 0-8,-3 4 0 4,3 0 0-4,-3-4-8 5,4 1 8-4,-1-1 0 5,1 4 0-6,-1 0 0 6,5 4 0-5,-1-1 0 5,1 0 0-6,-1 1 0 4,1 6 0-4,3 1 0 6,1-5 0-6,-1 5 0 4,0-1 0-4,5 1 8 6,3-4-8-6,4-1 0 4,-4 5 0-4,4-4 0 6,5 0 0-5,-1 3 0 5,-4-7 0-6,8 4 0 7,4 0 0-7,0 0 0 5,3 0 8-5,1 0-8 4,0 0 8-4,4 0-8 5,4 0 8-5,-1 0-8 5,1-4 8-5,4 4-8 9,3-4 11-10,1 4-3 5,-1-7 0-4,5 4 0 6,-5-4 2-6,8 3 0 4,1 0 0-4,-1-3 0 7,0 4-10-7,5-4 0 5,3 0 0-5,0 0 8 6,0 3 0-6,4-3 0 6,-3 3 0-6,3-3 0 4,4 0-8-4,-4-3 0 7,4-1-12-7,0 1 12 3,4-4 0-2,4 3 0 5,-4-3 0-6,0 3 0 6,4-3 0-6,-4 0 8 4,-1 0-8-3,1 0 12 5,-4-3 0-6,4 3 0 4,4 0 0-4,-4-4 0 7,-4 1-2-7,4-1 0 4,8 4 0-4,-4 0 0 7,0-3-10-6,0 3 12 3,-4-4-12-4,-4 4 12 7,11 4-12-7,-7-5 0 5,4 1 0-5,0 0 8 5,4 4 48-5,0-1 10 4,-4 4 2-4,-5-3 0 19,5 3-109-20,0-4-22 12,0 4-4-11,0 0-1-1,0-4 55 0,0 4 13 0,3-3 0 1,-3-1 0 2,0 4 0 0,0-3 0 0,8-1 0-1,-8 1 10 6,-4-1-10-8,3-3 8 7,1 3-8-6,0 1 8 6,0 6 8-7,4-6 0 6,4-4 1-4,-9 3 0 5,5 4-3-6,0-3-1 4,4-1 0-4,-8 4 0 6,-4-4-5-6,0 1 0 5,11-1-8-5,5 1 12 7,7-1-12-7,-15 1 9 5,-12 3-9-5,0-7 8 8,12 3-8-5,-4-3 0-4,-12 4 0 0,8-5 0 8,4 1 0-7,0 0 0 4,-12 0 0-4,8 0 0 6,0 0 0-7,0 4 0 6,3-8 0-5,-3 4 0 7,-7 0 0-8,3 0 0 6,4 0 0-4,-1-3 8 6,-10 3-8-8,11-4 12 9,4 4-12-9,3-3 12 7,-3-1-2-7,0 0 0 8,0 1 0-8,4-1 0 8,-4 1-10-8,-1-4 0 6,1 3-10-4,0-3 10 3,8-3-9-4,-8 3 9 5,0-4-8-4,0 4 8 4,3-3 0-5,-3 3-8 5,-4-4 8-6,4 4 0 8,4-3 0-8,-4 3 0 5,0-3 0-4,-1-1 0 10,1 4 0-11,4 0 0 4,0-3 0-2,-4 3 0 7,4 0 0-9,-5 0 0 6,5 0 0-6,0 0 0 8,-4-4 0-8,0 4 0 7,7-3 0-7,-3 3 0 7,4 0 0-6,0 0 0 6,-5-4 8-6,1 1-8 5,0 3 0-4,0-4 0 5,3 1 0-6,1-1 0 4,-4-3 0-4,8 4 0 6,-1-4 0-6,1 3 0 6,-1-6 0-7,1 3 0 7,0-4-9-6,-1 4 9 5,9-3 0-5,-5 0 0 6,1-1 0-6,-4 1 0 6,3-1 0-7,1 1 0 6,-5-1 0-5,5 1 0 7,-1-1 0-7,1 1 0 5,7-4 0-5,1 3 0 9,-9 1 0-10,5-4 0 5,-5 0 0-4,1 0 0 6,-1 4 0-6,5-1 0 5,-5 4 0-6,1-3 0 7,3 3 0-5,1-4 0 5,-5 4 0-6,1 1 0 6,3 2 0-4,-3-3 0-3,0 4 0 2,-1-1 8 7,5 1-8-9,-5-1 0 8,1 1 9-8,-1 3-9 6,1 0 0-6,-1 0 0 8,5 0 0-7,3 0 0 4,-3 0 0-3,-5-4 0 4,1 4 0-4,-1-3 0 3,1 3 0-3,-1 0 8 4,-3-4-8-5,7 1 0 6,1-1 8-6,-5 1-8 4,-3-1 8-4,0 1-8 6,3-4 0-6,-3 0 8 6,0-4-8-7,-1 4 0 9,-7 0 0-8,4-3 0 5,-1 3 0-5,-7 0 0 6,-8-3 10-6,4-1-2 5,-4-3-8-5,-4 4 12 6,0-4-12-6,-7 0 8 5,3-4-8-6,-8 1 0 5,1 0 8-5,-5-1-8 8,4-3 0-7,-11 0 0 6,0-3 15-6,-5 0-3 6,1-4-1-6,-4-4 0 5,-4 1-1-5,-5 0 0 6,-3-8 0-7,-7 4 0 7,-1-3 6-7,-8 0 0 8,-3-4 1-8,-5 0 0 8,-7-3 0-7,-5 0 0 5,-3-4 0-6,-4-3 0 8,-8-4-9-8,-4 4-8 7,-4-4 12-6,-7 0-12 7,-9 4 17-7,-3 3-3 5,7 4-1-5,-3-1 0 7,0 1 9-8,-9 3 2 6,-7-7 0-5,0 8 0 6,0-5 8-6,0 1 1 6,-8 3 1-7,0 0 0 8,-4 1-34-7,-4-1 0 5,0 0 0-6,-4 0-9 7,-3 0 9-5,-9 4-10 5,1-4 10-7,-5 4-10 7,1 0 10-6,-1-1 16 6,1-3-4-6,0 1-1 5,3-1-11-5,1 3 0 6,-1 1 0-6,-3 7 0 5,-1-4 0-5,-3 4-17 6,0 3 2-6,-1-4 1 4,1 8 14-5,0 0 0 6,-1-1 0-6,-3 4 10 7,-4 0-10-5,4 4 0 4,-1 3 0-5,-3-3-11 6,-4 3-1-6,0 0-1 6,0 0 0-6,-4 3 0 7,-4-3-1-6,4 4 0 0,8 3 0 2,3 0 0 0,1 3 5-1,0 1 1 2,4 3 0-5,-5 0 0 9,9 0 8-8,0 3 0 5,3 4-9-5,-3 4 9 5,-1-1-15-4,5 8 2 4,7-4 0-5,-4 7 0 18,-7 3-24-17,4 7-5 0,3 1-1-2,-7 10 0 9,3 3-161-5,-3 11-32-4,-114 59-6 3,43-21-2-3</inkml:trace>
    </iact:actionData>
  </iact:action>
  <iact:action type="add" startTime="38050">
    <iact:property name="dataType"/>
    <iact:actionData xml:id="d4">
      <inkml:trace xmlns:inkml="http://www.w3.org/2003/InkML" xml:id="stk4" contextRef="#ctx0" brushRef="#br0">514 11140 1152 0,'-16'-3'102'1,"8"3"-82"2,0-4-20-2,0 1 0 6,1 3 91-7,-1 0 13 7,0-4 4-7,0 1 0 8,0 3-91-7,4-4-17 6,-7 4 0-7,3-3-8 7,0 3-12-6,0-4-3 7,0 4 0-8,-4 0 0 6,1-3 7-6,-1 3 0 7,4 0 1-7,-4-4 0 8,4 4 42-7,1 0 8 5,-1 0 1-6,-4 0 1 9,8 0 3-8,4 0 0 5,-8-3 0-6,8 3 0 10,0 0-16-10,0 0-4 6,0 0 0-6,0 0 0 10,0 0-3-10,0 0-1 6,0 0 0-6,0 0 0 13,0 0-5-12,4-7-2-1,4 0 0 1,0 0 0 6,0 0-9-7,3 0 0 8,1 0 0-8,4 4 0 8,-4-4 0-8,7 0 0 7,1 0 0-7,-1 0 0 8,5 3 0-7,3-3 12 8,5 4-4-4,3-1 0-5,0 1-8 1,1 3 8 4,-5 0-8-2,4-4 8 4,4 4-8-7,1 0 0 8,-1 0 0-5,4 0 0 0,0 0 0-2,-4 0 0 5,4 0 0-5,-3-3 0 5,-1 3 0-5,4-4 0 4,4 1 0-3,0-1 0 6,-8 1 0-8,4 0 0 7,4-4 0-7,-4 3 0 9,0 1 0-8,4-1 0 5,-7-3 0-5,-5 0 0 6,8 0 0-6,-8 4 0 5,1-4 0-5,-1 0 8 6,0 0-8-6,-4 0 0 2,1 3 0 0,-5-3 0 4,1 0 0-6,-5 4 0 5,-3-1 0-5,-1-3 0 4,-11 4 0-4,4-1 0 7,0 1 0-7,-4 0 0 5,-8 3 0-5,0 0 8 6,4-4-8-5,-4 4 8 2,0 0-8-2,0 0 12 4,-4-10-12-5,0 3 12 6,-4 0-12-5,0 0 0 3,-4 0 0-3,-3 0 0 4,3 0 0-5,-8 3-11 5,1-3 3-5,-1 0 0 7,0 0 8-8,1 4 0 6,-5-1 0-5,1 1-8 8,-1-1 8-9,1 4 0 5,-5 0 0-4,5 0 0 7,-5-3 8-5,5 6-8 1,-5 1 10-3,5-1-10 5,-5 1 12-5,1-4-4 5,4 3-8-5,3 1 12 5,0-1 14-2,1 1 2 1,3-1 1-4,0-3 0 4,1 4-29-4,3-1 0 7,0 1 0-7,0-4 0 5,5 3 12-5,7-3-3 9,0 0-1-10,0 0 0 4,0 0-8-2,0 0 8 5,0 0-8-7,0 0 8 7,0 0-8-7,7 7 0 5,5 0 0-1,4 0 0 1,0 4-12-3,-1-8 12 4,9 4-12-5,-1-3 12 5,-3-1 0-5,7 1 0 5,-3-1 0-5,3-3 8 7,-3 7-19-7,3-7-4 5,-3 0-1-5,3 3 0 7,1-3 16-6,-1 4 0 1,0-1 0-3,1 1-9 8,-5-1 9-8,1 1 0 6,-1 3 0-6,-7-4-8 8,0 1 16-8,-1 3 3 7,1-4 1-7,-4 4 0 8,0 4-12-7,-1-4 0 6,-3-4 0-7,0 4 0 7,0 4-11-6,-4-1-4 6,-8 0-1-5,0 1 0 3,-4-4 26-5,0 3 5 6,-3 1 1-5,-5 3 0 7,-4-4-3-8,1 8 0 7,-9-4 0-6,5 3 0 7,-5 0-13-8,-3 1 0 6,-4 6 0-6,-1-3 0 8,1 4-9-8,-8 2-5 7,0 5-1-7,0 3 0 22,-4-1-35-21,4 1-7 3,7 7-2 0,-3-4-504-3,0 4-101-1</inkml:trace>
    </iact:actionData>
  </iact:action>
  <iact:action type="add" startTime="54340">
    <iact:property name="dataType"/>
    <iact:actionData xml:id="d5">
      <inkml:trace xmlns:inkml="http://www.w3.org/2003/InkML" xml:id="stk5" contextRef="#ctx0" brushRef="#br0">741 16932 864 0,'-4'0'76'1,"-4"-4"-60"2,8 4-16-3,-8-7 0 8,0 7 56-8,8 0 9 7,0 0 2-7,0 0 0 10,0 0-44-10,0 0-9 5,0 0-2-5,0 0 0 8,0 0-12-8,0 0 9 7,0 0-9-6,0 0 8 6,0 0-8-7,0 0 0 8,0 0 0-8,0 0 0 8,0 0 40-8,0 0 7 10,0 0 1-10,0 0 0 6,0 0-11-6,0 0-1 9,-3 0-1-8,3 0 0 4,-8 11 1-5,8-11 1 7,0 0 0-5,0 0 0 3,-8 6 19-5,8-6 4 7,0 0 1-5,0 0 0 4,0 0 28-6,0 0 6 6,0 0 1-5,0 0 0 22,0 0-108-21,0 0-20-2,0 0-5 0,0 0-1 0,0 0 69 0,0 0 13 5,0 0 4-5,0 0 0 20,0 0-79-19,12 4-15 4,-1-1-3-5,1-3-1 0,0 4 26 0,4-4 4 4,-1 3 2-3,1-3 0 7,0-3 18-8,3 3 0 5,1-4 0-5,-1 1 0 10,5-1 0-10,-4 4 0 6,3-6 0-5,1 2-10 8,3-3 10-9,0 7 0 9,1-3 0-9,3-4 0 5,4 0 0-4,-3 7 0 3,-1-7 0-1,1 3-8 5,3 1 8-7,0-1 0 3,0-3 0-3,5 4 0 8,-5-1 0-9,0 1 0 6,0-1 0-6,1 1-8 6,-5-4 8-4,4 3 0 5,-3 1 0-7,3-1 0 10,-4 1 0-10,1-4 0 6,-1 3 0-6,4 1 0 8,-3-1 59-4,-1 1 7-3,-8 0 2 1,5-1 0 17,3 4-90-18,-3-3-18 1,-5 3-3-2,1 0-1 0,-1 0 44 0,-3 0 0 5,-1 0 0-5,1 3 0 9,-8-6-16-9,3 3 1 6,-3 0 1-4,0 0 0 4,0 0 14-5,-4 0 0 8,-8 0 0-9,0 0 0 6,0 0 13-6,0 0-1 6,0 0 0-4,0 0 0 5,0 0-12-7,0 0 0 6,0 0 8-5,0 0-8 7,0 0 12-8,0 0-1 7,0 0 0-7,-8 0 0 7,-4-4-11-6,4 1 0 6,-4 3 0-7,-3 0 8 8,3-4-8-7,-4 4 0 4,1 0 0-4,-1 4 0 10,-8-8 0-11,5 4 0 6,-1 0 0-5,5 4 0 6,-5-4 0-7,0 0 0 5,5-4 0-3,-5 4 0 5,-3 4 0-5,3-4 0 4,-4 0 0-6,5 0 0 7,3 0 0-7,-3-4 0 8,3 4 0-7,0 0 0 4,1-3 0-4,3 3 0 9,-8-4 9-9,5 1-9 4,3 3 8-4,4-4-8 4,-4 4 8-4,4 0-8 6,0 0 0-7,1 0 0 7,3-3 0-6,4 3 0 6,-8 0 0-6,8 0 0 4,0 0-10-3,0 0 10 5,0 0-16-6,0 0 4 3,0 0 1-2,8-7 0 8,0 3 0-10,-1 1 0 5,1-1 0-4,4-3 0 8,4 4 11-5,-1-1 0-3,5 4 8 1,0-3-8 5,3-1 0-7,1 1-12 5,-1 3 2-4,5-4 0 8,-5 1 18-9,8 3 3 6,5 0 1-5,-5-4 0 7,4 1-12-6,-3 3 0 3,3 3 0-5,0-3 0 8,0 4 0-7,-3-1 0 8,-1 1 0-9,1-4 0 4,-1 3-15-4,0 4-5 8,-7-3 0-8,-1-1-1 8,5 4 5-8,-5 0 2 7,-7-3 0-5,4-4 0 3,-5 7 5-4,1 0 1 5,-4 0 0-5,-5 0 0 5,1 0 8-5,0 0-8 5,-8-7 8-4,0 10-8 7,0 0 8-9,-8 1 0 5,4 3 10-5,-3 0-10 14,-5 0 0-14,-4 0 0 0,-3 3-11 2,-5 4 11 5,0 0-19-7,-3 7 4 7,0-4 1-7,-9 4 0 20,1 0-10-19,-4 3-1 0,-4 4-1-1,-4 0 0 12,4 3-13-11,3-3-2 0,-3 0-1-1,0-7 0 15,4 10 2-14,4-6 1 0,-1-1 0-1,5-3-398 8,0 3-80-5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3T19:48:37.06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13604">
    <iact:property name="dataType"/>
    <iact:actionData xml:id="d0">
      <inkml:trace xmlns:inkml="http://www.w3.org/2003/InkML" xml:id="stk0" contextRef="#ctx0" brushRef="#br0">13177 6457 403 0,'0'0'36'1,"-4"-7"-36"3,4 7 0-3,0-3 0 7,-4-4 80-8,4 7 8 9,0-4 3-9,0 4 0 6,0 0-41-5,0 0-8 6,0-7-2-7,0 7 0 8,0-7-18-8,0 4-4 8,0 3-1-8,0 0 0 8,0 0 3-8,0 0 1 7,8-4 0-7,4 1 0 8,-4 3 11-6,3-4 3 3,1 1 0-5,0 3 0 10,-4 0-7-10,3 0 0 3,9 0-1-3,0-4 0 12,-1 4-3-12,1 0 0 4,7 0 0-4,1 0 0 9,-5 0-7-8,5 0-1 7,-1 0-1-8,-3 0 0 12,3 0 1-8,-3 4 1-4,3-4 0 0,-4 3 0 6,9 1-8-5,-1-4-1 8,-3 3-8-5,3 1 12-4,-4-4-2 0,5 3-1 9,-1-3 0-8,4 4 0 5,1-1 9-6,3 4 2 8,0-3 0-7,-4-1 0 4,5 1-12-4,-5 3-8 6,4-4 12-6,0 1-12 5,0-1 8-5,4 1-8 5,-3-1 0-4,7 1 0 4,-8-4 8-5,4 3-8 3,4 1 0-2,-4-1 0 7,4 1 13-9,0-1-4 4,-4 0-1-2,0 1 0 10,4-1-8-9,-3 1 10-2,3-4-10-1,-4 3 10 9,4-3 0-9,4 4 0 4,-4-1 0-4,0-3 0 10,4 4-10-10,0-1 0 8,0-3 0-6,-4 0 8 3,-4 0-8-5,4 0 0 6,0 0 0-5,4 4 8 6,0-1-8-7,0-3 0 10,-4 0 0-10,8 0 0 11,-1 0 0-9,1 0 12-2,0 0-12 0,0 0 12 8,0 0-12-8,4 0 0 6,-4-3 0-5,-1-1-11 8,5 4 11-7,-4-3 0 1,4-1 0-1,0 4 0 4,-4 0 0-5,-1-3 0 5,-3-1 8-5,4 1-8 8,0 3 0-9,0-4 0 6,4 1 0-6,0-1-8 8,-1 1 8-3,1 3 0-4,0-3 0 0,4 3 0 6,-5-4 0-5,1 1 8 4,4 3-8-6,0-4 0 6,3 4 0-4,1 0 0 6,3 0 0-7,1 0 0 5,-4 0 0-4,-1 0 0 4,1 4 0-5,0-4 0 4,3 0 0-4,1 3 0 6,-9-3 0-5,5 4 0 2,4-4 0-1,-9 3 0 3,1 0 0-5,0 1 0 4,-1-1 20-3,1 1 0 8,4-4 0-6,-1 3 0-4,-3 1-20 0,8-1 0 8,-1 4 0-7,-3-3 0 5,-5-1 0-5,1 1 0 7,4-1 0-6,-1 1 0 4,1-4 0-5,-4 3-12 7,-1-3 2-7,1 4 0 10,-4-1 10-10,-4-3 14-1,-4 4-3 0,-4-4-1 18,-4-4-44-17,0 4-9 2,-4 0-1-3,0 0-1 11,-7 0-30-10,-1-3-5 6,28-1-2-6,-24 1 0 1</inkml:trace>
    </iact:actionData>
  </iact:action>
  <iact:action type="add" startTime="21263">
    <iact:property name="dataType"/>
    <iact:actionData xml:id="d1">
      <inkml:trace xmlns:inkml="http://www.w3.org/2003/InkML" xml:id="stk1" contextRef="#ctx0" brushRef="#br0">5961 7328 651 0,'0'0'28'1,"0"0"8"-1,0 0-36 0,0 0 0 2,12-3 0-2,-4-1 0 8,-8 4 0-7,8-3 0 5,4-1 0-6,3 1 0 9,5-1 8-9,-4 1-8 6,-16 3 0-5,11 0 0 10,13-4 0-11,-5 4 0 3,-11-3 0-3,8-1 0 10,0 1 17-10,3 3-3 6,-7-7-1-6,4 4 0 9,3 3 18-9,1 0 3 7,-1-4 1-7,1 1 0 9,-8 3-5-8,7 0-1 6,5-4 0-7,-1 4 0 7,-3 4-10-7,4-4-3 6,-1 0 0-2,8-4 0 1,-3 4-3-2,3 0-1 5,-7-3 0-2,11-1 0-6,8 4 5 0,-4 0 1 12,-11 4 0-9,7-8 0-3,8 4-7 1,-4-3-2 4,1 3 0-5,-5-4 0 7,0 4 3-7,0-3 0 6,1-1 0-4,-1 4 0 4,4 0-4-4,0 0 0 3,0 0 0-2,1-3 0 4,-1 3 5-6,4 0 1 5,-4 0 0-5,4-4 0 6,0 4-14-6,-3-3 0 8,7 3 8-6,-8-4-8-2,4 1 0 0,0 3 0 5,4 0 0-5,-4-4 0 7,0 1 0-7,8-1 0 7,0 1 0-7,-4 3 0 3,4 0 9-2,-4-4-1 4,0 4 0-5,-4-3 0 5,4 3 4-5,0 0 0 6,-3 0 0-6,3 0 0 8,0 0-23-8,0 3-4 6,0-3-1-1,-4 0 0-6,4 4 16 0,0-4 0 5,-8 0 0-5,4 3 0 8,0-3 15-7,4 4-1 6,-4-1 0-6,1 1 0 11,-1-4-14-11,0 0 0-1,4 0 0 0,0 0 0 7,0 0 0-7,-4 0 0 6,4 0 0-6,4 0 0 9,-4 0 0-6,0 0 0 0,-4-4 0-3,4 1 0 12,0 3 0-12,0 0 0 3,0 0 0-2,-4 0 0 7,-3 0 8-7,3 3-8 5,4-3 11-6,0 4-11 9,-4-4 12-7,4 0-12 4,0 0 12-5,0 0-12 5,0 0 0-6,0 3 0 9,0 1 0-9,0-1 0 6,4-3 8-5,0 0-8 9,4 0 0-7,4 0 0-2,-4-3 8 0,-5 3-8 7,5 0 0-8,-4 0 0 5,0 0 10-4,0 3-10 5,0 1 8-4,0-1-8 6,0-3 0-8,0 4 0 8,4-1-9-8,-4-3 9 7,4 7 0-7,0-3 0 11,-5-1 8-8,1 1-8-2,0-1 0-1,0 1 0 7,4-1 0-5,-4 4 0 4,0-4 0-4,0 1 0 2,0-1 0-3,0 1 0 6,0-1 0-5,0 1-12 3,-8-1 12-4,4-3-13 7,0 4-6-7,-4-4-1 8,4 0 0-8,-4 0 0 15,0 3-54-14,4-3-11 2</inkml:trace>
    </iact:actionData>
  </iact:action>
  <iact:action type="add" startTime="27150">
    <iact:property name="dataType"/>
    <iact:actionData xml:id="d2">
      <inkml:trace xmlns:inkml="http://www.w3.org/2003/InkML" xml:id="stk2" contextRef="#ctx0" brushRef="#br0">4029 9321 518 0,'0'0'46'2,"0"0"-37"-2,0 0-9 0,0 0 0 8,0 0 55-8,0 0 9 7,0 0 1-7,0 0 1 8,0 0-37-8,0 0-7 7,8-3-2-7,-8 3 0 8,0 0-20-8,8-4 9 7,-8 4-9-7,0 0 0 9,4-3 11-9,4-1-11 6,3 1 10-6,-7-1-10 8,-4 4 16-8,8 0-4 7,0-3 0-6,4 0 0 7,-4-1 14-8,-1 1 2 7,5-1 1-7,-4 1 0 7,4 3-1-7,0-4 0 8,3 4 0-6,1-3 0 5,0 3 0-7,-1 0 0 6,-3-4 0-6,8 4 0 8,-1 0-4-4,1 0 0 2,-1-3-1-5,5 3 0 4,-1 0-7-4,1 0 0 7,-1 3-1-3,5-3 0-4,-5-3-5 1,1 3-1 2,-1 0 0-3,5 0 0 6,-5 0 0-7,5 0 0 7,-1-4 0-7,1 4 0 8,-1 4-1-8,8-4-8 6,-3 0 12-5,3 0-4 7,-4-4 1-8,9 4 0 7,-1-3 0-7,-4 3 0 7,0 3-9-6,5-3 8 5,-1-3-8-6,0-1 8 11,0 4-8-11,-4 4 8 4,5-4-8-4,-1-4 8 10,4 1-8-10,0-1 0 6,-4 4 0-6,8 0 0 8,4 0 0-8,-4 0 0 6,-8-3 0-5,5 3 0 8,-1-4 0-9,0 4 0 6,0 0 0-5,0 0 0 6,-8 0 0-6,12-3 0 8,4-4 0-9,0 7 0 7,-16-4 0-7,5 4 0 8,11 4 0-8,-4-4 0 5,0 0 0-5,0 0 0 6,-8 0 0-6,4 0 0 9,0 3 0-9,0-3 0 6,-8 0 0-6,5 0 0 9,3 4 0-9,0-4 0 7,-8 0 0-7,4 0 0 7,1 0 0-5,3 3 0 4,0-3 0-6,0 0 0 9,-4 4 0-8,0-1 0 4,4-3 0-5,1 0 0 9,-5 0 0-9,4 0 0 5,-4-3 0-5,4 3 0 10,0 0 0-10,-4 0 0 5,1 0 0-3,-1 0 0 6,0 0 0-8,-4 0 0 7,4 0 0-6,-3-4 0 6,-1 4 18-7,0-3 2 9,1 3 0-9,-1-4 0 6,-4 1-29-6,4 3-6 8,1-4-1-8,3 1 0 7,-4 3 16-6,4-4 0 7,1 4 0-7,-1-3 0 3,4 3 0-3,0-4 0 5,-8 1 0-5,5 3 0 7,3 0 0-8,-4 0 0 8,0 0 0-7,-4 0 0 4,8 0 0-4,1-4 0 6,3 4 0-7,-4 0 0 9,-4-3 0-8,0 3 0 3,4 0 0-3,0 0 0 7,0 0 0-8,-3 0 0 8,7 0 0-8,-8 0 0 7,0 0 17-7,0 0-3 6,4 0-1-6,-4 3 0 9,5-3-13-9,-1 0-13 7,0 0 2-6,0 0 1 5,0 0 10-6,0 4 0 8,0-1 0-8,0-3 0 7,0 4 0-7,1-4 0 8,-1 0 0-8,0 0 0 7,-4 0 0-7,4-4 0 5,0 4 0-4,0 0 0 8,4 0 0-9,-7 0 0 5,3 0 0-3,0 4 0 7,0-1 0-9,0 1 0 5,-4-4 0-5,0 3 0 8,1 1 0-6,-1-4 0 4,-4 0 0-6,0 0 8 10,5 0-8-10,-1 0 0 5,-4 0 0-5,0-4 0 9,4 4 0-8,1 0 0 3,-1 0 8-3,0 0-8 7,-4 0 0-7,5 0 0 6,-1-3 0-6,-4 3 8 6,0 3-8-6,-3 1 0 5,3-4 0-5,-4 0 8 7,1 0-8-7,-1 0 0 5,-4-4 8-6,5 4-8 8,-1 0 0-8,0 0 8 5,-3 0-8-4,-1 0 0 7,1 4 0-8,-1-4 0 7,1 3 0-7,-1 1 0 8,1-4 0-8,-5 0 0 6,1 0 0-5,-1 0 0 6,1 0 0-6,3 3 0 5,-3-3 0-6,-1 0 0 8,1 0 0-8,-5 0 0 8,5 0 0-8,-1 0 0 8,-3 0 0-7,3 4 8 5,1-4-8-6,3 3 0 8,-3-3 0-8,-1 0 0 5,1 0 0-4,-1 0 0 8,-3 0 0-9,3 0 0 5,1 0 0-3,-4 0 0 4,3 0 0-5,1 4 8 6,-1-1-8-7,1-3 0 9,-5 4 0-9,5-1 0 7,-1-3 0-5,-3 4 0 4,-1-4 0-6,5 0 0 10,-1 0 0-10,1 3 0 4,-1 1 0-4,-3-4 0 7,4 3 0-7,-1-3 0 8,5 0 0-7,-5 0 0 5,1 0 0-6,3 0 0 8,4 4 0-7,-3-4 0 5,-9 0 0-6,5 0 0 10,-1 0 0-10,5 0 0 6,-5 0 0-6,5 0 0 11,-5 3 0-7,5-3 0-4,-5 7 0 2,5-7 0 8,-9 0 0-10,5 0 0 2,-1 0 0 1,-3 4 0 6,7-4 0-8,-7 0-8 2,4 3 8-1,-1-3-8 9,1 3-1-9,-1-3 0-2,1 0 0 0,-5 0 0 9,5 4 9-8,-1-4-10 6,-3 0 10-6,3 0-10 6,-3 3-2-7,3-3 0 7,-7 0 0-7,0 0 0 6,-1 0-2-4,1 4-1 6,0-4 0-7,-1 0 0 5,-7-4-8-5,4 4-1 4,-4 0-1-4,4 0 0 20,-12 0-43-16,0 0-8-5,0 0-1 1</inkml:trace>
    </iact:actionData>
  </iact:action>
  <iact:action type="add" startTime="60808">
    <iact:property name="dataType"/>
    <iact:actionData xml:id="d3">
      <inkml:trace xmlns:inkml="http://www.w3.org/2003/InkML" xml:id="stk3" contextRef="#ctx0" brushRef="#br0">6087 12189 115 0,'-20'-7'0'1,"12"4"10"-1,1-4-10 0,-5 3 0 3,8 1 0-3,4 3 0 9,0 0 151-9,-4-7 28 6,-4-4 5-6,4 4 2 21,4 7-178-21,0 0-36 1,-8-3-8 0,1-1 0-1,7 4 24 0,-8 0 12 7,-8 0-12-7,4 0 12 9,12 0 9-9,-11 4 10 6,-5-1 1-6,0 1 1 10,1-1 13-9,-1 1 2 5,0-1 1-6,4 4 0 10,1 0-10-10,-1-3-3 5,0 3 0-5,0 0 0 8,1-4-5-8,-1 1-2 8,8-1 0-8,-4 4 0 6,0-3 11-5,0-1 3 8,8-3 0-9,-11 4 0 6,3-1 28-4,8-3 5 6,0 0 2-8,0 0 0 6,-8 3-22-6,8-3-5 10,0 0-1-10,0 0 0 5,0 0-5-4,0 0-1 4,4 7 0-3,8-3 0 4,-1-1-14-6,-3 1-3 5,-8-4-1-3,16 3 0 6,4 1 1-8,-5-1 0 7,-3-3 0-6,0 0 0 6,3 0-4-7,1 4-1 6,4-4 0-5,-5 0 0 8,-3 0 2-9,12 0 0 6,7 0 0-5,0 0 0 14,1 0-12-15,-5 0 8 0,1 0-8 2,7 0 8 6,8 0-8-7,-4 3 0 6,-8-3 0-3,5 0 8-4,3 0-8 0,-4 4 0 9,4-4 0-9,-3 0 0 6,-5 0 0-5,8 0 0 6,12 0 0-6,-8 0 0 7,-4 0 0-7,5 0 0 5,3 3 0-6,4-3 0 5,-4 0 0-4,0 0 8 8,-4 0-8-9,4 0 8 4,0 0-8-3,0 4 0 5,-4-4 0-6,4 0 8 8,4 3-8-6,-4-3 0 4,0 0 0-6,0 0 8 10,0 4-8-10,-4-4 0 4,0 3 0-4,0-3 0 10,1 0 0-9,-1 0 0 3,0 0 0-3,0 0 0 10,0-3 0-11,4 3 0 5,-4 0 0-4,0-4 0 9,0 4 0-5,-3-3 0-4,-1 3 0-1,0 3 0 4,0-3 0-2,-4 4 0 4,5-4 0-6,-5 0 0 8,0 0 0-7,0 0 0 8,9 0 0-8,-5 0 0 6,0 0 0-7,0 0 0 7,0 0 0-5,-3 0 0 4,3 0 0-6,0 3 0 5,-4 1 0-2,1-4 0 3,3 3 0-6,-4-3 0 8,-4 0 0-7,5 4 0 4,-1-4 0-3,4 3 0 7,-8-3 0-8,5 0 0 6,-1 0 0-2,-4 0 0-5,5 4 0 0,-1-4 0 9,0 0 0-8,0 0 0 5,5 3 0-5,-5-3 0 7,4 4 0-3,-8-4 0-5,5 0 0 1,-1 0 0 6,0 0 0-6,4 0 0 4,-3 3 0-4,3-3 0 4,0 4 0-3,-4-4 0 5,1 7 0-6,-1-4 0 5,4 1 0-5,0-1 0 7,1 1 0-7,-1-1 0 4,0 4 0-3,0-4 0 7,0 4 0-6,0-3 8 0,1 3-8-3,-1-4 0 8,0 1 0-7,4-1 0 5,-4 1 0-5,1-1 0 5,3-3 0-5,0 0 8 4,-4 4-8-3,4-1 0 4,0-3 0-5,-8 4 0 7,5-4 0-7,-1 0 0 6,-4 3 0-6,-3-3 0 4,3 0 0-4,0 0 0 4,-4 0 0-4,1 0 8 10,-1 4-8-7,0-4 0-4,-3 0 0 0,-1 0 8 10,-7 3-8-10,0-3 0 6,3 0 0-5,-3 0 8 7,3 0-8-7,1 0 0 2,-9 0 0-1,1 0 0 4,4 0 0-2,-1-3 0 0,-3 3 0-2,0 0 0 7,-5-4 0-8,5 1 0 6,0-1 0-2,-1 4 0-4,-3 0 0-1,0-3 0 5,-4 3 9 2,3-4-9-5,-3 4 0-2,0 0 0 9,4-3 0-9,-12 3 0 11,0 0-13-9,0 0 2-2,8 0 1 0,-8 0 0 27,0 0-14-27,0 0-4 1,0 0 0 3,0 0-495-4,0 0-99 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44613" y="412750"/>
            <a:ext cx="4802187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7566" tIns="48783" rIns="97566" bIns="4878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71488" y="4213225"/>
            <a:ext cx="6357937" cy="46291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1" name="Header Placeholder 1"/>
          <p:cNvSpPr>
            <a:spLocks noGrp="1"/>
          </p:cNvSpPr>
          <p:nvPr>
            <p:ph type="hdr" sz="quarter"/>
          </p:nvPr>
        </p:nvSpPr>
        <p:spPr>
          <a:xfrm>
            <a:off x="2376488" y="9153525"/>
            <a:ext cx="2841625" cy="142875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800" i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Date Placeholder 2"/>
          <p:cNvSpPr>
            <a:spLocks noGrp="1"/>
          </p:cNvSpPr>
          <p:nvPr>
            <p:ph type="dt" idx="1"/>
          </p:nvPr>
        </p:nvSpPr>
        <p:spPr>
          <a:xfrm>
            <a:off x="1287463" y="9147175"/>
            <a:ext cx="938212" cy="150813"/>
          </a:xfrm>
          <a:prstGeom prst="rect">
            <a:avLst/>
          </a:prstGeom>
        </p:spPr>
        <p:txBody>
          <a:bodyPr vert="horz" lIns="0" tIns="0" rIns="0" bIns="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i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77838" y="9147175"/>
            <a:ext cx="590550" cy="10953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57468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800" i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C2492204-C882-1F49-BB1D-EB85FAE8D3F3}" type="slidenum">
              <a:rPr/>
              <a:pPr>
                <a:defRPr/>
              </a:pPr>
              <a:t>‹#›</a:t>
            </a:fld>
            <a:endParaRPr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485775" y="9085263"/>
            <a:ext cx="63404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9156700"/>
            <a:ext cx="6397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114300" indent="-114300" algn="l" rtl="0" eaLnBrk="0" fontAlgn="base" hangingPunct="0">
      <a:spcBef>
        <a:spcPts val="8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1pPr>
    <a:lvl2pPr marL="285750" indent="-112713" algn="l" rtl="0" eaLnBrk="0" fontAlgn="base" hangingPunct="0">
      <a:spcBef>
        <a:spcPts val="200"/>
      </a:spcBef>
      <a:spcAft>
        <a:spcPct val="0"/>
      </a:spcAft>
      <a:buFont typeface="Arial" charset="0"/>
      <a:buChar char="•"/>
      <a:defRPr sz="11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2pPr>
    <a:lvl3pPr marL="403225" indent="-117475" algn="l" rtl="0" eaLnBrk="0" fontAlgn="base" hangingPunct="0">
      <a:spcBef>
        <a:spcPts val="200"/>
      </a:spcBef>
      <a:spcAft>
        <a:spcPct val="0"/>
      </a:spcAft>
      <a:buFont typeface="Arial" charset="0"/>
      <a:buChar char="•"/>
      <a:defRPr sz="10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3pPr>
    <a:lvl4pPr marL="569913" indent="-112713" algn="l" rtl="0" eaLnBrk="0" fontAlgn="base" hangingPunct="0">
      <a:spcBef>
        <a:spcPts val="200"/>
      </a:spcBef>
      <a:spcAft>
        <a:spcPct val="0"/>
      </a:spcAft>
      <a:buFont typeface="Arial" charset="0"/>
      <a:buChar char="•"/>
      <a:defRPr sz="10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4pPr>
    <a:lvl5pPr marL="457200" indent="114300" algn="l" rtl="0" eaLnBrk="0" fontAlgn="base" hangingPunct="0">
      <a:spcBef>
        <a:spcPct val="30000"/>
      </a:spcBef>
      <a:spcAft>
        <a:spcPct val="0"/>
      </a:spcAft>
      <a:buFont typeface="Arial" charset="0"/>
      <a:buChar char="•"/>
      <a:defRPr sz="1000" kern="1200">
        <a:solidFill>
          <a:schemeClr val="tx1"/>
        </a:solidFill>
        <a:latin typeface="+mn-lt"/>
        <a:ea typeface="Arial" charset="0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50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917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097044-DB72-4CA9-9FC6-6710D6AA6A9D}" type="slidenum">
              <a:rPr lang="en-US"/>
              <a:pPr/>
              <a:t>11</a:t>
            </a:fld>
            <a:endParaRPr lang="en-US"/>
          </a:p>
        </p:txBody>
      </p:sp>
      <p:sp>
        <p:nvSpPr>
          <p:cNvPr id="1945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81000" y="4414838"/>
            <a:ext cx="6477000" cy="418465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787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097044-DB72-4CA9-9FC6-6710D6AA6A9D}" type="slidenum">
              <a:rPr lang="en-US"/>
              <a:pPr/>
              <a:t>12</a:t>
            </a:fld>
            <a:endParaRPr lang="en-US"/>
          </a:p>
        </p:txBody>
      </p:sp>
      <p:sp>
        <p:nvSpPr>
          <p:cNvPr id="1945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81000" y="4414838"/>
            <a:ext cx="6477000" cy="418465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212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097044-DB72-4CA9-9FC6-6710D6AA6A9D}" type="slidenum">
              <a:rPr lang="en-US"/>
              <a:pPr/>
              <a:t>13</a:t>
            </a:fld>
            <a:endParaRPr lang="en-US"/>
          </a:p>
        </p:txBody>
      </p:sp>
      <p:sp>
        <p:nvSpPr>
          <p:cNvPr id="1945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81000" y="4414838"/>
            <a:ext cx="6477000" cy="418465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3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01F2A-3A41-4018-A427-390F727838EC}" type="slidenum">
              <a:rPr lang="en-US"/>
              <a:pPr/>
              <a:t>14</a:t>
            </a:fld>
            <a:endParaRPr lang="en-US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743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97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03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90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89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15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19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2377" indent="-23294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28264" indent="-23294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4151" indent="-23294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0038" indent="-23294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F55C63C-DA6E-469D-B666-8C375F3BEC67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5707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6C0E9C-FEB4-4A1C-A7B9-C9ACD002F630}" type="slidenum">
              <a:rPr lang="en-US"/>
              <a:pPr/>
              <a:t>7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190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829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schedule for 2019</a:t>
            </a:r>
          </a:p>
          <a:p>
            <a:r>
              <a:rPr lang="en-US" dirty="0"/>
              <a:t>Class day/time</a:t>
            </a:r>
          </a:p>
          <a:p>
            <a:r>
              <a:rPr lang="en-US" dirty="0"/>
              <a:t>Mix of live </a:t>
            </a:r>
            <a:r>
              <a:rPr lang="en-US" dirty="0" err="1"/>
              <a:t>lecs</a:t>
            </a:r>
            <a:r>
              <a:rPr lang="en-US" dirty="0"/>
              <a:t> and small groups</a:t>
            </a:r>
          </a:p>
          <a:p>
            <a:r>
              <a:rPr lang="en-US" dirty="0"/>
              <a:t>Special guest </a:t>
            </a:r>
            <a:r>
              <a:rPr lang="en-US" dirty="0" err="1"/>
              <a:t>lecs</a:t>
            </a:r>
            <a:r>
              <a:rPr lang="en-US" dirty="0"/>
              <a:t> from </a:t>
            </a:r>
            <a:r>
              <a:rPr lang="en-US" dirty="0" err="1"/>
              <a:t>glymour</a:t>
            </a:r>
            <a:r>
              <a:rPr lang="en-US" dirty="0"/>
              <a:t>, </a:t>
            </a:r>
            <a:r>
              <a:rPr lang="en-US" dirty="0" err="1"/>
              <a:t>mayeda</a:t>
            </a:r>
            <a:r>
              <a:rPr lang="en-US" dirty="0"/>
              <a:t>, and van </a:t>
            </a:r>
            <a:r>
              <a:rPr lang="en-US" dirty="0" err="1"/>
              <a:t>blarigan</a:t>
            </a:r>
            <a:endParaRPr lang="en-US" dirty="0"/>
          </a:p>
          <a:p>
            <a:r>
              <a:rPr lang="en-US" dirty="0"/>
              <a:t>Recorded lectures available on CLE, highlighted in grey</a:t>
            </a:r>
          </a:p>
          <a:p>
            <a:r>
              <a:rPr lang="en-US" dirty="0"/>
              <a:t>Final is assigned March 14 and due online march 21</a:t>
            </a:r>
          </a:p>
        </p:txBody>
      </p:sp>
    </p:spTree>
    <p:extLst>
      <p:ext uri="{BB962C8B-B14F-4D97-AF65-F5344CB8AC3E}">
        <p14:creationId xmlns:p14="http://schemas.microsoft.com/office/powerpoint/2010/main" val="1922819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7" y="297068"/>
            <a:ext cx="8828063" cy="656093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60" y="469928"/>
            <a:ext cx="8587407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894326"/>
            <a:ext cx="3826840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894326"/>
            <a:ext cx="3826840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881349"/>
            <a:ext cx="8179904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60" y="469928"/>
            <a:ext cx="8587407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/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894326"/>
            <a:ext cx="3826840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894326"/>
            <a:ext cx="3826840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7" y="297068"/>
            <a:ext cx="8828062" cy="656093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4" y="2906722"/>
            <a:ext cx="1571041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514849"/>
            <a:ext cx="1828800" cy="1828302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304" y="2415131"/>
            <a:ext cx="1615440" cy="1615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5208" y="-437"/>
            <a:ext cx="3588792" cy="2415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9"/>
          <a:stretch/>
        </p:blipFill>
        <p:spPr>
          <a:xfrm>
            <a:off x="0" y="2415131"/>
            <a:ext cx="6664304" cy="4442869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2267794"/>
            <a:ext cx="1615440" cy="1615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1828" cy="2267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280" y="2267794"/>
            <a:ext cx="6776720" cy="4590207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2267794"/>
            <a:ext cx="1615440" cy="1615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3106167" cy="2267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280" y="2267794"/>
            <a:ext cx="6776720" cy="4590207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9888" y="6353175"/>
            <a:ext cx="504825" cy="304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AA74B69-70FD-A649-B131-F3438782CA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96707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949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315937" y="282638"/>
            <a:ext cx="8834029" cy="657536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3" y="297068"/>
            <a:ext cx="8828067" cy="656093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EB42-2DDF-664E-A8A1-3B7B884FB77D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D278-725D-AF4C-9A3C-84DF29CA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509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EB42-2DDF-664E-A8A1-3B7B884FB77D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D278-725D-AF4C-9A3C-84DF29CA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580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EB42-2DDF-664E-A8A1-3B7B884FB77D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D278-725D-AF4C-9A3C-84DF29CA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012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EB42-2DDF-664E-A8A1-3B7B884FB77D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D278-725D-AF4C-9A3C-84DF29CA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835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EB42-2DDF-664E-A8A1-3B7B884FB77D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D278-725D-AF4C-9A3C-84DF29CA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492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EB42-2DDF-664E-A8A1-3B7B884FB77D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D278-725D-AF4C-9A3C-84DF29CA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618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EB42-2DDF-664E-A8A1-3B7B884FB77D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D278-725D-AF4C-9A3C-84DF29CA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28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EB42-2DDF-664E-A8A1-3B7B884FB77D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D278-725D-AF4C-9A3C-84DF29CA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10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EB42-2DDF-664E-A8A1-3B7B884FB77D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D278-725D-AF4C-9A3C-84DF29CA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668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EB42-2DDF-664E-A8A1-3B7B884FB77D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D278-725D-AF4C-9A3C-84DF29CA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95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5764696"/>
            <a:ext cx="8984974" cy="109330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202" y="2504663"/>
            <a:ext cx="8407476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6155226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4246881"/>
            <a:ext cx="8416132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6" y="5469677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0" y="477076"/>
            <a:ext cx="1297452" cy="843635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EB42-2DDF-664E-A8A1-3B7B884FB77D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D278-725D-AF4C-9A3C-84DF29CA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81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881349"/>
            <a:ext cx="8179904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425002"/>
            <a:ext cx="8173580" cy="61144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8" y="6453506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BCC8D0D-EAEC-449D-9161-023DFF90F2E2}" type="slidenum">
              <a:rPr lang="en-US" smtClean="0">
                <a:solidFill>
                  <a:srgbClr val="052049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625008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Freeform 77"/>
          <p:cNvSpPr>
            <a:spLocks/>
          </p:cNvSpPr>
          <p:nvPr userDrawn="1"/>
        </p:nvSpPr>
        <p:spPr bwMode="auto">
          <a:xfrm>
            <a:off x="8379861" y="6443869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5204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924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  <p:sldLayoutId id="2147484259" r:id="rId12"/>
    <p:sldLayoutId id="2147484260" r:id="rId13"/>
    <p:sldLayoutId id="2147484261" r:id="rId14"/>
    <p:sldLayoutId id="2147484262" r:id="rId15"/>
    <p:sldLayoutId id="2147484263" r:id="rId16"/>
    <p:sldLayoutId id="2147484264" r:id="rId17"/>
    <p:sldLayoutId id="2147484265" r:id="rId18"/>
    <p:sldLayoutId id="2147484266" r:id="rId19"/>
    <p:sldLayoutId id="2147484267" r:id="rId20"/>
    <p:sldLayoutId id="2147484268" r:id="rId21"/>
    <p:sldLayoutId id="2147484269" r:id="rId22"/>
    <p:sldLayoutId id="2147484270" r:id="rId23"/>
    <p:sldLayoutId id="2147484271" r:id="rId24"/>
    <p:sldLayoutId id="2147484272" r:id="rId25"/>
    <p:sldLayoutId id="2147484273" r:id="rId26"/>
    <p:sldLayoutId id="2147484275" r:id="rId27"/>
    <p:sldLayoutId id="2147484284" r:id="rId28"/>
  </p:sldLayoutIdLst>
  <p:transition>
    <p:fade/>
  </p:transition>
  <p:hf hdr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68" indent="-295268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24" indent="-284156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30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675" indent="-222245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30" indent="-227007" algn="l" defTabSz="640064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1/3/2019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042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CEB42-2DDF-664E-A8A1-3B7B884FB77D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FD278-725D-AF4C-9A3C-84DF29CA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22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8" r:id="rId1"/>
    <p:sldLayoutId id="2147484299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  <p:sldLayoutId id="2147484306" r:id="rId9"/>
    <p:sldLayoutId id="2147484307" r:id="rId10"/>
    <p:sldLayoutId id="21474843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3.png"/><Relationship Id="rId5" Type="http://schemas.microsoft.com/office/2011/relationships/inkAction" Target="../ink/inkAction3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11/relationships/inkAction" Target="../ink/inkAction4.xml"/><Relationship Id="rId3" Type="http://schemas.openxmlformats.org/officeDocument/2006/relationships/slideLayout" Target="../slideLayouts/slideLayout27.xml"/><Relationship Id="rId7" Type="http://schemas.openxmlformats.org/officeDocument/2006/relationships/hyperlink" Target="mailto:Francois.rerolled@ucsf.edu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mailto:Monica.ospina@ucsf.edu" TargetMode="External"/><Relationship Id="rId5" Type="http://schemas.openxmlformats.org/officeDocument/2006/relationships/hyperlink" Target="mailto:june.chan@ucsf.edu" TargetMode="External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2.mp4"/><Relationship Id="rId7" Type="http://schemas.openxmlformats.org/officeDocument/2006/relationships/image" Target="../media/image25.jpeg"/><Relationship Id="rId2" Type="http://schemas.openxmlformats.org/officeDocument/2006/relationships/tags" Target="../tags/tag10.xml"/><Relationship Id="rId1" Type="http://schemas.openxmlformats.org/officeDocument/2006/relationships/video" Target="NULL" TargetMode="External"/><Relationship Id="rId6" Type="http://schemas.openxmlformats.org/officeDocument/2006/relationships/hyperlink" Target="http://search.barnesandnoble.com/Modern-Epidemiology/Kenneth-J-Rothman/e/9780781755641/?itm=1" TargetMode="External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p4"/><Relationship Id="rId2" Type="http://schemas.openxmlformats.org/officeDocument/2006/relationships/tags" Target="../tags/tag11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6.png"/><Relationship Id="rId5" Type="http://schemas.microsoft.com/office/2011/relationships/inkAction" Target="../ink/inkAction5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5.mp4"/><Relationship Id="rId7" Type="http://schemas.openxmlformats.org/officeDocument/2006/relationships/image" Target="../media/image27.jpg"/><Relationship Id="rId2" Type="http://schemas.openxmlformats.org/officeDocument/2006/relationships/tags" Target="../tags/tag12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p4"/><Relationship Id="rId7" Type="http://schemas.openxmlformats.org/officeDocument/2006/relationships/image" Target="../media/image29.png"/><Relationship Id="rId2" Type="http://schemas.openxmlformats.org/officeDocument/2006/relationships/tags" Target="../tags/tag13.xml"/><Relationship Id="rId1" Type="http://schemas.openxmlformats.org/officeDocument/2006/relationships/video" Target="NULL" TargetMode="External"/><Relationship Id="rId6" Type="http://schemas.openxmlformats.org/officeDocument/2006/relationships/image" Target="../media/image28.jp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video" Target="NULL" TargetMode="External"/><Relationship Id="rId6" Type="http://schemas.openxmlformats.org/officeDocument/2006/relationships/image" Target="../media/image16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tags" Target="../tags/tag3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tags" Target="../tags/tag4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2" Type="http://schemas.openxmlformats.org/officeDocument/2006/relationships/tags" Target="../tags/tag5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2" Type="http://schemas.openxmlformats.org/officeDocument/2006/relationships/tags" Target="../tags/tag6.xml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11/relationships/inkAction" Target="../ink/inkAction1.xml"/><Relationship Id="rId3" Type="http://schemas.microsoft.com/office/2007/relationships/media" Target="../media/media7.mp4"/><Relationship Id="rId7" Type="http://schemas.openxmlformats.org/officeDocument/2006/relationships/image" Target="../media/image18.png"/><Relationship Id="rId2" Type="http://schemas.openxmlformats.org/officeDocument/2006/relationships/tags" Target="../tags/tag7.xml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0.png"/><Relationship Id="rId4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2" Type="http://schemas.openxmlformats.org/officeDocument/2006/relationships/tags" Target="../tags/tag9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png"/><Relationship Id="rId5" Type="http://schemas.microsoft.com/office/2011/relationships/inkAction" Target="../ink/inkAction2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84277" y="3886201"/>
            <a:ext cx="5205535" cy="1156478"/>
          </a:xfrm>
        </p:spPr>
        <p:txBody>
          <a:bodyPr/>
          <a:lstStyle/>
          <a:p>
            <a:r>
              <a:rPr lang="en-US" dirty="0"/>
              <a:t>June M. Chan, ScD</a:t>
            </a:r>
          </a:p>
          <a:p>
            <a:r>
              <a:rPr lang="en-US" dirty="0"/>
              <a:t>Professor, Epidemiology &amp; Biostatistics and Urology</a:t>
            </a:r>
          </a:p>
          <a:p>
            <a:r>
              <a:rPr lang="en-US" dirty="0"/>
              <a:t>Steven &amp; Christine </a:t>
            </a:r>
            <a:r>
              <a:rPr lang="en-US" dirty="0" err="1"/>
              <a:t>Burd</a:t>
            </a:r>
            <a:r>
              <a:rPr lang="en-US" dirty="0"/>
              <a:t>-Safeway Distinguished Professor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000" dirty="0"/>
              <a:t>Epidemiology 207 - Epidemiologic Methods II</a:t>
            </a:r>
          </a:p>
        </p:txBody>
      </p:sp>
      <p:pic>
        <p:nvPicPr>
          <p:cNvPr id="6" name="tmp1BD2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75.666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0"/>
            <a:ext cx="3048000" cy="173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34930"/>
      </p:ext>
    </p:extLst>
  </p:cSld>
  <p:clrMapOvr>
    <a:masterClrMapping/>
  </p:clrMapOvr>
  <p:transition advTm="120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3585" y="-57598"/>
            <a:ext cx="8173580" cy="611449"/>
          </a:xfrm>
        </p:spPr>
        <p:txBody>
          <a:bodyPr/>
          <a:lstStyle/>
          <a:p>
            <a:r>
              <a:rPr lang="en-US" dirty="0"/>
              <a:t>EPI 207 Schedule </a:t>
            </a:r>
            <a:r>
              <a:rPr lang="mr-IN" dirty="0"/>
              <a:t>–</a:t>
            </a:r>
            <a:r>
              <a:rPr lang="en-US" dirty="0"/>
              <a:t> 2019    Homework Schedule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1166091"/>
              </p:ext>
            </p:extLst>
          </p:nvPr>
        </p:nvGraphicFramePr>
        <p:xfrm>
          <a:off x="369888" y="685440"/>
          <a:ext cx="8006016" cy="4265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2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5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8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2571">
                <a:tc>
                  <a:txBody>
                    <a:bodyPr/>
                    <a:lstStyle/>
                    <a:p>
                      <a:r>
                        <a:rPr lang="en-US" sz="1200" dirty="0"/>
                        <a:t>Date Posted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Homework Topics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DUE DATE </a:t>
                      </a:r>
                    </a:p>
                    <a:p>
                      <a:r>
                        <a:rPr lang="en-US" sz="1200" dirty="0"/>
                        <a:t>(by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1:15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PM)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164">
                <a:tc>
                  <a:txBody>
                    <a:bodyPr/>
                    <a:lstStyle/>
                    <a:p>
                      <a:r>
                        <a:rPr lang="en-US" sz="1200" dirty="0"/>
                        <a:t>Jan.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Intro to Study Design &amp; Cohort (live </a:t>
                      </a:r>
                      <a:r>
                        <a:rPr lang="en-US" sz="1200" baseline="0" dirty="0" err="1"/>
                        <a:t>lec</a:t>
                      </a:r>
                      <a:r>
                        <a:rPr lang="en-US" sz="1200" baseline="0" dirty="0"/>
                        <a:t>, RGL Ch. 6, HW)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Jan. 17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571">
                <a:tc>
                  <a:txBody>
                    <a:bodyPr/>
                    <a:lstStyle/>
                    <a:p>
                      <a:r>
                        <a:rPr lang="en-US" sz="1200" dirty="0"/>
                        <a:t>Jan. 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Person-time, Bias/Confounding in Cohorts (recorded </a:t>
                      </a:r>
                      <a:r>
                        <a:rPr lang="en-US" sz="1200" baseline="0" dirty="0" err="1"/>
                        <a:t>lec</a:t>
                      </a:r>
                      <a:r>
                        <a:rPr lang="en-US" sz="1200" baseline="0" dirty="0"/>
                        <a:t>, RGL Ch. 7, </a:t>
                      </a:r>
                      <a:r>
                        <a:rPr lang="en-US" sz="1200" baseline="0" dirty="0" err="1"/>
                        <a:t>Hernán</a:t>
                      </a:r>
                      <a:r>
                        <a:rPr lang="en-US" sz="1200" baseline="0" dirty="0"/>
                        <a:t> et al J </a:t>
                      </a:r>
                      <a:r>
                        <a:rPr lang="en-US" sz="1200" baseline="0" dirty="0" err="1"/>
                        <a:t>Clin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baseline="0" dirty="0" err="1"/>
                        <a:t>Epid</a:t>
                      </a:r>
                      <a:r>
                        <a:rPr lang="en-US" sz="1200" baseline="0" dirty="0"/>
                        <a:t> 2016, HW)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Jan. 24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673">
                <a:tc>
                  <a:txBody>
                    <a:bodyPr/>
                    <a:lstStyle/>
                    <a:p>
                      <a:r>
                        <a:rPr lang="en-US" sz="1200" dirty="0"/>
                        <a:t>Jan.</a:t>
                      </a:r>
                      <a:r>
                        <a:rPr lang="en-US" sz="1200" baseline="0" dirty="0"/>
                        <a:t> 24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Causal Inference (recorded </a:t>
                      </a:r>
                      <a:r>
                        <a:rPr lang="en-US" sz="1200" baseline="0" dirty="0" err="1"/>
                        <a:t>lec</a:t>
                      </a:r>
                      <a:r>
                        <a:rPr lang="en-US" sz="1200" baseline="0" dirty="0"/>
                        <a:t>, RGL Ch 2, (optional </a:t>
                      </a:r>
                      <a:r>
                        <a:rPr lang="en-US" sz="1200" baseline="0" dirty="0" err="1"/>
                        <a:t>Hernán</a:t>
                      </a:r>
                      <a:r>
                        <a:rPr lang="en-US" sz="1200" baseline="0" dirty="0"/>
                        <a:t> &amp; Robins Ch 1), HW)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Jan.</a:t>
                      </a:r>
                      <a:r>
                        <a:rPr lang="en-US" sz="1200" baseline="0" dirty="0"/>
                        <a:t> 31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673">
                <a:tc>
                  <a:txBody>
                    <a:bodyPr/>
                    <a:lstStyle/>
                    <a:p>
                      <a:r>
                        <a:rPr lang="en-US" sz="1200" dirty="0"/>
                        <a:t>Feb.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DAGS (live </a:t>
                      </a:r>
                      <a:r>
                        <a:rPr lang="en-US" sz="1200" baseline="0" dirty="0" err="1"/>
                        <a:t>lec</a:t>
                      </a:r>
                      <a:r>
                        <a:rPr lang="en-US" sz="1200" baseline="0" dirty="0"/>
                        <a:t>, reading TBD, HW)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(due in TWO weeks)</a:t>
                      </a:r>
                      <a:endParaRPr lang="en-US" sz="1200" baseline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Feb.</a:t>
                      </a:r>
                      <a:r>
                        <a:rPr lang="en-US" sz="1200" baseline="0" dirty="0"/>
                        <a:t> 21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164">
                <a:tc>
                  <a:txBody>
                    <a:bodyPr/>
                    <a:lstStyle/>
                    <a:p>
                      <a:r>
                        <a:rPr lang="en-US" sz="1200" dirty="0"/>
                        <a:t>Feb.</a:t>
                      </a:r>
                      <a:r>
                        <a:rPr lang="en-US" sz="1200" baseline="0" dirty="0"/>
                        <a:t> 14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Quantitative Bias Analysis (live </a:t>
                      </a:r>
                      <a:r>
                        <a:rPr lang="en-US" sz="1200" baseline="0" dirty="0" err="1"/>
                        <a:t>lec</a:t>
                      </a:r>
                      <a:r>
                        <a:rPr lang="en-US" sz="1200" baseline="0" dirty="0"/>
                        <a:t>; reading TBD, HW)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(due in TWO weeks)</a:t>
                      </a:r>
                      <a:endParaRPr lang="en-US" sz="1200" baseline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Feb. 28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571"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Feb.</a:t>
                      </a: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28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Effect Modification (recorded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lec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Vanderweele</a:t>
                      </a: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Epid</a:t>
                      </a: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2014, RGL Ch. 5,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HW) (due in TWO weeks)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March 14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148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March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Case-Control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/ Matching (live 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</a:rPr>
                        <a:t>lec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, RGL Ch. 8, articles TBD, HW)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March 14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2164">
                <a:tc>
                  <a:txBody>
                    <a:bodyPr/>
                    <a:lstStyle/>
                    <a:p>
                      <a:r>
                        <a:rPr lang="en-US" sz="1200" dirty="0"/>
                        <a:t>March 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FINAL TAKE HOME EXAM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March 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CC8D0D-EAEC-449D-9161-023DFF90F2E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369888" y="5116010"/>
            <a:ext cx="7086826" cy="55399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t>HW is generally a chapter from Rothman/Greenland/Lash (RGL),  1-2 articles, &amp; problem set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3F3C9FB-72E9-4CE3-B042-1FEFBCA466B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7600" y="1213200"/>
              <a:ext cx="8123400" cy="45979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3F3C9FB-72E9-4CE3-B042-1FEFBCA466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8240" y="1203840"/>
                <a:ext cx="8142120" cy="461664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01F555C-A646-431B-A059-695443B1A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96369"/>
      </p:ext>
    </p:extLst>
  </p:cSld>
  <p:clrMapOvr>
    <a:masterClrMapping/>
  </p:clrMapOvr>
  <p:transition advTm="589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Format			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5165" y="1262929"/>
            <a:ext cx="8588815" cy="5234645"/>
          </a:xfrm>
        </p:spPr>
        <p:txBody>
          <a:bodyPr/>
          <a:lstStyle/>
          <a:p>
            <a:r>
              <a:rPr lang="en-US" sz="2000" dirty="0"/>
              <a:t>Lectures: </a:t>
            </a:r>
            <a:r>
              <a:rPr lang="en-US" sz="1800" dirty="0"/>
              <a:t>4 live lectures, 3 recorded lectures</a:t>
            </a:r>
          </a:p>
          <a:p>
            <a:pPr lvl="1"/>
            <a:r>
              <a:rPr lang="en-US" sz="1800" dirty="0"/>
              <a:t>3 guest live lecturers</a:t>
            </a:r>
          </a:p>
          <a:p>
            <a:pPr lvl="1"/>
            <a:r>
              <a:rPr lang="en-US" sz="1800" dirty="0"/>
              <a:t>Recordings and slides posted ~ 1 week+ prior to due date of HW</a:t>
            </a:r>
          </a:p>
          <a:p>
            <a:pPr lvl="1"/>
            <a:r>
              <a:rPr lang="en-US" sz="1800" dirty="0"/>
              <a:t>Live </a:t>
            </a:r>
            <a:r>
              <a:rPr lang="en-US" sz="1800" dirty="0" err="1"/>
              <a:t>Lecs</a:t>
            </a:r>
            <a:r>
              <a:rPr lang="en-US" sz="1800" dirty="0"/>
              <a:t> (also recorded/posted): </a:t>
            </a:r>
            <a:r>
              <a:rPr lang="en-US" sz="1600" dirty="0"/>
              <a:t>Jan 10, Feb 7 &amp; 14, March 7</a:t>
            </a:r>
          </a:p>
          <a:p>
            <a:pPr lvl="1"/>
            <a:r>
              <a:rPr lang="en-US" sz="1600" dirty="0"/>
              <a:t>Recorded </a:t>
            </a:r>
            <a:r>
              <a:rPr lang="en-US" sz="1600" dirty="0" err="1"/>
              <a:t>Lecs</a:t>
            </a:r>
            <a:r>
              <a:rPr lang="en-US" sz="1600" dirty="0"/>
              <a:t> assigned: Jan 17, Jan 24, Feb 28</a:t>
            </a:r>
            <a:endParaRPr lang="en-US" sz="1800" dirty="0"/>
          </a:p>
          <a:p>
            <a:endParaRPr lang="en-US" sz="2000" dirty="0"/>
          </a:p>
          <a:p>
            <a:r>
              <a:rPr lang="en-US" sz="2000" dirty="0"/>
              <a:t>Small Groups: 6 In-person sessions</a:t>
            </a:r>
          </a:p>
          <a:p>
            <a:pPr lvl="1"/>
            <a:r>
              <a:rPr lang="en-US" sz="1800" dirty="0"/>
              <a:t>HW assignment posted on CLE ~1 week before </a:t>
            </a:r>
          </a:p>
          <a:p>
            <a:pPr lvl="1"/>
            <a:r>
              <a:rPr lang="en-US" sz="1800" dirty="0"/>
              <a:t>HW due at 1:15pm, CLE will not accept assignments after the due date/time</a:t>
            </a:r>
          </a:p>
          <a:p>
            <a:pPr lvl="1"/>
            <a:r>
              <a:rPr lang="en-US" sz="1800" dirty="0"/>
              <a:t>In-Person Small Groups: Jan 17, 24, &amp; 31,  Feb 21 &amp; 28, &amp; March 14</a:t>
            </a:r>
          </a:p>
          <a:p>
            <a:pPr lvl="1"/>
            <a:endParaRPr lang="en-US" sz="2000" dirty="0"/>
          </a:p>
          <a:p>
            <a:r>
              <a:rPr lang="en-US" sz="2000" dirty="0"/>
              <a:t>Instructors</a:t>
            </a:r>
          </a:p>
          <a:p>
            <a:pPr lvl="1"/>
            <a:r>
              <a:rPr lang="en-US" sz="1800" dirty="0"/>
              <a:t>Course Director: June M. Chan ScD </a:t>
            </a:r>
            <a:r>
              <a:rPr lang="en-US" sz="1800" dirty="0">
                <a:hlinkClick r:id="rId5"/>
              </a:rPr>
              <a:t>june.chan@ucsf.edu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Teaching Assistants: </a:t>
            </a:r>
            <a:r>
              <a:rPr lang="en-US" sz="1800" dirty="0">
                <a:hlinkClick r:id="rId6"/>
              </a:rPr>
              <a:t>Monica.ospina@ucsf.edu</a:t>
            </a:r>
            <a:r>
              <a:rPr lang="en-US" sz="1800" dirty="0"/>
              <a:t> &amp; </a:t>
            </a:r>
            <a:r>
              <a:rPr lang="en-US" sz="1800" dirty="0">
                <a:hlinkClick r:id="rId7"/>
              </a:rPr>
              <a:t>Francois.rerolle@ucsf.edu</a:t>
            </a:r>
            <a:r>
              <a:rPr lang="en-US" sz="1800" dirty="0"/>
              <a:t> </a:t>
            </a:r>
          </a:p>
          <a:p>
            <a:pPr lvl="1"/>
            <a:endParaRPr lang="en-US" sz="18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C088224-4454-480B-B51C-95FA233DCBB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2960" y="1565640"/>
              <a:ext cx="4893480" cy="47232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C088224-4454-480B-B51C-95FA233DCB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600" y="1556280"/>
                <a:ext cx="4912200" cy="47419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A24530-7051-46EA-B1DC-22A8BB8CB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30272"/>
      </p:ext>
    </p:extLst>
  </p:cSld>
  <p:clrMapOvr>
    <a:masterClrMapping/>
  </p:clrMapOvr>
  <p:transition advTm="7369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 Resources</a:t>
            </a:r>
            <a:endParaRPr lang="en-US" dirty="0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9686" y="1868557"/>
            <a:ext cx="8137665" cy="4239635"/>
          </a:xfrm>
        </p:spPr>
        <p:txBody>
          <a:bodyPr/>
          <a:lstStyle/>
          <a:p>
            <a:r>
              <a:rPr lang="en-US" dirty="0"/>
              <a:t>Lectures, Slides, &amp; Notes</a:t>
            </a:r>
          </a:p>
          <a:p>
            <a:r>
              <a:rPr lang="en-US" dirty="0"/>
              <a:t>Assigned Readings </a:t>
            </a:r>
          </a:p>
          <a:p>
            <a:pPr lvl="1"/>
            <a:r>
              <a:rPr lang="en-US" dirty="0"/>
              <a:t>Rothman/Greenland/Lash (3rd Edition, 2008) (RGL)</a:t>
            </a:r>
          </a:p>
          <a:p>
            <a:pPr lvl="1"/>
            <a:r>
              <a:rPr lang="en-US" dirty="0"/>
              <a:t>Selected articles and other chapters</a:t>
            </a:r>
          </a:p>
          <a:p>
            <a:r>
              <a:rPr lang="en-US" dirty="0"/>
              <a:t>Problem Sets, Small Groups, &amp; Answer Keys</a:t>
            </a:r>
          </a:p>
          <a:p>
            <a:r>
              <a:rPr lang="en-US" dirty="0"/>
              <a:t>Software Resources that may be used</a:t>
            </a:r>
          </a:p>
          <a:p>
            <a:pPr lvl="1"/>
            <a:r>
              <a:rPr lang="en-US" dirty="0"/>
              <a:t>Statistical software: STATA</a:t>
            </a:r>
          </a:p>
          <a:p>
            <a:pPr lvl="1"/>
            <a:r>
              <a:rPr lang="en-US" dirty="0" err="1"/>
              <a:t>dagitty.net</a:t>
            </a:r>
            <a:r>
              <a:rPr lang="en-US" dirty="0"/>
              <a:t> – free web-based software for DAGs</a:t>
            </a:r>
          </a:p>
          <a:p>
            <a:pPr lvl="1"/>
            <a:r>
              <a:rPr lang="en-US" dirty="0"/>
              <a:t>MS Office Excel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5" descr="Cover Imag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199" y="1397000"/>
            <a:ext cx="1277939" cy="16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mp4E09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56.8095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766"/>
      </p:ext>
    </p:extLst>
  </p:cSld>
  <p:clrMapOvr>
    <a:masterClrMapping/>
  </p:clrMapOvr>
  <p:transition advTm="623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77333" y="651934"/>
            <a:ext cx="7772400" cy="474133"/>
          </a:xfrm>
        </p:spPr>
        <p:txBody>
          <a:bodyPr>
            <a:normAutofit fontScale="90000"/>
          </a:bodyPr>
          <a:lstStyle/>
          <a:p>
            <a:r>
              <a:rPr lang="en-US" sz="3556" dirty="0"/>
              <a:t>Text Books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3467" y="1329267"/>
            <a:ext cx="7941733" cy="4538133"/>
          </a:xfrm>
        </p:spPr>
        <p:txBody>
          <a:bodyPr/>
          <a:lstStyle/>
          <a:p>
            <a:pPr marL="1151481" lvl="2" indent="-338671">
              <a:lnSpc>
                <a:spcPct val="80000"/>
              </a:lnSpc>
            </a:pPr>
            <a:endParaRPr lang="en-US" sz="2000" dirty="0">
              <a:cs typeface="Times New Roman" pitchFamily="18" charset="0"/>
            </a:endParaRPr>
          </a:p>
          <a:p>
            <a:pPr marL="474139" indent="-474139">
              <a:lnSpc>
                <a:spcPct val="80000"/>
              </a:lnSpc>
            </a:pPr>
            <a:endParaRPr lang="en-US" sz="2000" b="1" dirty="0"/>
          </a:p>
          <a:p>
            <a:pPr marL="477854" indent="-406405">
              <a:buFont typeface="Arial" charset="0"/>
              <a:buChar char="•"/>
            </a:pPr>
            <a:r>
              <a:rPr lang="en-US" sz="2000" b="1" dirty="0">
                <a:cs typeface="Times New Roman" pitchFamily="18" charset="0"/>
              </a:rPr>
              <a:t>Rothman K, Greenland S, Lash T(2008), Modern Epidemiology (3rd edition). Philadelphia: Lippincott-Raven.  </a:t>
            </a:r>
          </a:p>
          <a:p>
            <a:pPr marL="1117614" lvl="2" indent="-406405">
              <a:buFont typeface="Arial" charset="0"/>
              <a:buChar char="•"/>
            </a:pPr>
            <a:r>
              <a:rPr lang="en-US" sz="2000" b="1" dirty="0">
                <a:solidFill>
                  <a:srgbClr val="339933"/>
                </a:solidFill>
                <a:cs typeface="Times New Roman" pitchFamily="18" charset="0"/>
              </a:rPr>
              <a:t>UCSF users can access an electronic version of the book online at the UCSF library through </a:t>
            </a:r>
            <a:r>
              <a:rPr lang="en-US" sz="2000" b="1" dirty="0" err="1">
                <a:solidFill>
                  <a:srgbClr val="339933"/>
                </a:solidFill>
                <a:cs typeface="Times New Roman" pitchFamily="18" charset="0"/>
              </a:rPr>
              <a:t>OvidSP</a:t>
            </a:r>
            <a:endParaRPr lang="en-US" sz="2000" b="1" dirty="0">
              <a:solidFill>
                <a:srgbClr val="339933"/>
              </a:solidFill>
              <a:cs typeface="Times New Roman" pitchFamily="18" charset="0"/>
            </a:endParaRPr>
          </a:p>
          <a:p>
            <a:pPr marL="606452" indent="-406405">
              <a:buFont typeface="Arial" charset="0"/>
              <a:buChar char="•"/>
            </a:pPr>
            <a:endParaRPr lang="en-US" sz="2000" b="1" dirty="0">
              <a:cs typeface="Times New Roman" pitchFamily="18" charset="0"/>
            </a:endParaRPr>
          </a:p>
          <a:p>
            <a:pPr marL="606452" indent="-406405">
              <a:buFont typeface="Arial" charset="0"/>
              <a:buChar char="•"/>
            </a:pPr>
            <a:r>
              <a:rPr lang="en-US" sz="2000" b="1" dirty="0" err="1">
                <a:cs typeface="Times New Roman" pitchFamily="18" charset="0"/>
              </a:rPr>
              <a:t>Hernán</a:t>
            </a:r>
            <a:r>
              <a:rPr lang="en-US" sz="2000" b="1" dirty="0">
                <a:cs typeface="Times New Roman" pitchFamily="18" charset="0"/>
              </a:rPr>
              <a:t> M A, James M. Robins J A (2019), Causal Inference. Boca Raton: Chapman &amp; Hall/CRC, forthcoming</a:t>
            </a:r>
          </a:p>
          <a:p>
            <a:pPr marL="1185348" lvl="2" indent="-474139">
              <a:buFont typeface="Arial" charset="0"/>
              <a:buChar char="•"/>
            </a:pPr>
            <a:r>
              <a:rPr lang="en-US" sz="2000" b="1" dirty="0">
                <a:solidFill>
                  <a:srgbClr val="339933"/>
                </a:solidFill>
                <a:cs typeface="Times New Roman" pitchFamily="18" charset="0"/>
              </a:rPr>
              <a:t>PDF of the book could be accessed here: http://www.hsph.harvard.edu/miguel-hernan/causal-inference-book</a:t>
            </a:r>
            <a:r>
              <a:rPr lang="en-US" sz="2000" b="1" dirty="0">
                <a:cs typeface="Times New Roman" pitchFamily="18" charset="0"/>
              </a:rPr>
              <a:t>/</a:t>
            </a:r>
          </a:p>
        </p:txBody>
      </p:sp>
      <p:pic>
        <p:nvPicPr>
          <p:cNvPr id="2" name="tmpCE9F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138695.8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56628"/>
      </p:ext>
    </p:extLst>
  </p:cSld>
  <p:clrMapOvr>
    <a:masterClrMapping/>
  </p:clrMapOvr>
  <p:transition advTm="235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&amp; Grading Policies</a:t>
            </a:r>
          </a:p>
        </p:txBody>
      </p:sp>
      <p:sp>
        <p:nvSpPr>
          <p:cNvPr id="30003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9686" y="1548385"/>
            <a:ext cx="8137665" cy="4535424"/>
          </a:xfrm>
        </p:spPr>
        <p:txBody>
          <a:bodyPr/>
          <a:lstStyle/>
          <a:p>
            <a:pPr lvl="1">
              <a:buFont typeface="Arial" charset="0"/>
              <a:buChar char="•"/>
            </a:pPr>
            <a:r>
              <a:rPr lang="en-US" dirty="0"/>
              <a:t>Overall Grade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70%   7 Homework assignments (drop 1 lowest score)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30%   Take Home Final Exam  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Homework Assignments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Late assignments NOT accepted (key posted after SG on due date)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Files will be posted on website ~1 week prior to due date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Type responses (OK to handwrite some equations)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Due at 1:15 pm day of SG; CLE will not accept assignments after 1:15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Any issues: </a:t>
            </a:r>
            <a:r>
              <a:rPr lang="en-US" b="1" dirty="0"/>
              <a:t>e-mail teaching assistant before 1:15pm on due date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	Attendance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Lectures &amp; Small Group: Not required, but highly recommended. 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E039EA6-5009-4812-8CCE-74972E1D9E7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50440" y="2304360"/>
              <a:ext cx="5702040" cy="2159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E039EA6-5009-4812-8CCE-74972E1D9E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1080" y="2295000"/>
                <a:ext cx="5720760" cy="2178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C265441-4285-480E-A244-B6CE726EA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79632"/>
      </p:ext>
    </p:extLst>
  </p:cSld>
  <p:clrMapOvr>
    <a:masterClrMapping/>
  </p:clrMapOvr>
  <p:transition advTm="939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the best way to learn in this course?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686" y="1868557"/>
            <a:ext cx="8501434" cy="3909393"/>
          </a:xfrm>
        </p:spPr>
        <p:txBody>
          <a:bodyPr/>
          <a:lstStyle/>
          <a:p>
            <a:r>
              <a:rPr lang="en-US" sz="2000" dirty="0"/>
              <a:t>Watch the lectures &amp; review the slides, do assigned readings</a:t>
            </a:r>
          </a:p>
          <a:p>
            <a:r>
              <a:rPr lang="en-US" sz="2000" dirty="0"/>
              <a:t>Do the Problem Sets, engage in the small groups, review answer keys</a:t>
            </a:r>
          </a:p>
          <a:p>
            <a:r>
              <a:rPr lang="en-US" sz="2000" dirty="0"/>
              <a:t>Study with a partner or in a group</a:t>
            </a:r>
          </a:p>
          <a:p>
            <a:r>
              <a:rPr lang="en-US" sz="2000" dirty="0"/>
              <a:t>Ask questions </a:t>
            </a:r>
          </a:p>
          <a:p>
            <a:endParaRPr lang="en-US" sz="2000" dirty="0"/>
          </a:p>
        </p:txBody>
      </p:sp>
      <p:pic>
        <p:nvPicPr>
          <p:cNvPr id="5" name="tmp4883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31.266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12"/>
          <a:stretch/>
        </p:blipFill>
        <p:spPr>
          <a:xfrm>
            <a:off x="3399091" y="3498056"/>
            <a:ext cx="2622623" cy="227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04106"/>
      </p:ext>
    </p:extLst>
  </p:cSld>
  <p:clrMapOvr>
    <a:masterClrMapping/>
  </p:clrMapOvr>
  <p:transition advTm="509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6267" y="1843107"/>
            <a:ext cx="8906933" cy="1210733"/>
          </a:xfrm>
        </p:spPr>
        <p:txBody>
          <a:bodyPr/>
          <a:lstStyle/>
          <a:p>
            <a:pPr algn="ctr"/>
            <a:r>
              <a:rPr lang="en-US" dirty="0"/>
              <a:t>See you in class on January 10</a:t>
            </a:r>
            <a:r>
              <a:rPr lang="en-US" baseline="30000" dirty="0"/>
              <a:t>th</a:t>
            </a:r>
            <a:r>
              <a:rPr lang="en-US" dirty="0"/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7" r="1296"/>
          <a:stretch/>
        </p:blipFill>
        <p:spPr>
          <a:xfrm>
            <a:off x="16933" y="2677073"/>
            <a:ext cx="9025467" cy="2296377"/>
          </a:xfrm>
          <a:prstGeom prst="rect">
            <a:avLst/>
          </a:prstGeom>
        </p:spPr>
      </p:pic>
      <p:pic>
        <p:nvPicPr>
          <p:cNvPr id="8" name="tmpE897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71.4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0"/>
            <a:ext cx="3048000" cy="173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76424"/>
      </p:ext>
    </p:extLst>
  </p:cSld>
  <p:clrMapOvr>
    <a:masterClrMapping/>
  </p:clrMapOvr>
  <p:transition advTm="134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0" y="428749"/>
            <a:ext cx="2729905" cy="41214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91544" y="428749"/>
            <a:ext cx="605245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7030A0"/>
                </a:solidFill>
                <a:latin typeface="Georgia" charset="0"/>
                <a:ea typeface="Georgia" charset="0"/>
                <a:cs typeface="Georgia" charset="0"/>
              </a:rPr>
              <a:t>June M. Chan, ScD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7030A0"/>
                </a:solidFill>
                <a:latin typeface="Georgia" charset="0"/>
                <a:ea typeface="Georgia" charset="0"/>
                <a:cs typeface="Georgia" charset="0"/>
              </a:rPr>
              <a:t>Professor, Epidemiology &amp; Biostatistics and Urology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7030A0"/>
              </a:solidFill>
              <a:latin typeface="Georgia" charset="0"/>
              <a:ea typeface="Georgia" charset="0"/>
              <a:cs typeface="Georgia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7030A0"/>
                </a:solidFill>
                <a:latin typeface="Georgia" charset="0"/>
                <a:ea typeface="Georgia" charset="0"/>
                <a:cs typeface="Georgia" charset="0"/>
              </a:rPr>
              <a:t>Steven &amp; Christine </a:t>
            </a:r>
            <a:r>
              <a:rPr lang="en-US" dirty="0" err="1">
                <a:solidFill>
                  <a:srgbClr val="7030A0"/>
                </a:solidFill>
                <a:latin typeface="Georgia" charset="0"/>
                <a:ea typeface="Georgia" charset="0"/>
                <a:cs typeface="Georgia" charset="0"/>
              </a:rPr>
              <a:t>Burd</a:t>
            </a:r>
            <a:r>
              <a:rPr lang="en-US" dirty="0">
                <a:solidFill>
                  <a:srgbClr val="7030A0"/>
                </a:solidFill>
                <a:latin typeface="Georgia" charset="0"/>
                <a:ea typeface="Georgia" charset="0"/>
                <a:cs typeface="Georgia" charset="0"/>
              </a:rPr>
              <a:t>-Safeway Distinguished Professor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7030A0"/>
                </a:solidFill>
                <a:latin typeface="Georgia" charset="0"/>
                <a:ea typeface="Georgia" charset="0"/>
                <a:cs typeface="Georgia" charset="0"/>
              </a:rPr>
              <a:t>Associate Chair, Clinical Research, Urology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7030A0"/>
                </a:solidFill>
                <a:latin typeface="Georgia" charset="0"/>
                <a:ea typeface="Georgia" charset="0"/>
                <a:cs typeface="Georgia" charset="0"/>
              </a:rPr>
              <a:t>Vice Chair, Education, Epidemiology &amp; Biostatistics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i="1" dirty="0">
              <a:solidFill>
                <a:srgbClr val="7030A0"/>
              </a:solidFill>
              <a:latin typeface="Georgia" charset="0"/>
              <a:ea typeface="Georgia" charset="0"/>
              <a:cs typeface="Georgia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7030A0"/>
                </a:solidFill>
                <a:latin typeface="Georgia" charset="0"/>
                <a:ea typeface="Georgia" charset="0"/>
                <a:cs typeface="Georgia" charset="0"/>
              </a:rPr>
              <a:t>Cancer Epidemiologist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7030A0"/>
                </a:solidFill>
                <a:latin typeface="Georgia" charset="0"/>
                <a:ea typeface="Georgia" charset="0"/>
                <a:cs typeface="Georgia" charset="0"/>
              </a:rPr>
              <a:t>Educator &amp; Mentor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476381" y="3194789"/>
            <a:ext cx="5282782" cy="3306371"/>
            <a:chOff x="5489377" y="2738415"/>
            <a:chExt cx="5832850" cy="3492445"/>
          </a:xfrm>
        </p:grpSpPr>
        <p:pic>
          <p:nvPicPr>
            <p:cNvPr id="7" name="Picture 6" descr="Screen Shot 2016-04-22 at 5.17.56 PM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2" t="16137" r="24405" b="25132"/>
            <a:stretch/>
          </p:blipFill>
          <p:spPr>
            <a:xfrm>
              <a:off x="5489377" y="2738415"/>
              <a:ext cx="5832850" cy="3492445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 bwMode="auto">
            <a:xfrm>
              <a:off x="8781723" y="4985591"/>
              <a:ext cx="1015529" cy="753925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050" dirty="0">
                  <a:solidFill>
                    <a:srgbClr val="FFC000">
                      <a:lumMod val="50000"/>
                    </a:srgbClr>
                  </a:solidFill>
                  <a:latin typeface="Baskerville Old Face"/>
                  <a:cs typeface="Baskerville Old Face"/>
                </a:rPr>
                <a:t>diet</a:t>
              </a:r>
              <a:endParaRPr lang="en-US" sz="4500" dirty="0">
                <a:solidFill>
                  <a:srgbClr val="FFC000">
                    <a:lumMod val="50000"/>
                  </a:srgbClr>
                </a:solidFill>
                <a:latin typeface="Baskerville Old Face"/>
                <a:cs typeface="Baskerville Old Face"/>
              </a:endParaRPr>
            </a:p>
          </p:txBody>
        </p:sp>
      </p:grpSp>
      <p:pic>
        <p:nvPicPr>
          <p:cNvPr id="10" name="tmpBD60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71.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8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95"/>
    </mc:Choice>
    <mc:Fallback xmlns="">
      <p:transition spd="slow" advTm="38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9686" y="1868557"/>
            <a:ext cx="8367322" cy="3909393"/>
          </a:xfrm>
        </p:spPr>
        <p:txBody>
          <a:bodyPr/>
          <a:lstStyle/>
          <a:p>
            <a:r>
              <a:rPr lang="en-US" dirty="0"/>
              <a:t>Research: </a:t>
            </a:r>
          </a:p>
          <a:p>
            <a:pPr lvl="1"/>
            <a:r>
              <a:rPr lang="en-US" dirty="0"/>
              <a:t>Individual: Collaborations with </a:t>
            </a:r>
            <a:r>
              <a:rPr lang="en-US" dirty="0" err="1"/>
              <a:t>GenomeDx</a:t>
            </a:r>
            <a:r>
              <a:rPr lang="en-US" dirty="0"/>
              <a:t>, federally funded grants</a:t>
            </a:r>
          </a:p>
          <a:p>
            <a:pPr lvl="1"/>
            <a:r>
              <a:rPr lang="en-US" dirty="0"/>
              <a:t>Dept. of Urology collaborates with Genomic Health Inc., Genome </a:t>
            </a:r>
            <a:r>
              <a:rPr lang="en-US" dirty="0" err="1"/>
              <a:t>Dx</a:t>
            </a:r>
            <a:r>
              <a:rPr lang="en-US" dirty="0"/>
              <a:t>, and Myriad Genetics Lab</a:t>
            </a:r>
          </a:p>
          <a:p>
            <a:pPr lvl="1"/>
            <a:endParaRPr lang="en-US" dirty="0"/>
          </a:p>
          <a:p>
            <a:r>
              <a:rPr lang="en-US" dirty="0"/>
              <a:t>Husband: full-time employee for GRAIL; previously Myriad Genetics Lab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3</a:t>
            </a:fld>
            <a:endParaRPr lang="en-US" dirty="0">
              <a:solidFill>
                <a:srgbClr val="052049"/>
              </a:solidFill>
            </a:endParaRPr>
          </a:p>
        </p:txBody>
      </p:sp>
      <p:pic>
        <p:nvPicPr>
          <p:cNvPr id="6" name="tmp6D48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22.266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24623"/>
      </p:ext>
    </p:extLst>
  </p:cSld>
  <p:clrMapOvr>
    <a:masterClrMapping/>
  </p:clrMapOvr>
  <p:transition advTm="51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4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the Course</a:t>
            </a:r>
            <a:br>
              <a:rPr lang="en-US" dirty="0"/>
            </a:br>
            <a:r>
              <a:rPr lang="en-US" sz="2800" i="1" dirty="0"/>
              <a:t>EPI 207, Epidemiologic Methods II</a:t>
            </a:r>
            <a:endParaRPr lang="en-US" i="1" dirty="0"/>
          </a:p>
        </p:txBody>
      </p:sp>
      <p:pic>
        <p:nvPicPr>
          <p:cNvPr id="5" name="tmpBB79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117847.2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77737"/>
      </p:ext>
    </p:extLst>
  </p:cSld>
  <p:clrMapOvr>
    <a:masterClrMapping/>
  </p:clrMapOvr>
  <p:transition advTm="74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56" dirty="0">
                <a:solidFill>
                  <a:srgbClr val="0070C0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Learning Objectives</a:t>
            </a:r>
          </a:p>
          <a:p>
            <a:r>
              <a:rPr lang="en-US" dirty="0"/>
              <a:t>Schedule of Topics &amp; Format</a:t>
            </a:r>
          </a:p>
          <a:p>
            <a:r>
              <a:rPr lang="en-US" dirty="0"/>
              <a:t>Resources</a:t>
            </a:r>
          </a:p>
          <a:p>
            <a:r>
              <a:rPr lang="en-US" dirty="0"/>
              <a:t>Assessment &amp; Grades</a:t>
            </a:r>
          </a:p>
          <a:p>
            <a:r>
              <a:rPr lang="en-US" dirty="0"/>
              <a:t>Tips for learning in this course</a:t>
            </a:r>
          </a:p>
          <a:p>
            <a:endParaRPr lang="en-US" dirty="0"/>
          </a:p>
        </p:txBody>
      </p:sp>
      <p:pic>
        <p:nvPicPr>
          <p:cNvPr id="6" name="tmp8425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16.5102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7174"/>
      </p:ext>
    </p:extLst>
  </p:cSld>
  <p:clrMapOvr>
    <a:masterClrMapping/>
  </p:clrMapOvr>
  <p:transition advTm="50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2"/>
          <p:cNvSpPr>
            <a:spLocks noGrp="1" noChangeArrowheads="1"/>
          </p:cNvSpPr>
          <p:nvPr>
            <p:ph type="title"/>
          </p:nvPr>
        </p:nvSpPr>
        <p:spPr>
          <a:xfrm>
            <a:off x="304800" y="516467"/>
            <a:ext cx="8153400" cy="1016000"/>
          </a:xfrm>
        </p:spPr>
        <p:txBody>
          <a:bodyPr/>
          <a:lstStyle/>
          <a:p>
            <a:pPr eaLnBrk="1" hangingPunct="1"/>
            <a:r>
              <a:rPr lang="en-US" altLang="en-US" sz="3556" dirty="0">
                <a:solidFill>
                  <a:srgbClr val="0070C0"/>
                </a:solidFill>
              </a:rPr>
              <a:t>Learning Objectives</a:t>
            </a:r>
          </a:p>
        </p:txBody>
      </p:sp>
      <p:sp>
        <p:nvSpPr>
          <p:cNvPr id="512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75734" y="1871132"/>
            <a:ext cx="7992533" cy="4110567"/>
          </a:xfrm>
        </p:spPr>
        <p:txBody>
          <a:bodyPr/>
          <a:lstStyle/>
          <a:p>
            <a:pPr>
              <a:spcAft>
                <a:spcPct val="20000"/>
              </a:spcAft>
              <a:buSzPct val="130000"/>
              <a:buFont typeface="Arial" charset="0"/>
              <a:buChar char="•"/>
            </a:pPr>
            <a:r>
              <a:rPr lang="en-US" altLang="en-US" sz="1778" b="1" dirty="0">
                <a:solidFill>
                  <a:srgbClr val="052049"/>
                </a:solidFill>
              </a:rPr>
              <a:t>Main objective </a:t>
            </a:r>
            <a:r>
              <a:rPr lang="mr-IN" altLang="en-US" sz="1600" dirty="0">
                <a:solidFill>
                  <a:srgbClr val="052049"/>
                </a:solidFill>
              </a:rPr>
              <a:t>–</a:t>
            </a:r>
            <a:r>
              <a:rPr lang="en-US" altLang="en-US" sz="1600" dirty="0">
                <a:solidFill>
                  <a:srgbClr val="052049"/>
                </a:solidFill>
              </a:rPr>
              <a:t> help you build skills in the design, conduct, analysis, and interpretation of epidemiologic &amp; translational research.  </a:t>
            </a:r>
          </a:p>
          <a:p>
            <a:pPr>
              <a:spcAft>
                <a:spcPct val="20000"/>
              </a:spcAft>
              <a:buSzPct val="130000"/>
              <a:buFont typeface="Arial" charset="0"/>
              <a:buChar char="•"/>
            </a:pPr>
            <a:endParaRPr lang="en-US" altLang="en-US" sz="1600" dirty="0">
              <a:solidFill>
                <a:srgbClr val="052049"/>
              </a:solidFill>
            </a:endParaRPr>
          </a:p>
          <a:p>
            <a:pPr>
              <a:spcAft>
                <a:spcPct val="20000"/>
              </a:spcAft>
              <a:buSzPct val="130000"/>
              <a:buFont typeface="Arial" charset="0"/>
              <a:buChar char="•"/>
            </a:pPr>
            <a:r>
              <a:rPr lang="en-US" altLang="en-US" sz="1778" b="1" dirty="0">
                <a:solidFill>
                  <a:srgbClr val="052049"/>
                </a:solidFill>
              </a:rPr>
              <a:t>Specific objectives:</a:t>
            </a:r>
          </a:p>
          <a:p>
            <a:pPr lvl="1">
              <a:spcBef>
                <a:spcPts val="330"/>
              </a:spcBef>
              <a:spcAft>
                <a:spcPts val="330"/>
              </a:spcAft>
              <a:buSzPct val="130000"/>
              <a:buFont typeface="Arial" charset="0"/>
              <a:buChar char="•"/>
            </a:pPr>
            <a:r>
              <a:rPr lang="en-US" sz="1600" dirty="0"/>
              <a:t>Understand common study designs used in observational research</a:t>
            </a:r>
          </a:p>
          <a:p>
            <a:pPr lvl="1">
              <a:spcBef>
                <a:spcPts val="330"/>
              </a:spcBef>
              <a:spcAft>
                <a:spcPts val="330"/>
              </a:spcAft>
              <a:buSzPct val="130000"/>
              <a:buFont typeface="Arial" charset="0"/>
              <a:buChar char="•"/>
            </a:pPr>
            <a:r>
              <a:rPr lang="en-US" sz="1600" dirty="0"/>
              <a:t>Identify sources of bias (including confounding) in observational epidemiologic studies</a:t>
            </a:r>
          </a:p>
          <a:p>
            <a:pPr lvl="1">
              <a:spcBef>
                <a:spcPts val="330"/>
              </a:spcBef>
              <a:spcAft>
                <a:spcPts val="330"/>
              </a:spcAft>
              <a:buSzPct val="130000"/>
              <a:buFont typeface="Arial" charset="0"/>
              <a:buChar char="•"/>
            </a:pPr>
            <a:r>
              <a:rPr lang="en-US" sz="1600" dirty="0"/>
              <a:t>Understand and practice applying methods to address bias in observational epidemiologic studies</a:t>
            </a:r>
          </a:p>
          <a:p>
            <a:pPr lvl="1">
              <a:spcBef>
                <a:spcPts val="330"/>
              </a:spcBef>
              <a:spcAft>
                <a:spcPts val="330"/>
              </a:spcAft>
              <a:buSzPct val="130000"/>
              <a:buFont typeface="Arial" charset="0"/>
              <a:buChar char="•"/>
            </a:pPr>
            <a:r>
              <a:rPr lang="en-US" sz="1600" dirty="0"/>
              <a:t>Identify effect modification (interaction) and how to present this in results</a:t>
            </a:r>
          </a:p>
          <a:p>
            <a:pPr lvl="1">
              <a:spcBef>
                <a:spcPts val="330"/>
              </a:spcBef>
              <a:spcAft>
                <a:spcPts val="330"/>
              </a:spcAft>
              <a:buSzPct val="130000"/>
              <a:buFont typeface="Arial" charset="0"/>
              <a:buChar char="•"/>
            </a:pPr>
            <a:r>
              <a:rPr lang="en-US" sz="1600" dirty="0"/>
              <a:t>Gain experience in interpreting data and critiquing results from observational epidemiologic studies</a:t>
            </a:r>
          </a:p>
          <a:p>
            <a:pPr lvl="1">
              <a:spcBef>
                <a:spcPts val="330"/>
              </a:spcBef>
              <a:spcAft>
                <a:spcPts val="330"/>
              </a:spcAft>
              <a:buSzPct val="130000"/>
              <a:buFont typeface="Arial" charset="0"/>
              <a:buChar char="•"/>
            </a:pPr>
            <a:endParaRPr lang="en-US" sz="1600" dirty="0"/>
          </a:p>
          <a:p>
            <a:pPr lvl="1">
              <a:spcBef>
                <a:spcPts val="330"/>
              </a:spcBef>
              <a:spcAft>
                <a:spcPts val="330"/>
              </a:spcAft>
              <a:buSzPct val="130000"/>
              <a:buFont typeface="Arial" charset="0"/>
              <a:buChar char="•"/>
            </a:pPr>
            <a:endParaRPr lang="en-US" altLang="en-US" sz="1400" dirty="0">
              <a:solidFill>
                <a:srgbClr val="052049"/>
              </a:solidFill>
            </a:endParaRPr>
          </a:p>
        </p:txBody>
      </p:sp>
      <p:pic>
        <p:nvPicPr>
          <p:cNvPr id="3" name="tmp5787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43.3242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0"/>
            <a:ext cx="3048000" cy="173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02466"/>
      </p:ext>
    </p:extLst>
  </p:cSld>
  <p:clrMapOvr>
    <a:masterClrMapping/>
  </p:clrMapOvr>
  <p:transition advTm="587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Kinds of Questions Does Epidemiology Answer? “Big 6”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3585" y="1149229"/>
            <a:ext cx="8137665" cy="5129651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000" b="1" dirty="0"/>
              <a:t>Description </a:t>
            </a:r>
          </a:p>
          <a:p>
            <a:pPr lvl="1">
              <a:spcAft>
                <a:spcPts val="0"/>
              </a:spcAft>
            </a:pPr>
            <a:r>
              <a:rPr lang="en-US" sz="1800" dirty="0"/>
              <a:t>How frequent/common are risk factors or exposures &amp; conditions or diseases? How often does Y occur?</a:t>
            </a:r>
          </a:p>
          <a:p>
            <a:pPr>
              <a:spcAft>
                <a:spcPts val="0"/>
              </a:spcAft>
            </a:pPr>
            <a:r>
              <a:rPr lang="en-US" sz="2000" b="1" dirty="0"/>
              <a:t>Causation</a:t>
            </a:r>
          </a:p>
          <a:p>
            <a:pPr lvl="1">
              <a:spcAft>
                <a:spcPts val="0"/>
              </a:spcAft>
            </a:pPr>
            <a:r>
              <a:rPr lang="en-US" sz="1800" dirty="0"/>
              <a:t>The science of establishing causal relationships among biological, behavioral, environmental (etc.) factors among humans</a:t>
            </a:r>
          </a:p>
          <a:p>
            <a:pPr lvl="1">
              <a:spcAft>
                <a:spcPts val="0"/>
              </a:spcAft>
            </a:pPr>
            <a:r>
              <a:rPr lang="en-US" sz="1800" dirty="0"/>
              <a:t>Does X cause Y?</a:t>
            </a:r>
          </a:p>
          <a:p>
            <a:pPr>
              <a:spcAft>
                <a:spcPts val="0"/>
              </a:spcAft>
            </a:pPr>
            <a:r>
              <a:rPr lang="en-US" sz="2000" b="1" dirty="0"/>
              <a:t>Attribution</a:t>
            </a:r>
          </a:p>
          <a:p>
            <a:pPr lvl="1">
              <a:spcAft>
                <a:spcPts val="0"/>
              </a:spcAft>
            </a:pPr>
            <a:r>
              <a:rPr lang="en-US" sz="1800" dirty="0"/>
              <a:t>What fraction of disease Y can be eliminated if a causal exposure X is eliminated?</a:t>
            </a:r>
          </a:p>
          <a:p>
            <a:pPr>
              <a:spcAft>
                <a:spcPts val="0"/>
              </a:spcAft>
            </a:pPr>
            <a:r>
              <a:rPr lang="en-US" sz="2000" b="1" dirty="0"/>
              <a:t>Mediation</a:t>
            </a:r>
          </a:p>
          <a:p>
            <a:pPr lvl="1">
              <a:spcAft>
                <a:spcPts val="0"/>
              </a:spcAft>
            </a:pPr>
            <a:r>
              <a:rPr lang="en-US" sz="1800" dirty="0"/>
              <a:t>Understanding the mechanisms of causation</a:t>
            </a:r>
          </a:p>
          <a:p>
            <a:pPr lvl="1">
              <a:spcAft>
                <a:spcPts val="0"/>
              </a:spcAft>
            </a:pPr>
            <a:r>
              <a:rPr lang="en-US" sz="1800" dirty="0"/>
              <a:t>How does X cause Y?</a:t>
            </a:r>
          </a:p>
          <a:p>
            <a:pPr>
              <a:spcAft>
                <a:spcPts val="0"/>
              </a:spcAft>
            </a:pPr>
            <a:r>
              <a:rPr lang="en-US" sz="2000" b="1" dirty="0"/>
              <a:t>Interaction</a:t>
            </a:r>
          </a:p>
          <a:p>
            <a:pPr lvl="1">
              <a:spcAft>
                <a:spcPts val="0"/>
              </a:spcAft>
            </a:pPr>
            <a:r>
              <a:rPr lang="en-US" sz="1800" dirty="0"/>
              <a:t>When and for whom does X cause Y?</a:t>
            </a:r>
          </a:p>
          <a:p>
            <a:pPr>
              <a:spcAft>
                <a:spcPts val="0"/>
              </a:spcAft>
            </a:pPr>
            <a:r>
              <a:rPr lang="en-US" sz="2000" b="1" dirty="0"/>
              <a:t>Prediction </a:t>
            </a:r>
          </a:p>
          <a:p>
            <a:pPr lvl="1">
              <a:spcAft>
                <a:spcPts val="0"/>
              </a:spcAft>
            </a:pPr>
            <a:r>
              <a:rPr lang="en-US" sz="1800" dirty="0"/>
              <a:t>Do A, B, and C predict occurrence of Y? (e.g., diagnosis or prognosis)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101600" y="0"/>
            <a:ext cx="5156200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Recap of </a:t>
            </a:r>
            <a:r>
              <a:rPr lang="en-US" sz="2000" dirty="0" err="1">
                <a:solidFill>
                  <a:srgbClr val="C00000"/>
                </a:solidFill>
              </a:rPr>
              <a:t>Epid</a:t>
            </a:r>
            <a:r>
              <a:rPr lang="en-US" sz="2000" dirty="0">
                <a:solidFill>
                  <a:srgbClr val="C00000"/>
                </a:solidFill>
              </a:rPr>
              <a:t> Methods I</a:t>
            </a:r>
          </a:p>
        </p:txBody>
      </p:sp>
      <p:pic>
        <p:nvPicPr>
          <p:cNvPr id="5" name="tmp4FA2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37.266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6" name="Ink 5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4913" y="1967338"/>
              <a:ext cx="2197339" cy="3463463"/>
            </p14:xfrm>
          </p:contentPart>
        </mc:Choice>
        <mc:Fallback xmlns=""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8981" y="1962650"/>
                <a:ext cx="2209202" cy="347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8070139"/>
      </p:ext>
    </p:extLst>
  </p:cSld>
  <p:clrMapOvr>
    <a:masterClrMapping/>
  </p:clrMapOvr>
  <p:transition advTm="274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How does this build upon Epidemiologic Methods I?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3585" y="1424057"/>
            <a:ext cx="8137665" cy="390939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Delve deeper into how to design rigorous, valid, observational epidemiologic studies</a:t>
            </a:r>
          </a:p>
          <a:p>
            <a:pPr>
              <a:spcBef>
                <a:spcPts val="600"/>
              </a:spcBef>
            </a:pPr>
            <a:r>
              <a:rPr lang="en-US" dirty="0"/>
              <a:t>Provide a practical framework for integrating and applying concepts taught in </a:t>
            </a:r>
            <a:r>
              <a:rPr lang="en-US" dirty="0" err="1"/>
              <a:t>Epid</a:t>
            </a:r>
            <a:r>
              <a:rPr lang="en-US" dirty="0"/>
              <a:t> Methods I by thinking through the research process - from hypothesis development, to study design, analysis, and interpretation; &amp; practical tips on implementation.</a:t>
            </a:r>
          </a:p>
          <a:p>
            <a:pPr>
              <a:spcBef>
                <a:spcPts val="600"/>
              </a:spcBef>
            </a:pPr>
            <a:r>
              <a:rPr lang="en-US" dirty="0"/>
              <a:t>Gain further practice in interpretation of observational epidemiologic &amp; translational research by reading and critiquing papers.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8</a:t>
            </a:fld>
            <a:endParaRPr lang="en-US" dirty="0">
              <a:solidFill>
                <a:srgbClr val="052049"/>
              </a:solidFill>
            </a:endParaRPr>
          </a:p>
        </p:txBody>
      </p:sp>
      <p:pic>
        <p:nvPicPr>
          <p:cNvPr id="9" name="tmpA5BE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55.287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49129"/>
      </p:ext>
    </p:extLst>
  </p:cSld>
  <p:clrMapOvr>
    <a:masterClrMapping/>
  </p:clrMapOvr>
  <p:transition advTm="377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6117" y="-57977"/>
            <a:ext cx="8049126" cy="687560"/>
          </a:xfrm>
        </p:spPr>
        <p:txBody>
          <a:bodyPr>
            <a:noAutofit/>
          </a:bodyPr>
          <a:lstStyle/>
          <a:p>
            <a:r>
              <a:rPr lang="en-US" sz="2800" dirty="0"/>
              <a:t>EPI 207 Schedule </a:t>
            </a:r>
            <a:r>
              <a:rPr lang="mr-IN" sz="2800" dirty="0"/>
              <a:t>–</a:t>
            </a:r>
            <a:r>
              <a:rPr lang="en-US" sz="2800" dirty="0"/>
              <a:t> 2019    </a:t>
            </a:r>
            <a:r>
              <a:rPr lang="en-US" sz="2800" b="1" dirty="0"/>
              <a:t>Thursday, 1:15-3:00 pm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5923834"/>
              </p:ext>
            </p:extLst>
          </p:nvPr>
        </p:nvGraphicFramePr>
        <p:xfrm>
          <a:off x="281129" y="592228"/>
          <a:ext cx="8614610" cy="6079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2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31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5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41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Topic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Instructor(s)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Mode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93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Pre-Jan 10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Lec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: Intro to the Course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Chan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Recorded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505572"/>
                  </a:ext>
                </a:extLst>
              </a:tr>
              <a:tr h="33693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Jan. 10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Lec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: Intro,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Study Design (COH &amp; RCT)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Chan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In-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Class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93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Jan. 17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Small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Group: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Cohort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Ospina, (Chan)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In-Class</a:t>
                      </a: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93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Jan. 17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err="1">
                          <a:solidFill>
                            <a:schemeClr val="tx1"/>
                          </a:solidFill>
                        </a:rPr>
                        <a:t>Lec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: Person-time &amp; Bias in Cohorts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Chan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Recorded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93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Jan. 24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Small Group: Bias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Ospina, (Chan)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In-Class</a:t>
                      </a: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93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Jan. 24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err="1">
                          <a:solidFill>
                            <a:schemeClr val="tx1"/>
                          </a:solidFill>
                        </a:rPr>
                        <a:t>Lec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: Causal Inference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Chan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Recorded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936"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Jan. 31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Small Group: Causal Inference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Rerolle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(Chan)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In-Class</a:t>
                      </a: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93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Feb.  7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Lec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: DAGS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Maria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Glymour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In-Class</a:t>
                      </a: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2175609"/>
                  </a:ext>
                </a:extLst>
              </a:tr>
              <a:tr h="33693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Feb. 14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Lec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: QBA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Elizabeth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Mayeda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In-Class</a:t>
                      </a: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693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Feb. 21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Small Group: DAGS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Rerolle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, 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Glymour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In-Class</a:t>
                      </a: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693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Feb. 28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Small Group: QBA</a:t>
                      </a:r>
                      <a:endParaRPr lang="en-US" sz="1600" strike="sngStrike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Rerolle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, (Chan)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In-Class</a:t>
                      </a: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693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Feb. 28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Tutorial (reading + short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Lec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: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Effect Modification</a:t>
                      </a:r>
                      <a:endParaRPr lang="en-US" sz="1600" strike="sngStrike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Chan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Recorded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980400"/>
                  </a:ext>
                </a:extLst>
              </a:tr>
              <a:tr h="33693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Mar. 7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Lecture: Matching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Erin Van Blarigan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In-Class</a:t>
                      </a: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901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Mar. 14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Small Group: Matching &amp; Eff. Mod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Ospina, (Chan)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In-Class</a:t>
                      </a: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901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Mar. 14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Assigned: Final Exam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Online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068831"/>
                  </a:ext>
                </a:extLst>
              </a:tr>
              <a:tr h="41901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Mar. 21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7030A0"/>
                          </a:solidFill>
                        </a:rPr>
                        <a:t>Final Exam DUE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Online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38522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C09B947-6F51-4E52-8C61-F7DCA2670A2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16920" y="460440"/>
              <a:ext cx="9164520" cy="60944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C09B947-6F51-4E52-8C61-F7DCA2670A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6280" y="451080"/>
                <a:ext cx="9183240" cy="611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7E0B7E1-F34F-4C8A-A37F-AC4E66FA8D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79452"/>
      </p:ext>
    </p:extLst>
  </p:cSld>
  <p:clrMapOvr>
    <a:masterClrMapping/>
  </p:clrMapOvr>
  <p:transition advTm="551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recordStart=0|recordEnd=12009|recordLength=12084|start=0|end=12009|audioFormat={00001610-0000-0010-8000-00AA00389B71}|audioRate=44100|muted=false|volume=0.8|fadeIn=0|fadeOut=0|videoFormat={34363248-0000-0010-8000-00AA00389B71}|videoRate=15|videoWidth=372|videoHeight=2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62337|recordLength=62393|start=0|end=62337|audioFormat={00001610-0000-0010-8000-00AA00389B71}|audioRate=44100|muted=false|volume=0.8|fadeIn=0|fadeOut=0|videoFormat={34363248-0000-0010-8000-00AA00389B71}|videoRate=15|videoWidth=256|videoHeight=25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23504|recordLength=162199|start=0|end=23504|audioFormat={00001610-0000-0010-8000-00AA00389B71}|audioRate=44100|muted=false|volume=0.8|fadeIn=0|fadeOut=0|videoFormat={34363248-0000-0010-8000-00AA00389B71}|videoRate=15|videoWidth=256|videoHeight=25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50902|recordLength=50933|start=0|end=50902|audioFormat={00001610-0000-0010-8000-00AA00389B71}|audioRate=44100|muted=false|volume=0.8|fadeIn=0|fadeOut=0|videoFormat={34363248-0000-0010-8000-00AA00389B71}|videoRate=15|videoWidth=256|videoHeight=25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recordStart=0|recordEnd=13418|recordLength=13489|start=0|end=13418|audioFormat={00001610-0000-0010-8000-00AA00389B71}|audioRate=44100|muted=false|volume=0.8|fadeIn=0|fadeOut=0|videoFormat={34363248-0000-0010-8000-00AA00389B71}|videoRate=15|videoWidth=372|videoHeight=2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38395|recordLength=38466|start=0|end=38395|audioFormat={00001610-0000-0010-8000-00AA00389B71}|audioRate=44100|muted=false|volume=0.8|fadeIn=0|fadeOut=0|videoFormat={34363248-0000-0010-8000-00AA00389B71}|videoRate=15|videoWidth=256|videoHeight=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5111|recordLength=5133|start=0|end=5111|audioFormat={00001610-0000-0010-8000-00AA00389B71}|audioRate=44100|muted=false|volume=0.8|fadeIn=0|fadeOut=0|videoFormat={34363248-0000-0010-8000-00AA00389B71}|videoRate=15|videoWidth=256|videoHeight=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7486|recordLength=125333|start=0|end=7486|audioFormat={00001610-0000-0010-8000-00AA00389B71}|audioRate=44100|muted=false|volume=0.8|fadeIn=0|fadeOut=0|videoFormat={34363248-0000-0010-8000-00AA00389B71}|videoRate=15|videoWidth=256|videoHeight=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5069|recordLength=5085|start=0|end=5069|audioFormat={00001610-0000-0010-8000-00AA00389B71}|audioRate=44100|muted=false|volume=0.8|fadeIn=0|fadeOut=0|videoFormat={34363248-0000-0010-8000-00AA00389B71}|videoRate=15|videoWidth=256|videoHeight=2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recordStart=0|recordEnd=58774|recordLength=58817|start=0|end=58774|audioFormat={00001610-0000-0010-8000-00AA00389B71}|audioRate=44100|muted=false|volume=0.8|fadeIn=0|fadeOut=0|videoFormat={34363248-0000-0010-8000-00AA00389B71}|videoRate=15|videoWidth=372|videoHeight=2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27496|recordLength=27533|start=0|end=27496|audioFormat={00001610-0000-0010-8000-00AA00389B71}|audioRate=44100|muted=false|volume=0.8|fadeIn=0|fadeOut=0|videoFormat={34363248-0000-0010-8000-00AA00389B71}|videoRate=15|videoWidth=256|videoHeight=25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IAAAAHAAAABwMAAAAAAQAAAAQAAAAECUlua0F0b21WMQIAAAAJBAAAAAkFAAAADQIFBAAAAAtQZW5TdHJva2VWMQQAAAAKQXR0cmlidXRlcwVUcmFjZQlTdGFydFRpbWUEVHlwZQQEAAQPUGVuQXR0cmlidXRlc1YxAgAAAApJbmtUcmFjZVYxAgAAABAMQWN0aW9uVHlwZVYxAgAAAAIAAAAJBgAAAAkHAAAA0FMAAAAAAAAF+P///wxBY3Rpb25UeXBlVjEBAAAAB3ZhbHVlX18ACAIAAAAAAAAAAQUAAAAEAAAACQkAAAAJCgAAACpiAAAAAAAAAfX////4////AAAAAAUGAAAAD1BlbkF0dHJpYnV0ZXNWMQoAAAAHX2NvbG9yQQdfY29sb3JSB19jb2xvckcHX2NvbG9yQgpGaXRUb0N1cnZlBkhlaWdodA5JZ25vcmVQcmVzc3VyZQ1Jc0hpZ2hsaWdodGVyBVNoYXBlBVdpZHRoAAAAAAAAAAAEAAICAgIBBgEBDEJydXNoU2hhcGVWMQIAAAAGAgAAAP8AAAAAAAAAAAAACEAAAAX0////DEJydXNoU2hhcGVWMQEAAAAHdmFsdWVfXwAIAgAAAAEAAAAAAAAAAAAIQAUHAAAACklua1RyYWNlVjEDAAAADUxpc3RgMStfaXRlbXMMTGlzdGAxK19zaXplD0xpc3RgMStfdmVyc2lvbgQAABhTaGFyZWQuSW5raW5nLklua1BvaW50W10CAAAACAgCAAAACQ0AAACGAAAAhgAAAAEJAAAABgAAAP8AAAAAAAAAAAAACEAAAAHy////9P///wEAAAAAAAAAAAAIQAEKAAAABwAAAAkPAAAAbAAAAGwAAAAHDQAAAAABAAAAAAE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+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DXoHDwAAAAABAAAAgAAAAAQKSW5rUG9pbnRWMQIAAAAJlgAAAAmXAAAACZgAAAAJmQAAAAmaAAAACZsAAAAJnAAAAAmdAAAACZ4AAAAJnwAAAAmgAAAACaEAAAAJogAAAAmjAAAACaQAAAAJpQAAAAmmAAAACacAAAAJqAAAAAmpAAAACaoAAAAJqwAAAAmsAAAACa0AAAAJrgAAAAmvAAAACbAAAAAJsQAAAAmyAAAACbMAAAAJtAAAAAm1AAAACbYAAAAJtwAAAAm4AAAACbkAAAAJugAAAAm7AAAACbwAAAAJvQAAAAm+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+QAAAAn6AAAACfsAAAAJ/AAAAAn9AAAACf4AAAAJ/wAAAAkAAQAACQEBAAANFAUQAAAACklua1BvaW50VjEEAAAAAVgBWQ5QcmVzc3VyZUZhY3RvcglUaW1lU3RhbXAAAAAABgYLEAIAAACt6aG74M3oP+AGgQZLqpw/AACDPgAAAAAAAAAAAREAAAAQAAAAoeP6JB2g6D+geCrJfrKbPwCAsz4EAAAAAAAAAAESAAAAEAAAAGWRZB3tdug/wOBEuH8Vmj8AgL4+BAAAAAAAAAABEwAAABAAAACJ16z3lUToP0A/0NNN05c/AADGPgQAAAAAAAAAARQAAAAQAAAAhVRZLLQt6D9ALLIs6IiWPwAAyz4EAAAAAAAAAAEVAAAAEAAAABW207MXCeg/IJTMG+nrlD8AgMs+FAAAAAAAAAABFgAAABAAAAALsCwdVNvnP0D85grqTpM/AIDKPhQAAAAAAAAAARcAAAAQAAAAMfZ09/yo5z9gZAH66rGRPwAAyj4kAAAAAAAAAAEYAAAAEAAAAIuIrEIScuc/QFHjUoVnkD8AgMc+JAAAAAAAAAABGQAAABAAAAAVZ9P+kzbnP0B8ilc/Oo4/AIDGPjMAAAAAAAAAARoAAAAQAAAANirIDVvt5j+AX93cpkqMPwAAxT4zAAAAAAAAAAEbAAAAEAAAAIk5rI2On+Y/QEMwYg5bij8AAMQ+MwAAAAAAAAABHAAAABAAAABzLV5gB0TmP4Amg+d1a4g/AADEPkMAAAAAAAAAAR0AAAAQAAAAwLnuFFnf5T+AE2VAECGHPwAAxD5DAAAAAAAAAAEeAAAAEAAAAD+SbjoXduU/AArWbN17hj8AAMc+UwAAAAAAAAABHwAAABAAAABc0g9+/BXlP0AAR5mq1oU/AIDIPlMAAAAAAAAAASAAAAAQAAAAp16gMk6x5D/A9rfFdzGFPwAAzz5iAAAAAAAAAAEhAAAAEAAAAIzP/jnlPuQ/wOOZHhLngz8AANI+YgAAAAAAAAABIgAAABAAAADV2DsjVcPjPwDaCkvfQYM/AIDWPnIAAAAAAAAAASMAAAAQAAAAs8ZGXwo64z8A2gpL30GDPwCA2D5yAAAAAAAAAAEkAAAAEAAAAPrPg0h6vuI/ANB7d6ycgj8AAN4+gQAAAAAAAAABJQAAABAAAABB2cAx6kLiP4DG7KN594E/AADgPoEAAAAAAAAAASYAAAAQAAAA7nrc/DK+4T8AvV3QRlKBPwAA5z6BAAAAAAAAAAEnAAAAEAAAADABxhrBK+E/gLPO/BOtgD8AAOo+oQAAAAAAAAABKAAAABAAAABxh684T5ngP4CzzvwTrYA/AIDvPqEAAAAAAAAAASkAAAAQAAAAUHW6dAQQ4D+As878E62APwAA8j6hAAAAAAAAAAEqAAAAEAAAAF7GimFzDd8/wKk/KeEHgD8AgPU+sAAAAAAAAAABKwAAABAAAACqAxthQdbdP8CpPynhB4A/AAD3PrAAAAAAAAAAASwAAAAQAAAAWtmJQuiV3D/AqT8p4QeAPwAA+z7AAAAAAAAAAAEtAAAAEAAAAKgWGkK2Xts/wKk/KeEHgD8AgPw+wAAAAAAAAAABLgAAABAAAAAuI+190jnaP8CpPynhB4A/AID/PsAAAAAAAAAAAS8AAAAQAAAAdmB9faAC2T/AqT8p4QeAPwCAAD/QAAAAAAAAAAEwAAAAEAAAAPJmqSL5r9c/wKk/KeEHgD8AgAI/0AAAAAAAAAABMQAAABAAAAAI1fbleGbWP4CzzvwTrYA/AEADP98AAAAAAAAAATIAAAAQAAAA8HmoA2441T8AvV3QRlKBPwBABD/fAAAAAAAAAAEzAAAAEAAAANgeWiFjCtQ/gMbso3n3gT8AwAQ/7wAAAAAAAAABNAAAABAAAADsjKfk4sDSPwDaCkvfQYM/AMAEP+8AAAAAAAAAATUAAAAQAAAAzCuyaxRl0T9AAEeZqtaFPwAABT/+AAAAAAAAAAE2AAAAEAAAABZpQmviLdA/wDmhjtu1iT8AgAU//gAAAAAAAAABNwAAABAAAACSfWKZEtvNP0B8ilc/Oo4/AMAFPw4BAAAAAAAAATgAAAAQAAAAvFn9HxJIyz8g6chjhASSPwAABz8OAQAAAAAAAAE5AAAAEAAAAKxmVWrDosg/wCIjWbXjlT8AgAc/HgEAAAAAAAABOgAAABAAAACAsLilrUbGP+BbfU7mwpk/AMAGPx4BAAAAAAAAATsAAAAQAAAAvJihWTQPxD8AGp+tsPSdPwBABj8tAQAAAAAAAAE8AAAAEAAAADRQzUkJ6sE/IGxghj0ToT8AgAY/LQEAAAAAAAABPQAAABAAAADMrXfsWK6/PzBL8bUiLKM/AMAGPz0BAAAAAAAAAT4AAAAQAAAAvBzPzAJkuz9AKoLlB0WlPwBABj89AQAAAAAAAAE/AAAAEAAAAJDIMZ7lYrc/YAkTFe1dpz8AAAY/TQEAAAAAAAABQAAAABAAAACsTyXZnc+zP9Cqh/keoKk/AAAGP00BAAAAAAAAAUEAAAAQAAAAqBMkBY+FsD8A0cNH6jSsPwAABj9NAQAAAAAAAAFCAAAAEAAAAGByOnHHLao/oIVW04HBrz8AAAY/bAEAAAAAAAABQwAAABAAAAAAsVmcVHWkP4BfWGRZ0LE/AAAGP2wBAAAAAAAAAUQAAAAQAAAAcEw1NRkxnz/4mpOES6uzPwCABj9sAQAAAAAAAAFFAAAAEAAAADAq5PVsnJY/SPVcSpdxtT8AwAY/bAEAAAAAAAABRgAAABAAAADg6qy5LH6PP2ButLU8I7c/AIAHP4sBAAAAAAAAAUcAAAAQAAAA4GfrD0cNhD945wsh4tS4PwDABz+LAQAAAAAAAAFIAAAAEAAAAMBMFXaoqXw/aH/xMeFxuj8AwAc/iwEAAAAAAAABSQAAABAAAAAAf2FlGRZ4P+C6LFLTTLw/AAAIP4sBAAAAAAAAAUoAAAAQAAAAAGa77eBfej/AuEsnElG+PwAACD+bAQAAAAAAAAFLAAAAEAAAAACBkYd/w4E/TFs1fqgqwD8AAAg/mwEAAAAAAAABTAAAABAAAADANZ8g1qCIPxD5Uo4hGME/AAAIP6oBAAAAAAAAAU0AAAAQAAAAkOIZA2x2kT84pjdxR/vBPwAACD+qAQAAAAAAAAFOAAAAEAAAAACk+tfeLpc/vGLjJhrUwj8AAAg/ugEAAAAAAAABTwAAABAAAABwTDU1GTGfP4RN5FTzjcM/AAAIP7oBAAAAAAAAAVAAAAAQAAAAALFZnFR1pD9AOOWCzEfEPwBABz/KAQAAAAAAAAFRAAAAEAAAAPBlZzWrUqs/nBMf3vgLxT8AAAc/ygEAAAAAAAABUgAAABAAAABkjTrnABixP5DfkWZ42sU/AIAIP9kBAAAAAAAAAVMAAAAQAAAARAZHrEirtD+EqwTv96jGPwBACT/ZAQAAAAAAAAFUAAAAEAAAAJwd2eksY7g/RJYFHdFixz8AwAo/6QEAAAAAAAABVQAAABAAAACM64z6u/a8P9SflPADCMg/AIALP+kBAAAAAAAAAVYAAAAQAAAAmpmrdl4OwT+Y13g8PY7IPwDACz/4AQAAAAAAAAFXAAAAEAAAADbuzbMQj8M/LC7rLdD/yD8AAAw/+AEAAAAAAAABWAAAABAAAADYQvDwwg/GPyiUJPIPZ8k/AAAMPwgCAAAAAAAAAVkAAAAQAAAA+kHm05gQyT+ICSWJ/MPJPwAADD8IAgAAAAAAAAFaAAAAEAAAACBB3LZuEcw/UI7s8pUWyj8AgAw/JgIAAAAAAAABWwAAABAAAAAMcY9d9v/OPxQTtFwvaco/AMAMPyYCAAAAAAAAAVwAAAAQAAAAtB9kPo0J0T+stglsIqfKPwAADj8mAgAAAAAAAAFdAAAAEAAAALa9ZKiUrtI/FHntIG/Qyj8AgA4/NQIAAAAAAAABXgAAABAAAACAjCLWTUHUP3Q70dW7+co/AEAOPzUCAAAAAAAAAV8AAAAQAAAARlvgAwfU1T+oHEMwYg7LPwAADj9FAgAAAAAAAAFgAAAAEAAAAILII6pci9c/2P20iggjyz8AAA4/RQIAAAAAAAABYQAAABAAAAAgzkUyiznZPwzfJuWuN8s/AAAOP1UCAAAAAAAAAWIAAAAQAAAAss3AI/a52j8M3yblrjfLPwBAET9VAgAAAAAAAAFjAAAAEAAAAOw6BMpLcdw/2P20iggjyz8AwBI/ZAIAAAAAAAABZAAAABAAAADu2AQ0UxbeP0ANfF21GMs/AEAVP2QCAAAAAAAAAWUAAAAQAAAAHEChQ+Wf3z90O9HVu/nKPwBAFj90AgAAAAAAAAFmAAAAEAAAAEE7wMfineA/FHntIG/Qyj8AABk/dAIAAAAAAAABZwAAABAAAADd8eGajXnhPxDG0D7PnMo/AAAaP4MCAAAAAAAAAWgAAAAQAAAAQdnAMepC4j8UE7RcL2nKPwAAHz+DAgAAAAAAAAFpAAAAEAAAAD2lbRuM/uI/6H4lIOkgyj8AQCE/kwIAAAAAAAABagAAABAAAADV2DsjVcPjPyD6XbZPzsk/AIAiP5MCAAAAAAAAAWsAAAAQAAAAnlj5m4qD5D+Qo+vEvFzJPwAAIz+jAgAAAAAAAAFsAAAAEAAAAGFVY0neLOU/yGsHeYPWyD8AACM/owIAAAAAAAABbQAAABAAAABWnrxnntHlPzhieKVQMcg/AAAjP7ICAAAAAAAAAW4AAAAQAAAAGZsmFfJ65j8QaLCkyoHHPwAAJD+yAgAAAAAAAAFvAAAAEAAAAKtLoVHZKOc/6G3oo0TSxj8AgCQ/wgIAAAAAAAABcAAAABAAAADT4OngBcnnP/BUkv1kN8Y/AAAmP8ICAAAAAAAAAXEAAAAQAAAAJz/OFb1N6D/4OzxXhZzFPwCAJj/SAgAAAAAAAAFyAAAAEAAAAN81kSxNyeg/bDKtg1L3xD8AACg/0gIAAAAAAAABcwAAABAAAACXLFRD3UTpP6hHrFV5PcQ/AIAoP/ECAAAAAAAAAXQAAAAQAAAAGVTUHR+u6T+4eznN+W7DPwCAKj/xAgAAAAAAAAF1AAAAEAAAAGcvZYf0G+o/WKD/cc2qwj8AQCs/AAMAAAAAAAABdgAAABAAAACBvgaAXY7qPwASqTQBs8E/AMAsPwADAAAAAAAAAXcAAAAQAAAAmcpUreTp6j9IdIskiMXAPwCALT8AAwAAAAAAAAF4AAAAEAAAAEW7cC2xN+s/qFAxOBHuvz8AQC4/AAMAAAAAAAABeQAAABAAAADrKDnim27rP5DX2cxrPL4/AMAuPyADAAAAAAAAAXoAAAAQAAAA+S7geF+c6z+oP/S7bJ+8PwAAMD8gAwAAAAAAAAF7AAAAEAAAAGfNZfH7wOs/YOUq9iDZuj8AgDA/IAMAAAAAAAABfAAAABAAAAA7BMpLcdzrP7DIfXuI6bg/AAAyPz8DAAAAAAAAAX0AAAAQAAAApx/8+Cvq6z+Y6exLo9C2PwCAMj8/AwAAAAAAAAF+AAAAEAAAAKcf/Pgr6us/uOvNdmTMtD8AgDQ/PwMAAAAAAAABfwAAABAAAAA7BMpLcdzrP3CRBLEYBrM/AEA1Pz8DAAAAAAAAAYAAAAAQAAAANYF2gI/F6z+42pD6v32xPwDANT8/AwAAAAAAAAGBAAAAEAAAAF3Hvlo4k+s/oIVW04HBrz8AADY/PwMAAAAAAAABggAAABAAAABLPsT4kk7rPzAYb2bQsKw/AEA1P08DAAAAAAAAAYMAAAAQAAAAMzJ2ywvz6j8AJsCPhU2pPwAANT9PAwAAAAAAAAGEAAAAEAAAAB8mKJ6El+o/YHEtBO7ApT8AADU/XgMAAAAAAAABhQAAABAAAAA5ZsnhaTfqP+C8mnhWNKI/AAA1P14DAAAAAAAAAYYAAAAQAAAAh/JZlrvS6T8AGp+tsPSdPwDAMz9uAwAAAAAAAAGHAAAAEAAAAM/7ln8rV+k/QD/Q003Tlz8AQDM/bgMAAAAAAAABiAAAABAAAABDzm8OJsDoP4B3H6FQ/JI/AAA0P40DAAAAAAAAAYkAAAAQAAAAhVRZLLQt6D/AcvuDDJWNPwCAND+NAwAAAAAAAAGKAAAAEAAAAPkmMruuluc/AArWbN17hj8AQDQ/jQMAAAAAAAABiwAAABAAAABodrd+x+jmP4CzzvwTrYA/AAA0P40DAAAAAAAAAYwAAAAQAAAAbqoKlSUt5j8A9OgOxpt5PwDAMj+dAwAAAAAAAAGNAAAAEAAAAA5Gf8mqeuU/gKdwci9ydD8AQDI/nQMAAAAAAAABjgAAABAAAACv4fP9L8jkPwBvFn3+knA/AAAsP50DAAAAAAAAAY8AAAAQAAAA5mE2hfoH5D8At/CrMZFuPwAAKT+8AwAAAAAAAAGQAAAAEAAAALhJmirsUOM/gIE0JGTdcT8AgBw/vAMAAAAAAAABkQAAABAAAADDAEEMLKziPwDOrMD6Bnc/AAAXP7wDAAAAAAAAAZIAAAAQAAAABYcqKroZ4j+ALUME93p9PwCA2D68AwAAAAAAAAGTAAAAEAAAAEcNFEhIh+E/QO0o8kSMhD8AgLI+6wMAAAAAAAABlAAAABAAAAAm+x6E/f3gP4Bf3dymSow/AACdPusDAAAAAAAAAZUAAAAQAAAAOrhs/ACH4D/AWnImuAyRPwAAlj7rAwAAAAAAAAGWAAAAEAAAAKtLoVHZKOc//lZqbh4A6z8AgKw+AAAAAAAAAAABlwAAABAAAADSkekrgvbmP7Lezdf0+uo/AIDsPh8AAAAAAAAAAZgAAAAQAAAAm8Km7zPk5j8+KuN1NvPqPwAA+z4fAAAAAAAAAAGZAAAAEAAAAP1ahdEM2+Y/zHX4E3jr6j8AgAI/HwAAAAAAAAABmgAAABAAAABj82Oz5dHmP6Y5qkjj6Oo/AMAHPx8AAAAAAAAAAZsAAAAQAAAAxotClb7I5j9awQ2yuePqPwAACT8fAAAAAAAAAAGcAAAAEAAAAI+8/1hwtuY/DElxG5De6j8AwAo/LwAAAAAAAAABnQAAABAAAACJOayNjp/mP5qUhrnR1uo/AIALPy8AAAAAAAAAAZ4AAAAQAAAA6U43pIV/5j8CpE2MfszqPwBACz8+AAAAAAAAAAGfAAAAEAAAAKr8oJxVVuY/QHfGk5a/6j8AAAs/PgAAAAAAAAABoAAAABAAAAADj9jnah/mP1oO8c8ZsOo/AMAIP04AAAAAAAAAAaEAAAAQAAAA8wXehcXa5T9Qac1ACJ7qPwDABz9OAAAAAAAAAAGiAAAAEAAAAEUVwgX5jOU/Hohb5mGJ6j8AwAc/TgAAAAAAAAABowAAABAAAADLcJX2mDrlP+ym6Yu7dOo/AMAHP10AAAAAAAAAAaQAAAAQAAAAgxhYWKXj5D+UiSlmgF3qPwCACT9dAAAAAAAAAAGlAAAAEAAAAJ5Y+ZuKg+Q/PGxpQEVG6j8AQAo/bQAAAAAAAAABpgAAABAAAABPfWgytRXkP+ROqRoKL+o/AMALP30AAAAAAAAAAacAAAAQAAAAydKUjJGV4z+MMen0zhfqPwCADD99AAAAAAAAAAGoAAAAEAAAAHZ0sFfaEOM/WFB3migD6j8AwAw/fQAAAAAAAAABqQAAABAAAAC8fe1ASpXiPyZvBUCC7uk/AAANP4wAAAAAAAAAAaoAAAAQAAAAONMZmyYV4j/0jZPl29npPwAADT+MAAAAAAAAAAGrAAAAEAAAAKql8ikhfuE/6uhvVsrH6T8AAA0/nAAAAAAAAAABrAAAABAAAACEEKqa9N3gPwSAmpJNuOk/AEAMP5wAAAAAAAAAAa0AAAAQAAAAKi9ymltC4D8eF8XO0KjpPwAADD+sAAAAAAAAAAGuAAAAEAAAAKKbdDSFTd8/Oq7vClSZ6T8AQAo/rAAAAAAAAAABrwAAABAAAABEazx/aN/dP1RFGkfXiek/AIAJP6wAAAAAAAAAAbAAAAAQAAAA7DoEyktx3D9u3ESDWnrpPwCACD/LAAAAAAAAAAGxAAAAEAAAAMzZDlF9Fds/1usLVgdw6T8AAAg/ywAAAAAAAAABsgAAABAAAABsqdabYKfZP2Q3IfRIaOk/AAAIP8sAAAAAAAAAAbMAAAAQAAAApNoYbqcU2D88+9IotGXpPwAACD/LAAAAAAAAAAG0AAAAEAAAABLbnXw8lNY/ZDch9Eho6T8AgAk/6gAAAAAAAAABtQAAABAAAAC2qmXHHybVP7CvvYpybek/AEAKP+oAAAAAAAAAAbYAAAAQAAAA8NunmWaT0z/8J1ohnHLpPwDACj/qAAAAAAAAAAG3AAAAEAAAACIN6mutANI/ulThGYR/6T8AAAs/6gAAAAAAAAABuAAAABAAAADM3LG2kJLQP6C9tt0Aj+k/AEAKP/oAAAAAAAAAAbkAAAAQAAAAbrptikskzj+sYtpsEqHpPwAACj/6AAAAAAAAAAG6AAAAEAAAABTsNGsnEcs/KrzoXeK66T8AAAo/CQEAAAAAAAABuwAAABAAAAAmvIHEnyLIP/SNk+Xb2ek/AAAKPwkBAAAAAAAAAbwAAAAQAAAAUJgcS5+PxT/mm4w4avvpPwAACj8ZAQAAAAAAAAG9AAAAEAAAALBD+g3tDsM//uXTVo0f6j8AAAo/GQEAAAAAAAABvgAAABAAAAAU79fQOo7APzxsaUBFRuo/AAALPykBAAAAAAAAAb8AAAAQAAAAfJblrnT2uz968v4p/WzqPwCACz8pAQAAAAAAAAHAAAAAEAAAAJDIMZ7lYrc/tniUE7WT6j8AAA0/KQEAAAAAAAABwQAAABAAAADQEhroZIazP/T+Kf1suuo/AIANP0gBAAAAAAAAAcIAAAAQAAAAWDiTm7kXsD9awQ2yuePqPwAAED9IAQAAAAAAAAHDAAAAEAAAAGByOnHHLao/MDjcyMQU6z8AABE/SAEAAAAAAAABxAAAABAAAAC4KnB+xgelP1InR3b5Sus/AEASP0gBAAAAAAAAAcUAAAAQAAAAsJnHXnC9oD/Ejk66V4brPwDAEj9XAQAAAAAAAAHGAAAAEAAAAHB+gSSKnZo/MvZV/rXB6z8AwBI/VwEAAAAAAAABxwAAABAAAAAwKuT1bJyWP1TlwKvq9+s/AAATP2cBAAAAAAAAAcgAAAAQAAAAQEOKbaVSlD/oiBa73TXsPwBAEj9nAQAAAAAAAAHJAAAAEAAAAMA2tzGJd5U/NLTPM6du7D8AABI/dwEAAAAAAAABygAAABAAAACAlyecwlOYP1ajOuHbpOw/AMAQP3cBAAAAAAAAAcsAAAAQAAAA8FgIcTUMnj+ezvNZpd3sPwBAED+GAQAAAAAAAAHMAAAAEAAAAIC9LNhwUKM/OHJJaZgb7T8AABA/hgEAAAAAAAABzQAAABAAAABgcjpxxy2qP/BR7UMgXO0/AAAQP5YBAAAAAAAAAc4AAAAQAAAAZI065wAYsT9gufSHfpftPwAAET+WAQAAAAAAAAHPAAAAEAAAAASAXY66PbU/hKhfNbPN7T8AgBE/pgEAAAAAAAAB0AAAABAAAABAKaIIHz+6P1ofLky+/u0/AEASP6YBAAAAAAAAAdEAAAAQAAAANrLM3wFFwD/kHWDMnyruPwDAEj+1AQAAAAAAAAHSAAAAEAAAAFqxwsLXRcM/SOBDgexT7j8AABQ/tQEAAAAAAAAB0wAAABAAAADMi0kPg7TGP2Aqi58PeO4/AIAUP8UBAAAAAAAAAdQAAAAQAAAAVnIeibV+yj94dNK9MpzuPwDAFD/FAQAAAAAAAAHVAAAAEAAAAG66bYpLJM4/kL4Z3FXA7j8AABU/1AEAAAAAAAAB1gAAABAAAABcjSzzd0DRP8xEr8UN5+4/AAAXP9QBAAAAAAAAAdcAAAAQAAAArAa+xlRT0z8wB5N6WhDvPwAAGD/kAQAAAAAAAAHYAAAAEAAAAASG9jD1k9U/4EETxtA+7z8AwB4/5AEAAAAAAAAB2QAAABAAAAA0PJP1CvDXPyDIqK+IZe8/AMAhP/QBAAAAAAAAAdoAAAAQAAAAZPIvuiBM2j8Q1qECF4fvPwBAJz/0AQAAAAAAAAHbAAAAEAAAAGjfMNmrw9w/tGv+vnuj7z8AgCk/AwIAAAAAAAAB3AAAABAAAADOZBDaDzLfPwyJvuS2uu8/AEAsPwMCAAAAAAAAAd0AAAAQAAAAIHjLuBvn4D8+ajA/Xc/vPwBALT8TAgAAAAAAAAHeAAAAEAAAADjTGZsmFeI//pa3N0Xc7z8AQC4/EwIAAAAAAAAB3wAAABAAAADwGN1mOmPjP0oPVM5u4e8/AMAuPyMCAAAAAAAAAeAAAAAQAAAA1Sc82NiV5D9KD1TObuHvPwCALz8jAgAAAAAAAAHhAAAAEAAAAPMF3oXF2uU//pa3N0Xc7z8AwC8/IwIAAAAAAAAB4gAAABAAAAA8rRvZPATnPxgu4nPIzO8/AIAwPzICAAAAAAAAAeMAAAAQAAAAUwhqu0cy6D+a1NOC+LLvPwDAMD8yAgAAAAAAAAHkAAAAEAAAAJuvpw6/W+k/XE4+mUCM7z8AgDE/UQIAAAAAAAAB5QAAABAAAACnBE9aBlzqPzpf0+sLVu8/AMAxP1ECAAAAAAAAAeYAAAAQAAAAgw0HNeFg6z8WcGg+1x/vPwCAMj9RAgAAAAAAAAHnAAAAEAAAACVHfNNtU+w/zESvxQ3n7j8AwDI/UQIAAAAAAAAB6AAAABAAAABZ4mv5XSHtP9CRkuNts+4/AIA0P3ECAAAAAAAAAekAAAAQAAAATyvFFx7G7T9gKoufD3juPwBANT9xAgAAAAAAAAHqAAAAEAAAAAul2/mPWO4/WNJKLl4y7j8AgDc/cQIAAAAAAAAB6wAAABAAAACRT6+fs9juP9zFH1vu5O0/AEA4P3ECAAAAAAAAAewAAAAQAAAA3ypACYlG7z+sMZEeqJztPwBAPT+AAgAAAAAAAAHtAAAAEAAAAI0bXIlVlO8/yhWfeItZ7T8AQD8/gAIAAAAAAAAB7gAAABAAAACZIQMgGcLvPzhySWmYG+0/AMBDP5ACAAAAAAAAAe8AAAAQAAAAAT01zdPP7z+ezvNZpd3sPwDART+QAgAAAAAAAAHwAAAAEAAAAPu54QHyuO8/vrIBtIia7D8AQEk/oAIAAAAAAAAB8QAAABAAAADvszprLovvP2riJKytT+w/AABLP6ACAAAAAAAAAfIAAAAQAAAA3ypACYlG7z8UEkik0gTsPwDATD+vAgAAAAAAAAHzAAAAEAAAAMWbnhAg1O4/MvZV/rXB6z8AgE0/rwIAAAAAAAAB9AAAABAAAABpumYQhzjuP5hSAO/Cg+s/AIBLP68CAAAAAAAAAfUAAAAQAAAA2Qns05+K7T94Y5VBjk3rPwDASj+/AgAAAAAAAAH2AAAAEAAAAHMiDT1Dwew/7mRjwawh6z8AAEk/vwIAAAAAAAAB9wAAABAAAACfnKgtStPrP/5Wam4eAOs/AEBIP94CAAAAAAAAAfgAAAAQAAAA+2Izj73g6j+mOapI4+jqPwBART/eAgAAAAAAAAH5AAAAEAAAAB/XJ+kAxek/DElxG5De6j8AAEQ/3gIAAAAAAAAB+gAAABAAAACnZk7w/rboPwxJcRuQ3uo/AMA+P94CAAAAAAAAAfsAAAAQAAAA+SYyu66W5z9awQ2yuePqPwCAPD/uAgAAAAAAAAH8AAAAEAAAAOlON6SFf+Y/GO6UqqHw6j8AgDE/7gIAAAAAAAAB/QAAABAAAAA/km46F3blPySTuDmzAus/AIAsP/0CAAAAAAAAAf4AAAAQAAAA/G2EsoFj5D98sHhf7hnrPwDAAj/9AgAAAAAAAAH/AAAAEAAAACfoH6OIdeM/IEbVG1M26z8AAOA+DQMAAAAAAAABAAEAABAAAADuydyxtpDiPxJUzm7hV+s/AADKPg0DAAAAAAAAAQEBAAAQAAAA7nrc/DK+4T/aJXn22nbrPwAAwj4sAwAAAAAAAAs=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37748|recordLength=37803|start=0|end=37748|audioFormat={00001610-0000-0010-8000-00AA00389B71}|audioRate=44100|muted=false|volume=0.8|fadeIn=0|fadeOut=0|videoFormat={34363248-0000-0010-8000-00AA00389B71}|videoRate=15|videoWidth=256|videoHeight=256"/>
</p:tagLst>
</file>

<file path=ppt/theme/theme1.xml><?xml version="1.0" encoding="utf-8"?>
<a:theme xmlns:a="http://schemas.openxmlformats.org/drawingml/2006/main" name="UCSF Contemporary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eek 1 - Intro_Causal Inference_2018_Epid_II" id="{6773D6FE-AD69-2B41-A242-620BC64832FF}" vid="{0C6652C7-D0C3-B543-A998-E8F5228FF5A1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FD5D484ED57438231C5F4848B6EC7" ma:contentTypeVersion="0" ma:contentTypeDescription="Create a new document." ma:contentTypeScope="" ma:versionID="48808eaeca51724a2208bf879789785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E5686649-89C0-47C3-BB59-3DECE68F34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9767</TotalTime>
  <Words>1330</Words>
  <Application>Microsoft Office PowerPoint</Application>
  <PresentationFormat>On-screen Show (4:3)</PresentationFormat>
  <Paragraphs>221</Paragraphs>
  <Slides>16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.AppleSystemUIFont</vt:lpstr>
      <vt:lpstr>Arial</vt:lpstr>
      <vt:lpstr>Baskerville Old Face</vt:lpstr>
      <vt:lpstr>Calibri</vt:lpstr>
      <vt:lpstr>Calibri Light</vt:lpstr>
      <vt:lpstr>Garamond</vt:lpstr>
      <vt:lpstr>Georgia</vt:lpstr>
      <vt:lpstr>LucidaGrande</vt:lpstr>
      <vt:lpstr>Wingdings</vt:lpstr>
      <vt:lpstr>UCSF Contemporary</vt:lpstr>
      <vt:lpstr>Office Theme</vt:lpstr>
      <vt:lpstr>1_Office Theme</vt:lpstr>
      <vt:lpstr>Welcome!</vt:lpstr>
      <vt:lpstr>PowerPoint Presentation</vt:lpstr>
      <vt:lpstr>Disclosures</vt:lpstr>
      <vt:lpstr>Introduction to the Course EPI 207, Epidemiologic Methods II</vt:lpstr>
      <vt:lpstr>Outline</vt:lpstr>
      <vt:lpstr>Learning Objectives</vt:lpstr>
      <vt:lpstr>What Kinds of Questions Does Epidemiology Answer? “Big 6”</vt:lpstr>
      <vt:lpstr>How does this build upon Epidemiologic Methods I?</vt:lpstr>
      <vt:lpstr>EPI 207 Schedule – 2019    Thursday, 1:15-3:00 pm</vt:lpstr>
      <vt:lpstr>EPI 207 Schedule – 2019    Homework Schedule</vt:lpstr>
      <vt:lpstr>Course Format   </vt:lpstr>
      <vt:lpstr>Study Resources</vt:lpstr>
      <vt:lpstr>Text Books</vt:lpstr>
      <vt:lpstr>Assessment &amp; Grading Policies</vt:lpstr>
      <vt:lpstr>What is the best way to learn in this course? </vt:lpstr>
      <vt:lpstr>See you in class on January 10th!</vt:lpstr>
    </vt:vector>
  </TitlesOfParts>
  <Company>UCSF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UCSF Presentation Template</dc:title>
  <dc:subject>Presentation Template</dc:subject>
  <dc:creator>June Chan</dc:creator>
  <dc:description>Derek MacDavid | derek@bigpicdesign.com</dc:description>
  <cp:lastModifiedBy> </cp:lastModifiedBy>
  <cp:revision>531</cp:revision>
  <cp:lastPrinted>2017-12-11T00:41:17Z</cp:lastPrinted>
  <dcterms:created xsi:type="dcterms:W3CDTF">2012-05-07T17:59:34Z</dcterms:created>
  <dcterms:modified xsi:type="dcterms:W3CDTF">2019-01-03T20:28:29Z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0x01010009BFD5D484ED57438231C5F4848B6EC7</vt:lpwstr>
  </property>
</Properties>
</file>