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6"/>
  </p:notesMasterIdLst>
  <p:sldIdLst>
    <p:sldId id="256" r:id="rId5"/>
    <p:sldId id="429" r:id="rId6"/>
    <p:sldId id="430" r:id="rId7"/>
    <p:sldId id="434" r:id="rId8"/>
    <p:sldId id="441" r:id="rId9"/>
    <p:sldId id="433" r:id="rId10"/>
    <p:sldId id="435" r:id="rId11"/>
    <p:sldId id="436" r:id="rId12"/>
    <p:sldId id="437" r:id="rId13"/>
    <p:sldId id="438" r:id="rId14"/>
    <p:sldId id="419" r:id="rId15"/>
    <p:sldId id="420" r:id="rId16"/>
    <p:sldId id="271" r:id="rId17"/>
    <p:sldId id="440" r:id="rId18"/>
    <p:sldId id="404" r:id="rId19"/>
    <p:sldId id="439" r:id="rId20"/>
    <p:sldId id="270" r:id="rId21"/>
    <p:sldId id="273" r:id="rId22"/>
    <p:sldId id="275" r:id="rId23"/>
    <p:sldId id="410" r:id="rId24"/>
    <p:sldId id="276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79E74C-2837-473D-9718-6027B4818547}" v="45" dt="2020-07-05T16:49:55.7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3" autoAdjust="0"/>
    <p:restoredTop sz="79784" autoAdjust="0"/>
  </p:normalViewPr>
  <p:slideViewPr>
    <p:cSldViewPr snapToGrid="0">
      <p:cViewPr varScale="1">
        <p:scale>
          <a:sx n="55" d="100"/>
          <a:sy n="55" d="100"/>
        </p:scale>
        <p:origin x="304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letcher, Mark" userId="c71487a2-e4d9-4f66-8a6d-4e7a38dad467" providerId="ADAL" clId="{9E79061F-AF46-4B1B-A503-042FCE04E0E4}"/>
    <pc:docChg chg="undo custSel addSld delSld modSld">
      <pc:chgData name="Pletcher, Mark" userId="c71487a2-e4d9-4f66-8a6d-4e7a38dad467" providerId="ADAL" clId="{9E79061F-AF46-4B1B-A503-042FCE04E0E4}" dt="2020-07-02T21:50:14.835" v="3553" actId="20577"/>
      <pc:docMkLst>
        <pc:docMk/>
      </pc:docMkLst>
      <pc:sldChg chg="modSp">
        <pc:chgData name="Pletcher, Mark" userId="c71487a2-e4d9-4f66-8a6d-4e7a38dad467" providerId="ADAL" clId="{9E79061F-AF46-4B1B-A503-042FCE04E0E4}" dt="2020-07-02T18:22:03.877" v="45" actId="13926"/>
        <pc:sldMkLst>
          <pc:docMk/>
          <pc:sldMk cId="2910692086" sldId="256"/>
        </pc:sldMkLst>
        <pc:spChg chg="mod">
          <ac:chgData name="Pletcher, Mark" userId="c71487a2-e4d9-4f66-8a6d-4e7a38dad467" providerId="ADAL" clId="{9E79061F-AF46-4B1B-A503-042FCE04E0E4}" dt="2020-07-02T18:21:46.469" v="23" actId="20577"/>
          <ac:spMkLst>
            <pc:docMk/>
            <pc:sldMk cId="2910692086" sldId="256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2T18:22:03.877" v="45" actId="13926"/>
          <ac:spMkLst>
            <pc:docMk/>
            <pc:sldMk cId="2910692086" sldId="256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2T18:21:39.660" v="0" actId="2696"/>
        <pc:sldMkLst>
          <pc:docMk/>
          <pc:sldMk cId="2128101530" sldId="257"/>
        </pc:sldMkLst>
      </pc:sldChg>
      <pc:sldChg chg="del">
        <pc:chgData name="Pletcher, Mark" userId="c71487a2-e4d9-4f66-8a6d-4e7a38dad467" providerId="ADAL" clId="{9E79061F-AF46-4B1B-A503-042FCE04E0E4}" dt="2020-07-02T18:21:39.675" v="1" actId="2696"/>
        <pc:sldMkLst>
          <pc:docMk/>
          <pc:sldMk cId="920156410" sldId="258"/>
        </pc:sldMkLst>
      </pc:sldChg>
      <pc:sldChg chg="del">
        <pc:chgData name="Pletcher, Mark" userId="c71487a2-e4d9-4f66-8a6d-4e7a38dad467" providerId="ADAL" clId="{9E79061F-AF46-4B1B-A503-042FCE04E0E4}" dt="2020-07-02T18:21:39.675" v="2" actId="2696"/>
        <pc:sldMkLst>
          <pc:docMk/>
          <pc:sldMk cId="3755704598" sldId="259"/>
        </pc:sldMkLst>
      </pc:sldChg>
      <pc:sldChg chg="del">
        <pc:chgData name="Pletcher, Mark" userId="c71487a2-e4d9-4f66-8a6d-4e7a38dad467" providerId="ADAL" clId="{9E79061F-AF46-4B1B-A503-042FCE04E0E4}" dt="2020-07-02T18:21:39.722" v="5" actId="2696"/>
        <pc:sldMkLst>
          <pc:docMk/>
          <pc:sldMk cId="3778546485" sldId="260"/>
        </pc:sldMkLst>
      </pc:sldChg>
      <pc:sldChg chg="del">
        <pc:chgData name="Pletcher, Mark" userId="c71487a2-e4d9-4f66-8a6d-4e7a38dad467" providerId="ADAL" clId="{9E79061F-AF46-4B1B-A503-042FCE04E0E4}" dt="2020-07-02T18:21:39.691" v="3" actId="2696"/>
        <pc:sldMkLst>
          <pc:docMk/>
          <pc:sldMk cId="2252377414" sldId="261"/>
        </pc:sldMkLst>
      </pc:sldChg>
      <pc:sldChg chg="modSp del">
        <pc:chgData name="Pletcher, Mark" userId="c71487a2-e4d9-4f66-8a6d-4e7a38dad467" providerId="ADAL" clId="{9E79061F-AF46-4B1B-A503-042FCE04E0E4}" dt="2020-07-02T20:55:01.831" v="2290" actId="2696"/>
        <pc:sldMkLst>
          <pc:docMk/>
          <pc:sldMk cId="3619898189" sldId="265"/>
        </pc:sldMkLst>
        <pc:spChg chg="mod">
          <ac:chgData name="Pletcher, Mark" userId="c71487a2-e4d9-4f66-8a6d-4e7a38dad467" providerId="ADAL" clId="{9E79061F-AF46-4B1B-A503-042FCE04E0E4}" dt="2020-07-02T18:39:48.473" v="549" actId="20577"/>
          <ac:spMkLst>
            <pc:docMk/>
            <pc:sldMk cId="3619898189" sldId="265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2T18:42:24.430" v="850" actId="20577"/>
          <ac:spMkLst>
            <pc:docMk/>
            <pc:sldMk cId="3619898189" sldId="265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2T21:06:46.545" v="2469" actId="2696"/>
        <pc:sldMkLst>
          <pc:docMk/>
          <pc:sldMk cId="415519372" sldId="266"/>
        </pc:sldMkLst>
      </pc:sldChg>
      <pc:sldChg chg="del">
        <pc:chgData name="Pletcher, Mark" userId="c71487a2-e4d9-4f66-8a6d-4e7a38dad467" providerId="ADAL" clId="{9E79061F-AF46-4B1B-A503-042FCE04E0E4}" dt="2020-07-02T20:45:17.554" v="1951" actId="2696"/>
        <pc:sldMkLst>
          <pc:docMk/>
          <pc:sldMk cId="1950935904" sldId="267"/>
        </pc:sldMkLst>
      </pc:sldChg>
      <pc:sldChg chg="del">
        <pc:chgData name="Pletcher, Mark" userId="c71487a2-e4d9-4f66-8a6d-4e7a38dad467" providerId="ADAL" clId="{9E79061F-AF46-4B1B-A503-042FCE04E0E4}" dt="2020-07-02T18:21:39.706" v="4" actId="2696"/>
        <pc:sldMkLst>
          <pc:docMk/>
          <pc:sldMk cId="2781834485" sldId="269"/>
        </pc:sldMkLst>
      </pc:sldChg>
      <pc:sldChg chg="modSp">
        <pc:chgData name="Pletcher, Mark" userId="c71487a2-e4d9-4f66-8a6d-4e7a38dad467" providerId="ADAL" clId="{9E79061F-AF46-4B1B-A503-042FCE04E0E4}" dt="2020-07-02T21:37:18.849" v="3030" actId="20577"/>
        <pc:sldMkLst>
          <pc:docMk/>
          <pc:sldMk cId="1676760157" sldId="270"/>
        </pc:sldMkLst>
        <pc:spChg chg="mod">
          <ac:chgData name="Pletcher, Mark" userId="c71487a2-e4d9-4f66-8a6d-4e7a38dad467" providerId="ADAL" clId="{9E79061F-AF46-4B1B-A503-042FCE04E0E4}" dt="2020-07-02T21:36:50.055" v="2967" actId="20577"/>
          <ac:spMkLst>
            <pc:docMk/>
            <pc:sldMk cId="1676760157" sldId="270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2T21:37:18.849" v="3030" actId="20577"/>
          <ac:spMkLst>
            <pc:docMk/>
            <pc:sldMk cId="1676760157" sldId="270"/>
            <ac:spMk id="3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2T21:07:05.569" v="2507" actId="14"/>
        <pc:sldMkLst>
          <pc:docMk/>
          <pc:sldMk cId="564714366" sldId="271"/>
        </pc:sldMkLst>
        <pc:spChg chg="mod">
          <ac:chgData name="Pletcher, Mark" userId="c71487a2-e4d9-4f66-8a6d-4e7a38dad467" providerId="ADAL" clId="{9E79061F-AF46-4B1B-A503-042FCE04E0E4}" dt="2020-07-02T21:06:59.542" v="2499" actId="20577"/>
          <ac:spMkLst>
            <pc:docMk/>
            <pc:sldMk cId="564714366" sldId="271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2T21:07:05.569" v="2507" actId="14"/>
          <ac:spMkLst>
            <pc:docMk/>
            <pc:sldMk cId="564714366" sldId="271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2T20:45:17.538" v="1949" actId="2696"/>
        <pc:sldMkLst>
          <pc:docMk/>
          <pc:sldMk cId="551508351" sldId="272"/>
        </pc:sldMkLst>
      </pc:sldChg>
      <pc:sldChg chg="modSp">
        <pc:chgData name="Pletcher, Mark" userId="c71487a2-e4d9-4f66-8a6d-4e7a38dad467" providerId="ADAL" clId="{9E79061F-AF46-4B1B-A503-042FCE04E0E4}" dt="2020-07-02T21:37:40.456" v="3039" actId="20577"/>
        <pc:sldMkLst>
          <pc:docMk/>
          <pc:sldMk cId="3423634652" sldId="273"/>
        </pc:sldMkLst>
        <pc:spChg chg="mod">
          <ac:chgData name="Pletcher, Mark" userId="c71487a2-e4d9-4f66-8a6d-4e7a38dad467" providerId="ADAL" clId="{9E79061F-AF46-4B1B-A503-042FCE04E0E4}" dt="2020-07-02T21:37:34.445" v="3037" actId="20577"/>
          <ac:spMkLst>
            <pc:docMk/>
            <pc:sldMk cId="3423634652" sldId="273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2T21:37:40.456" v="3039" actId="20577"/>
          <ac:spMkLst>
            <pc:docMk/>
            <pc:sldMk cId="3423634652" sldId="273"/>
            <ac:spMk id="3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2T21:42:24.660" v="3115" actId="20577"/>
        <pc:sldMkLst>
          <pc:docMk/>
          <pc:sldMk cId="1201406093" sldId="275"/>
        </pc:sldMkLst>
        <pc:spChg chg="mod">
          <ac:chgData name="Pletcher, Mark" userId="c71487a2-e4d9-4f66-8a6d-4e7a38dad467" providerId="ADAL" clId="{9E79061F-AF46-4B1B-A503-042FCE04E0E4}" dt="2020-07-02T21:42:24.660" v="3115" actId="20577"/>
          <ac:spMkLst>
            <pc:docMk/>
            <pc:sldMk cId="1201406093" sldId="275"/>
            <ac:spMk id="3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2T21:50:14.835" v="3553" actId="20577"/>
        <pc:sldMkLst>
          <pc:docMk/>
          <pc:sldMk cId="2460945884" sldId="276"/>
        </pc:sldMkLst>
        <pc:spChg chg="mod">
          <ac:chgData name="Pletcher, Mark" userId="c71487a2-e4d9-4f66-8a6d-4e7a38dad467" providerId="ADAL" clId="{9E79061F-AF46-4B1B-A503-042FCE04E0E4}" dt="2020-07-02T21:50:14.835" v="3553" actId="20577"/>
          <ac:spMkLst>
            <pc:docMk/>
            <pc:sldMk cId="2460945884" sldId="276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2T20:45:17.538" v="1950" actId="2696"/>
        <pc:sldMkLst>
          <pc:docMk/>
          <pc:sldMk cId="1438588585" sldId="277"/>
        </pc:sldMkLst>
      </pc:sldChg>
      <pc:sldChg chg="del">
        <pc:chgData name="Pletcher, Mark" userId="c71487a2-e4d9-4f66-8a6d-4e7a38dad467" providerId="ADAL" clId="{9E79061F-AF46-4B1B-A503-042FCE04E0E4}" dt="2020-07-02T20:45:17.585" v="1953" actId="2696"/>
        <pc:sldMkLst>
          <pc:docMk/>
          <pc:sldMk cId="725240579" sldId="278"/>
        </pc:sldMkLst>
      </pc:sldChg>
      <pc:sldChg chg="del">
        <pc:chgData name="Pletcher, Mark" userId="c71487a2-e4d9-4f66-8a6d-4e7a38dad467" providerId="ADAL" clId="{9E79061F-AF46-4B1B-A503-042FCE04E0E4}" dt="2020-07-02T20:45:17.851" v="1980" actId="2696"/>
        <pc:sldMkLst>
          <pc:docMk/>
          <pc:sldMk cId="1399857" sldId="285"/>
        </pc:sldMkLst>
      </pc:sldChg>
      <pc:sldChg chg="del">
        <pc:chgData name="Pletcher, Mark" userId="c71487a2-e4d9-4f66-8a6d-4e7a38dad467" providerId="ADAL" clId="{9E79061F-AF46-4B1B-A503-042FCE04E0E4}" dt="2020-07-02T20:45:17.663" v="1962" actId="2696"/>
        <pc:sldMkLst>
          <pc:docMk/>
          <pc:sldMk cId="1204811168" sldId="290"/>
        </pc:sldMkLst>
      </pc:sldChg>
      <pc:sldChg chg="del">
        <pc:chgData name="Pletcher, Mark" userId="c71487a2-e4d9-4f66-8a6d-4e7a38dad467" providerId="ADAL" clId="{9E79061F-AF46-4B1B-A503-042FCE04E0E4}" dt="2020-07-02T20:45:17.929" v="1991" actId="2696"/>
        <pc:sldMkLst>
          <pc:docMk/>
          <pc:sldMk cId="892477055" sldId="291"/>
        </pc:sldMkLst>
      </pc:sldChg>
      <pc:sldChg chg="del">
        <pc:chgData name="Pletcher, Mark" userId="c71487a2-e4d9-4f66-8a6d-4e7a38dad467" providerId="ADAL" clId="{9E79061F-AF46-4B1B-A503-042FCE04E0E4}" dt="2020-07-02T20:45:17.710" v="1967" actId="2696"/>
        <pc:sldMkLst>
          <pc:docMk/>
          <pc:sldMk cId="2878183074" sldId="292"/>
        </pc:sldMkLst>
      </pc:sldChg>
      <pc:sldChg chg="del">
        <pc:chgData name="Pletcher, Mark" userId="c71487a2-e4d9-4f66-8a6d-4e7a38dad467" providerId="ADAL" clId="{9E79061F-AF46-4B1B-A503-042FCE04E0E4}" dt="2020-07-02T20:45:17.726" v="1968" actId="2696"/>
        <pc:sldMkLst>
          <pc:docMk/>
          <pc:sldMk cId="610860282" sldId="294"/>
        </pc:sldMkLst>
      </pc:sldChg>
      <pc:sldChg chg="del">
        <pc:chgData name="Pletcher, Mark" userId="c71487a2-e4d9-4f66-8a6d-4e7a38dad467" providerId="ADAL" clId="{9E79061F-AF46-4B1B-A503-042FCE04E0E4}" dt="2020-07-02T20:45:17.726" v="1969" actId="2696"/>
        <pc:sldMkLst>
          <pc:docMk/>
          <pc:sldMk cId="247509584" sldId="295"/>
        </pc:sldMkLst>
      </pc:sldChg>
      <pc:sldChg chg="del">
        <pc:chgData name="Pletcher, Mark" userId="c71487a2-e4d9-4f66-8a6d-4e7a38dad467" providerId="ADAL" clId="{9E79061F-AF46-4B1B-A503-042FCE04E0E4}" dt="2020-07-02T20:45:17.741" v="1970" actId="2696"/>
        <pc:sldMkLst>
          <pc:docMk/>
          <pc:sldMk cId="2114984173" sldId="296"/>
        </pc:sldMkLst>
      </pc:sldChg>
      <pc:sldChg chg="del">
        <pc:chgData name="Pletcher, Mark" userId="c71487a2-e4d9-4f66-8a6d-4e7a38dad467" providerId="ADAL" clId="{9E79061F-AF46-4B1B-A503-042FCE04E0E4}" dt="2020-07-02T20:45:17.569" v="1952" actId="2696"/>
        <pc:sldMkLst>
          <pc:docMk/>
          <pc:sldMk cId="2998659571" sldId="297"/>
        </pc:sldMkLst>
      </pc:sldChg>
      <pc:sldChg chg="del">
        <pc:chgData name="Pletcher, Mark" userId="c71487a2-e4d9-4f66-8a6d-4e7a38dad467" providerId="ADAL" clId="{9E79061F-AF46-4B1B-A503-042FCE04E0E4}" dt="2020-07-02T20:45:17.710" v="1966" actId="2696"/>
        <pc:sldMkLst>
          <pc:docMk/>
          <pc:sldMk cId="1059063392" sldId="298"/>
        </pc:sldMkLst>
      </pc:sldChg>
      <pc:sldChg chg="del">
        <pc:chgData name="Pletcher, Mark" userId="c71487a2-e4d9-4f66-8a6d-4e7a38dad467" providerId="ADAL" clId="{9E79061F-AF46-4B1B-A503-042FCE04E0E4}" dt="2020-07-02T20:45:17.741" v="1971" actId="2696"/>
        <pc:sldMkLst>
          <pc:docMk/>
          <pc:sldMk cId="4097572048" sldId="301"/>
        </pc:sldMkLst>
      </pc:sldChg>
      <pc:sldChg chg="del">
        <pc:chgData name="Pletcher, Mark" userId="c71487a2-e4d9-4f66-8a6d-4e7a38dad467" providerId="ADAL" clId="{9E79061F-AF46-4B1B-A503-042FCE04E0E4}" dt="2020-07-02T20:45:17.757" v="1972" actId="2696"/>
        <pc:sldMkLst>
          <pc:docMk/>
          <pc:sldMk cId="731828539" sldId="302"/>
        </pc:sldMkLst>
      </pc:sldChg>
      <pc:sldChg chg="del">
        <pc:chgData name="Pletcher, Mark" userId="c71487a2-e4d9-4f66-8a6d-4e7a38dad467" providerId="ADAL" clId="{9E79061F-AF46-4B1B-A503-042FCE04E0E4}" dt="2020-07-02T20:45:17.757" v="1973" actId="2696"/>
        <pc:sldMkLst>
          <pc:docMk/>
          <pc:sldMk cId="1279939698" sldId="303"/>
        </pc:sldMkLst>
      </pc:sldChg>
      <pc:sldChg chg="del">
        <pc:chgData name="Pletcher, Mark" userId="c71487a2-e4d9-4f66-8a6d-4e7a38dad467" providerId="ADAL" clId="{9E79061F-AF46-4B1B-A503-042FCE04E0E4}" dt="2020-07-02T20:45:17.773" v="1975" actId="2696"/>
        <pc:sldMkLst>
          <pc:docMk/>
          <pc:sldMk cId="3210479395" sldId="305"/>
        </pc:sldMkLst>
      </pc:sldChg>
      <pc:sldChg chg="del">
        <pc:chgData name="Pletcher, Mark" userId="c71487a2-e4d9-4f66-8a6d-4e7a38dad467" providerId="ADAL" clId="{9E79061F-AF46-4B1B-A503-042FCE04E0E4}" dt="2020-07-02T20:45:17.788" v="1976" actId="2696"/>
        <pc:sldMkLst>
          <pc:docMk/>
          <pc:sldMk cId="3490747827" sldId="306"/>
        </pc:sldMkLst>
      </pc:sldChg>
      <pc:sldChg chg="del">
        <pc:chgData name="Pletcher, Mark" userId="c71487a2-e4d9-4f66-8a6d-4e7a38dad467" providerId="ADAL" clId="{9E79061F-AF46-4B1B-A503-042FCE04E0E4}" dt="2020-07-02T20:45:17.804" v="1978" actId="2696"/>
        <pc:sldMkLst>
          <pc:docMk/>
          <pc:sldMk cId="1752784155" sldId="307"/>
        </pc:sldMkLst>
      </pc:sldChg>
      <pc:sldChg chg="del">
        <pc:chgData name="Pletcher, Mark" userId="c71487a2-e4d9-4f66-8a6d-4e7a38dad467" providerId="ADAL" clId="{9E79061F-AF46-4B1B-A503-042FCE04E0E4}" dt="2020-07-02T20:45:17.944" v="1992" actId="2696"/>
        <pc:sldMkLst>
          <pc:docMk/>
          <pc:sldMk cId="3193805489" sldId="310"/>
        </pc:sldMkLst>
      </pc:sldChg>
      <pc:sldChg chg="del">
        <pc:chgData name="Pletcher, Mark" userId="c71487a2-e4d9-4f66-8a6d-4e7a38dad467" providerId="ADAL" clId="{9E79061F-AF46-4B1B-A503-042FCE04E0E4}" dt="2020-07-02T20:45:17.944" v="1993" actId="2696"/>
        <pc:sldMkLst>
          <pc:docMk/>
          <pc:sldMk cId="2309511153" sldId="311"/>
        </pc:sldMkLst>
      </pc:sldChg>
      <pc:sldChg chg="del">
        <pc:chgData name="Pletcher, Mark" userId="c71487a2-e4d9-4f66-8a6d-4e7a38dad467" providerId="ADAL" clId="{9E79061F-AF46-4B1B-A503-042FCE04E0E4}" dt="2020-07-02T20:45:17.960" v="1994" actId="2696"/>
        <pc:sldMkLst>
          <pc:docMk/>
          <pc:sldMk cId="1076495641" sldId="312"/>
        </pc:sldMkLst>
      </pc:sldChg>
      <pc:sldChg chg="del">
        <pc:chgData name="Pletcher, Mark" userId="c71487a2-e4d9-4f66-8a6d-4e7a38dad467" providerId="ADAL" clId="{9E79061F-AF46-4B1B-A503-042FCE04E0E4}" dt="2020-07-02T20:45:17.960" v="1995" actId="2696"/>
        <pc:sldMkLst>
          <pc:docMk/>
          <pc:sldMk cId="1953958109" sldId="313"/>
        </pc:sldMkLst>
      </pc:sldChg>
      <pc:sldChg chg="del">
        <pc:chgData name="Pletcher, Mark" userId="c71487a2-e4d9-4f66-8a6d-4e7a38dad467" providerId="ADAL" clId="{9E79061F-AF46-4B1B-A503-042FCE04E0E4}" dt="2020-07-02T20:45:17.976" v="1996" actId="2696"/>
        <pc:sldMkLst>
          <pc:docMk/>
          <pc:sldMk cId="681974483" sldId="314"/>
        </pc:sldMkLst>
      </pc:sldChg>
      <pc:sldChg chg="del">
        <pc:chgData name="Pletcher, Mark" userId="c71487a2-e4d9-4f66-8a6d-4e7a38dad467" providerId="ADAL" clId="{9E79061F-AF46-4B1B-A503-042FCE04E0E4}" dt="2020-07-02T20:45:17.976" v="1997" actId="2696"/>
        <pc:sldMkLst>
          <pc:docMk/>
          <pc:sldMk cId="1223858294" sldId="318"/>
        </pc:sldMkLst>
      </pc:sldChg>
      <pc:sldChg chg="del">
        <pc:chgData name="Pletcher, Mark" userId="c71487a2-e4d9-4f66-8a6d-4e7a38dad467" providerId="ADAL" clId="{9E79061F-AF46-4B1B-A503-042FCE04E0E4}" dt="2020-07-02T20:45:17.585" v="1954" actId="2696"/>
        <pc:sldMkLst>
          <pc:docMk/>
          <pc:sldMk cId="2252616105" sldId="341"/>
        </pc:sldMkLst>
      </pc:sldChg>
      <pc:sldChg chg="del">
        <pc:chgData name="Pletcher, Mark" userId="c71487a2-e4d9-4f66-8a6d-4e7a38dad467" providerId="ADAL" clId="{9E79061F-AF46-4B1B-A503-042FCE04E0E4}" dt="2020-07-02T20:45:17.601" v="1955" actId="2696"/>
        <pc:sldMkLst>
          <pc:docMk/>
          <pc:sldMk cId="3703715459" sldId="342"/>
        </pc:sldMkLst>
      </pc:sldChg>
      <pc:sldChg chg="del">
        <pc:chgData name="Pletcher, Mark" userId="c71487a2-e4d9-4f66-8a6d-4e7a38dad467" providerId="ADAL" clId="{9E79061F-AF46-4B1B-A503-042FCE04E0E4}" dt="2020-07-02T20:45:17.616" v="1956" actId="2696"/>
        <pc:sldMkLst>
          <pc:docMk/>
          <pc:sldMk cId="3991772044" sldId="343"/>
        </pc:sldMkLst>
      </pc:sldChg>
      <pc:sldChg chg="del">
        <pc:chgData name="Pletcher, Mark" userId="c71487a2-e4d9-4f66-8a6d-4e7a38dad467" providerId="ADAL" clId="{9E79061F-AF46-4B1B-A503-042FCE04E0E4}" dt="2020-07-02T20:45:17.616" v="1957" actId="2696"/>
        <pc:sldMkLst>
          <pc:docMk/>
          <pc:sldMk cId="2613218098" sldId="345"/>
        </pc:sldMkLst>
      </pc:sldChg>
      <pc:sldChg chg="del">
        <pc:chgData name="Pletcher, Mark" userId="c71487a2-e4d9-4f66-8a6d-4e7a38dad467" providerId="ADAL" clId="{9E79061F-AF46-4B1B-A503-042FCE04E0E4}" dt="2020-07-02T20:45:17.632" v="1958" actId="2696"/>
        <pc:sldMkLst>
          <pc:docMk/>
          <pc:sldMk cId="2245394656" sldId="346"/>
        </pc:sldMkLst>
      </pc:sldChg>
      <pc:sldChg chg="del">
        <pc:chgData name="Pletcher, Mark" userId="c71487a2-e4d9-4f66-8a6d-4e7a38dad467" providerId="ADAL" clId="{9E79061F-AF46-4B1B-A503-042FCE04E0E4}" dt="2020-07-02T20:45:17.804" v="1977" actId="2696"/>
        <pc:sldMkLst>
          <pc:docMk/>
          <pc:sldMk cId="2806547784" sldId="347"/>
        </pc:sldMkLst>
      </pc:sldChg>
      <pc:sldChg chg="del">
        <pc:chgData name="Pletcher, Mark" userId="c71487a2-e4d9-4f66-8a6d-4e7a38dad467" providerId="ADAL" clId="{9E79061F-AF46-4B1B-A503-042FCE04E0E4}" dt="2020-07-02T20:45:17.866" v="1982" actId="2696"/>
        <pc:sldMkLst>
          <pc:docMk/>
          <pc:sldMk cId="2103533046" sldId="348"/>
        </pc:sldMkLst>
      </pc:sldChg>
      <pc:sldChg chg="del">
        <pc:chgData name="Pletcher, Mark" userId="c71487a2-e4d9-4f66-8a6d-4e7a38dad467" providerId="ADAL" clId="{9E79061F-AF46-4B1B-A503-042FCE04E0E4}" dt="2020-07-02T20:45:17.882" v="1983" actId="2696"/>
        <pc:sldMkLst>
          <pc:docMk/>
          <pc:sldMk cId="2665211384" sldId="349"/>
        </pc:sldMkLst>
      </pc:sldChg>
      <pc:sldChg chg="del">
        <pc:chgData name="Pletcher, Mark" userId="c71487a2-e4d9-4f66-8a6d-4e7a38dad467" providerId="ADAL" clId="{9E79061F-AF46-4B1B-A503-042FCE04E0E4}" dt="2020-07-02T20:45:17.897" v="1984" actId="2696"/>
        <pc:sldMkLst>
          <pc:docMk/>
          <pc:sldMk cId="1810977019" sldId="350"/>
        </pc:sldMkLst>
      </pc:sldChg>
      <pc:sldChg chg="del">
        <pc:chgData name="Pletcher, Mark" userId="c71487a2-e4d9-4f66-8a6d-4e7a38dad467" providerId="ADAL" clId="{9E79061F-AF46-4B1B-A503-042FCE04E0E4}" dt="2020-07-02T20:45:17.897" v="1985" actId="2696"/>
        <pc:sldMkLst>
          <pc:docMk/>
          <pc:sldMk cId="3435988692" sldId="351"/>
        </pc:sldMkLst>
      </pc:sldChg>
      <pc:sldChg chg="del">
        <pc:chgData name="Pletcher, Mark" userId="c71487a2-e4d9-4f66-8a6d-4e7a38dad467" providerId="ADAL" clId="{9E79061F-AF46-4B1B-A503-042FCE04E0E4}" dt="2020-07-02T20:45:17.913" v="1986" actId="2696"/>
        <pc:sldMkLst>
          <pc:docMk/>
          <pc:sldMk cId="3278993702" sldId="352"/>
        </pc:sldMkLst>
      </pc:sldChg>
      <pc:sldChg chg="del">
        <pc:chgData name="Pletcher, Mark" userId="c71487a2-e4d9-4f66-8a6d-4e7a38dad467" providerId="ADAL" clId="{9E79061F-AF46-4B1B-A503-042FCE04E0E4}" dt="2020-07-02T20:45:18.007" v="2000" actId="2696"/>
        <pc:sldMkLst>
          <pc:docMk/>
          <pc:sldMk cId="3229004575" sldId="353"/>
        </pc:sldMkLst>
      </pc:sldChg>
      <pc:sldChg chg="del">
        <pc:chgData name="Pletcher, Mark" userId="c71487a2-e4d9-4f66-8a6d-4e7a38dad467" providerId="ADAL" clId="{9E79061F-AF46-4B1B-A503-042FCE04E0E4}" dt="2020-07-02T20:45:18.007" v="2001" actId="2696"/>
        <pc:sldMkLst>
          <pc:docMk/>
          <pc:sldMk cId="1905810904" sldId="354"/>
        </pc:sldMkLst>
      </pc:sldChg>
      <pc:sldChg chg="del">
        <pc:chgData name="Pletcher, Mark" userId="c71487a2-e4d9-4f66-8a6d-4e7a38dad467" providerId="ADAL" clId="{9E79061F-AF46-4B1B-A503-042FCE04E0E4}" dt="2020-07-02T20:45:18.022" v="2002" actId="2696"/>
        <pc:sldMkLst>
          <pc:docMk/>
          <pc:sldMk cId="632315057" sldId="355"/>
        </pc:sldMkLst>
      </pc:sldChg>
      <pc:sldChg chg="del">
        <pc:chgData name="Pletcher, Mark" userId="c71487a2-e4d9-4f66-8a6d-4e7a38dad467" providerId="ADAL" clId="{9E79061F-AF46-4B1B-A503-042FCE04E0E4}" dt="2020-07-02T20:45:17.976" v="1998" actId="2696"/>
        <pc:sldMkLst>
          <pc:docMk/>
          <pc:sldMk cId="237126253" sldId="356"/>
        </pc:sldMkLst>
      </pc:sldChg>
      <pc:sldChg chg="del">
        <pc:chgData name="Pletcher, Mark" userId="c71487a2-e4d9-4f66-8a6d-4e7a38dad467" providerId="ADAL" clId="{9E79061F-AF46-4B1B-A503-042FCE04E0E4}" dt="2020-07-02T20:45:18.054" v="2005" actId="2696"/>
        <pc:sldMkLst>
          <pc:docMk/>
          <pc:sldMk cId="2155268241" sldId="358"/>
        </pc:sldMkLst>
      </pc:sldChg>
      <pc:sldChg chg="del">
        <pc:chgData name="Pletcher, Mark" userId="c71487a2-e4d9-4f66-8a6d-4e7a38dad467" providerId="ADAL" clId="{9E79061F-AF46-4B1B-A503-042FCE04E0E4}" dt="2020-07-02T20:45:18.022" v="2003" actId="2696"/>
        <pc:sldMkLst>
          <pc:docMk/>
          <pc:sldMk cId="1554691357" sldId="359"/>
        </pc:sldMkLst>
      </pc:sldChg>
      <pc:sldChg chg="del">
        <pc:chgData name="Pletcher, Mark" userId="c71487a2-e4d9-4f66-8a6d-4e7a38dad467" providerId="ADAL" clId="{9E79061F-AF46-4B1B-A503-042FCE04E0E4}" dt="2020-07-02T20:45:18.038" v="2004" actId="2696"/>
        <pc:sldMkLst>
          <pc:docMk/>
          <pc:sldMk cId="3675468343" sldId="360"/>
        </pc:sldMkLst>
      </pc:sldChg>
      <pc:sldChg chg="del">
        <pc:chgData name="Pletcher, Mark" userId="c71487a2-e4d9-4f66-8a6d-4e7a38dad467" providerId="ADAL" clId="{9E79061F-AF46-4B1B-A503-042FCE04E0E4}" dt="2020-07-02T20:45:18.116" v="2011" actId="2696"/>
        <pc:sldMkLst>
          <pc:docMk/>
          <pc:sldMk cId="1126662680" sldId="364"/>
        </pc:sldMkLst>
      </pc:sldChg>
      <pc:sldChg chg="del">
        <pc:chgData name="Pletcher, Mark" userId="c71487a2-e4d9-4f66-8a6d-4e7a38dad467" providerId="ADAL" clId="{9E79061F-AF46-4B1B-A503-042FCE04E0E4}" dt="2020-07-02T20:45:18.069" v="2006" actId="2696"/>
        <pc:sldMkLst>
          <pc:docMk/>
          <pc:sldMk cId="6595688" sldId="369"/>
        </pc:sldMkLst>
      </pc:sldChg>
      <pc:sldChg chg="del">
        <pc:chgData name="Pletcher, Mark" userId="c71487a2-e4d9-4f66-8a6d-4e7a38dad467" providerId="ADAL" clId="{9E79061F-AF46-4B1B-A503-042FCE04E0E4}" dt="2020-07-02T20:45:18.069" v="2007" actId="2696"/>
        <pc:sldMkLst>
          <pc:docMk/>
          <pc:sldMk cId="3367033508" sldId="370"/>
        </pc:sldMkLst>
      </pc:sldChg>
      <pc:sldChg chg="del">
        <pc:chgData name="Pletcher, Mark" userId="c71487a2-e4d9-4f66-8a6d-4e7a38dad467" providerId="ADAL" clId="{9E79061F-AF46-4B1B-A503-042FCE04E0E4}" dt="2020-07-02T20:45:18.085" v="2008" actId="2696"/>
        <pc:sldMkLst>
          <pc:docMk/>
          <pc:sldMk cId="1235918547" sldId="371"/>
        </pc:sldMkLst>
      </pc:sldChg>
      <pc:sldChg chg="del">
        <pc:chgData name="Pletcher, Mark" userId="c71487a2-e4d9-4f66-8a6d-4e7a38dad467" providerId="ADAL" clId="{9E79061F-AF46-4B1B-A503-042FCE04E0E4}" dt="2020-07-02T20:45:18.132" v="2013" actId="2696"/>
        <pc:sldMkLst>
          <pc:docMk/>
          <pc:sldMk cId="4197167593" sldId="373"/>
        </pc:sldMkLst>
      </pc:sldChg>
      <pc:sldChg chg="del">
        <pc:chgData name="Pletcher, Mark" userId="c71487a2-e4d9-4f66-8a6d-4e7a38dad467" providerId="ADAL" clId="{9E79061F-AF46-4B1B-A503-042FCE04E0E4}" dt="2020-07-02T20:45:18.085" v="2009" actId="2696"/>
        <pc:sldMkLst>
          <pc:docMk/>
          <pc:sldMk cId="1523922391" sldId="374"/>
        </pc:sldMkLst>
      </pc:sldChg>
      <pc:sldChg chg="del">
        <pc:chgData name="Pletcher, Mark" userId="c71487a2-e4d9-4f66-8a6d-4e7a38dad467" providerId="ADAL" clId="{9E79061F-AF46-4B1B-A503-042FCE04E0E4}" dt="2020-07-02T20:45:18.101" v="2010" actId="2696"/>
        <pc:sldMkLst>
          <pc:docMk/>
          <pc:sldMk cId="138182964" sldId="375"/>
        </pc:sldMkLst>
      </pc:sldChg>
      <pc:sldChg chg="del">
        <pc:chgData name="Pletcher, Mark" userId="c71487a2-e4d9-4f66-8a6d-4e7a38dad467" providerId="ADAL" clId="{9E79061F-AF46-4B1B-A503-042FCE04E0E4}" dt="2020-07-02T20:45:18.132" v="2014" actId="2696"/>
        <pc:sldMkLst>
          <pc:docMk/>
          <pc:sldMk cId="3373382159" sldId="376"/>
        </pc:sldMkLst>
      </pc:sldChg>
      <pc:sldChg chg="del">
        <pc:chgData name="Pletcher, Mark" userId="c71487a2-e4d9-4f66-8a6d-4e7a38dad467" providerId="ADAL" clId="{9E79061F-AF46-4B1B-A503-042FCE04E0E4}" dt="2020-07-02T20:45:18.116" v="2012" actId="2696"/>
        <pc:sldMkLst>
          <pc:docMk/>
          <pc:sldMk cId="1682698392" sldId="377"/>
        </pc:sldMkLst>
      </pc:sldChg>
      <pc:sldChg chg="del">
        <pc:chgData name="Pletcher, Mark" userId="c71487a2-e4d9-4f66-8a6d-4e7a38dad467" providerId="ADAL" clId="{9E79061F-AF46-4B1B-A503-042FCE04E0E4}" dt="2020-07-02T20:45:18.163" v="2016" actId="2696"/>
        <pc:sldMkLst>
          <pc:docMk/>
          <pc:sldMk cId="3409740967" sldId="379"/>
        </pc:sldMkLst>
      </pc:sldChg>
      <pc:sldChg chg="del">
        <pc:chgData name="Pletcher, Mark" userId="c71487a2-e4d9-4f66-8a6d-4e7a38dad467" providerId="ADAL" clId="{9E79061F-AF46-4B1B-A503-042FCE04E0E4}" dt="2020-07-02T20:45:18.163" v="2017" actId="2696"/>
        <pc:sldMkLst>
          <pc:docMk/>
          <pc:sldMk cId="3866938948" sldId="380"/>
        </pc:sldMkLst>
      </pc:sldChg>
      <pc:sldChg chg="del">
        <pc:chgData name="Pletcher, Mark" userId="c71487a2-e4d9-4f66-8a6d-4e7a38dad467" providerId="ADAL" clId="{9E79061F-AF46-4B1B-A503-042FCE04E0E4}" dt="2020-07-02T20:45:18.179" v="2018" actId="2696"/>
        <pc:sldMkLst>
          <pc:docMk/>
          <pc:sldMk cId="1512496172" sldId="386"/>
        </pc:sldMkLst>
      </pc:sldChg>
      <pc:sldChg chg="del">
        <pc:chgData name="Pletcher, Mark" userId="c71487a2-e4d9-4f66-8a6d-4e7a38dad467" providerId="ADAL" clId="{9E79061F-AF46-4B1B-A503-042FCE04E0E4}" dt="2020-07-02T20:45:18.179" v="2019" actId="2696"/>
        <pc:sldMkLst>
          <pc:docMk/>
          <pc:sldMk cId="1685569299" sldId="387"/>
        </pc:sldMkLst>
      </pc:sldChg>
      <pc:sldChg chg="del">
        <pc:chgData name="Pletcher, Mark" userId="c71487a2-e4d9-4f66-8a6d-4e7a38dad467" providerId="ADAL" clId="{9E79061F-AF46-4B1B-A503-042FCE04E0E4}" dt="2020-07-02T20:45:17.773" v="1974" actId="2696"/>
        <pc:sldMkLst>
          <pc:docMk/>
          <pc:sldMk cId="3618769714" sldId="391"/>
        </pc:sldMkLst>
      </pc:sldChg>
      <pc:sldChg chg="del">
        <pc:chgData name="Pletcher, Mark" userId="c71487a2-e4d9-4f66-8a6d-4e7a38dad467" providerId="ADAL" clId="{9E79061F-AF46-4B1B-A503-042FCE04E0E4}" dt="2020-07-02T20:45:17.835" v="1979" actId="2696"/>
        <pc:sldMkLst>
          <pc:docMk/>
          <pc:sldMk cId="1752784155" sldId="393"/>
        </pc:sldMkLst>
      </pc:sldChg>
      <pc:sldChg chg="del">
        <pc:chgData name="Pletcher, Mark" userId="c71487a2-e4d9-4f66-8a6d-4e7a38dad467" providerId="ADAL" clId="{9E79061F-AF46-4B1B-A503-042FCE04E0E4}" dt="2020-07-02T20:45:17.851" v="1981" actId="2696"/>
        <pc:sldMkLst>
          <pc:docMk/>
          <pc:sldMk cId="2103533046" sldId="394"/>
        </pc:sldMkLst>
      </pc:sldChg>
      <pc:sldChg chg="del">
        <pc:chgData name="Pletcher, Mark" userId="c71487a2-e4d9-4f66-8a6d-4e7a38dad467" providerId="ADAL" clId="{9E79061F-AF46-4B1B-A503-042FCE04E0E4}" dt="2020-07-02T20:45:18.147" v="2015" actId="2696"/>
        <pc:sldMkLst>
          <pc:docMk/>
          <pc:sldMk cId="1556122888" sldId="395"/>
        </pc:sldMkLst>
      </pc:sldChg>
      <pc:sldChg chg="del">
        <pc:chgData name="Pletcher, Mark" userId="c71487a2-e4d9-4f66-8a6d-4e7a38dad467" providerId="ADAL" clId="{9E79061F-AF46-4B1B-A503-042FCE04E0E4}" dt="2020-07-02T20:45:17.648" v="1960" actId="2696"/>
        <pc:sldMkLst>
          <pc:docMk/>
          <pc:sldMk cId="2245394656" sldId="396"/>
        </pc:sldMkLst>
      </pc:sldChg>
      <pc:sldChg chg="del">
        <pc:chgData name="Pletcher, Mark" userId="c71487a2-e4d9-4f66-8a6d-4e7a38dad467" providerId="ADAL" clId="{9E79061F-AF46-4B1B-A503-042FCE04E0E4}" dt="2020-07-02T20:45:17.648" v="1959" actId="2696"/>
        <pc:sldMkLst>
          <pc:docMk/>
          <pc:sldMk cId="2245394656" sldId="397"/>
        </pc:sldMkLst>
      </pc:sldChg>
      <pc:sldChg chg="del">
        <pc:chgData name="Pletcher, Mark" userId="c71487a2-e4d9-4f66-8a6d-4e7a38dad467" providerId="ADAL" clId="{9E79061F-AF46-4B1B-A503-042FCE04E0E4}" dt="2020-07-02T20:45:17.663" v="1961" actId="2696"/>
        <pc:sldMkLst>
          <pc:docMk/>
          <pc:sldMk cId="2245394656" sldId="398"/>
        </pc:sldMkLst>
      </pc:sldChg>
      <pc:sldChg chg="modSp">
        <pc:chgData name="Pletcher, Mark" userId="c71487a2-e4d9-4f66-8a6d-4e7a38dad467" providerId="ADAL" clId="{9E79061F-AF46-4B1B-A503-042FCE04E0E4}" dt="2020-07-02T21:36:39.108" v="2953"/>
        <pc:sldMkLst>
          <pc:docMk/>
          <pc:sldMk cId="803253833" sldId="404"/>
        </pc:sldMkLst>
        <pc:spChg chg="mod">
          <ac:chgData name="Pletcher, Mark" userId="c71487a2-e4d9-4f66-8a6d-4e7a38dad467" providerId="ADAL" clId="{9E79061F-AF46-4B1B-A503-042FCE04E0E4}" dt="2020-07-02T21:36:39.108" v="2953"/>
          <ac:spMkLst>
            <pc:docMk/>
            <pc:sldMk cId="803253833" sldId="404"/>
            <ac:spMk id="2" creationId="{00000000-0000-0000-0000-000000000000}"/>
          </ac:spMkLst>
        </pc:spChg>
        <pc:graphicFrameChg chg="mod modGraphic">
          <ac:chgData name="Pletcher, Mark" userId="c71487a2-e4d9-4f66-8a6d-4e7a38dad467" providerId="ADAL" clId="{9E79061F-AF46-4B1B-A503-042FCE04E0E4}" dt="2020-07-02T21:29:48.053" v="2511" actId="403"/>
          <ac:graphicFrameMkLst>
            <pc:docMk/>
            <pc:sldMk cId="803253833" sldId="404"/>
            <ac:graphicFrameMk id="7" creationId="{00000000-0000-0000-0000-000000000000}"/>
          </ac:graphicFrameMkLst>
        </pc:graphicFrameChg>
      </pc:sldChg>
      <pc:sldChg chg="addSp delSp modSp del">
        <pc:chgData name="Pletcher, Mark" userId="c71487a2-e4d9-4f66-8a6d-4e7a38dad467" providerId="ADAL" clId="{9E79061F-AF46-4B1B-A503-042FCE04E0E4}" dt="2020-07-02T21:31:08.864" v="2521" actId="2696"/>
        <pc:sldMkLst>
          <pc:docMk/>
          <pc:sldMk cId="808922717" sldId="407"/>
        </pc:sldMkLst>
        <pc:spChg chg="add del">
          <ac:chgData name="Pletcher, Mark" userId="c71487a2-e4d9-4f66-8a6d-4e7a38dad467" providerId="ADAL" clId="{9E79061F-AF46-4B1B-A503-042FCE04E0E4}" dt="2020-07-02T21:30:53.234" v="2518"/>
          <ac:spMkLst>
            <pc:docMk/>
            <pc:sldMk cId="808922717" sldId="407"/>
            <ac:spMk id="4" creationId="{5F16DB8C-2387-4C2C-865B-A5EB887EB544}"/>
          </ac:spMkLst>
        </pc:spChg>
        <pc:spChg chg="mod">
          <ac:chgData name="Pletcher, Mark" userId="c71487a2-e4d9-4f66-8a6d-4e7a38dad467" providerId="ADAL" clId="{9E79061F-AF46-4B1B-A503-042FCE04E0E4}" dt="2020-07-02T21:30:33.384" v="2515" actId="20577"/>
          <ac:spMkLst>
            <pc:docMk/>
            <pc:sldMk cId="808922717" sldId="407"/>
            <ac:spMk id="5" creationId="{00000000-0000-0000-0000-000000000000}"/>
          </ac:spMkLst>
        </pc:spChg>
        <pc:graphicFrameChg chg="del">
          <ac:chgData name="Pletcher, Mark" userId="c71487a2-e4d9-4f66-8a6d-4e7a38dad467" providerId="ADAL" clId="{9E79061F-AF46-4B1B-A503-042FCE04E0E4}" dt="2020-07-02T21:30:51.737" v="2516" actId="478"/>
          <ac:graphicFrameMkLst>
            <pc:docMk/>
            <pc:sldMk cId="808922717" sldId="407"/>
            <ac:graphicFrameMk id="7" creationId="{00000000-0000-0000-0000-000000000000}"/>
          </ac:graphicFrameMkLst>
        </pc:graphicFrameChg>
      </pc:sldChg>
      <pc:sldChg chg="del">
        <pc:chgData name="Pletcher, Mark" userId="c71487a2-e4d9-4f66-8a6d-4e7a38dad467" providerId="ADAL" clId="{9E79061F-AF46-4B1B-A503-042FCE04E0E4}" dt="2020-07-02T20:45:17.991" v="1999" actId="2696"/>
        <pc:sldMkLst>
          <pc:docMk/>
          <pc:sldMk cId="3782846745" sldId="409"/>
        </pc:sldMkLst>
      </pc:sldChg>
      <pc:sldChg chg="modSp">
        <pc:chgData name="Pletcher, Mark" userId="c71487a2-e4d9-4f66-8a6d-4e7a38dad467" providerId="ADAL" clId="{9E79061F-AF46-4B1B-A503-042FCE04E0E4}" dt="2020-07-02T21:49:21.508" v="3457" actId="20577"/>
        <pc:sldMkLst>
          <pc:docMk/>
          <pc:sldMk cId="4086939011" sldId="410"/>
        </pc:sldMkLst>
        <pc:spChg chg="mod">
          <ac:chgData name="Pletcher, Mark" userId="c71487a2-e4d9-4f66-8a6d-4e7a38dad467" providerId="ADAL" clId="{9E79061F-AF46-4B1B-A503-042FCE04E0E4}" dt="2020-07-02T21:49:21.508" v="3457" actId="20577"/>
          <ac:spMkLst>
            <pc:docMk/>
            <pc:sldMk cId="4086939011" sldId="410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2T18:21:39.738" v="6" actId="2696"/>
        <pc:sldMkLst>
          <pc:docMk/>
          <pc:sldMk cId="3688347289" sldId="412"/>
        </pc:sldMkLst>
      </pc:sldChg>
      <pc:sldChg chg="del">
        <pc:chgData name="Pletcher, Mark" userId="c71487a2-e4d9-4f66-8a6d-4e7a38dad467" providerId="ADAL" clId="{9E79061F-AF46-4B1B-A503-042FCE04E0E4}" dt="2020-07-02T18:21:39.738" v="7" actId="2696"/>
        <pc:sldMkLst>
          <pc:docMk/>
          <pc:sldMk cId="2935473479" sldId="413"/>
        </pc:sldMkLst>
      </pc:sldChg>
      <pc:sldChg chg="del">
        <pc:chgData name="Pletcher, Mark" userId="c71487a2-e4d9-4f66-8a6d-4e7a38dad467" providerId="ADAL" clId="{9E79061F-AF46-4B1B-A503-042FCE04E0E4}" dt="2020-07-02T20:45:17.913" v="1988" actId="2696"/>
        <pc:sldMkLst>
          <pc:docMk/>
          <pc:sldMk cId="3064566352" sldId="414"/>
        </pc:sldMkLst>
      </pc:sldChg>
      <pc:sldChg chg="del">
        <pc:chgData name="Pletcher, Mark" userId="c71487a2-e4d9-4f66-8a6d-4e7a38dad467" providerId="ADAL" clId="{9E79061F-AF46-4B1B-A503-042FCE04E0E4}" dt="2020-07-02T20:45:17.929" v="1989" actId="2696"/>
        <pc:sldMkLst>
          <pc:docMk/>
          <pc:sldMk cId="3547832986" sldId="416"/>
        </pc:sldMkLst>
      </pc:sldChg>
      <pc:sldChg chg="del">
        <pc:chgData name="Pletcher, Mark" userId="c71487a2-e4d9-4f66-8a6d-4e7a38dad467" providerId="ADAL" clId="{9E79061F-AF46-4B1B-A503-042FCE04E0E4}" dt="2020-07-02T20:45:17.913" v="1987" actId="2696"/>
        <pc:sldMkLst>
          <pc:docMk/>
          <pc:sldMk cId="6323071" sldId="417"/>
        </pc:sldMkLst>
      </pc:sldChg>
      <pc:sldChg chg="del">
        <pc:chgData name="Pletcher, Mark" userId="c71487a2-e4d9-4f66-8a6d-4e7a38dad467" providerId="ADAL" clId="{9E79061F-AF46-4B1B-A503-042FCE04E0E4}" dt="2020-07-02T20:45:17.929" v="1990" actId="2696"/>
        <pc:sldMkLst>
          <pc:docMk/>
          <pc:sldMk cId="1680398016" sldId="418"/>
        </pc:sldMkLst>
      </pc:sldChg>
      <pc:sldChg chg="modSp">
        <pc:chgData name="Pletcher, Mark" userId="c71487a2-e4d9-4f66-8a6d-4e7a38dad467" providerId="ADAL" clId="{9E79061F-AF46-4B1B-A503-042FCE04E0E4}" dt="2020-07-02T21:00:40.508" v="2441" actId="20577"/>
        <pc:sldMkLst>
          <pc:docMk/>
          <pc:sldMk cId="666660226" sldId="419"/>
        </pc:sldMkLst>
        <pc:spChg chg="mod">
          <ac:chgData name="Pletcher, Mark" userId="c71487a2-e4d9-4f66-8a6d-4e7a38dad467" providerId="ADAL" clId="{9E79061F-AF46-4B1B-A503-042FCE04E0E4}" dt="2020-07-02T21:00:40.508" v="2441" actId="20577"/>
          <ac:spMkLst>
            <pc:docMk/>
            <pc:sldMk cId="666660226" sldId="419"/>
            <ac:spMk id="2" creationId="{00000000-0000-0000-0000-000000000000}"/>
          </ac:spMkLst>
        </pc:spChg>
        <pc:graphicFrameChg chg="mod modGraphic">
          <ac:chgData name="Pletcher, Mark" userId="c71487a2-e4d9-4f66-8a6d-4e7a38dad467" providerId="ADAL" clId="{9E79061F-AF46-4B1B-A503-042FCE04E0E4}" dt="2020-07-02T20:56:24.053" v="2330" actId="20577"/>
          <ac:graphicFrameMkLst>
            <pc:docMk/>
            <pc:sldMk cId="666660226" sldId="419"/>
            <ac:graphicFrameMk id="6" creationId="{00000000-0000-0000-0000-000000000000}"/>
          </ac:graphicFrameMkLst>
        </pc:graphicFrameChg>
      </pc:sldChg>
      <pc:sldChg chg="modSp">
        <pc:chgData name="Pletcher, Mark" userId="c71487a2-e4d9-4f66-8a6d-4e7a38dad467" providerId="ADAL" clId="{9E79061F-AF46-4B1B-A503-042FCE04E0E4}" dt="2020-07-02T20:57:12.775" v="2372" actId="20577"/>
        <pc:sldMkLst>
          <pc:docMk/>
          <pc:sldMk cId="3175807149" sldId="420"/>
        </pc:sldMkLst>
        <pc:spChg chg="mod">
          <ac:chgData name="Pletcher, Mark" userId="c71487a2-e4d9-4f66-8a6d-4e7a38dad467" providerId="ADAL" clId="{9E79061F-AF46-4B1B-A503-042FCE04E0E4}" dt="2020-07-02T20:57:12.775" v="2372" actId="20577"/>
          <ac:spMkLst>
            <pc:docMk/>
            <pc:sldMk cId="3175807149" sldId="420"/>
            <ac:spMk id="2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2T20:45:17.679" v="1963" actId="2696"/>
        <pc:sldMkLst>
          <pc:docMk/>
          <pc:sldMk cId="2470963619" sldId="423"/>
        </pc:sldMkLst>
      </pc:sldChg>
      <pc:sldChg chg="del">
        <pc:chgData name="Pletcher, Mark" userId="c71487a2-e4d9-4f66-8a6d-4e7a38dad467" providerId="ADAL" clId="{9E79061F-AF46-4B1B-A503-042FCE04E0E4}" dt="2020-07-02T20:45:17.694" v="1965" actId="2696"/>
        <pc:sldMkLst>
          <pc:docMk/>
          <pc:sldMk cId="1144054638" sldId="424"/>
        </pc:sldMkLst>
      </pc:sldChg>
      <pc:sldChg chg="del">
        <pc:chgData name="Pletcher, Mark" userId="c71487a2-e4d9-4f66-8a6d-4e7a38dad467" providerId="ADAL" clId="{9E79061F-AF46-4B1B-A503-042FCE04E0E4}" dt="2020-07-02T20:45:17.679" v="1964" actId="2696"/>
        <pc:sldMkLst>
          <pc:docMk/>
          <pc:sldMk cId="1617474288" sldId="425"/>
        </pc:sldMkLst>
      </pc:sldChg>
      <pc:sldChg chg="modSp add del">
        <pc:chgData name="Pletcher, Mark" userId="c71487a2-e4d9-4f66-8a6d-4e7a38dad467" providerId="ADAL" clId="{9E79061F-AF46-4B1B-A503-042FCE04E0E4}" dt="2020-07-02T18:36:51.353" v="450" actId="2696"/>
        <pc:sldMkLst>
          <pc:docMk/>
          <pc:sldMk cId="3114683666" sldId="426"/>
        </pc:sldMkLst>
        <pc:spChg chg="mod">
          <ac:chgData name="Pletcher, Mark" userId="c71487a2-e4d9-4f66-8a6d-4e7a38dad467" providerId="ADAL" clId="{9E79061F-AF46-4B1B-A503-042FCE04E0E4}" dt="2020-07-02T18:22:28.260" v="62" actId="20577"/>
          <ac:spMkLst>
            <pc:docMk/>
            <pc:sldMk cId="3114683666" sldId="426"/>
            <ac:spMk id="2" creationId="{08EECA0B-C5B0-4A60-8831-D5DBAA9FCB08}"/>
          </ac:spMkLst>
        </pc:spChg>
        <pc:spChg chg="mod">
          <ac:chgData name="Pletcher, Mark" userId="c71487a2-e4d9-4f66-8a6d-4e7a38dad467" providerId="ADAL" clId="{9E79061F-AF46-4B1B-A503-042FCE04E0E4}" dt="2020-07-02T18:24:04.380" v="199" actId="20577"/>
          <ac:spMkLst>
            <pc:docMk/>
            <pc:sldMk cId="3114683666" sldId="426"/>
            <ac:spMk id="3" creationId="{D4B49131-AC97-4333-BA86-8D1BD5DFD23A}"/>
          </ac:spMkLst>
        </pc:spChg>
      </pc:sldChg>
      <pc:sldChg chg="modSp add del">
        <pc:chgData name="Pletcher, Mark" userId="c71487a2-e4d9-4f66-8a6d-4e7a38dad467" providerId="ADAL" clId="{9E79061F-AF46-4B1B-A503-042FCE04E0E4}" dt="2020-07-02T18:36:57.115" v="451" actId="2696"/>
        <pc:sldMkLst>
          <pc:docMk/>
          <pc:sldMk cId="295976489" sldId="427"/>
        </pc:sldMkLst>
        <pc:spChg chg="mod">
          <ac:chgData name="Pletcher, Mark" userId="c71487a2-e4d9-4f66-8a6d-4e7a38dad467" providerId="ADAL" clId="{9E79061F-AF46-4B1B-A503-042FCE04E0E4}" dt="2020-07-02T18:24:14.199" v="222" actId="20577"/>
          <ac:spMkLst>
            <pc:docMk/>
            <pc:sldMk cId="295976489" sldId="427"/>
            <ac:spMk id="2" creationId="{E686E8A3-B340-47D4-954D-87796CF4D385}"/>
          </ac:spMkLst>
        </pc:spChg>
        <pc:spChg chg="mod">
          <ac:chgData name="Pletcher, Mark" userId="c71487a2-e4d9-4f66-8a6d-4e7a38dad467" providerId="ADAL" clId="{9E79061F-AF46-4B1B-A503-042FCE04E0E4}" dt="2020-07-02T18:24:35.088" v="316" actId="20577"/>
          <ac:spMkLst>
            <pc:docMk/>
            <pc:sldMk cId="295976489" sldId="427"/>
            <ac:spMk id="3" creationId="{AE6131E0-339F-4519-AA9D-C7E98A8CE3BB}"/>
          </ac:spMkLst>
        </pc:spChg>
      </pc:sldChg>
      <pc:sldChg chg="modSp add del">
        <pc:chgData name="Pletcher, Mark" userId="c71487a2-e4d9-4f66-8a6d-4e7a38dad467" providerId="ADAL" clId="{9E79061F-AF46-4B1B-A503-042FCE04E0E4}" dt="2020-07-02T18:39:18.270" v="534" actId="2696"/>
        <pc:sldMkLst>
          <pc:docMk/>
          <pc:sldMk cId="1359258848" sldId="428"/>
        </pc:sldMkLst>
        <pc:spChg chg="mod">
          <ac:chgData name="Pletcher, Mark" userId="c71487a2-e4d9-4f66-8a6d-4e7a38dad467" providerId="ADAL" clId="{9E79061F-AF46-4B1B-A503-042FCE04E0E4}" dt="2020-07-02T18:27:05.516" v="448" actId="20577"/>
          <ac:spMkLst>
            <pc:docMk/>
            <pc:sldMk cId="1359258848" sldId="428"/>
            <ac:spMk id="3" creationId="{AE6131E0-339F-4519-AA9D-C7E98A8CE3BB}"/>
          </ac:spMkLst>
        </pc:spChg>
      </pc:sldChg>
      <pc:sldChg chg="add">
        <pc:chgData name="Pletcher, Mark" userId="c71487a2-e4d9-4f66-8a6d-4e7a38dad467" providerId="ADAL" clId="{9E79061F-AF46-4B1B-A503-042FCE04E0E4}" dt="2020-07-02T18:36:31.094" v="449"/>
        <pc:sldMkLst>
          <pc:docMk/>
          <pc:sldMk cId="3911792753" sldId="429"/>
        </pc:sldMkLst>
      </pc:sldChg>
      <pc:sldChg chg="addSp modSp add">
        <pc:chgData name="Pletcher, Mark" userId="c71487a2-e4d9-4f66-8a6d-4e7a38dad467" providerId="ADAL" clId="{9E79061F-AF46-4B1B-A503-042FCE04E0E4}" dt="2020-07-02T20:44:57.223" v="1948" actId="20577"/>
        <pc:sldMkLst>
          <pc:docMk/>
          <pc:sldMk cId="2156243964" sldId="430"/>
        </pc:sldMkLst>
        <pc:spChg chg="add mod">
          <ac:chgData name="Pletcher, Mark" userId="c71487a2-e4d9-4f66-8a6d-4e7a38dad467" providerId="ADAL" clId="{9E79061F-AF46-4B1B-A503-042FCE04E0E4}" dt="2020-07-02T20:44:57.223" v="1948" actId="20577"/>
          <ac:spMkLst>
            <pc:docMk/>
            <pc:sldMk cId="2156243964" sldId="430"/>
            <ac:spMk id="4" creationId="{6E58FB8E-D520-472E-B5E1-0D70848A50CB}"/>
          </ac:spMkLst>
        </pc:spChg>
      </pc:sldChg>
      <pc:sldChg chg="modSp add">
        <pc:chgData name="Pletcher, Mark" userId="c71487a2-e4d9-4f66-8a6d-4e7a38dad467" providerId="ADAL" clId="{9E79061F-AF46-4B1B-A503-042FCE04E0E4}" dt="2020-07-02T20:59:55.806" v="2438" actId="113"/>
        <pc:sldMkLst>
          <pc:docMk/>
          <pc:sldMk cId="434569690" sldId="431"/>
        </pc:sldMkLst>
        <pc:spChg chg="mod">
          <ac:chgData name="Pletcher, Mark" userId="c71487a2-e4d9-4f66-8a6d-4e7a38dad467" providerId="ADAL" clId="{9E79061F-AF46-4B1B-A503-042FCE04E0E4}" dt="2020-07-02T18:43:12.495" v="870" actId="20577"/>
          <ac:spMkLst>
            <pc:docMk/>
            <pc:sldMk cId="434569690" sldId="431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2T20:59:55.806" v="2438" actId="113"/>
          <ac:spMkLst>
            <pc:docMk/>
            <pc:sldMk cId="434569690" sldId="431"/>
            <ac:spMk id="3" creationId="{00000000-0000-0000-0000-000000000000}"/>
          </ac:spMkLst>
        </pc:spChg>
      </pc:sldChg>
      <pc:sldChg chg="addSp modSp add del">
        <pc:chgData name="Pletcher, Mark" userId="c71487a2-e4d9-4f66-8a6d-4e7a38dad467" providerId="ADAL" clId="{9E79061F-AF46-4B1B-A503-042FCE04E0E4}" dt="2020-07-02T20:36:54.033" v="1411" actId="2696"/>
        <pc:sldMkLst>
          <pc:docMk/>
          <pc:sldMk cId="3690537894" sldId="432"/>
        </pc:sldMkLst>
        <pc:spChg chg="mod">
          <ac:chgData name="Pletcher, Mark" userId="c71487a2-e4d9-4f66-8a6d-4e7a38dad467" providerId="ADAL" clId="{9E79061F-AF46-4B1B-A503-042FCE04E0E4}" dt="2020-07-02T18:47:43.324" v="1153" actId="207"/>
          <ac:spMkLst>
            <pc:docMk/>
            <pc:sldMk cId="3690537894" sldId="432"/>
            <ac:spMk id="3" creationId="{00000000-0000-0000-0000-000000000000}"/>
          </ac:spMkLst>
        </pc:spChg>
        <pc:spChg chg="add mod">
          <ac:chgData name="Pletcher, Mark" userId="c71487a2-e4d9-4f66-8a6d-4e7a38dad467" providerId="ADAL" clId="{9E79061F-AF46-4B1B-A503-042FCE04E0E4}" dt="2020-07-02T18:49:07.872" v="1167" actId="1076"/>
          <ac:spMkLst>
            <pc:docMk/>
            <pc:sldMk cId="3690537894" sldId="432"/>
            <ac:spMk id="4" creationId="{03C4FC71-8663-4484-9F31-9FC2CEA6F527}"/>
          </ac:spMkLst>
        </pc:spChg>
        <pc:spChg chg="add mod">
          <ac:chgData name="Pletcher, Mark" userId="c71487a2-e4d9-4f66-8a6d-4e7a38dad467" providerId="ADAL" clId="{9E79061F-AF46-4B1B-A503-042FCE04E0E4}" dt="2020-07-02T18:49:19.680" v="1169" actId="13822"/>
          <ac:spMkLst>
            <pc:docMk/>
            <pc:sldMk cId="3690537894" sldId="432"/>
            <ac:spMk id="5" creationId="{7DA17C08-D1E3-4D58-86BA-B2A2E8F87570}"/>
          </ac:spMkLst>
        </pc:spChg>
      </pc:sldChg>
      <pc:sldChg chg="modSp add">
        <pc:chgData name="Pletcher, Mark" userId="c71487a2-e4d9-4f66-8a6d-4e7a38dad467" providerId="ADAL" clId="{9E79061F-AF46-4B1B-A503-042FCE04E0E4}" dt="2020-07-02T21:06:16.339" v="2468" actId="20577"/>
        <pc:sldMkLst>
          <pc:docMk/>
          <pc:sldMk cId="1102187442" sldId="433"/>
        </pc:sldMkLst>
        <pc:spChg chg="mod">
          <ac:chgData name="Pletcher, Mark" userId="c71487a2-e4d9-4f66-8a6d-4e7a38dad467" providerId="ADAL" clId="{9E79061F-AF46-4B1B-A503-042FCE04E0E4}" dt="2020-07-02T18:50:01.862" v="1196" actId="20577"/>
          <ac:spMkLst>
            <pc:docMk/>
            <pc:sldMk cId="1102187442" sldId="433"/>
            <ac:spMk id="2" creationId="{0F41E55E-3AB7-4D5D-8760-43ED14B9FC00}"/>
          </ac:spMkLst>
        </pc:spChg>
        <pc:spChg chg="mod">
          <ac:chgData name="Pletcher, Mark" userId="c71487a2-e4d9-4f66-8a6d-4e7a38dad467" providerId="ADAL" clId="{9E79061F-AF46-4B1B-A503-042FCE04E0E4}" dt="2020-07-02T21:06:16.339" v="2468" actId="20577"/>
          <ac:spMkLst>
            <pc:docMk/>
            <pc:sldMk cId="1102187442" sldId="433"/>
            <ac:spMk id="3" creationId="{E22E82B6-A8F9-4242-BDAD-DE95C4690B16}"/>
          </ac:spMkLst>
        </pc:spChg>
      </pc:sldChg>
      <pc:sldChg chg="addSp modSp add">
        <pc:chgData name="Pletcher, Mark" userId="c71487a2-e4d9-4f66-8a6d-4e7a38dad467" providerId="ADAL" clId="{9E79061F-AF46-4B1B-A503-042FCE04E0E4}" dt="2020-07-02T20:59:38.374" v="2436" actId="20577"/>
        <pc:sldMkLst>
          <pc:docMk/>
          <pc:sldMk cId="1519722486" sldId="434"/>
        </pc:sldMkLst>
        <pc:spChg chg="mod">
          <ac:chgData name="Pletcher, Mark" userId="c71487a2-e4d9-4f66-8a6d-4e7a38dad467" providerId="ADAL" clId="{9E79061F-AF46-4B1B-A503-042FCE04E0E4}" dt="2020-07-02T20:59:38.374" v="2436" actId="20577"/>
          <ac:spMkLst>
            <pc:docMk/>
            <pc:sldMk cId="1519722486" sldId="434"/>
            <ac:spMk id="3" creationId="{00000000-0000-0000-0000-000000000000}"/>
          </ac:spMkLst>
        </pc:spChg>
        <pc:spChg chg="add mod">
          <ac:chgData name="Pletcher, Mark" userId="c71487a2-e4d9-4f66-8a6d-4e7a38dad467" providerId="ADAL" clId="{9E79061F-AF46-4B1B-A503-042FCE04E0E4}" dt="2020-07-02T20:36:32.656" v="1408" actId="1076"/>
          <ac:spMkLst>
            <pc:docMk/>
            <pc:sldMk cId="1519722486" sldId="434"/>
            <ac:spMk id="4" creationId="{5FEE3E93-D4CD-4726-AAFB-185FAC60F2FF}"/>
          </ac:spMkLst>
        </pc:spChg>
        <pc:spChg chg="add mod">
          <ac:chgData name="Pletcher, Mark" userId="c71487a2-e4d9-4f66-8a6d-4e7a38dad467" providerId="ADAL" clId="{9E79061F-AF46-4B1B-A503-042FCE04E0E4}" dt="2020-07-02T20:36:32.656" v="1408" actId="1076"/>
          <ac:spMkLst>
            <pc:docMk/>
            <pc:sldMk cId="1519722486" sldId="434"/>
            <ac:spMk id="5" creationId="{BEEBDF7A-FFC8-428A-9314-F33B6B969A03}"/>
          </ac:spMkLst>
        </pc:spChg>
        <pc:spChg chg="add mod">
          <ac:chgData name="Pletcher, Mark" userId="c71487a2-e4d9-4f66-8a6d-4e7a38dad467" providerId="ADAL" clId="{9E79061F-AF46-4B1B-A503-042FCE04E0E4}" dt="2020-07-02T20:58:58.585" v="2414" actId="1076"/>
          <ac:spMkLst>
            <pc:docMk/>
            <pc:sldMk cId="1519722486" sldId="434"/>
            <ac:spMk id="6" creationId="{D0B33082-7812-4AC9-93F5-CC5C2F197927}"/>
          </ac:spMkLst>
        </pc:spChg>
        <pc:spChg chg="add mod">
          <ac:chgData name="Pletcher, Mark" userId="c71487a2-e4d9-4f66-8a6d-4e7a38dad467" providerId="ADAL" clId="{9E79061F-AF46-4B1B-A503-042FCE04E0E4}" dt="2020-07-02T20:58:58.585" v="2414" actId="1076"/>
          <ac:spMkLst>
            <pc:docMk/>
            <pc:sldMk cId="1519722486" sldId="434"/>
            <ac:spMk id="7" creationId="{4E6AC7C4-2153-4310-81F8-488AE8F37329}"/>
          </ac:spMkLst>
        </pc:spChg>
      </pc:sldChg>
      <pc:sldChg chg="modSp add">
        <pc:chgData name="Pletcher, Mark" userId="c71487a2-e4d9-4f66-8a6d-4e7a38dad467" providerId="ADAL" clId="{9E79061F-AF46-4B1B-A503-042FCE04E0E4}" dt="2020-07-02T20:45:58.955" v="2021" actId="20577"/>
        <pc:sldMkLst>
          <pc:docMk/>
          <pc:sldMk cId="1252738067" sldId="435"/>
        </pc:sldMkLst>
        <pc:spChg chg="mod">
          <ac:chgData name="Pletcher, Mark" userId="c71487a2-e4d9-4f66-8a6d-4e7a38dad467" providerId="ADAL" clId="{9E79061F-AF46-4B1B-A503-042FCE04E0E4}" dt="2020-07-02T20:45:58.955" v="2021" actId="20577"/>
          <ac:spMkLst>
            <pc:docMk/>
            <pc:sldMk cId="1252738067" sldId="435"/>
            <ac:spMk id="3" creationId="{E22E82B6-A8F9-4242-BDAD-DE95C4690B16}"/>
          </ac:spMkLst>
        </pc:spChg>
      </pc:sldChg>
      <pc:sldChg chg="modSp add">
        <pc:chgData name="Pletcher, Mark" userId="c71487a2-e4d9-4f66-8a6d-4e7a38dad467" providerId="ADAL" clId="{9E79061F-AF46-4B1B-A503-042FCE04E0E4}" dt="2020-07-02T20:51:44.242" v="2192" actId="20577"/>
        <pc:sldMkLst>
          <pc:docMk/>
          <pc:sldMk cId="1027131385" sldId="436"/>
        </pc:sldMkLst>
        <pc:spChg chg="mod">
          <ac:chgData name="Pletcher, Mark" userId="c71487a2-e4d9-4f66-8a6d-4e7a38dad467" providerId="ADAL" clId="{9E79061F-AF46-4B1B-A503-042FCE04E0E4}" dt="2020-07-02T20:51:44.242" v="2192" actId="20577"/>
          <ac:spMkLst>
            <pc:docMk/>
            <pc:sldMk cId="1027131385" sldId="436"/>
            <ac:spMk id="3" creationId="{E22E82B6-A8F9-4242-BDAD-DE95C4690B16}"/>
          </ac:spMkLst>
        </pc:spChg>
      </pc:sldChg>
      <pc:sldChg chg="modSp add">
        <pc:chgData name="Pletcher, Mark" userId="c71487a2-e4d9-4f66-8a6d-4e7a38dad467" providerId="ADAL" clId="{9E79061F-AF46-4B1B-A503-042FCE04E0E4}" dt="2020-07-02T20:52:17.898" v="2245" actId="20577"/>
        <pc:sldMkLst>
          <pc:docMk/>
          <pc:sldMk cId="2446547869" sldId="437"/>
        </pc:sldMkLst>
        <pc:spChg chg="mod">
          <ac:chgData name="Pletcher, Mark" userId="c71487a2-e4d9-4f66-8a6d-4e7a38dad467" providerId="ADAL" clId="{9E79061F-AF46-4B1B-A503-042FCE04E0E4}" dt="2020-07-02T20:52:17.898" v="2245" actId="20577"/>
          <ac:spMkLst>
            <pc:docMk/>
            <pc:sldMk cId="2446547869" sldId="437"/>
            <ac:spMk id="3" creationId="{E22E82B6-A8F9-4242-BDAD-DE95C4690B16}"/>
          </ac:spMkLst>
        </pc:spChg>
      </pc:sldChg>
      <pc:sldChg chg="addSp delSp modSp add">
        <pc:chgData name="Pletcher, Mark" userId="c71487a2-e4d9-4f66-8a6d-4e7a38dad467" providerId="ADAL" clId="{9E79061F-AF46-4B1B-A503-042FCE04E0E4}" dt="2020-07-02T20:54:27.080" v="2289" actId="478"/>
        <pc:sldMkLst>
          <pc:docMk/>
          <pc:sldMk cId="2835882065" sldId="438"/>
        </pc:sldMkLst>
        <pc:spChg chg="mod">
          <ac:chgData name="Pletcher, Mark" userId="c71487a2-e4d9-4f66-8a6d-4e7a38dad467" providerId="ADAL" clId="{9E79061F-AF46-4B1B-A503-042FCE04E0E4}" dt="2020-07-02T20:52:55.931" v="2266" actId="20577"/>
          <ac:spMkLst>
            <pc:docMk/>
            <pc:sldMk cId="2835882065" sldId="438"/>
            <ac:spMk id="2" creationId="{066C2022-C11A-45AA-9643-4832E9A40C07}"/>
          </ac:spMkLst>
        </pc:spChg>
        <pc:spChg chg="del mod">
          <ac:chgData name="Pletcher, Mark" userId="c71487a2-e4d9-4f66-8a6d-4e7a38dad467" providerId="ADAL" clId="{9E79061F-AF46-4B1B-A503-042FCE04E0E4}" dt="2020-07-02T20:54:24.971" v="2288" actId="478"/>
          <ac:spMkLst>
            <pc:docMk/>
            <pc:sldMk cId="2835882065" sldId="438"/>
            <ac:spMk id="3" creationId="{514BE976-1E48-4668-BAFD-C36E0BE2F297}"/>
          </ac:spMkLst>
        </pc:spChg>
        <pc:spChg chg="add del mod">
          <ac:chgData name="Pletcher, Mark" userId="c71487a2-e4d9-4f66-8a6d-4e7a38dad467" providerId="ADAL" clId="{9E79061F-AF46-4B1B-A503-042FCE04E0E4}" dt="2020-07-02T20:54:27.080" v="2289" actId="478"/>
          <ac:spMkLst>
            <pc:docMk/>
            <pc:sldMk cId="2835882065" sldId="438"/>
            <ac:spMk id="6" creationId="{D1C39B12-90D8-47D2-A470-CC5BD996453F}"/>
          </ac:spMkLst>
        </pc:spChg>
        <pc:picChg chg="add mod modCrop">
          <ac:chgData name="Pletcher, Mark" userId="c71487a2-e4d9-4f66-8a6d-4e7a38dad467" providerId="ADAL" clId="{9E79061F-AF46-4B1B-A503-042FCE04E0E4}" dt="2020-07-02T20:54:20.835" v="2287" actId="1076"/>
          <ac:picMkLst>
            <pc:docMk/>
            <pc:sldMk cId="2835882065" sldId="438"/>
            <ac:picMk id="4" creationId="{D01C2A95-102B-4041-9E35-327DBB6D32B1}"/>
          </ac:picMkLst>
        </pc:picChg>
      </pc:sldChg>
      <pc:sldChg chg="addSp modSp add">
        <pc:chgData name="Pletcher, Mark" userId="c71487a2-e4d9-4f66-8a6d-4e7a38dad467" providerId="ADAL" clId="{9E79061F-AF46-4B1B-A503-042FCE04E0E4}" dt="2020-07-02T21:36:41.640" v="2954"/>
        <pc:sldMkLst>
          <pc:docMk/>
          <pc:sldMk cId="2547378485" sldId="439"/>
        </pc:sldMkLst>
        <pc:spChg chg="mod">
          <ac:chgData name="Pletcher, Mark" userId="c71487a2-e4d9-4f66-8a6d-4e7a38dad467" providerId="ADAL" clId="{9E79061F-AF46-4B1B-A503-042FCE04E0E4}" dt="2020-07-02T21:36:41.640" v="2954"/>
          <ac:spMkLst>
            <pc:docMk/>
            <pc:sldMk cId="2547378485" sldId="439"/>
            <ac:spMk id="2" creationId="{00000000-0000-0000-0000-000000000000}"/>
          </ac:spMkLst>
        </pc:spChg>
        <pc:spChg chg="add">
          <ac:chgData name="Pletcher, Mark" userId="c71487a2-e4d9-4f66-8a6d-4e7a38dad467" providerId="ADAL" clId="{9E79061F-AF46-4B1B-A503-042FCE04E0E4}" dt="2020-07-02T21:31:06.512" v="2520"/>
          <ac:spMkLst>
            <pc:docMk/>
            <pc:sldMk cId="2547378485" sldId="439"/>
            <ac:spMk id="5" creationId="{854E9A5D-ED63-4E4F-ABA7-61B16BD17139}"/>
          </ac:spMkLst>
        </pc:spChg>
      </pc:sldChg>
      <pc:sldChg chg="modSp add">
        <pc:chgData name="Pletcher, Mark" userId="c71487a2-e4d9-4f66-8a6d-4e7a38dad467" providerId="ADAL" clId="{9E79061F-AF46-4B1B-A503-042FCE04E0E4}" dt="2020-07-02T21:36:15.674" v="2952" actId="20577"/>
        <pc:sldMkLst>
          <pc:docMk/>
          <pc:sldMk cId="3474008356" sldId="440"/>
        </pc:sldMkLst>
        <pc:spChg chg="mod">
          <ac:chgData name="Pletcher, Mark" userId="c71487a2-e4d9-4f66-8a6d-4e7a38dad467" providerId="ADAL" clId="{9E79061F-AF46-4B1B-A503-042FCE04E0E4}" dt="2020-07-02T21:36:15.674" v="2952" actId="20577"/>
          <ac:spMkLst>
            <pc:docMk/>
            <pc:sldMk cId="3474008356" sldId="440"/>
            <ac:spMk id="3" creationId="{00000000-0000-0000-0000-000000000000}"/>
          </ac:spMkLst>
        </pc:spChg>
      </pc:sldChg>
      <pc:sldChg chg="modSp add del">
        <pc:chgData name="Pletcher, Mark" userId="c71487a2-e4d9-4f66-8a6d-4e7a38dad467" providerId="ADAL" clId="{9E79061F-AF46-4B1B-A503-042FCE04E0E4}" dt="2020-07-02T21:49:00.682" v="3448" actId="2696"/>
        <pc:sldMkLst>
          <pc:docMk/>
          <pc:sldMk cId="1679846292" sldId="441"/>
        </pc:sldMkLst>
        <pc:spChg chg="mod">
          <ac:chgData name="Pletcher, Mark" userId="c71487a2-e4d9-4f66-8a6d-4e7a38dad467" providerId="ADAL" clId="{9E79061F-AF46-4B1B-A503-042FCE04E0E4}" dt="2020-07-02T21:45:19.773" v="3128" actId="20577"/>
          <ac:spMkLst>
            <pc:docMk/>
            <pc:sldMk cId="1679846292" sldId="441"/>
            <ac:spMk id="2" creationId="{E76EB46E-D1FE-4DA1-9CDE-BE1F71BAAC83}"/>
          </ac:spMkLst>
        </pc:spChg>
        <pc:spChg chg="mod">
          <ac:chgData name="Pletcher, Mark" userId="c71487a2-e4d9-4f66-8a6d-4e7a38dad467" providerId="ADAL" clId="{9E79061F-AF46-4B1B-A503-042FCE04E0E4}" dt="2020-07-02T21:47:40.057" v="3423" actId="20577"/>
          <ac:spMkLst>
            <pc:docMk/>
            <pc:sldMk cId="1679846292" sldId="441"/>
            <ac:spMk id="3" creationId="{0D6D4671-7D1C-492D-91BA-91F3F645BED4}"/>
          </ac:spMkLst>
        </pc:spChg>
      </pc:sldChg>
      <pc:sldChg chg="modSp add del">
        <pc:chgData name="Pletcher, Mark" userId="c71487a2-e4d9-4f66-8a6d-4e7a38dad467" providerId="ADAL" clId="{9E79061F-AF46-4B1B-A503-042FCE04E0E4}" dt="2020-07-02T21:48:20.245" v="3447" actId="2696"/>
        <pc:sldMkLst>
          <pc:docMk/>
          <pc:sldMk cId="1213341982" sldId="442"/>
        </pc:sldMkLst>
        <pc:spChg chg="mod">
          <ac:chgData name="Pletcher, Mark" userId="c71487a2-e4d9-4f66-8a6d-4e7a38dad467" providerId="ADAL" clId="{9E79061F-AF46-4B1B-A503-042FCE04E0E4}" dt="2020-07-02T21:48:12.175" v="3446" actId="20577"/>
          <ac:spMkLst>
            <pc:docMk/>
            <pc:sldMk cId="1213341982" sldId="442"/>
            <ac:spMk id="2" creationId="{12D60AB4-FA9E-49FD-805E-5C2178A6C532}"/>
          </ac:spMkLst>
        </pc:spChg>
      </pc:sldChg>
    </pc:docChg>
  </pc:docChgLst>
  <pc:docChgLst>
    <pc:chgData name="Pletcher, Mark" userId="c71487a2-e4d9-4f66-8a6d-4e7a38dad467" providerId="ADAL" clId="{9979E74C-2837-473D-9718-6027B4818547}"/>
    <pc:docChg chg="undo modSld">
      <pc:chgData name="Pletcher, Mark" userId="c71487a2-e4d9-4f66-8a6d-4e7a38dad467" providerId="ADAL" clId="{9979E74C-2837-473D-9718-6027B4818547}" dt="2020-07-06T16:14:53.420" v="158" actId="6549"/>
      <pc:docMkLst>
        <pc:docMk/>
      </pc:docMkLst>
      <pc:sldChg chg="modSp">
        <pc:chgData name="Pletcher, Mark" userId="c71487a2-e4d9-4f66-8a6d-4e7a38dad467" providerId="ADAL" clId="{9979E74C-2837-473D-9718-6027B4818547}" dt="2020-07-06T16:14:53.420" v="158" actId="6549"/>
        <pc:sldMkLst>
          <pc:docMk/>
          <pc:sldMk cId="1201406093" sldId="275"/>
        </pc:sldMkLst>
        <pc:spChg chg="mod">
          <ac:chgData name="Pletcher, Mark" userId="c71487a2-e4d9-4f66-8a6d-4e7a38dad467" providerId="ADAL" clId="{9979E74C-2837-473D-9718-6027B4818547}" dt="2020-07-06T16:14:53.420" v="158" actId="6549"/>
          <ac:spMkLst>
            <pc:docMk/>
            <pc:sldMk cId="1201406093" sldId="275"/>
            <ac:spMk id="3" creationId="{00000000-0000-0000-0000-000000000000}"/>
          </ac:spMkLst>
        </pc:spChg>
      </pc:sldChg>
      <pc:sldChg chg="modSp">
        <pc:chgData name="Pletcher, Mark" userId="c71487a2-e4d9-4f66-8a6d-4e7a38dad467" providerId="ADAL" clId="{9979E74C-2837-473D-9718-6027B4818547}" dt="2020-07-05T16:48:17.211" v="26" actId="20577"/>
        <pc:sldMkLst>
          <pc:docMk/>
          <pc:sldMk cId="2446547869" sldId="437"/>
        </pc:sldMkLst>
        <pc:spChg chg="mod">
          <ac:chgData name="Pletcher, Mark" userId="c71487a2-e4d9-4f66-8a6d-4e7a38dad467" providerId="ADAL" clId="{9979E74C-2837-473D-9718-6027B4818547}" dt="2020-07-05T16:48:17.211" v="26" actId="20577"/>
          <ac:spMkLst>
            <pc:docMk/>
            <pc:sldMk cId="2446547869" sldId="437"/>
            <ac:spMk id="3" creationId="{E22E82B6-A8F9-4242-BDAD-DE95C4690B1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71D316-394C-4975-BD05-F3F7D912888C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BCE508-C1DF-49F3-9973-7392CACF30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691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Hello DCR Students, you should have already watched</a:t>
            </a:r>
            <a:r>
              <a:rPr lang="en-US" baseline="0" dirty="0" smtClean="0"/>
              <a:t> the Course History and Objectives recorded lecture.  </a:t>
            </a:r>
            <a:r>
              <a:rPr lang="en-US" dirty="0" smtClean="0"/>
              <a:t>This will be a brief video focused on Course Logistics.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E508-C1DF-49F3-9973-7392CACF309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83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2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62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307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637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970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74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6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85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0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395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07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62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spreadsheets/d/1hUh6ExSi6Msyoa6-FhELVoa39C-0YqJYaJ2w8l0JJuI/edit#gid=0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Atul.Sharma2@ucsf.edu" TargetMode="External"/><Relationship Id="rId2" Type="http://schemas.openxmlformats.org/officeDocument/2006/relationships/hyperlink" Target="mailto:Agnes.Ng@ucsf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lair.Dunne@ucsf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99022"/>
            <a:ext cx="8210550" cy="1790700"/>
          </a:xfrm>
        </p:spPr>
        <p:txBody>
          <a:bodyPr>
            <a:normAutofit fontScale="90000"/>
          </a:bodyPr>
          <a:lstStyle/>
          <a:p>
            <a:r>
              <a:rPr lang="en-US" sz="6000" b="1" dirty="0"/>
              <a:t>Designing Clinical Research</a:t>
            </a:r>
            <a:r>
              <a:rPr lang="en-US" dirty="0"/>
              <a:t/>
            </a:r>
            <a:br>
              <a:rPr lang="en-US" dirty="0"/>
            </a:br>
            <a:r>
              <a:rPr lang="en-US" sz="4900" dirty="0"/>
              <a:t>Course Logistics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210050"/>
            <a:ext cx="6858000" cy="1181100"/>
          </a:xfrm>
        </p:spPr>
        <p:txBody>
          <a:bodyPr>
            <a:noAutofit/>
          </a:bodyPr>
          <a:lstStyle/>
          <a:p>
            <a:r>
              <a:rPr lang="en-US" sz="3000" dirty="0"/>
              <a:t>Mark Pletcher, MD MPH</a:t>
            </a:r>
          </a:p>
          <a:p>
            <a:r>
              <a:rPr lang="en-US" dirty="0" err="1"/>
              <a:t>Dept</a:t>
            </a:r>
            <a:r>
              <a:rPr lang="en-US" dirty="0"/>
              <a:t> of Epidemiology and Biostatistics, and Medicine</a:t>
            </a:r>
          </a:p>
          <a:p>
            <a:r>
              <a:rPr lang="en-US" dirty="0"/>
              <a:t>Recorded 7/9/2020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1069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C2022-C11A-45AA-9643-4832E9A40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Syllabus Orientation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1C2A95-102B-4041-9E35-327DBB6D32B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84" t="7579" r="35263" b="10312"/>
          <a:stretch/>
        </p:blipFill>
        <p:spPr>
          <a:xfrm>
            <a:off x="288757" y="1359319"/>
            <a:ext cx="7106653" cy="5376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88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lecture topics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2639653"/>
              </p:ext>
            </p:extLst>
          </p:nvPr>
        </p:nvGraphicFramePr>
        <p:xfrm>
          <a:off x="500743" y="1785257"/>
          <a:ext cx="8077199" cy="42962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1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49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2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387">
                  <a:extLst>
                    <a:ext uri="{9D8B030D-6E8A-4147-A177-3AD203B41FA5}">
                      <a16:colId xmlns:a16="http://schemas.microsoft.com/office/drawing/2014/main" val="1777199361"/>
                    </a:ext>
                  </a:extLst>
                </a:gridCol>
              </a:tblGrid>
              <a:tr h="537029"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Lecture title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Lecturer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0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Introduction to the Course, Clinical Research, and Research Questions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Mark Pletcher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0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Subjects and Variables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Tom Newman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0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Sample size, P-values and Confidence Intervals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Steve</a:t>
                      </a:r>
                      <a:r>
                        <a:rPr lang="en-US" sz="1600" u="none" strike="noStrike" baseline="0" dirty="0">
                          <a:effectLst/>
                        </a:rPr>
                        <a:t> Cummings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70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Observational Designs and Studies of Diagnostic Tests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Warren Browner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0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Causal Inference and Randomized Trials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Deborah Grady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70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Questionnaires, Data Collection Forms and Data management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Michael Kohn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70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</a:rPr>
                        <a:t>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(Various)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tx1"/>
                          </a:solidFill>
                          <a:effectLst/>
                        </a:rPr>
                        <a:t>(Various)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666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written assignments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5"/>
          <p:cNvGraphicFramePr>
            <a:graphicFrameLocks/>
          </p:cNvGraphicFramePr>
          <p:nvPr/>
        </p:nvGraphicFramePr>
        <p:xfrm>
          <a:off x="399143" y="1491944"/>
          <a:ext cx="8345713" cy="49588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502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5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37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DCR-4 Reading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Written Assignments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73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Chapters 1 and 2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1-sentence Research Question</a:t>
                      </a:r>
                    </a:p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Significance section with references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73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Chapters 3 and 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1-page protocol outline</a:t>
                      </a:r>
                    </a:p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Flesh out Study Subjects section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73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Chapters 5 and 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1)    Sample size justification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73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Chapters 7,8 and 12 or 13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Flesh out Study Design and Measurements</a:t>
                      </a:r>
                    </a:p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2nd 1-page protocol outline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73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Chapters 9-11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1) Flesh out a) Confounder approach; b) Randomization/Blinding approach; c) Gold standard/Test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approach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73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Chapters 12 or 13, and 15 and 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1-page data collection form excerpt (or critique of one?)</a:t>
                      </a:r>
                    </a:p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 dictionary</a:t>
                      </a:r>
                    </a:p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Data collection/management plan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732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342900" indent="-342900" algn="l" fontAlgn="b">
                        <a:buAutoNum type="arabicParenR"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Project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580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Group Sessions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Heterogeneous student backgrounds</a:t>
            </a:r>
          </a:p>
          <a:p>
            <a:pPr lvl="1"/>
            <a:r>
              <a:rPr lang="en-US" dirty="0"/>
              <a:t>The methods are universal!</a:t>
            </a:r>
          </a:p>
          <a:p>
            <a:pPr lvl="1"/>
            <a:r>
              <a:rPr lang="en-US" dirty="0"/>
              <a:t>Learn from each other</a:t>
            </a:r>
          </a:p>
          <a:p>
            <a:pPr lvl="1"/>
            <a:r>
              <a:rPr lang="en-US" dirty="0"/>
              <a:t>Learn by critiquing (constructively, of course)</a:t>
            </a:r>
          </a:p>
          <a:p>
            <a:r>
              <a:rPr lang="en-US" dirty="0"/>
              <a:t>Attendance is critical</a:t>
            </a:r>
          </a:p>
          <a:p>
            <a:r>
              <a:rPr lang="en-US" dirty="0"/>
              <a:t>Outstanding set of Small Group Leaders</a:t>
            </a:r>
          </a:p>
          <a:p>
            <a:pPr lvl="1"/>
            <a:r>
              <a:rPr lang="en-US" dirty="0"/>
              <a:t>Affiliated faculty, practicing researchers, former trainees</a:t>
            </a:r>
          </a:p>
          <a:p>
            <a:pPr lvl="2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71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Group Sessions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Zoom for small groups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Zoom info in calendar invites and in Forum</a:t>
            </a:r>
          </a:p>
          <a:p>
            <a:pPr lvl="1"/>
            <a:r>
              <a:rPr lang="en-US" dirty="0"/>
              <a:t>Turn your video on, please!</a:t>
            </a:r>
          </a:p>
          <a:p>
            <a:pPr lvl="1"/>
            <a:r>
              <a:rPr lang="en-US" dirty="0"/>
              <a:t>Breakout groups planned</a:t>
            </a:r>
          </a:p>
          <a:p>
            <a:pPr lvl="1"/>
            <a:r>
              <a:rPr lang="en-US" dirty="0"/>
              <a:t>Be prepared to share your screen</a:t>
            </a:r>
          </a:p>
          <a:p>
            <a:pPr lvl="1"/>
            <a:r>
              <a:rPr lang="en-US" dirty="0"/>
              <a:t>Google doc use also planned</a:t>
            </a:r>
          </a:p>
          <a:p>
            <a:pPr lvl="1"/>
            <a:r>
              <a:rPr lang="en-US" dirty="0"/>
              <a:t>Feedback please!  We want to optimize these sessions.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2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00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Group Sessions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946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u="sng" dirty="0"/>
              <a:t>Small Group Leaders</a:t>
            </a:r>
          </a:p>
          <a:p>
            <a:pPr marL="0" indent="0">
              <a:buNone/>
            </a:pPr>
            <a:endParaRPr lang="en-US" sz="3200" u="sng" dirty="0"/>
          </a:p>
          <a:p>
            <a:pPr marL="0" indent="0">
              <a:buNone/>
            </a:pPr>
            <a:endParaRPr lang="en-US" sz="3200" u="sng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759722"/>
              </p:ext>
            </p:extLst>
          </p:nvPr>
        </p:nvGraphicFramePr>
        <p:xfrm>
          <a:off x="628650" y="2289466"/>
          <a:ext cx="3324225" cy="4442460"/>
        </p:xfrm>
        <a:graphic>
          <a:graphicData uri="http://schemas.openxmlformats.org/drawingml/2006/table">
            <a:tbl>
              <a:tblPr/>
              <a:tblGrid>
                <a:gridCol w="3324225">
                  <a:extLst>
                    <a:ext uri="{9D8B030D-6E8A-4147-A177-3AD203B41FA5}">
                      <a16:colId xmlns:a16="http://schemas.microsoft.com/office/drawing/2014/main" val="47512628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Ben Breyer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6393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Laura Jelliffe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05519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</a:rPr>
                        <a:t>Megie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 Okumura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243402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Joel Simon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522425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Ali Mirzazadeh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74648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Pam Murnane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3805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>
                          <a:effectLst/>
                        </a:rPr>
                        <a:t>Catie Oldenburg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5915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Erin van Blarigan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13048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 err="1">
                          <a:effectLst/>
                        </a:rPr>
                        <a:t>Yeyi</a:t>
                      </a:r>
                      <a:r>
                        <a:rPr lang="en-US" sz="2400" dirty="0">
                          <a:effectLst/>
                        </a:rPr>
                        <a:t> Zhu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94834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>
                          <a:effectLst/>
                        </a:rPr>
                        <a:t>Jennifer Smith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95043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>
                          <a:effectLst/>
                        </a:rPr>
                        <a:t>Sunitha Kaiser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4938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325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Group Sessions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9465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u="sng" dirty="0"/>
              <a:t>Small Group Leaders</a:t>
            </a:r>
          </a:p>
          <a:p>
            <a:pPr marL="0" indent="0">
              <a:buNone/>
            </a:pPr>
            <a:endParaRPr lang="en-US" sz="3200" u="sng" dirty="0"/>
          </a:p>
          <a:p>
            <a:pPr marL="0" indent="0">
              <a:buNone/>
            </a:pPr>
            <a:endParaRPr lang="en-US" sz="3200" u="sng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28650" y="2289466"/>
          <a:ext cx="3324225" cy="4442460"/>
        </p:xfrm>
        <a:graphic>
          <a:graphicData uri="http://schemas.openxmlformats.org/drawingml/2006/table">
            <a:tbl>
              <a:tblPr/>
              <a:tblGrid>
                <a:gridCol w="3324225">
                  <a:extLst>
                    <a:ext uri="{9D8B030D-6E8A-4147-A177-3AD203B41FA5}">
                      <a16:colId xmlns:a16="http://schemas.microsoft.com/office/drawing/2014/main" val="47512628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Ben Breyer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6393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Laura Jelliffe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05519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</a:rPr>
                        <a:t>Megie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 Okumura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243402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Joel Simon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522425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Ali Mirzazadeh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74648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Pam Murnane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3805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>
                          <a:effectLst/>
                        </a:rPr>
                        <a:t>Catie Oldenburg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5915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</a:rPr>
                        <a:t>Erin van Blarigan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13048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 err="1">
                          <a:effectLst/>
                        </a:rPr>
                        <a:t>Yeyi</a:t>
                      </a:r>
                      <a:r>
                        <a:rPr lang="en-US" sz="2400" dirty="0">
                          <a:effectLst/>
                        </a:rPr>
                        <a:t> Zhu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94834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>
                          <a:effectLst/>
                        </a:rPr>
                        <a:t>Jennifer Smith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95043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rtl="0" fontAlgn="b"/>
                      <a:r>
                        <a:rPr lang="en-US" sz="2400" dirty="0">
                          <a:effectLst/>
                        </a:rPr>
                        <a:t>Sunitha Kaiser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493838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54E9A5D-ED63-4E4F-ABA7-61B16BD17139}"/>
              </a:ext>
            </a:extLst>
          </p:cNvPr>
          <p:cNvSpPr txBox="1"/>
          <p:nvPr/>
        </p:nvSpPr>
        <p:spPr>
          <a:xfrm>
            <a:off x="4045377" y="2454814"/>
            <a:ext cx="48502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See </a:t>
            </a:r>
            <a:r>
              <a:rPr lang="en-US" sz="3200" u="sng" dirty="0">
                <a:hlinkClick r:id="rId2"/>
              </a:rPr>
              <a:t>DCR Roster 2020</a:t>
            </a:r>
            <a:r>
              <a:rPr lang="en-US" sz="3200" dirty="0">
                <a:hlinkClick r:id="rId2"/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link on the website for your Small Group </a:t>
            </a:r>
            <a:r>
              <a:rPr lang="en-US" sz="3200" dirty="0" smtClean="0">
                <a:solidFill>
                  <a:srgbClr val="FF0000"/>
                </a:solidFill>
              </a:rPr>
              <a:t>Assignment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37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 over 7 weeks of course</a:t>
            </a:r>
          </a:p>
          <a:p>
            <a:r>
              <a:rPr lang="en-US" dirty="0"/>
              <a:t>Template </a:t>
            </a:r>
            <a:r>
              <a:rPr lang="en-US" dirty="0" smtClean="0"/>
              <a:t>and examples provided </a:t>
            </a:r>
            <a:r>
              <a:rPr lang="en-US" dirty="0"/>
              <a:t>in syllabus</a:t>
            </a:r>
          </a:p>
          <a:p>
            <a:r>
              <a:rPr lang="en-US" dirty="0"/>
              <a:t>Feedback along the way from Small Group Leader and colleagues</a:t>
            </a:r>
          </a:p>
          <a:p>
            <a:r>
              <a:rPr lang="en-US" dirty="0" smtClean="0"/>
              <a:t>Due </a:t>
            </a:r>
            <a:r>
              <a:rPr lang="en-US" dirty="0"/>
              <a:t>Monday Sept 14</a:t>
            </a:r>
            <a:r>
              <a:rPr lang="en-US" baseline="30000" dirty="0"/>
              <a:t>th</a:t>
            </a:r>
            <a:r>
              <a:rPr lang="en-US" dirty="0"/>
              <a:t> </a:t>
            </a:r>
            <a:r>
              <a:rPr lang="en-US" dirty="0" smtClean="0"/>
              <a:t>2020 at </a:t>
            </a:r>
            <a:r>
              <a:rPr lang="en-US" dirty="0"/>
              <a:t>5 pm</a:t>
            </a:r>
          </a:p>
        </p:txBody>
      </p:sp>
    </p:spTree>
    <p:extLst>
      <p:ext uri="{BB962C8B-B14F-4D97-AF65-F5344CB8AC3E}">
        <p14:creationId xmlns:p14="http://schemas.microsoft.com/office/powerpoint/2010/main" val="167676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get an “A” in the course: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Excellent attendance (body and mind)</a:t>
            </a:r>
          </a:p>
          <a:p>
            <a:pPr lvl="2"/>
            <a:r>
              <a:rPr lang="en-US" dirty="0"/>
              <a:t>1 excused absence is allowed</a:t>
            </a:r>
          </a:p>
          <a:p>
            <a:pPr lvl="1"/>
            <a:r>
              <a:rPr lang="en-US" dirty="0"/>
              <a:t>No missing homework</a:t>
            </a:r>
          </a:p>
          <a:p>
            <a:pPr lvl="1"/>
            <a:r>
              <a:rPr lang="en-US" dirty="0"/>
              <a:t>Very high quality Final Project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63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672202" cy="4351338"/>
          </a:xfrm>
        </p:spPr>
        <p:txBody>
          <a:bodyPr/>
          <a:lstStyle/>
          <a:p>
            <a:r>
              <a:rPr lang="en-US" dirty="0"/>
              <a:t>Agnes Ng (briefly) and Atul Sharma</a:t>
            </a:r>
          </a:p>
          <a:p>
            <a:pPr lvl="1"/>
            <a:r>
              <a:rPr lang="en-US" dirty="0"/>
              <a:t>Enrollment issues, email changes, logistics, website/syllabus issues, Zoom support for online Small Group</a:t>
            </a:r>
          </a:p>
          <a:p>
            <a:pPr lvl="1"/>
            <a:r>
              <a:rPr lang="en-US" dirty="0">
                <a:hlinkClick r:id="rId2"/>
              </a:rPr>
              <a:t>Agnes.Ng@ucsf.edu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Atul.Sharma2@ucsf.edu</a:t>
            </a:r>
            <a:r>
              <a:rPr lang="en-US" dirty="0"/>
              <a:t>, 510-375-3630</a:t>
            </a:r>
          </a:p>
          <a:p>
            <a:r>
              <a:rPr lang="en-US" dirty="0"/>
              <a:t>Clair Dunne (backup)</a:t>
            </a:r>
          </a:p>
          <a:p>
            <a:pPr lvl="1"/>
            <a:r>
              <a:rPr lang="en-US" dirty="0"/>
              <a:t>Copy Clair on any issues that may need immediate attention or you are unable to reach Agnes</a:t>
            </a:r>
          </a:p>
          <a:p>
            <a:pPr lvl="1"/>
            <a:r>
              <a:rPr lang="en-US" dirty="0" smtClean="0">
                <a:hlinkClick r:id="rId4"/>
              </a:rPr>
              <a:t>Clair.Dunne@ucsf.edu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40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AA3DF-2527-4A0F-ABD3-7EA52B14B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C3A4D-2F5E-4CC4-A22A-F7CAA8231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Weekly schedule</a:t>
            </a:r>
          </a:p>
          <a:p>
            <a:r>
              <a:rPr lang="en-US" dirty="0"/>
              <a:t>Lectures</a:t>
            </a:r>
          </a:p>
          <a:p>
            <a:r>
              <a:rPr lang="en-US" dirty="0"/>
              <a:t>Small group discussion sessions</a:t>
            </a:r>
          </a:p>
          <a:p>
            <a:r>
              <a:rPr lang="en-US" dirty="0"/>
              <a:t>Reading the book</a:t>
            </a:r>
          </a:p>
          <a:p>
            <a:r>
              <a:rPr lang="en-US" dirty="0"/>
              <a:t>Written assignments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Final project</a:t>
            </a:r>
          </a:p>
          <a:p>
            <a:r>
              <a:rPr lang="en-US" dirty="0"/>
              <a:t>5-page protocol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79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Zotero</a:t>
            </a:r>
            <a:r>
              <a:rPr lang="en-US" dirty="0"/>
              <a:t> class (citation management software) at the Parnassus library </a:t>
            </a:r>
            <a:r>
              <a:rPr lang="en-US" u="sng" dirty="0"/>
              <a:t>this Friday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Friday, July 31, at 9am</a:t>
            </a:r>
          </a:p>
          <a:p>
            <a:pPr lvl="1"/>
            <a:r>
              <a:rPr lang="en-US" dirty="0"/>
              <a:t>Zoom link is in your syllabus</a:t>
            </a:r>
          </a:p>
        </p:txBody>
      </p:sp>
    </p:spTree>
    <p:extLst>
      <p:ext uri="{BB962C8B-B14F-4D97-AF65-F5344CB8AC3E}">
        <p14:creationId xmlns:p14="http://schemas.microsoft.com/office/powerpoint/2010/main" val="408693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provide feedback!</a:t>
            </a:r>
          </a:p>
        </p:txBody>
      </p:sp>
    </p:spTree>
    <p:extLst>
      <p:ext uri="{BB962C8B-B14F-4D97-AF65-F5344CB8AC3E}">
        <p14:creationId xmlns:p14="http://schemas.microsoft.com/office/powerpoint/2010/main" val="246094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AA3DF-2527-4A0F-ABD3-7EA52B14B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C3A4D-2F5E-4CC4-A22A-F7CAA8231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Weekly schedule</a:t>
            </a:r>
          </a:p>
          <a:p>
            <a:r>
              <a:rPr lang="en-US" dirty="0"/>
              <a:t>Lectures</a:t>
            </a:r>
          </a:p>
          <a:p>
            <a:r>
              <a:rPr lang="en-US" dirty="0"/>
              <a:t>Small group discussion sessions</a:t>
            </a:r>
          </a:p>
          <a:p>
            <a:r>
              <a:rPr lang="en-US" dirty="0"/>
              <a:t>Reading the book</a:t>
            </a:r>
          </a:p>
          <a:p>
            <a:r>
              <a:rPr lang="en-US" dirty="0"/>
              <a:t>Written assignments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Final project</a:t>
            </a:r>
          </a:p>
          <a:p>
            <a:r>
              <a:rPr lang="en-US" dirty="0"/>
              <a:t>5-page protocol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E58FB8E-D520-472E-B5E1-0D70848A50CB}"/>
              </a:ext>
            </a:extLst>
          </p:cNvPr>
          <p:cNvSpPr txBox="1">
            <a:spLocks/>
          </p:cNvSpPr>
          <p:nvPr/>
        </p:nvSpPr>
        <p:spPr>
          <a:xfrm>
            <a:off x="5149517" y="4222164"/>
            <a:ext cx="3641558" cy="227071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Also:</a:t>
            </a:r>
          </a:p>
          <a:p>
            <a:r>
              <a:rPr lang="en-US" dirty="0"/>
              <a:t>Syllabus, News posts</a:t>
            </a:r>
          </a:p>
          <a:p>
            <a:r>
              <a:rPr lang="en-US" dirty="0"/>
              <a:t>Overview of topics</a:t>
            </a:r>
          </a:p>
          <a:p>
            <a:r>
              <a:rPr lang="en-US" dirty="0"/>
              <a:t>Attendance and grading policy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24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Weekly schedule – Live sessions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815807"/>
          </a:xfrm>
        </p:spPr>
        <p:txBody>
          <a:bodyPr>
            <a:normAutofit/>
          </a:bodyPr>
          <a:lstStyle/>
          <a:p>
            <a:r>
              <a:rPr lang="en-US" dirty="0"/>
              <a:t>Tuesdays</a:t>
            </a:r>
          </a:p>
          <a:p>
            <a:pPr lvl="1"/>
            <a:r>
              <a:rPr lang="en-US" dirty="0"/>
              <a:t>9:00-9:45 	Zoom office hours, drop-in</a:t>
            </a:r>
          </a:p>
          <a:p>
            <a:pPr lvl="1"/>
            <a:r>
              <a:rPr lang="en-US" b="1" dirty="0"/>
              <a:t>9:45-10:00	Zoom course announcement</a:t>
            </a:r>
          </a:p>
          <a:p>
            <a:pPr lvl="1"/>
            <a:r>
              <a:rPr lang="en-US" b="1" dirty="0"/>
              <a:t>10:00-12:00	Zoom small group sessions</a:t>
            </a:r>
          </a:p>
          <a:p>
            <a:endParaRPr lang="en-US" dirty="0"/>
          </a:p>
          <a:p>
            <a:r>
              <a:rPr lang="en-US" dirty="0"/>
              <a:t>Fridays</a:t>
            </a:r>
          </a:p>
          <a:p>
            <a:pPr lvl="1"/>
            <a:r>
              <a:rPr lang="en-US" dirty="0"/>
              <a:t>10:00-11:00	Zoom office hours, drop-in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EE3E93-D4CD-4726-AAFB-185FAC60F2FF}"/>
              </a:ext>
            </a:extLst>
          </p:cNvPr>
          <p:cNvSpPr txBox="1"/>
          <p:nvPr/>
        </p:nvSpPr>
        <p:spPr>
          <a:xfrm>
            <a:off x="7459380" y="2798765"/>
            <a:ext cx="1475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Required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BEEBDF7A-FFC8-428A-9314-F33B6B969A03}"/>
              </a:ext>
            </a:extLst>
          </p:cNvPr>
          <p:cNvSpPr/>
          <p:nvPr/>
        </p:nvSpPr>
        <p:spPr>
          <a:xfrm>
            <a:off x="7211028" y="2727996"/>
            <a:ext cx="120015" cy="617088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2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Weekly schedule – Live sessions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815807"/>
          </a:xfrm>
        </p:spPr>
        <p:txBody>
          <a:bodyPr>
            <a:normAutofit/>
          </a:bodyPr>
          <a:lstStyle/>
          <a:p>
            <a:r>
              <a:rPr lang="en-US" dirty="0"/>
              <a:t>Tuesdays</a:t>
            </a:r>
          </a:p>
          <a:p>
            <a:pPr lvl="1"/>
            <a:r>
              <a:rPr lang="en-US" dirty="0"/>
              <a:t>9:00-9:45 	Zoom office hours, drop-in</a:t>
            </a:r>
          </a:p>
          <a:p>
            <a:pPr lvl="1"/>
            <a:r>
              <a:rPr lang="en-US" b="1" dirty="0"/>
              <a:t>9:45-10:00	Zoom course announcement</a:t>
            </a:r>
          </a:p>
          <a:p>
            <a:pPr lvl="1"/>
            <a:r>
              <a:rPr lang="en-US" b="1" dirty="0"/>
              <a:t>10:00-12:00	Zoom small group sessions</a:t>
            </a:r>
          </a:p>
          <a:p>
            <a:endParaRPr lang="en-US" dirty="0"/>
          </a:p>
          <a:p>
            <a:r>
              <a:rPr lang="en-US" dirty="0"/>
              <a:t>Fridays</a:t>
            </a:r>
          </a:p>
          <a:p>
            <a:pPr lvl="1"/>
            <a:r>
              <a:rPr lang="en-US" dirty="0"/>
              <a:t>10:00-11:00	Zoom office hours, drop-in</a:t>
            </a:r>
          </a:p>
          <a:p>
            <a:pPr lvl="1"/>
            <a:endParaRPr lang="en-US" dirty="0"/>
          </a:p>
          <a:p>
            <a:r>
              <a:rPr lang="en-US" dirty="0"/>
              <a:t>Special sessions planned</a:t>
            </a:r>
          </a:p>
          <a:p>
            <a:pPr lvl="1"/>
            <a:r>
              <a:rPr lang="en-US" dirty="0" err="1"/>
              <a:t>Thur</a:t>
            </a:r>
            <a:r>
              <a:rPr lang="en-US" dirty="0"/>
              <a:t> 7/23 1:00-2:00	Zotero session</a:t>
            </a:r>
          </a:p>
          <a:p>
            <a:pPr lvl="1"/>
            <a:r>
              <a:rPr lang="en-US" dirty="0" smtClean="0"/>
              <a:t>Fri     </a:t>
            </a:r>
            <a:r>
              <a:rPr lang="en-US" dirty="0"/>
              <a:t>7/31 9:00-10:00	Zotero session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EE3E93-D4CD-4726-AAFB-185FAC60F2FF}"/>
              </a:ext>
            </a:extLst>
          </p:cNvPr>
          <p:cNvSpPr txBox="1"/>
          <p:nvPr/>
        </p:nvSpPr>
        <p:spPr>
          <a:xfrm>
            <a:off x="7459380" y="2798765"/>
            <a:ext cx="1475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Required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BEEBDF7A-FFC8-428A-9314-F33B6B969A03}"/>
              </a:ext>
            </a:extLst>
          </p:cNvPr>
          <p:cNvSpPr/>
          <p:nvPr/>
        </p:nvSpPr>
        <p:spPr>
          <a:xfrm>
            <a:off x="7211028" y="2727996"/>
            <a:ext cx="120015" cy="617088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4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1E55E-3AB7-4D5D-8760-43ED14B9F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Weekly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E82B6-A8F9-4242-BDAD-DE95C4690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Readings in </a:t>
            </a:r>
            <a:r>
              <a:rPr lang="en-US" i="1" dirty="0"/>
              <a:t>Designing Clinical Research</a:t>
            </a:r>
          </a:p>
          <a:p>
            <a:pPr lvl="1"/>
            <a:r>
              <a:rPr lang="en-US" dirty="0"/>
              <a:t>Several chapters per week</a:t>
            </a:r>
          </a:p>
          <a:p>
            <a:pPr lvl="1"/>
            <a:r>
              <a:rPr lang="en-US" dirty="0"/>
              <a:t>Optional problem sets</a:t>
            </a:r>
          </a:p>
          <a:p>
            <a:endParaRPr lang="en-US" dirty="0"/>
          </a:p>
          <a:p>
            <a:r>
              <a:rPr lang="en-US" dirty="0"/>
              <a:t>Watch recorded lectures</a:t>
            </a:r>
          </a:p>
          <a:p>
            <a:pPr lvl="1"/>
            <a:r>
              <a:rPr lang="en-US" dirty="0"/>
              <a:t>Some high quality, some low quality</a:t>
            </a:r>
          </a:p>
          <a:p>
            <a:pPr lvl="1"/>
            <a:r>
              <a:rPr lang="en-US" dirty="0"/>
              <a:t>Can watch at 1.5x speed</a:t>
            </a:r>
          </a:p>
          <a:p>
            <a:endParaRPr lang="en-US" dirty="0"/>
          </a:p>
          <a:p>
            <a:r>
              <a:rPr lang="en-US" dirty="0"/>
              <a:t>Written assignments</a:t>
            </a:r>
          </a:p>
          <a:p>
            <a:pPr lvl="1"/>
            <a:r>
              <a:rPr lang="en-US" dirty="0"/>
              <a:t>Will build towards the 5-page Final Project</a:t>
            </a:r>
          </a:p>
          <a:p>
            <a:pPr lvl="1"/>
            <a:endParaRPr lang="en-US" dirty="0"/>
          </a:p>
          <a:p>
            <a:r>
              <a:rPr lang="en-US" dirty="0"/>
              <a:t>Other miscellaneous items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18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1E55E-3AB7-4D5D-8760-43ED14B9F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Weekly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E82B6-A8F9-4242-BDAD-DE95C4690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Written assignments</a:t>
            </a:r>
            <a:endParaRPr lang="en-US" i="1" dirty="0"/>
          </a:p>
          <a:p>
            <a:pPr lvl="1"/>
            <a:r>
              <a:rPr lang="en-US" dirty="0"/>
              <a:t>Bring draft to Tuesday small group session</a:t>
            </a:r>
          </a:p>
          <a:p>
            <a:pPr lvl="1"/>
            <a:r>
              <a:rPr lang="en-US" dirty="0"/>
              <a:t>Turn in by Wednesday at midnight</a:t>
            </a:r>
          </a:p>
          <a:p>
            <a:pPr lvl="1"/>
            <a:r>
              <a:rPr lang="en-US" dirty="0"/>
              <a:t>Back from your small group leader by ~Friday evening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73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1E55E-3AB7-4D5D-8760-43ED14B9F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Weekly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E82B6-A8F9-4242-BDAD-DE95C4690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Written assignments</a:t>
            </a:r>
            <a:endParaRPr lang="en-US" i="1" dirty="0"/>
          </a:p>
          <a:p>
            <a:pPr lvl="1"/>
            <a:r>
              <a:rPr lang="en-US" dirty="0"/>
              <a:t>Bring draft to Tuesday small group session</a:t>
            </a:r>
          </a:p>
          <a:p>
            <a:pPr lvl="1"/>
            <a:r>
              <a:rPr lang="en-US" dirty="0"/>
              <a:t>Turn in by Wednesday at midnight</a:t>
            </a:r>
          </a:p>
          <a:p>
            <a:pPr lvl="1"/>
            <a:r>
              <a:rPr lang="en-US" dirty="0"/>
              <a:t>Back from your small group leader by ~Friday evening</a:t>
            </a:r>
          </a:p>
          <a:p>
            <a:endParaRPr lang="en-US" dirty="0"/>
          </a:p>
          <a:p>
            <a:r>
              <a:rPr lang="en-US" dirty="0"/>
              <a:t>Please comply with guidelines</a:t>
            </a:r>
          </a:p>
          <a:p>
            <a:pPr lvl="1"/>
            <a:r>
              <a:rPr lang="en-US" dirty="0"/>
              <a:t>File-naming conventions,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See Guidelines in syllabus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13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1E55E-3AB7-4D5D-8760-43ED14B9F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Weekly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2E82B6-A8F9-4242-BDAD-DE95C4690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815807"/>
          </a:xfrm>
        </p:spPr>
        <p:txBody>
          <a:bodyPr>
            <a:normAutofit/>
          </a:bodyPr>
          <a:lstStyle/>
          <a:p>
            <a:r>
              <a:rPr lang="en-US" dirty="0"/>
              <a:t>Written assignments</a:t>
            </a:r>
            <a:endParaRPr lang="en-US" i="1" dirty="0"/>
          </a:p>
          <a:p>
            <a:pPr lvl="1"/>
            <a:r>
              <a:rPr lang="en-US" dirty="0"/>
              <a:t>Bring draft to Tuesday small group session</a:t>
            </a:r>
          </a:p>
          <a:p>
            <a:pPr lvl="1"/>
            <a:r>
              <a:rPr lang="en-US" dirty="0"/>
              <a:t>Turn in by Wednesday at midnight</a:t>
            </a:r>
          </a:p>
          <a:p>
            <a:pPr lvl="1"/>
            <a:r>
              <a:rPr lang="en-US" dirty="0"/>
              <a:t>Back from your small group leader by ~Friday evening</a:t>
            </a:r>
          </a:p>
          <a:p>
            <a:endParaRPr lang="en-US" dirty="0"/>
          </a:p>
          <a:p>
            <a:r>
              <a:rPr lang="en-US" dirty="0"/>
              <a:t>Please comply with guidelines</a:t>
            </a:r>
          </a:p>
          <a:p>
            <a:pPr lvl="1"/>
            <a:r>
              <a:rPr lang="en-US" dirty="0"/>
              <a:t>File-naming conventions,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See Guidelines in syllabus</a:t>
            </a:r>
          </a:p>
          <a:p>
            <a:pPr lvl="1"/>
            <a:endParaRPr lang="en-US" dirty="0"/>
          </a:p>
          <a:p>
            <a:r>
              <a:rPr lang="en-US" dirty="0"/>
              <a:t>Weekly assignments will be in Syllabus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54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5B6A7E5921FA49A482F25672C03B22" ma:contentTypeVersion="11" ma:contentTypeDescription="Create a new document." ma:contentTypeScope="" ma:versionID="47d624d739778e52dea0b17ff36474f2">
  <xsd:schema xmlns:xsd="http://www.w3.org/2001/XMLSchema" xmlns:xs="http://www.w3.org/2001/XMLSchema" xmlns:p="http://schemas.microsoft.com/office/2006/metadata/properties" xmlns:ns3="fc17793c-0a96-4698-bdf2-f6785bd6d275" xmlns:ns4="5a033a09-2734-4167-a8c8-dffac2744fe6" targetNamespace="http://schemas.microsoft.com/office/2006/metadata/properties" ma:root="true" ma:fieldsID="9a29b8ae2aeab1a4bc1cd5688de0b18a" ns3:_="" ns4:_="">
    <xsd:import namespace="fc17793c-0a96-4698-bdf2-f6785bd6d275"/>
    <xsd:import namespace="5a033a09-2734-4167-a8c8-dffac2744fe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17793c-0a96-4698-bdf2-f6785bd6d2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033a09-2734-4167-a8c8-dffac2744fe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D88F6A0-918D-4C0E-81B1-0D6FD33C845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63A603-B7E7-4176-9F7E-6EDE193FD1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17793c-0a96-4698-bdf2-f6785bd6d275"/>
    <ds:schemaRef ds:uri="5a033a09-2734-4167-a8c8-dffac2744f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803281D-9A07-4632-AD5C-19D14D27EEA1}">
  <ds:schemaRefs>
    <ds:schemaRef ds:uri="http://www.w3.org/XML/1998/namespace"/>
    <ds:schemaRef ds:uri="http://purl.org/dc/terms/"/>
    <ds:schemaRef ds:uri="5a033a09-2734-4167-a8c8-dffac2744fe6"/>
    <ds:schemaRef ds:uri="fc17793c-0a96-4698-bdf2-f6785bd6d275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4747</TotalTime>
  <Words>823</Words>
  <Application>Microsoft Office PowerPoint</Application>
  <PresentationFormat>On-screen Show (4:3)</PresentationFormat>
  <Paragraphs>209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Designing Clinical Research Course Logistics</vt:lpstr>
      <vt:lpstr>Course Overview</vt:lpstr>
      <vt:lpstr>Course Overview</vt:lpstr>
      <vt:lpstr>Weekly schedule – Live sessions</vt:lpstr>
      <vt:lpstr>Weekly schedule – Live sessions</vt:lpstr>
      <vt:lpstr>Weekly assignments</vt:lpstr>
      <vt:lpstr>Weekly assignments</vt:lpstr>
      <vt:lpstr>Weekly assignments</vt:lpstr>
      <vt:lpstr>Weekly assignments</vt:lpstr>
      <vt:lpstr>Syllabus Orientation</vt:lpstr>
      <vt:lpstr>Overview of lecture topics</vt:lpstr>
      <vt:lpstr>Overview of written assignments</vt:lpstr>
      <vt:lpstr>Small Group Sessions</vt:lpstr>
      <vt:lpstr>Small Group Sessions</vt:lpstr>
      <vt:lpstr>Small Group Sessions</vt:lpstr>
      <vt:lpstr>Small Group Sessions</vt:lpstr>
      <vt:lpstr>Final Project</vt:lpstr>
      <vt:lpstr>Grading</vt:lpstr>
      <vt:lpstr>Course Logistics</vt:lpstr>
      <vt:lpstr>Course Logistics</vt:lpstr>
      <vt:lpstr>Course Logistics</vt:lpstr>
    </vt:vector>
  </TitlesOfParts>
  <Company>SFCC\UCSF-DEB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Clinical Research An Introduction</dc:title>
  <dc:creator>Pletcher, Mark</dc:creator>
  <cp:lastModifiedBy>Pletcher, Mark</cp:lastModifiedBy>
  <cp:revision>258</cp:revision>
  <dcterms:created xsi:type="dcterms:W3CDTF">2016-07-09T15:05:54Z</dcterms:created>
  <dcterms:modified xsi:type="dcterms:W3CDTF">2020-07-09T15:48:04Z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0x010100D05B6A7E5921FA49A482F25672C03B22</vt:lpwstr>
  </property>
</Properties>
</file>