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479" r:id="rId2"/>
    <p:sldId id="483" r:id="rId3"/>
    <p:sldId id="257" r:id="rId4"/>
    <p:sldId id="309" r:id="rId5"/>
    <p:sldId id="284" r:id="rId6"/>
    <p:sldId id="461" r:id="rId7"/>
    <p:sldId id="480" r:id="rId8"/>
    <p:sldId id="484" r:id="rId9"/>
    <p:sldId id="330" r:id="rId10"/>
    <p:sldId id="315" r:id="rId11"/>
    <p:sldId id="316" r:id="rId12"/>
    <p:sldId id="364" r:id="rId13"/>
    <p:sldId id="406" r:id="rId14"/>
    <p:sldId id="481" r:id="rId15"/>
    <p:sldId id="475" r:id="rId16"/>
    <p:sldId id="482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62"/>
    <p:restoredTop sz="86057"/>
  </p:normalViewPr>
  <p:slideViewPr>
    <p:cSldViewPr snapToGrid="0" snapToObjects="1">
      <p:cViewPr varScale="1">
        <p:scale>
          <a:sx n="132" d="100"/>
          <a:sy n="132" d="100"/>
        </p:scale>
        <p:origin x="1216" y="168"/>
      </p:cViewPr>
      <p:guideLst/>
    </p:cSldViewPr>
  </p:slideViewPr>
  <p:notesTextViewPr>
    <p:cViewPr>
      <p:scale>
        <a:sx n="95" d="100"/>
        <a:sy n="95" d="100"/>
      </p:scale>
      <p:origin x="0" y="0"/>
    </p:cViewPr>
  </p:notesTextViewPr>
  <p:notesViewPr>
    <p:cSldViewPr snapToGrid="0" snapToObjects="1">
      <p:cViewPr varScale="1">
        <p:scale>
          <a:sx n="140" d="100"/>
          <a:sy n="140" d="100"/>
        </p:scale>
        <p:origin x="227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630941-E12A-424E-AF02-0918636A8D7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8421E8E5-20AE-4B42-B4F3-69BAB378A640}">
      <dgm:prSet/>
      <dgm:spPr/>
      <dgm:t>
        <a:bodyPr/>
        <a:lstStyle/>
        <a:p>
          <a:r>
            <a:rPr lang="en-US"/>
            <a:t>Assignment 2 due today</a:t>
          </a:r>
        </a:p>
      </dgm:t>
    </dgm:pt>
    <dgm:pt modelId="{DCAD8C02-1D50-4ADC-BDAD-B3A2583DB3A3}" type="parTrans" cxnId="{B1F77B59-ED3A-45BD-B33F-42DC0F982354}">
      <dgm:prSet/>
      <dgm:spPr/>
      <dgm:t>
        <a:bodyPr/>
        <a:lstStyle/>
        <a:p>
          <a:endParaRPr lang="en-US"/>
        </a:p>
      </dgm:t>
    </dgm:pt>
    <dgm:pt modelId="{743F57B5-5948-4F3E-B2C4-C4FF6F33A7DC}" type="sibTrans" cxnId="{B1F77B59-ED3A-45BD-B33F-42DC0F982354}">
      <dgm:prSet/>
      <dgm:spPr/>
      <dgm:t>
        <a:bodyPr/>
        <a:lstStyle/>
        <a:p>
          <a:endParaRPr lang="en-US"/>
        </a:p>
      </dgm:t>
    </dgm:pt>
    <dgm:pt modelId="{A6CCE851-A1FF-4A11-8141-2A00145B9E14}">
      <dgm:prSet/>
      <dgm:spPr/>
      <dgm:t>
        <a:bodyPr/>
        <a:lstStyle/>
        <a:p>
          <a:r>
            <a:rPr lang="en-US"/>
            <a:t>Project Component 1 due Sunday, 8/16 @ midnight</a:t>
          </a:r>
        </a:p>
      </dgm:t>
    </dgm:pt>
    <dgm:pt modelId="{F4696488-B556-462D-AB24-939DB6CBB0EC}" type="parTrans" cxnId="{48DB047C-B450-4A2C-AFBA-D2E1F40C95DD}">
      <dgm:prSet/>
      <dgm:spPr/>
      <dgm:t>
        <a:bodyPr/>
        <a:lstStyle/>
        <a:p>
          <a:endParaRPr lang="en-US"/>
        </a:p>
      </dgm:t>
    </dgm:pt>
    <dgm:pt modelId="{BA32AA6A-85FF-47A0-A61D-CD6330154AF0}" type="sibTrans" cxnId="{48DB047C-B450-4A2C-AFBA-D2E1F40C95DD}">
      <dgm:prSet/>
      <dgm:spPr/>
      <dgm:t>
        <a:bodyPr/>
        <a:lstStyle/>
        <a:p>
          <a:endParaRPr lang="en-US"/>
        </a:p>
      </dgm:t>
    </dgm:pt>
    <dgm:pt modelId="{F0D0E743-526A-488F-A258-F204A7DBB469}" type="pres">
      <dgm:prSet presAssocID="{BA630941-E12A-424E-AF02-0918636A8D75}" presName="root" presStyleCnt="0">
        <dgm:presLayoutVars>
          <dgm:dir/>
          <dgm:resizeHandles val="exact"/>
        </dgm:presLayoutVars>
      </dgm:prSet>
      <dgm:spPr/>
    </dgm:pt>
    <dgm:pt modelId="{14D05135-C7D5-48EC-8E24-DF04E873C262}" type="pres">
      <dgm:prSet presAssocID="{8421E8E5-20AE-4B42-B4F3-69BAB378A640}" presName="compNode" presStyleCnt="0"/>
      <dgm:spPr/>
    </dgm:pt>
    <dgm:pt modelId="{72A7FE21-77F5-4870-B295-EF6C23ED3E42}" type="pres">
      <dgm:prSet presAssocID="{8421E8E5-20AE-4B42-B4F3-69BAB378A640}" presName="bgRect" presStyleLbl="bgShp" presStyleIdx="0" presStyleCnt="2"/>
      <dgm:spPr/>
    </dgm:pt>
    <dgm:pt modelId="{9F289D33-CDD3-4844-A0FD-F5DA889B8EA9}" type="pres">
      <dgm:prSet presAssocID="{8421E8E5-20AE-4B42-B4F3-69BAB378A64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53D6E33-25FD-493E-9A9C-19DD9381218F}" type="pres">
      <dgm:prSet presAssocID="{8421E8E5-20AE-4B42-B4F3-69BAB378A640}" presName="spaceRect" presStyleCnt="0"/>
      <dgm:spPr/>
    </dgm:pt>
    <dgm:pt modelId="{2D8D8A51-ECD3-4F51-9067-24A9CA29DF92}" type="pres">
      <dgm:prSet presAssocID="{8421E8E5-20AE-4B42-B4F3-69BAB378A640}" presName="parTx" presStyleLbl="revTx" presStyleIdx="0" presStyleCnt="2">
        <dgm:presLayoutVars>
          <dgm:chMax val="0"/>
          <dgm:chPref val="0"/>
        </dgm:presLayoutVars>
      </dgm:prSet>
      <dgm:spPr/>
    </dgm:pt>
    <dgm:pt modelId="{39B0DC0F-C151-43D8-9DC4-C39F55C076F3}" type="pres">
      <dgm:prSet presAssocID="{743F57B5-5948-4F3E-B2C4-C4FF6F33A7DC}" presName="sibTrans" presStyleCnt="0"/>
      <dgm:spPr/>
    </dgm:pt>
    <dgm:pt modelId="{4A79FA62-47E5-4982-B33B-CDA2AC7817C2}" type="pres">
      <dgm:prSet presAssocID="{A6CCE851-A1FF-4A11-8141-2A00145B9E14}" presName="compNode" presStyleCnt="0"/>
      <dgm:spPr/>
    </dgm:pt>
    <dgm:pt modelId="{306FEFE6-B2C9-48F0-B0ED-6DEA4AA26871}" type="pres">
      <dgm:prSet presAssocID="{A6CCE851-A1FF-4A11-8141-2A00145B9E14}" presName="bgRect" presStyleLbl="bgShp" presStyleIdx="1" presStyleCnt="2"/>
      <dgm:spPr/>
    </dgm:pt>
    <dgm:pt modelId="{F6485F36-45D8-4CF2-A8D3-21FF230C57F3}" type="pres">
      <dgm:prSet presAssocID="{A6CCE851-A1FF-4A11-8141-2A00145B9E14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on"/>
        </a:ext>
      </dgm:extLst>
    </dgm:pt>
    <dgm:pt modelId="{ED8715D0-97C5-4192-AC16-79DA5829CD7A}" type="pres">
      <dgm:prSet presAssocID="{A6CCE851-A1FF-4A11-8141-2A00145B9E14}" presName="spaceRect" presStyleCnt="0"/>
      <dgm:spPr/>
    </dgm:pt>
    <dgm:pt modelId="{028392C6-9FE6-453E-BB35-5BBE601DD432}" type="pres">
      <dgm:prSet presAssocID="{A6CCE851-A1FF-4A11-8141-2A00145B9E14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1F77B59-ED3A-45BD-B33F-42DC0F982354}" srcId="{BA630941-E12A-424E-AF02-0918636A8D75}" destId="{8421E8E5-20AE-4B42-B4F3-69BAB378A640}" srcOrd="0" destOrd="0" parTransId="{DCAD8C02-1D50-4ADC-BDAD-B3A2583DB3A3}" sibTransId="{743F57B5-5948-4F3E-B2C4-C4FF6F33A7DC}"/>
    <dgm:cxn modelId="{CD56625F-E2EC-4629-81BB-5F6EA147C492}" type="presOf" srcId="{8421E8E5-20AE-4B42-B4F3-69BAB378A640}" destId="{2D8D8A51-ECD3-4F51-9067-24A9CA29DF92}" srcOrd="0" destOrd="0" presId="urn:microsoft.com/office/officeart/2018/2/layout/IconVerticalSolidList"/>
    <dgm:cxn modelId="{EED78B77-5B90-4824-8629-895D65211454}" type="presOf" srcId="{A6CCE851-A1FF-4A11-8141-2A00145B9E14}" destId="{028392C6-9FE6-453E-BB35-5BBE601DD432}" srcOrd="0" destOrd="0" presId="urn:microsoft.com/office/officeart/2018/2/layout/IconVerticalSolidList"/>
    <dgm:cxn modelId="{48DB047C-B450-4A2C-AFBA-D2E1F40C95DD}" srcId="{BA630941-E12A-424E-AF02-0918636A8D75}" destId="{A6CCE851-A1FF-4A11-8141-2A00145B9E14}" srcOrd="1" destOrd="0" parTransId="{F4696488-B556-462D-AB24-939DB6CBB0EC}" sibTransId="{BA32AA6A-85FF-47A0-A61D-CD6330154AF0}"/>
    <dgm:cxn modelId="{F1BBB1A9-F900-4F00-BC43-E2D8B5A71D91}" type="presOf" srcId="{BA630941-E12A-424E-AF02-0918636A8D75}" destId="{F0D0E743-526A-488F-A258-F204A7DBB469}" srcOrd="0" destOrd="0" presId="urn:microsoft.com/office/officeart/2018/2/layout/IconVerticalSolidList"/>
    <dgm:cxn modelId="{66BD8DAE-AFF8-49B6-ABDF-D1B5F14F935D}" type="presParOf" srcId="{F0D0E743-526A-488F-A258-F204A7DBB469}" destId="{14D05135-C7D5-48EC-8E24-DF04E873C262}" srcOrd="0" destOrd="0" presId="urn:microsoft.com/office/officeart/2018/2/layout/IconVerticalSolidList"/>
    <dgm:cxn modelId="{304CF398-135F-4F98-9D0A-F9B749E0A791}" type="presParOf" srcId="{14D05135-C7D5-48EC-8E24-DF04E873C262}" destId="{72A7FE21-77F5-4870-B295-EF6C23ED3E42}" srcOrd="0" destOrd="0" presId="urn:microsoft.com/office/officeart/2018/2/layout/IconVerticalSolidList"/>
    <dgm:cxn modelId="{E9BCAA58-B356-4425-9DE6-1DD5983016A3}" type="presParOf" srcId="{14D05135-C7D5-48EC-8E24-DF04E873C262}" destId="{9F289D33-CDD3-4844-A0FD-F5DA889B8EA9}" srcOrd="1" destOrd="0" presId="urn:microsoft.com/office/officeart/2018/2/layout/IconVerticalSolidList"/>
    <dgm:cxn modelId="{FFBDB56F-B0C6-49B0-8B35-363B589F66A8}" type="presParOf" srcId="{14D05135-C7D5-48EC-8E24-DF04E873C262}" destId="{053D6E33-25FD-493E-9A9C-19DD9381218F}" srcOrd="2" destOrd="0" presId="urn:microsoft.com/office/officeart/2018/2/layout/IconVerticalSolidList"/>
    <dgm:cxn modelId="{81CEDAC3-92BF-44C2-8C95-F194CE02F33D}" type="presParOf" srcId="{14D05135-C7D5-48EC-8E24-DF04E873C262}" destId="{2D8D8A51-ECD3-4F51-9067-24A9CA29DF92}" srcOrd="3" destOrd="0" presId="urn:microsoft.com/office/officeart/2018/2/layout/IconVerticalSolidList"/>
    <dgm:cxn modelId="{CC4BD1E7-AFA8-4976-B71E-DEB04CC0470D}" type="presParOf" srcId="{F0D0E743-526A-488F-A258-F204A7DBB469}" destId="{39B0DC0F-C151-43D8-9DC4-C39F55C076F3}" srcOrd="1" destOrd="0" presId="urn:microsoft.com/office/officeart/2018/2/layout/IconVerticalSolidList"/>
    <dgm:cxn modelId="{A155EF92-3C0F-4A0C-8125-612C7395C8AF}" type="presParOf" srcId="{F0D0E743-526A-488F-A258-F204A7DBB469}" destId="{4A79FA62-47E5-4982-B33B-CDA2AC7817C2}" srcOrd="2" destOrd="0" presId="urn:microsoft.com/office/officeart/2018/2/layout/IconVerticalSolidList"/>
    <dgm:cxn modelId="{F19CE238-586A-4977-8607-B6C078922C80}" type="presParOf" srcId="{4A79FA62-47E5-4982-B33B-CDA2AC7817C2}" destId="{306FEFE6-B2C9-48F0-B0ED-6DEA4AA26871}" srcOrd="0" destOrd="0" presId="urn:microsoft.com/office/officeart/2018/2/layout/IconVerticalSolidList"/>
    <dgm:cxn modelId="{0ACDBBE0-C19E-42AF-976D-B746C26C0B87}" type="presParOf" srcId="{4A79FA62-47E5-4982-B33B-CDA2AC7817C2}" destId="{F6485F36-45D8-4CF2-A8D3-21FF230C57F3}" srcOrd="1" destOrd="0" presId="urn:microsoft.com/office/officeart/2018/2/layout/IconVerticalSolidList"/>
    <dgm:cxn modelId="{A888BD56-74ED-47A1-9C6B-6AE5F0E0BFA4}" type="presParOf" srcId="{4A79FA62-47E5-4982-B33B-CDA2AC7817C2}" destId="{ED8715D0-97C5-4192-AC16-79DA5829CD7A}" srcOrd="2" destOrd="0" presId="urn:microsoft.com/office/officeart/2018/2/layout/IconVerticalSolidList"/>
    <dgm:cxn modelId="{90CCDA6B-17EA-4D66-AEC0-CA1F2C2DBC98}" type="presParOf" srcId="{4A79FA62-47E5-4982-B33B-CDA2AC7817C2}" destId="{028392C6-9FE6-453E-BB35-5BBE601DD43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021B72-B727-D040-93E2-6A9577277028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8F25676-6245-4E43-BE65-168A0216D611}">
      <dgm:prSet phldrT="[Text]"/>
      <dgm:spPr/>
      <dgm:t>
        <a:bodyPr/>
        <a:lstStyle/>
        <a:p>
          <a:r>
            <a:rPr lang="en-US" dirty="0"/>
            <a:t>Machine Learning</a:t>
          </a:r>
        </a:p>
      </dgm:t>
    </dgm:pt>
    <dgm:pt modelId="{9A8FD819-0976-EF4B-B47E-052D1F8D7B10}" type="parTrans" cxnId="{C976A6EC-F55B-0447-8A10-678E24423D6C}">
      <dgm:prSet/>
      <dgm:spPr/>
      <dgm:t>
        <a:bodyPr/>
        <a:lstStyle/>
        <a:p>
          <a:endParaRPr lang="en-US"/>
        </a:p>
      </dgm:t>
    </dgm:pt>
    <dgm:pt modelId="{E02D2AFF-6B60-1940-9258-B1EA77DBFE0F}" type="sibTrans" cxnId="{C976A6EC-F55B-0447-8A10-678E24423D6C}">
      <dgm:prSet/>
      <dgm:spPr/>
      <dgm:t>
        <a:bodyPr/>
        <a:lstStyle/>
        <a:p>
          <a:endParaRPr lang="en-US"/>
        </a:p>
      </dgm:t>
    </dgm:pt>
    <dgm:pt modelId="{15ABBBB6-DDEF-0E4D-B34D-713B175B3CD6}">
      <dgm:prSet phldrT="[Text]"/>
      <dgm:spPr/>
      <dgm:t>
        <a:bodyPr/>
        <a:lstStyle/>
        <a:p>
          <a:r>
            <a:rPr lang="en-US" dirty="0"/>
            <a:t>Supervised</a:t>
          </a:r>
        </a:p>
      </dgm:t>
    </dgm:pt>
    <dgm:pt modelId="{47AD3EE7-6A27-1746-A0D4-526D1EDEAB18}" type="parTrans" cxnId="{13F418FA-8A31-6F4D-972B-DE0982EF5F27}">
      <dgm:prSet/>
      <dgm:spPr/>
      <dgm:t>
        <a:bodyPr/>
        <a:lstStyle/>
        <a:p>
          <a:endParaRPr lang="en-US"/>
        </a:p>
      </dgm:t>
    </dgm:pt>
    <dgm:pt modelId="{F2A6B9A5-9F80-784C-88BF-F8924D285F32}" type="sibTrans" cxnId="{13F418FA-8A31-6F4D-972B-DE0982EF5F27}">
      <dgm:prSet/>
      <dgm:spPr/>
      <dgm:t>
        <a:bodyPr/>
        <a:lstStyle/>
        <a:p>
          <a:endParaRPr lang="en-US"/>
        </a:p>
      </dgm:t>
    </dgm:pt>
    <dgm:pt modelId="{C5AA36D3-5ECD-4846-AB92-3385708B3C63}">
      <dgm:prSet phldrT="[Text]"/>
      <dgm:spPr/>
      <dgm:t>
        <a:bodyPr/>
        <a:lstStyle/>
        <a:p>
          <a:r>
            <a:rPr lang="en-US" dirty="0"/>
            <a:t>Regression (continuous outcome)</a:t>
          </a:r>
        </a:p>
      </dgm:t>
    </dgm:pt>
    <dgm:pt modelId="{28366F0D-D2AF-D74E-8BE8-288C03287E07}" type="parTrans" cxnId="{C23B0FE8-8504-2A4A-BA33-D647B9FBC337}">
      <dgm:prSet/>
      <dgm:spPr/>
      <dgm:t>
        <a:bodyPr/>
        <a:lstStyle/>
        <a:p>
          <a:endParaRPr lang="en-US"/>
        </a:p>
      </dgm:t>
    </dgm:pt>
    <dgm:pt modelId="{8C9FCFC5-A418-6245-9521-3003D8122C9B}" type="sibTrans" cxnId="{C23B0FE8-8504-2A4A-BA33-D647B9FBC337}">
      <dgm:prSet/>
      <dgm:spPr/>
      <dgm:t>
        <a:bodyPr/>
        <a:lstStyle/>
        <a:p>
          <a:endParaRPr lang="en-US"/>
        </a:p>
      </dgm:t>
    </dgm:pt>
    <dgm:pt modelId="{AA4FC516-6BDB-8942-B414-0EB21E0167E5}">
      <dgm:prSet phldrT="[Text]"/>
      <dgm:spPr/>
      <dgm:t>
        <a:bodyPr/>
        <a:lstStyle/>
        <a:p>
          <a:r>
            <a:rPr lang="en-US" dirty="0"/>
            <a:t>Classification (categorical outcome)</a:t>
          </a:r>
        </a:p>
      </dgm:t>
    </dgm:pt>
    <dgm:pt modelId="{8970E40B-FD06-4942-8A16-9316EE75AB86}" type="parTrans" cxnId="{BF8BCFC7-D000-7847-8281-A5F1B615BC11}">
      <dgm:prSet/>
      <dgm:spPr/>
      <dgm:t>
        <a:bodyPr/>
        <a:lstStyle/>
        <a:p>
          <a:endParaRPr lang="en-US"/>
        </a:p>
      </dgm:t>
    </dgm:pt>
    <dgm:pt modelId="{7F581D4F-066C-9E42-9127-C4626E786314}" type="sibTrans" cxnId="{BF8BCFC7-D000-7847-8281-A5F1B615BC11}">
      <dgm:prSet/>
      <dgm:spPr/>
      <dgm:t>
        <a:bodyPr/>
        <a:lstStyle/>
        <a:p>
          <a:endParaRPr lang="en-US"/>
        </a:p>
      </dgm:t>
    </dgm:pt>
    <dgm:pt modelId="{17851DCB-920D-124B-A8F6-2C9E5A2DBD91}">
      <dgm:prSet phldrT="[Text]"/>
      <dgm:spPr/>
      <dgm:t>
        <a:bodyPr/>
        <a:lstStyle/>
        <a:p>
          <a:r>
            <a:rPr lang="en-US" dirty="0"/>
            <a:t>Unsupervised</a:t>
          </a:r>
        </a:p>
      </dgm:t>
    </dgm:pt>
    <dgm:pt modelId="{2A2EA2AC-2563-3445-8B5A-4BCA573AE0B2}" type="parTrans" cxnId="{EB7A36F9-7396-F046-8362-1F058C44E490}">
      <dgm:prSet/>
      <dgm:spPr/>
      <dgm:t>
        <a:bodyPr/>
        <a:lstStyle/>
        <a:p>
          <a:endParaRPr lang="en-US"/>
        </a:p>
      </dgm:t>
    </dgm:pt>
    <dgm:pt modelId="{50CFBBB1-25F7-AF4B-AD91-CBB9EF252915}" type="sibTrans" cxnId="{EB7A36F9-7396-F046-8362-1F058C44E490}">
      <dgm:prSet/>
      <dgm:spPr/>
      <dgm:t>
        <a:bodyPr/>
        <a:lstStyle/>
        <a:p>
          <a:endParaRPr lang="en-US"/>
        </a:p>
      </dgm:t>
    </dgm:pt>
    <dgm:pt modelId="{4F2D8C22-2011-EC4F-B463-3C71BBBBF6A0}">
      <dgm:prSet phldrT="[Text]"/>
      <dgm:spPr/>
      <dgm:t>
        <a:bodyPr/>
        <a:lstStyle/>
        <a:p>
          <a:r>
            <a:rPr lang="en-US" dirty="0"/>
            <a:t>Clustering</a:t>
          </a:r>
        </a:p>
        <a:p>
          <a:r>
            <a:rPr lang="en-US" dirty="0"/>
            <a:t>(grouping</a:t>
          </a:r>
          <a:r>
            <a:rPr lang="en-US" baseline="0" dirty="0"/>
            <a:t> observations)</a:t>
          </a:r>
          <a:endParaRPr lang="en-US" dirty="0"/>
        </a:p>
      </dgm:t>
    </dgm:pt>
    <dgm:pt modelId="{9E19C0E4-EC2F-0E41-B169-CF8EE019932B}" type="parTrans" cxnId="{8DDBCD8D-B4D3-9B4A-9905-4830CD6C4702}">
      <dgm:prSet/>
      <dgm:spPr/>
      <dgm:t>
        <a:bodyPr/>
        <a:lstStyle/>
        <a:p>
          <a:endParaRPr lang="en-US"/>
        </a:p>
      </dgm:t>
    </dgm:pt>
    <dgm:pt modelId="{CA551CE2-C976-FE42-B6B4-8065D80D1721}" type="sibTrans" cxnId="{8DDBCD8D-B4D3-9B4A-9905-4830CD6C4702}">
      <dgm:prSet/>
      <dgm:spPr/>
      <dgm:t>
        <a:bodyPr/>
        <a:lstStyle/>
        <a:p>
          <a:endParaRPr lang="en-US"/>
        </a:p>
      </dgm:t>
    </dgm:pt>
    <dgm:pt modelId="{63D78C57-F9FD-1E48-8DD8-B055A554B3DA}">
      <dgm:prSet phldrT="[Text]"/>
      <dgm:spPr/>
      <dgm:t>
        <a:bodyPr/>
        <a:lstStyle/>
        <a:p>
          <a:r>
            <a:rPr lang="en-US" dirty="0"/>
            <a:t>Data Reduction (transforming variables)</a:t>
          </a:r>
        </a:p>
      </dgm:t>
    </dgm:pt>
    <dgm:pt modelId="{7792C44E-3540-3D4E-96EF-0E2593B51438}" type="parTrans" cxnId="{41A9E60F-4488-3A45-BE1F-A3E9196332D2}">
      <dgm:prSet/>
      <dgm:spPr/>
      <dgm:t>
        <a:bodyPr/>
        <a:lstStyle/>
        <a:p>
          <a:endParaRPr lang="en-US"/>
        </a:p>
      </dgm:t>
    </dgm:pt>
    <dgm:pt modelId="{F3D91973-5D74-044D-83E0-CBAFA9D30E0E}" type="sibTrans" cxnId="{41A9E60F-4488-3A45-BE1F-A3E9196332D2}">
      <dgm:prSet/>
      <dgm:spPr/>
      <dgm:t>
        <a:bodyPr/>
        <a:lstStyle/>
        <a:p>
          <a:endParaRPr lang="en-US"/>
        </a:p>
      </dgm:t>
    </dgm:pt>
    <dgm:pt modelId="{5B3E855A-067A-A94D-8ECF-E0762410E186}" type="pres">
      <dgm:prSet presAssocID="{4C021B72-B727-D040-93E2-6A957727702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A19FC5D-3B86-E441-BA4D-6611533F1127}" type="pres">
      <dgm:prSet presAssocID="{F8F25676-6245-4E43-BE65-168A0216D611}" presName="hierRoot1" presStyleCnt="0"/>
      <dgm:spPr/>
    </dgm:pt>
    <dgm:pt modelId="{951FA09B-C2CC-9E4E-8447-F774CA2FFA6A}" type="pres">
      <dgm:prSet presAssocID="{F8F25676-6245-4E43-BE65-168A0216D611}" presName="composite" presStyleCnt="0"/>
      <dgm:spPr/>
    </dgm:pt>
    <dgm:pt modelId="{09E2A66F-0B9C-B14D-95E8-CABFB5F4927C}" type="pres">
      <dgm:prSet presAssocID="{F8F25676-6245-4E43-BE65-168A0216D611}" presName="background" presStyleLbl="node0" presStyleIdx="0" presStyleCnt="1"/>
      <dgm:spPr/>
    </dgm:pt>
    <dgm:pt modelId="{4B020118-7230-B641-9821-7CA20C46FB1B}" type="pres">
      <dgm:prSet presAssocID="{F8F25676-6245-4E43-BE65-168A0216D611}" presName="text" presStyleLbl="fgAcc0" presStyleIdx="0" presStyleCnt="1">
        <dgm:presLayoutVars>
          <dgm:chPref val="3"/>
        </dgm:presLayoutVars>
      </dgm:prSet>
      <dgm:spPr/>
    </dgm:pt>
    <dgm:pt modelId="{A0118F71-FBAE-B34B-A296-27BFFFC2CC37}" type="pres">
      <dgm:prSet presAssocID="{F8F25676-6245-4E43-BE65-168A0216D611}" presName="hierChild2" presStyleCnt="0"/>
      <dgm:spPr/>
    </dgm:pt>
    <dgm:pt modelId="{2D54A27B-5ADD-8248-A27E-E3C72183DD52}" type="pres">
      <dgm:prSet presAssocID="{47AD3EE7-6A27-1746-A0D4-526D1EDEAB18}" presName="Name10" presStyleLbl="parChTrans1D2" presStyleIdx="0" presStyleCnt="2"/>
      <dgm:spPr/>
    </dgm:pt>
    <dgm:pt modelId="{98F6457E-D588-5C43-B325-8CC034379310}" type="pres">
      <dgm:prSet presAssocID="{15ABBBB6-DDEF-0E4D-B34D-713B175B3CD6}" presName="hierRoot2" presStyleCnt="0"/>
      <dgm:spPr/>
    </dgm:pt>
    <dgm:pt modelId="{88EFBCBB-F2E2-0E42-9867-590E691B7DEB}" type="pres">
      <dgm:prSet presAssocID="{15ABBBB6-DDEF-0E4D-B34D-713B175B3CD6}" presName="composite2" presStyleCnt="0"/>
      <dgm:spPr/>
    </dgm:pt>
    <dgm:pt modelId="{3D53A4DC-0D22-A441-95B9-E1369A686A5D}" type="pres">
      <dgm:prSet presAssocID="{15ABBBB6-DDEF-0E4D-B34D-713B175B3CD6}" presName="background2" presStyleLbl="node2" presStyleIdx="0" presStyleCnt="2"/>
      <dgm:spPr/>
    </dgm:pt>
    <dgm:pt modelId="{294D1391-05F7-AF43-83BF-AAA011E784DA}" type="pres">
      <dgm:prSet presAssocID="{15ABBBB6-DDEF-0E4D-B34D-713B175B3CD6}" presName="text2" presStyleLbl="fgAcc2" presStyleIdx="0" presStyleCnt="2">
        <dgm:presLayoutVars>
          <dgm:chPref val="3"/>
        </dgm:presLayoutVars>
      </dgm:prSet>
      <dgm:spPr/>
    </dgm:pt>
    <dgm:pt modelId="{6AA55791-CB05-A346-B20F-F7BD40F1ED4E}" type="pres">
      <dgm:prSet presAssocID="{15ABBBB6-DDEF-0E4D-B34D-713B175B3CD6}" presName="hierChild3" presStyleCnt="0"/>
      <dgm:spPr/>
    </dgm:pt>
    <dgm:pt modelId="{0E2761CF-084F-2141-8826-22A6586B1DF1}" type="pres">
      <dgm:prSet presAssocID="{28366F0D-D2AF-D74E-8BE8-288C03287E07}" presName="Name17" presStyleLbl="parChTrans1D3" presStyleIdx="0" presStyleCnt="4"/>
      <dgm:spPr/>
    </dgm:pt>
    <dgm:pt modelId="{85770F87-CC58-7140-8E40-306309A38617}" type="pres">
      <dgm:prSet presAssocID="{C5AA36D3-5ECD-4846-AB92-3385708B3C63}" presName="hierRoot3" presStyleCnt="0"/>
      <dgm:spPr/>
    </dgm:pt>
    <dgm:pt modelId="{C7F8CF50-EBDE-5C4F-BDD3-929B896C3716}" type="pres">
      <dgm:prSet presAssocID="{C5AA36D3-5ECD-4846-AB92-3385708B3C63}" presName="composite3" presStyleCnt="0"/>
      <dgm:spPr/>
    </dgm:pt>
    <dgm:pt modelId="{8EECA2F0-3637-CA41-ACBD-7DC57F888C3C}" type="pres">
      <dgm:prSet presAssocID="{C5AA36D3-5ECD-4846-AB92-3385708B3C63}" presName="background3" presStyleLbl="node3" presStyleIdx="0" presStyleCnt="4"/>
      <dgm:spPr/>
    </dgm:pt>
    <dgm:pt modelId="{DE331C8C-4ABF-124F-9757-C8F82F4C98F7}" type="pres">
      <dgm:prSet presAssocID="{C5AA36D3-5ECD-4846-AB92-3385708B3C63}" presName="text3" presStyleLbl="fgAcc3" presStyleIdx="0" presStyleCnt="4">
        <dgm:presLayoutVars>
          <dgm:chPref val="3"/>
        </dgm:presLayoutVars>
      </dgm:prSet>
      <dgm:spPr/>
    </dgm:pt>
    <dgm:pt modelId="{36BF3877-9E82-E24C-83DC-1CBA32F3EB8C}" type="pres">
      <dgm:prSet presAssocID="{C5AA36D3-5ECD-4846-AB92-3385708B3C63}" presName="hierChild4" presStyleCnt="0"/>
      <dgm:spPr/>
    </dgm:pt>
    <dgm:pt modelId="{947E30E2-924B-0749-8444-722075DE4A6F}" type="pres">
      <dgm:prSet presAssocID="{8970E40B-FD06-4942-8A16-9316EE75AB86}" presName="Name17" presStyleLbl="parChTrans1D3" presStyleIdx="1" presStyleCnt="4"/>
      <dgm:spPr/>
    </dgm:pt>
    <dgm:pt modelId="{AFF2174E-232C-B84F-B91C-264C41EE18BC}" type="pres">
      <dgm:prSet presAssocID="{AA4FC516-6BDB-8942-B414-0EB21E0167E5}" presName="hierRoot3" presStyleCnt="0"/>
      <dgm:spPr/>
    </dgm:pt>
    <dgm:pt modelId="{486E4CB4-6C2E-1B48-8326-55E06C1D39CE}" type="pres">
      <dgm:prSet presAssocID="{AA4FC516-6BDB-8942-B414-0EB21E0167E5}" presName="composite3" presStyleCnt="0"/>
      <dgm:spPr/>
    </dgm:pt>
    <dgm:pt modelId="{7C3CD6CA-7D24-3F47-B318-FE7EDCE0570B}" type="pres">
      <dgm:prSet presAssocID="{AA4FC516-6BDB-8942-B414-0EB21E0167E5}" presName="background3" presStyleLbl="node3" presStyleIdx="1" presStyleCnt="4"/>
      <dgm:spPr/>
    </dgm:pt>
    <dgm:pt modelId="{DD9416C5-70DE-6E43-80D9-C82E078F5EFB}" type="pres">
      <dgm:prSet presAssocID="{AA4FC516-6BDB-8942-B414-0EB21E0167E5}" presName="text3" presStyleLbl="fgAcc3" presStyleIdx="1" presStyleCnt="4">
        <dgm:presLayoutVars>
          <dgm:chPref val="3"/>
        </dgm:presLayoutVars>
      </dgm:prSet>
      <dgm:spPr/>
    </dgm:pt>
    <dgm:pt modelId="{322F8926-ABCE-9B45-A7FB-95CB894BCAF8}" type="pres">
      <dgm:prSet presAssocID="{AA4FC516-6BDB-8942-B414-0EB21E0167E5}" presName="hierChild4" presStyleCnt="0"/>
      <dgm:spPr/>
    </dgm:pt>
    <dgm:pt modelId="{E870DFCC-5C74-E940-8FE2-D2B5CFF8FD32}" type="pres">
      <dgm:prSet presAssocID="{2A2EA2AC-2563-3445-8B5A-4BCA573AE0B2}" presName="Name10" presStyleLbl="parChTrans1D2" presStyleIdx="1" presStyleCnt="2"/>
      <dgm:spPr/>
    </dgm:pt>
    <dgm:pt modelId="{14DF78B0-2BFF-8A4E-9199-612412AA9CAD}" type="pres">
      <dgm:prSet presAssocID="{17851DCB-920D-124B-A8F6-2C9E5A2DBD91}" presName="hierRoot2" presStyleCnt="0"/>
      <dgm:spPr/>
    </dgm:pt>
    <dgm:pt modelId="{659F55F1-ED99-5142-95D8-0FC7F84102FF}" type="pres">
      <dgm:prSet presAssocID="{17851DCB-920D-124B-A8F6-2C9E5A2DBD91}" presName="composite2" presStyleCnt="0"/>
      <dgm:spPr/>
    </dgm:pt>
    <dgm:pt modelId="{A162C1CF-94CA-844C-9544-3DEDC88C5EE5}" type="pres">
      <dgm:prSet presAssocID="{17851DCB-920D-124B-A8F6-2C9E5A2DBD91}" presName="background2" presStyleLbl="node2" presStyleIdx="1" presStyleCnt="2"/>
      <dgm:spPr/>
    </dgm:pt>
    <dgm:pt modelId="{1230B3F1-D63E-5E48-B652-E8B068F32AE5}" type="pres">
      <dgm:prSet presAssocID="{17851DCB-920D-124B-A8F6-2C9E5A2DBD91}" presName="text2" presStyleLbl="fgAcc2" presStyleIdx="1" presStyleCnt="2">
        <dgm:presLayoutVars>
          <dgm:chPref val="3"/>
        </dgm:presLayoutVars>
      </dgm:prSet>
      <dgm:spPr/>
    </dgm:pt>
    <dgm:pt modelId="{AE710114-766D-C14C-8018-FB74136A752B}" type="pres">
      <dgm:prSet presAssocID="{17851DCB-920D-124B-A8F6-2C9E5A2DBD91}" presName="hierChild3" presStyleCnt="0"/>
      <dgm:spPr/>
    </dgm:pt>
    <dgm:pt modelId="{9C764079-CD67-EB44-81AB-8BFE98DB8A89}" type="pres">
      <dgm:prSet presAssocID="{9E19C0E4-EC2F-0E41-B169-CF8EE019932B}" presName="Name17" presStyleLbl="parChTrans1D3" presStyleIdx="2" presStyleCnt="4"/>
      <dgm:spPr/>
    </dgm:pt>
    <dgm:pt modelId="{08405A34-0D49-D143-AF7E-65F2A20E3576}" type="pres">
      <dgm:prSet presAssocID="{4F2D8C22-2011-EC4F-B463-3C71BBBBF6A0}" presName="hierRoot3" presStyleCnt="0"/>
      <dgm:spPr/>
    </dgm:pt>
    <dgm:pt modelId="{88877E42-977F-CE48-BD32-1443F2D7CD1F}" type="pres">
      <dgm:prSet presAssocID="{4F2D8C22-2011-EC4F-B463-3C71BBBBF6A0}" presName="composite3" presStyleCnt="0"/>
      <dgm:spPr/>
    </dgm:pt>
    <dgm:pt modelId="{7F9DE28B-690C-EA46-A37B-40AB80DADD6D}" type="pres">
      <dgm:prSet presAssocID="{4F2D8C22-2011-EC4F-B463-3C71BBBBF6A0}" presName="background3" presStyleLbl="node3" presStyleIdx="2" presStyleCnt="4"/>
      <dgm:spPr/>
    </dgm:pt>
    <dgm:pt modelId="{C4E910C1-BF12-7245-838A-FE21100D274A}" type="pres">
      <dgm:prSet presAssocID="{4F2D8C22-2011-EC4F-B463-3C71BBBBF6A0}" presName="text3" presStyleLbl="fgAcc3" presStyleIdx="2" presStyleCnt="4">
        <dgm:presLayoutVars>
          <dgm:chPref val="3"/>
        </dgm:presLayoutVars>
      </dgm:prSet>
      <dgm:spPr/>
    </dgm:pt>
    <dgm:pt modelId="{7399D448-3844-E14F-8C59-A9E2FA84C999}" type="pres">
      <dgm:prSet presAssocID="{4F2D8C22-2011-EC4F-B463-3C71BBBBF6A0}" presName="hierChild4" presStyleCnt="0"/>
      <dgm:spPr/>
    </dgm:pt>
    <dgm:pt modelId="{62A47CAE-BE9D-1147-BE5F-721F981DBB6D}" type="pres">
      <dgm:prSet presAssocID="{7792C44E-3540-3D4E-96EF-0E2593B51438}" presName="Name17" presStyleLbl="parChTrans1D3" presStyleIdx="3" presStyleCnt="4"/>
      <dgm:spPr/>
    </dgm:pt>
    <dgm:pt modelId="{ECF8D7A3-CB0D-5543-8C7A-43B77D026AE2}" type="pres">
      <dgm:prSet presAssocID="{63D78C57-F9FD-1E48-8DD8-B055A554B3DA}" presName="hierRoot3" presStyleCnt="0"/>
      <dgm:spPr/>
    </dgm:pt>
    <dgm:pt modelId="{1A763D16-9E77-154E-A77F-AA4997CA6910}" type="pres">
      <dgm:prSet presAssocID="{63D78C57-F9FD-1E48-8DD8-B055A554B3DA}" presName="composite3" presStyleCnt="0"/>
      <dgm:spPr/>
    </dgm:pt>
    <dgm:pt modelId="{B5F9CF80-8B19-A246-9283-1380B3481A1E}" type="pres">
      <dgm:prSet presAssocID="{63D78C57-F9FD-1E48-8DD8-B055A554B3DA}" presName="background3" presStyleLbl="node3" presStyleIdx="3" presStyleCnt="4"/>
      <dgm:spPr/>
    </dgm:pt>
    <dgm:pt modelId="{5BA3B5D3-2617-8A43-B93A-307F9B2298AA}" type="pres">
      <dgm:prSet presAssocID="{63D78C57-F9FD-1E48-8DD8-B055A554B3DA}" presName="text3" presStyleLbl="fgAcc3" presStyleIdx="3" presStyleCnt="4">
        <dgm:presLayoutVars>
          <dgm:chPref val="3"/>
        </dgm:presLayoutVars>
      </dgm:prSet>
      <dgm:spPr/>
    </dgm:pt>
    <dgm:pt modelId="{42429139-941F-B642-98E0-C6C1D834BB31}" type="pres">
      <dgm:prSet presAssocID="{63D78C57-F9FD-1E48-8DD8-B055A554B3DA}" presName="hierChild4" presStyleCnt="0"/>
      <dgm:spPr/>
    </dgm:pt>
  </dgm:ptLst>
  <dgm:cxnLst>
    <dgm:cxn modelId="{26CC400A-6277-574B-A28C-902C47F89DE6}" type="presOf" srcId="{F8F25676-6245-4E43-BE65-168A0216D611}" destId="{4B020118-7230-B641-9821-7CA20C46FB1B}" srcOrd="0" destOrd="0" presId="urn:microsoft.com/office/officeart/2005/8/layout/hierarchy1"/>
    <dgm:cxn modelId="{41A9E60F-4488-3A45-BE1F-A3E9196332D2}" srcId="{17851DCB-920D-124B-A8F6-2C9E5A2DBD91}" destId="{63D78C57-F9FD-1E48-8DD8-B055A554B3DA}" srcOrd="1" destOrd="0" parTransId="{7792C44E-3540-3D4E-96EF-0E2593B51438}" sibTransId="{F3D91973-5D74-044D-83E0-CBAFA9D30E0E}"/>
    <dgm:cxn modelId="{187BF32A-3727-EE49-98DF-8EF360D1AC6C}" type="presOf" srcId="{15ABBBB6-DDEF-0E4D-B34D-713B175B3CD6}" destId="{294D1391-05F7-AF43-83BF-AAA011E784DA}" srcOrd="0" destOrd="0" presId="urn:microsoft.com/office/officeart/2005/8/layout/hierarchy1"/>
    <dgm:cxn modelId="{352B6D53-8609-A648-8B5C-77EE8379E340}" type="presOf" srcId="{63D78C57-F9FD-1E48-8DD8-B055A554B3DA}" destId="{5BA3B5D3-2617-8A43-B93A-307F9B2298AA}" srcOrd="0" destOrd="0" presId="urn:microsoft.com/office/officeart/2005/8/layout/hierarchy1"/>
    <dgm:cxn modelId="{1FC47B66-9154-3C4C-AD22-6A6D23409910}" type="presOf" srcId="{7792C44E-3540-3D4E-96EF-0E2593B51438}" destId="{62A47CAE-BE9D-1147-BE5F-721F981DBB6D}" srcOrd="0" destOrd="0" presId="urn:microsoft.com/office/officeart/2005/8/layout/hierarchy1"/>
    <dgm:cxn modelId="{913C0A6C-4200-0B42-BF96-0D069FBD92E7}" type="presOf" srcId="{2A2EA2AC-2563-3445-8B5A-4BCA573AE0B2}" destId="{E870DFCC-5C74-E940-8FE2-D2B5CFF8FD32}" srcOrd="0" destOrd="0" presId="urn:microsoft.com/office/officeart/2005/8/layout/hierarchy1"/>
    <dgm:cxn modelId="{03BE0F6D-1C53-F440-A4EF-B2FD82555130}" type="presOf" srcId="{C5AA36D3-5ECD-4846-AB92-3385708B3C63}" destId="{DE331C8C-4ABF-124F-9757-C8F82F4C98F7}" srcOrd="0" destOrd="0" presId="urn:microsoft.com/office/officeart/2005/8/layout/hierarchy1"/>
    <dgm:cxn modelId="{EDCC8B85-4760-6743-BBAF-DFDF3F7CF2E6}" type="presOf" srcId="{9E19C0E4-EC2F-0E41-B169-CF8EE019932B}" destId="{9C764079-CD67-EB44-81AB-8BFE98DB8A89}" srcOrd="0" destOrd="0" presId="urn:microsoft.com/office/officeart/2005/8/layout/hierarchy1"/>
    <dgm:cxn modelId="{8DDBCD8D-B4D3-9B4A-9905-4830CD6C4702}" srcId="{17851DCB-920D-124B-A8F6-2C9E5A2DBD91}" destId="{4F2D8C22-2011-EC4F-B463-3C71BBBBF6A0}" srcOrd="0" destOrd="0" parTransId="{9E19C0E4-EC2F-0E41-B169-CF8EE019932B}" sibTransId="{CA551CE2-C976-FE42-B6B4-8065D80D1721}"/>
    <dgm:cxn modelId="{13019498-3B8F-074E-944F-D1FE2F866D19}" type="presOf" srcId="{AA4FC516-6BDB-8942-B414-0EB21E0167E5}" destId="{DD9416C5-70DE-6E43-80D9-C82E078F5EFB}" srcOrd="0" destOrd="0" presId="urn:microsoft.com/office/officeart/2005/8/layout/hierarchy1"/>
    <dgm:cxn modelId="{59B9A4A6-F7FC-3C4D-9725-0B839FF2BFBC}" type="presOf" srcId="{28366F0D-D2AF-D74E-8BE8-288C03287E07}" destId="{0E2761CF-084F-2141-8826-22A6586B1DF1}" srcOrd="0" destOrd="0" presId="urn:microsoft.com/office/officeart/2005/8/layout/hierarchy1"/>
    <dgm:cxn modelId="{C81740C5-6DC7-5447-8688-5A0946705249}" type="presOf" srcId="{8970E40B-FD06-4942-8A16-9316EE75AB86}" destId="{947E30E2-924B-0749-8444-722075DE4A6F}" srcOrd="0" destOrd="0" presId="urn:microsoft.com/office/officeart/2005/8/layout/hierarchy1"/>
    <dgm:cxn modelId="{BF8BCFC7-D000-7847-8281-A5F1B615BC11}" srcId="{15ABBBB6-DDEF-0E4D-B34D-713B175B3CD6}" destId="{AA4FC516-6BDB-8942-B414-0EB21E0167E5}" srcOrd="1" destOrd="0" parTransId="{8970E40B-FD06-4942-8A16-9316EE75AB86}" sibTransId="{7F581D4F-066C-9E42-9127-C4626E786314}"/>
    <dgm:cxn modelId="{D49066C9-9F04-0041-894E-7D2D82A08943}" type="presOf" srcId="{47AD3EE7-6A27-1746-A0D4-526D1EDEAB18}" destId="{2D54A27B-5ADD-8248-A27E-E3C72183DD52}" srcOrd="0" destOrd="0" presId="urn:microsoft.com/office/officeart/2005/8/layout/hierarchy1"/>
    <dgm:cxn modelId="{10D3BCE3-6298-224F-A147-9D6BDE443F7E}" type="presOf" srcId="{4C021B72-B727-D040-93E2-6A9577277028}" destId="{5B3E855A-067A-A94D-8ECF-E0762410E186}" srcOrd="0" destOrd="0" presId="urn:microsoft.com/office/officeart/2005/8/layout/hierarchy1"/>
    <dgm:cxn modelId="{C23B0FE8-8504-2A4A-BA33-D647B9FBC337}" srcId="{15ABBBB6-DDEF-0E4D-B34D-713B175B3CD6}" destId="{C5AA36D3-5ECD-4846-AB92-3385708B3C63}" srcOrd="0" destOrd="0" parTransId="{28366F0D-D2AF-D74E-8BE8-288C03287E07}" sibTransId="{8C9FCFC5-A418-6245-9521-3003D8122C9B}"/>
    <dgm:cxn modelId="{C976A6EC-F55B-0447-8A10-678E24423D6C}" srcId="{4C021B72-B727-D040-93E2-6A9577277028}" destId="{F8F25676-6245-4E43-BE65-168A0216D611}" srcOrd="0" destOrd="0" parTransId="{9A8FD819-0976-EF4B-B47E-052D1F8D7B10}" sibTransId="{E02D2AFF-6B60-1940-9258-B1EA77DBFE0F}"/>
    <dgm:cxn modelId="{52E4E4EC-E314-7040-BEEF-5ED5BCE981AD}" type="presOf" srcId="{17851DCB-920D-124B-A8F6-2C9E5A2DBD91}" destId="{1230B3F1-D63E-5E48-B652-E8B068F32AE5}" srcOrd="0" destOrd="0" presId="urn:microsoft.com/office/officeart/2005/8/layout/hierarchy1"/>
    <dgm:cxn modelId="{FD48ECF8-CD18-0346-93D0-85604D83DDF0}" type="presOf" srcId="{4F2D8C22-2011-EC4F-B463-3C71BBBBF6A0}" destId="{C4E910C1-BF12-7245-838A-FE21100D274A}" srcOrd="0" destOrd="0" presId="urn:microsoft.com/office/officeart/2005/8/layout/hierarchy1"/>
    <dgm:cxn modelId="{EB7A36F9-7396-F046-8362-1F058C44E490}" srcId="{F8F25676-6245-4E43-BE65-168A0216D611}" destId="{17851DCB-920D-124B-A8F6-2C9E5A2DBD91}" srcOrd="1" destOrd="0" parTransId="{2A2EA2AC-2563-3445-8B5A-4BCA573AE0B2}" sibTransId="{50CFBBB1-25F7-AF4B-AD91-CBB9EF252915}"/>
    <dgm:cxn modelId="{13F418FA-8A31-6F4D-972B-DE0982EF5F27}" srcId="{F8F25676-6245-4E43-BE65-168A0216D611}" destId="{15ABBBB6-DDEF-0E4D-B34D-713B175B3CD6}" srcOrd="0" destOrd="0" parTransId="{47AD3EE7-6A27-1746-A0D4-526D1EDEAB18}" sibTransId="{F2A6B9A5-9F80-784C-88BF-F8924D285F32}"/>
    <dgm:cxn modelId="{151F5530-1BF6-214B-9C9D-5083EDE9F369}" type="presParOf" srcId="{5B3E855A-067A-A94D-8ECF-E0762410E186}" destId="{2A19FC5D-3B86-E441-BA4D-6611533F1127}" srcOrd="0" destOrd="0" presId="urn:microsoft.com/office/officeart/2005/8/layout/hierarchy1"/>
    <dgm:cxn modelId="{F7C2F5B8-9317-504F-AA6D-E7743E41B0CB}" type="presParOf" srcId="{2A19FC5D-3B86-E441-BA4D-6611533F1127}" destId="{951FA09B-C2CC-9E4E-8447-F774CA2FFA6A}" srcOrd="0" destOrd="0" presId="urn:microsoft.com/office/officeart/2005/8/layout/hierarchy1"/>
    <dgm:cxn modelId="{D4672669-B24F-FC45-AA1C-FB674EEA616C}" type="presParOf" srcId="{951FA09B-C2CC-9E4E-8447-F774CA2FFA6A}" destId="{09E2A66F-0B9C-B14D-95E8-CABFB5F4927C}" srcOrd="0" destOrd="0" presId="urn:microsoft.com/office/officeart/2005/8/layout/hierarchy1"/>
    <dgm:cxn modelId="{4D5AE631-1FC3-C748-B60C-FEA6C0D807A5}" type="presParOf" srcId="{951FA09B-C2CC-9E4E-8447-F774CA2FFA6A}" destId="{4B020118-7230-B641-9821-7CA20C46FB1B}" srcOrd="1" destOrd="0" presId="urn:microsoft.com/office/officeart/2005/8/layout/hierarchy1"/>
    <dgm:cxn modelId="{17375DD7-D865-C34E-BB43-D3E278ABDF58}" type="presParOf" srcId="{2A19FC5D-3B86-E441-BA4D-6611533F1127}" destId="{A0118F71-FBAE-B34B-A296-27BFFFC2CC37}" srcOrd="1" destOrd="0" presId="urn:microsoft.com/office/officeart/2005/8/layout/hierarchy1"/>
    <dgm:cxn modelId="{FEFC4F7B-59C7-1846-B96C-1B1245CED7B8}" type="presParOf" srcId="{A0118F71-FBAE-B34B-A296-27BFFFC2CC37}" destId="{2D54A27B-5ADD-8248-A27E-E3C72183DD52}" srcOrd="0" destOrd="0" presId="urn:microsoft.com/office/officeart/2005/8/layout/hierarchy1"/>
    <dgm:cxn modelId="{1CEC1487-AB5D-9B4C-A2FE-C788A75DF12D}" type="presParOf" srcId="{A0118F71-FBAE-B34B-A296-27BFFFC2CC37}" destId="{98F6457E-D588-5C43-B325-8CC034379310}" srcOrd="1" destOrd="0" presId="urn:microsoft.com/office/officeart/2005/8/layout/hierarchy1"/>
    <dgm:cxn modelId="{C2EEBB65-8590-E740-92C3-5C2310CBAF6C}" type="presParOf" srcId="{98F6457E-D588-5C43-B325-8CC034379310}" destId="{88EFBCBB-F2E2-0E42-9867-590E691B7DEB}" srcOrd="0" destOrd="0" presId="urn:microsoft.com/office/officeart/2005/8/layout/hierarchy1"/>
    <dgm:cxn modelId="{F5F31153-0ED1-A245-A9FB-95E20F0E636C}" type="presParOf" srcId="{88EFBCBB-F2E2-0E42-9867-590E691B7DEB}" destId="{3D53A4DC-0D22-A441-95B9-E1369A686A5D}" srcOrd="0" destOrd="0" presId="urn:microsoft.com/office/officeart/2005/8/layout/hierarchy1"/>
    <dgm:cxn modelId="{D5A091EA-E5BA-6B43-BE40-724DFBEC11C0}" type="presParOf" srcId="{88EFBCBB-F2E2-0E42-9867-590E691B7DEB}" destId="{294D1391-05F7-AF43-83BF-AAA011E784DA}" srcOrd="1" destOrd="0" presId="urn:microsoft.com/office/officeart/2005/8/layout/hierarchy1"/>
    <dgm:cxn modelId="{2CDF8B78-23D1-4144-9491-5CF79101F3D1}" type="presParOf" srcId="{98F6457E-D588-5C43-B325-8CC034379310}" destId="{6AA55791-CB05-A346-B20F-F7BD40F1ED4E}" srcOrd="1" destOrd="0" presId="urn:microsoft.com/office/officeart/2005/8/layout/hierarchy1"/>
    <dgm:cxn modelId="{8C141C38-8775-9F45-B97F-E39339012E65}" type="presParOf" srcId="{6AA55791-CB05-A346-B20F-F7BD40F1ED4E}" destId="{0E2761CF-084F-2141-8826-22A6586B1DF1}" srcOrd="0" destOrd="0" presId="urn:microsoft.com/office/officeart/2005/8/layout/hierarchy1"/>
    <dgm:cxn modelId="{F3C402D6-2C81-D149-B45E-8E94F82BDB5A}" type="presParOf" srcId="{6AA55791-CB05-A346-B20F-F7BD40F1ED4E}" destId="{85770F87-CC58-7140-8E40-306309A38617}" srcOrd="1" destOrd="0" presId="urn:microsoft.com/office/officeart/2005/8/layout/hierarchy1"/>
    <dgm:cxn modelId="{8316161A-4CD9-7249-A318-C9DEB50C2A79}" type="presParOf" srcId="{85770F87-CC58-7140-8E40-306309A38617}" destId="{C7F8CF50-EBDE-5C4F-BDD3-929B896C3716}" srcOrd="0" destOrd="0" presId="urn:microsoft.com/office/officeart/2005/8/layout/hierarchy1"/>
    <dgm:cxn modelId="{D998F1FC-CEF2-344F-8139-2117F0FE4F74}" type="presParOf" srcId="{C7F8CF50-EBDE-5C4F-BDD3-929B896C3716}" destId="{8EECA2F0-3637-CA41-ACBD-7DC57F888C3C}" srcOrd="0" destOrd="0" presId="urn:microsoft.com/office/officeart/2005/8/layout/hierarchy1"/>
    <dgm:cxn modelId="{A00F94CE-ECF2-344D-BDB3-162DC1339E87}" type="presParOf" srcId="{C7F8CF50-EBDE-5C4F-BDD3-929B896C3716}" destId="{DE331C8C-4ABF-124F-9757-C8F82F4C98F7}" srcOrd="1" destOrd="0" presId="urn:microsoft.com/office/officeart/2005/8/layout/hierarchy1"/>
    <dgm:cxn modelId="{779B8D2D-3E92-8B42-9382-4987B8AA32BD}" type="presParOf" srcId="{85770F87-CC58-7140-8E40-306309A38617}" destId="{36BF3877-9E82-E24C-83DC-1CBA32F3EB8C}" srcOrd="1" destOrd="0" presId="urn:microsoft.com/office/officeart/2005/8/layout/hierarchy1"/>
    <dgm:cxn modelId="{D9D4FCA0-28FA-0143-8972-AE2466DB0734}" type="presParOf" srcId="{6AA55791-CB05-A346-B20F-F7BD40F1ED4E}" destId="{947E30E2-924B-0749-8444-722075DE4A6F}" srcOrd="2" destOrd="0" presId="urn:microsoft.com/office/officeart/2005/8/layout/hierarchy1"/>
    <dgm:cxn modelId="{A7B15D05-9E4B-6446-BE30-529163675366}" type="presParOf" srcId="{6AA55791-CB05-A346-B20F-F7BD40F1ED4E}" destId="{AFF2174E-232C-B84F-B91C-264C41EE18BC}" srcOrd="3" destOrd="0" presId="urn:microsoft.com/office/officeart/2005/8/layout/hierarchy1"/>
    <dgm:cxn modelId="{051B2B58-86F3-6441-85EF-B0AA0498FC0F}" type="presParOf" srcId="{AFF2174E-232C-B84F-B91C-264C41EE18BC}" destId="{486E4CB4-6C2E-1B48-8326-55E06C1D39CE}" srcOrd="0" destOrd="0" presId="urn:microsoft.com/office/officeart/2005/8/layout/hierarchy1"/>
    <dgm:cxn modelId="{7D86BDB4-78DB-9241-984C-B35F244A4E48}" type="presParOf" srcId="{486E4CB4-6C2E-1B48-8326-55E06C1D39CE}" destId="{7C3CD6CA-7D24-3F47-B318-FE7EDCE0570B}" srcOrd="0" destOrd="0" presId="urn:microsoft.com/office/officeart/2005/8/layout/hierarchy1"/>
    <dgm:cxn modelId="{5D304B9B-B43A-A94D-8B81-2BE8B2EF49C1}" type="presParOf" srcId="{486E4CB4-6C2E-1B48-8326-55E06C1D39CE}" destId="{DD9416C5-70DE-6E43-80D9-C82E078F5EFB}" srcOrd="1" destOrd="0" presId="urn:microsoft.com/office/officeart/2005/8/layout/hierarchy1"/>
    <dgm:cxn modelId="{F182C4BB-99FB-D34F-A02B-8B40DDDB926C}" type="presParOf" srcId="{AFF2174E-232C-B84F-B91C-264C41EE18BC}" destId="{322F8926-ABCE-9B45-A7FB-95CB894BCAF8}" srcOrd="1" destOrd="0" presId="urn:microsoft.com/office/officeart/2005/8/layout/hierarchy1"/>
    <dgm:cxn modelId="{2CDEAC12-9C25-564F-97F7-B97F6E5E9C02}" type="presParOf" srcId="{A0118F71-FBAE-B34B-A296-27BFFFC2CC37}" destId="{E870DFCC-5C74-E940-8FE2-D2B5CFF8FD32}" srcOrd="2" destOrd="0" presId="urn:microsoft.com/office/officeart/2005/8/layout/hierarchy1"/>
    <dgm:cxn modelId="{4DA33E13-3104-EB42-A034-A84D62F1F008}" type="presParOf" srcId="{A0118F71-FBAE-B34B-A296-27BFFFC2CC37}" destId="{14DF78B0-2BFF-8A4E-9199-612412AA9CAD}" srcOrd="3" destOrd="0" presId="urn:microsoft.com/office/officeart/2005/8/layout/hierarchy1"/>
    <dgm:cxn modelId="{656E8DAA-2649-AB40-B90E-BBB167F9681F}" type="presParOf" srcId="{14DF78B0-2BFF-8A4E-9199-612412AA9CAD}" destId="{659F55F1-ED99-5142-95D8-0FC7F84102FF}" srcOrd="0" destOrd="0" presId="urn:microsoft.com/office/officeart/2005/8/layout/hierarchy1"/>
    <dgm:cxn modelId="{68D222E4-6FD3-FA41-982F-E509E89DBC40}" type="presParOf" srcId="{659F55F1-ED99-5142-95D8-0FC7F84102FF}" destId="{A162C1CF-94CA-844C-9544-3DEDC88C5EE5}" srcOrd="0" destOrd="0" presId="urn:microsoft.com/office/officeart/2005/8/layout/hierarchy1"/>
    <dgm:cxn modelId="{C456E304-966F-E74C-BA16-9C0AA63C6F4B}" type="presParOf" srcId="{659F55F1-ED99-5142-95D8-0FC7F84102FF}" destId="{1230B3F1-D63E-5E48-B652-E8B068F32AE5}" srcOrd="1" destOrd="0" presId="urn:microsoft.com/office/officeart/2005/8/layout/hierarchy1"/>
    <dgm:cxn modelId="{F906F3D4-AAD4-574C-8857-786E0684F2F3}" type="presParOf" srcId="{14DF78B0-2BFF-8A4E-9199-612412AA9CAD}" destId="{AE710114-766D-C14C-8018-FB74136A752B}" srcOrd="1" destOrd="0" presId="urn:microsoft.com/office/officeart/2005/8/layout/hierarchy1"/>
    <dgm:cxn modelId="{0085666E-C90D-6A48-82A8-4DED9BAC7A8A}" type="presParOf" srcId="{AE710114-766D-C14C-8018-FB74136A752B}" destId="{9C764079-CD67-EB44-81AB-8BFE98DB8A89}" srcOrd="0" destOrd="0" presId="urn:microsoft.com/office/officeart/2005/8/layout/hierarchy1"/>
    <dgm:cxn modelId="{6F818D3A-9022-CB48-AA7C-9B26FA5CB41E}" type="presParOf" srcId="{AE710114-766D-C14C-8018-FB74136A752B}" destId="{08405A34-0D49-D143-AF7E-65F2A20E3576}" srcOrd="1" destOrd="0" presId="urn:microsoft.com/office/officeart/2005/8/layout/hierarchy1"/>
    <dgm:cxn modelId="{8DC75EF4-5433-6540-9CA2-114FDD0487DD}" type="presParOf" srcId="{08405A34-0D49-D143-AF7E-65F2A20E3576}" destId="{88877E42-977F-CE48-BD32-1443F2D7CD1F}" srcOrd="0" destOrd="0" presId="urn:microsoft.com/office/officeart/2005/8/layout/hierarchy1"/>
    <dgm:cxn modelId="{B2B0D412-027C-E946-8968-D91824EE4E7B}" type="presParOf" srcId="{88877E42-977F-CE48-BD32-1443F2D7CD1F}" destId="{7F9DE28B-690C-EA46-A37B-40AB80DADD6D}" srcOrd="0" destOrd="0" presId="urn:microsoft.com/office/officeart/2005/8/layout/hierarchy1"/>
    <dgm:cxn modelId="{AD936662-CAE8-0F4F-B0EE-C30DB8D86A81}" type="presParOf" srcId="{88877E42-977F-CE48-BD32-1443F2D7CD1F}" destId="{C4E910C1-BF12-7245-838A-FE21100D274A}" srcOrd="1" destOrd="0" presId="urn:microsoft.com/office/officeart/2005/8/layout/hierarchy1"/>
    <dgm:cxn modelId="{09A9634E-5101-EA4F-9C39-CE02163F4FDF}" type="presParOf" srcId="{08405A34-0D49-D143-AF7E-65F2A20E3576}" destId="{7399D448-3844-E14F-8C59-A9E2FA84C999}" srcOrd="1" destOrd="0" presId="urn:microsoft.com/office/officeart/2005/8/layout/hierarchy1"/>
    <dgm:cxn modelId="{5ADAF87D-3618-234E-B0DD-5CB5E6126D2E}" type="presParOf" srcId="{AE710114-766D-C14C-8018-FB74136A752B}" destId="{62A47CAE-BE9D-1147-BE5F-721F981DBB6D}" srcOrd="2" destOrd="0" presId="urn:microsoft.com/office/officeart/2005/8/layout/hierarchy1"/>
    <dgm:cxn modelId="{19518226-BCFE-A44E-AFC4-99EA6E992D96}" type="presParOf" srcId="{AE710114-766D-C14C-8018-FB74136A752B}" destId="{ECF8D7A3-CB0D-5543-8C7A-43B77D026AE2}" srcOrd="3" destOrd="0" presId="urn:microsoft.com/office/officeart/2005/8/layout/hierarchy1"/>
    <dgm:cxn modelId="{FF99B2A8-6289-2B44-BBBC-5F19444EA36F}" type="presParOf" srcId="{ECF8D7A3-CB0D-5543-8C7A-43B77D026AE2}" destId="{1A763D16-9E77-154E-A77F-AA4997CA6910}" srcOrd="0" destOrd="0" presId="urn:microsoft.com/office/officeart/2005/8/layout/hierarchy1"/>
    <dgm:cxn modelId="{6E22D1D6-5C1C-CB42-93A9-5C4C21B8673C}" type="presParOf" srcId="{1A763D16-9E77-154E-A77F-AA4997CA6910}" destId="{B5F9CF80-8B19-A246-9283-1380B3481A1E}" srcOrd="0" destOrd="0" presId="urn:microsoft.com/office/officeart/2005/8/layout/hierarchy1"/>
    <dgm:cxn modelId="{049D376E-076D-9146-89A0-89E70398B1D9}" type="presParOf" srcId="{1A763D16-9E77-154E-A77F-AA4997CA6910}" destId="{5BA3B5D3-2617-8A43-B93A-307F9B2298AA}" srcOrd="1" destOrd="0" presId="urn:microsoft.com/office/officeart/2005/8/layout/hierarchy1"/>
    <dgm:cxn modelId="{BDA88359-E77C-E24C-AD7B-FE5CFCE68985}" type="presParOf" srcId="{ECF8D7A3-CB0D-5543-8C7A-43B77D026AE2}" destId="{42429139-941F-B642-98E0-C6C1D834BB3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625342-48B7-44F4-A090-BBBD24D1BAB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EFCC4239-67F3-43B3-8778-B430DF862BCB}">
      <dgm:prSet/>
      <dgm:spPr/>
      <dgm:t>
        <a:bodyPr/>
        <a:lstStyle/>
        <a:p>
          <a:r>
            <a:rPr lang="en-US"/>
            <a:t>Download Assignment 3 from CLE</a:t>
          </a:r>
        </a:p>
      </dgm:t>
    </dgm:pt>
    <dgm:pt modelId="{DC5E49A1-6535-473D-B2AA-CFA3D5DD8CDA}" type="parTrans" cxnId="{CF8E7776-2EF3-42A9-B686-A30AA9FA1DCD}">
      <dgm:prSet/>
      <dgm:spPr/>
      <dgm:t>
        <a:bodyPr/>
        <a:lstStyle/>
        <a:p>
          <a:endParaRPr lang="en-US"/>
        </a:p>
      </dgm:t>
    </dgm:pt>
    <dgm:pt modelId="{26E74842-C0D0-4987-A3B5-C3C6E1A10C7F}" type="sibTrans" cxnId="{CF8E7776-2EF3-42A9-B686-A30AA9FA1DCD}">
      <dgm:prSet/>
      <dgm:spPr/>
      <dgm:t>
        <a:bodyPr/>
        <a:lstStyle/>
        <a:p>
          <a:endParaRPr lang="en-US"/>
        </a:p>
      </dgm:t>
    </dgm:pt>
    <dgm:pt modelId="{7EE0B05B-22AE-496D-A247-1E2328BDE6B3}">
      <dgm:prSet/>
      <dgm:spPr/>
      <dgm:t>
        <a:bodyPr/>
        <a:lstStyle/>
        <a:p>
          <a:r>
            <a:rPr lang="en-US"/>
            <a:t>Download Framingham.csv from CLE</a:t>
          </a:r>
        </a:p>
      </dgm:t>
    </dgm:pt>
    <dgm:pt modelId="{82D4621D-3337-457B-BDB7-5D411705DF79}" type="parTrans" cxnId="{09AEB2F3-7729-4227-BB8F-A56646711F39}">
      <dgm:prSet/>
      <dgm:spPr/>
      <dgm:t>
        <a:bodyPr/>
        <a:lstStyle/>
        <a:p>
          <a:endParaRPr lang="en-US"/>
        </a:p>
      </dgm:t>
    </dgm:pt>
    <dgm:pt modelId="{3F9D2E93-86A6-490D-AEF6-B4FA6603F954}" type="sibTrans" cxnId="{09AEB2F3-7729-4227-BB8F-A56646711F39}">
      <dgm:prSet/>
      <dgm:spPr/>
      <dgm:t>
        <a:bodyPr/>
        <a:lstStyle/>
        <a:p>
          <a:endParaRPr lang="en-US"/>
        </a:p>
      </dgm:t>
    </dgm:pt>
    <dgm:pt modelId="{2E5B565D-8728-452D-8722-81ECE993E1FB}" type="pres">
      <dgm:prSet presAssocID="{50625342-48B7-44F4-A090-BBBD24D1BAB6}" presName="root" presStyleCnt="0">
        <dgm:presLayoutVars>
          <dgm:dir/>
          <dgm:resizeHandles val="exact"/>
        </dgm:presLayoutVars>
      </dgm:prSet>
      <dgm:spPr/>
    </dgm:pt>
    <dgm:pt modelId="{506A3839-F4CF-4CF4-84D2-812E19DED9B7}" type="pres">
      <dgm:prSet presAssocID="{EFCC4239-67F3-43B3-8778-B430DF862BCB}" presName="compNode" presStyleCnt="0"/>
      <dgm:spPr/>
    </dgm:pt>
    <dgm:pt modelId="{BE042002-DE37-441A-99BD-93AD6AE16A8C}" type="pres">
      <dgm:prSet presAssocID="{EFCC4239-67F3-43B3-8778-B430DF862BCB}" presName="bgRect" presStyleLbl="bgShp" presStyleIdx="0" presStyleCnt="2"/>
      <dgm:spPr/>
    </dgm:pt>
    <dgm:pt modelId="{19637C74-066E-41E6-9005-D3E7A71AC7D4}" type="pres">
      <dgm:prSet presAssocID="{EFCC4239-67F3-43B3-8778-B430DF862BC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load"/>
        </a:ext>
      </dgm:extLst>
    </dgm:pt>
    <dgm:pt modelId="{81B15850-5930-4BE5-9193-A53D3FCCD790}" type="pres">
      <dgm:prSet presAssocID="{EFCC4239-67F3-43B3-8778-B430DF862BCB}" presName="spaceRect" presStyleCnt="0"/>
      <dgm:spPr/>
    </dgm:pt>
    <dgm:pt modelId="{D2551091-F795-4B7E-8EC8-A89568EC877C}" type="pres">
      <dgm:prSet presAssocID="{EFCC4239-67F3-43B3-8778-B430DF862BCB}" presName="parTx" presStyleLbl="revTx" presStyleIdx="0" presStyleCnt="2">
        <dgm:presLayoutVars>
          <dgm:chMax val="0"/>
          <dgm:chPref val="0"/>
        </dgm:presLayoutVars>
      </dgm:prSet>
      <dgm:spPr/>
    </dgm:pt>
    <dgm:pt modelId="{FDDA32D7-8CE0-4EF7-94C4-26DE6E2FB307}" type="pres">
      <dgm:prSet presAssocID="{26E74842-C0D0-4987-A3B5-C3C6E1A10C7F}" presName="sibTrans" presStyleCnt="0"/>
      <dgm:spPr/>
    </dgm:pt>
    <dgm:pt modelId="{5B2EDB99-BB71-4BFB-AE7C-2B2E0C2A7569}" type="pres">
      <dgm:prSet presAssocID="{7EE0B05B-22AE-496D-A247-1E2328BDE6B3}" presName="compNode" presStyleCnt="0"/>
      <dgm:spPr/>
    </dgm:pt>
    <dgm:pt modelId="{9CE6E74D-F08B-4A8E-AB1F-25FAD6F5A140}" type="pres">
      <dgm:prSet presAssocID="{7EE0B05B-22AE-496D-A247-1E2328BDE6B3}" presName="bgRect" presStyleLbl="bgShp" presStyleIdx="1" presStyleCnt="2"/>
      <dgm:spPr/>
    </dgm:pt>
    <dgm:pt modelId="{CFE3C7F0-D9D1-40C3-84DC-07E0587674D6}" type="pres">
      <dgm:prSet presAssocID="{7EE0B05B-22AE-496D-A247-1E2328BDE6B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load from cloud"/>
        </a:ext>
      </dgm:extLst>
    </dgm:pt>
    <dgm:pt modelId="{C7B2DBD4-B04E-4576-A224-04E0635FED43}" type="pres">
      <dgm:prSet presAssocID="{7EE0B05B-22AE-496D-A247-1E2328BDE6B3}" presName="spaceRect" presStyleCnt="0"/>
      <dgm:spPr/>
    </dgm:pt>
    <dgm:pt modelId="{82DCFEC2-82D7-42D1-96EC-89ED480BE061}" type="pres">
      <dgm:prSet presAssocID="{7EE0B05B-22AE-496D-A247-1E2328BDE6B3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5EECC52-83E2-4EF0-8519-0E89526522F7}" type="presOf" srcId="{50625342-48B7-44F4-A090-BBBD24D1BAB6}" destId="{2E5B565D-8728-452D-8722-81ECE993E1FB}" srcOrd="0" destOrd="0" presId="urn:microsoft.com/office/officeart/2018/2/layout/IconVerticalSolidList"/>
    <dgm:cxn modelId="{CF8E7776-2EF3-42A9-B686-A30AA9FA1DCD}" srcId="{50625342-48B7-44F4-A090-BBBD24D1BAB6}" destId="{EFCC4239-67F3-43B3-8778-B430DF862BCB}" srcOrd="0" destOrd="0" parTransId="{DC5E49A1-6535-473D-B2AA-CFA3D5DD8CDA}" sibTransId="{26E74842-C0D0-4987-A3B5-C3C6E1A10C7F}"/>
    <dgm:cxn modelId="{F3336AB3-3D90-437E-9163-B03D5D5CCAEC}" type="presOf" srcId="{EFCC4239-67F3-43B3-8778-B430DF862BCB}" destId="{D2551091-F795-4B7E-8EC8-A89568EC877C}" srcOrd="0" destOrd="0" presId="urn:microsoft.com/office/officeart/2018/2/layout/IconVerticalSolidList"/>
    <dgm:cxn modelId="{AA6EA9EF-8017-449A-AFA0-29C2BFC69E3E}" type="presOf" srcId="{7EE0B05B-22AE-496D-A247-1E2328BDE6B3}" destId="{82DCFEC2-82D7-42D1-96EC-89ED480BE061}" srcOrd="0" destOrd="0" presId="urn:microsoft.com/office/officeart/2018/2/layout/IconVerticalSolidList"/>
    <dgm:cxn modelId="{09AEB2F3-7729-4227-BB8F-A56646711F39}" srcId="{50625342-48B7-44F4-A090-BBBD24D1BAB6}" destId="{7EE0B05B-22AE-496D-A247-1E2328BDE6B3}" srcOrd="1" destOrd="0" parTransId="{82D4621D-3337-457B-BDB7-5D411705DF79}" sibTransId="{3F9D2E93-86A6-490D-AEF6-B4FA6603F954}"/>
    <dgm:cxn modelId="{A397C839-C307-44C7-8209-4DB17920081C}" type="presParOf" srcId="{2E5B565D-8728-452D-8722-81ECE993E1FB}" destId="{506A3839-F4CF-4CF4-84D2-812E19DED9B7}" srcOrd="0" destOrd="0" presId="urn:microsoft.com/office/officeart/2018/2/layout/IconVerticalSolidList"/>
    <dgm:cxn modelId="{E48D146D-9C5E-4777-9AB1-13FC0294FE3D}" type="presParOf" srcId="{506A3839-F4CF-4CF4-84D2-812E19DED9B7}" destId="{BE042002-DE37-441A-99BD-93AD6AE16A8C}" srcOrd="0" destOrd="0" presId="urn:microsoft.com/office/officeart/2018/2/layout/IconVerticalSolidList"/>
    <dgm:cxn modelId="{4E49F0EB-1400-46D9-91A6-3C7DC105383C}" type="presParOf" srcId="{506A3839-F4CF-4CF4-84D2-812E19DED9B7}" destId="{19637C74-066E-41E6-9005-D3E7A71AC7D4}" srcOrd="1" destOrd="0" presId="urn:microsoft.com/office/officeart/2018/2/layout/IconVerticalSolidList"/>
    <dgm:cxn modelId="{27AF9C25-49F0-45D8-BCBF-F3F0BA3A4B5E}" type="presParOf" srcId="{506A3839-F4CF-4CF4-84D2-812E19DED9B7}" destId="{81B15850-5930-4BE5-9193-A53D3FCCD790}" srcOrd="2" destOrd="0" presId="urn:microsoft.com/office/officeart/2018/2/layout/IconVerticalSolidList"/>
    <dgm:cxn modelId="{043C0423-B482-4B03-84E5-57987D6431EA}" type="presParOf" srcId="{506A3839-F4CF-4CF4-84D2-812E19DED9B7}" destId="{D2551091-F795-4B7E-8EC8-A89568EC877C}" srcOrd="3" destOrd="0" presId="urn:microsoft.com/office/officeart/2018/2/layout/IconVerticalSolidList"/>
    <dgm:cxn modelId="{F398B92D-1B8D-4D50-9B09-F655A8A39F20}" type="presParOf" srcId="{2E5B565D-8728-452D-8722-81ECE993E1FB}" destId="{FDDA32D7-8CE0-4EF7-94C4-26DE6E2FB307}" srcOrd="1" destOrd="0" presId="urn:microsoft.com/office/officeart/2018/2/layout/IconVerticalSolidList"/>
    <dgm:cxn modelId="{BEC74243-548E-4BA3-A887-45CB97482171}" type="presParOf" srcId="{2E5B565D-8728-452D-8722-81ECE993E1FB}" destId="{5B2EDB99-BB71-4BFB-AE7C-2B2E0C2A7569}" srcOrd="2" destOrd="0" presId="urn:microsoft.com/office/officeart/2018/2/layout/IconVerticalSolidList"/>
    <dgm:cxn modelId="{20FAC2CF-0EDD-4BA6-8F5F-30EEB9DF25B8}" type="presParOf" srcId="{5B2EDB99-BB71-4BFB-AE7C-2B2E0C2A7569}" destId="{9CE6E74D-F08B-4A8E-AB1F-25FAD6F5A140}" srcOrd="0" destOrd="0" presId="urn:microsoft.com/office/officeart/2018/2/layout/IconVerticalSolidList"/>
    <dgm:cxn modelId="{5593DCDB-DF3C-4DB8-BC95-C156624A1168}" type="presParOf" srcId="{5B2EDB99-BB71-4BFB-AE7C-2B2E0C2A7569}" destId="{CFE3C7F0-D9D1-40C3-84DC-07E0587674D6}" srcOrd="1" destOrd="0" presId="urn:microsoft.com/office/officeart/2018/2/layout/IconVerticalSolidList"/>
    <dgm:cxn modelId="{4CC73D1B-EC36-438C-833E-ABA34B3F51BA}" type="presParOf" srcId="{5B2EDB99-BB71-4BFB-AE7C-2B2E0C2A7569}" destId="{C7B2DBD4-B04E-4576-A224-04E0635FED43}" srcOrd="2" destOrd="0" presId="urn:microsoft.com/office/officeart/2018/2/layout/IconVerticalSolidList"/>
    <dgm:cxn modelId="{19F4AB8B-91CB-4C0B-82AE-F09AD8C98BE3}" type="presParOf" srcId="{5B2EDB99-BB71-4BFB-AE7C-2B2E0C2A7569}" destId="{82DCFEC2-82D7-42D1-96EC-89ED480BE06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7FE21-77F5-4870-B295-EF6C23ED3E42}">
      <dsp:nvSpPr>
        <dsp:cNvPr id="0" name=""/>
        <dsp:cNvSpPr/>
      </dsp:nvSpPr>
      <dsp:spPr>
        <a:xfrm>
          <a:off x="0" y="956381"/>
          <a:ext cx="4885203" cy="17656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289D33-CDD3-4844-A0FD-F5DA889B8EA9}">
      <dsp:nvSpPr>
        <dsp:cNvPr id="0" name=""/>
        <dsp:cNvSpPr/>
      </dsp:nvSpPr>
      <dsp:spPr>
        <a:xfrm>
          <a:off x="534102" y="1353647"/>
          <a:ext cx="971095" cy="9710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8D8A51-ECD3-4F51-9067-24A9CA29DF92}">
      <dsp:nvSpPr>
        <dsp:cNvPr id="0" name=""/>
        <dsp:cNvSpPr/>
      </dsp:nvSpPr>
      <dsp:spPr>
        <a:xfrm>
          <a:off x="2039300" y="956381"/>
          <a:ext cx="2845902" cy="176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862" tIns="186862" rIns="186862" bIns="18686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Assignment 2 due today</a:t>
          </a:r>
        </a:p>
      </dsp:txBody>
      <dsp:txXfrm>
        <a:off x="2039300" y="956381"/>
        <a:ext cx="2845902" cy="1765627"/>
      </dsp:txXfrm>
    </dsp:sp>
    <dsp:sp modelId="{306FEFE6-B2C9-48F0-B0ED-6DEA4AA26871}">
      <dsp:nvSpPr>
        <dsp:cNvPr id="0" name=""/>
        <dsp:cNvSpPr/>
      </dsp:nvSpPr>
      <dsp:spPr>
        <a:xfrm>
          <a:off x="0" y="3163416"/>
          <a:ext cx="4885203" cy="17656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485F36-45D8-4CF2-A8D3-21FF230C57F3}">
      <dsp:nvSpPr>
        <dsp:cNvPr id="0" name=""/>
        <dsp:cNvSpPr/>
      </dsp:nvSpPr>
      <dsp:spPr>
        <a:xfrm>
          <a:off x="534102" y="3560682"/>
          <a:ext cx="971095" cy="9710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8392C6-9FE6-453E-BB35-5BBE601DD432}">
      <dsp:nvSpPr>
        <dsp:cNvPr id="0" name=""/>
        <dsp:cNvSpPr/>
      </dsp:nvSpPr>
      <dsp:spPr>
        <a:xfrm>
          <a:off x="2039300" y="3163416"/>
          <a:ext cx="2845902" cy="176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862" tIns="186862" rIns="186862" bIns="18686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Project Component 1 due Sunday, 8/16 @ midnight</a:t>
          </a:r>
        </a:p>
      </dsp:txBody>
      <dsp:txXfrm>
        <a:off x="2039300" y="3163416"/>
        <a:ext cx="2845902" cy="1765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47CAE-BE9D-1147-BE5F-721F981DBB6D}">
      <dsp:nvSpPr>
        <dsp:cNvPr id="0" name=""/>
        <dsp:cNvSpPr/>
      </dsp:nvSpPr>
      <dsp:spPr>
        <a:xfrm>
          <a:off x="4535685" y="2369563"/>
          <a:ext cx="779264" cy="370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29"/>
              </a:lnTo>
              <a:lnTo>
                <a:pt x="779264" y="252729"/>
              </a:lnTo>
              <a:lnTo>
                <a:pt x="779264" y="370858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764079-CD67-EB44-81AB-8BFE98DB8A89}">
      <dsp:nvSpPr>
        <dsp:cNvPr id="0" name=""/>
        <dsp:cNvSpPr/>
      </dsp:nvSpPr>
      <dsp:spPr>
        <a:xfrm>
          <a:off x="3756421" y="2369563"/>
          <a:ext cx="779264" cy="370858"/>
        </a:xfrm>
        <a:custGeom>
          <a:avLst/>
          <a:gdLst/>
          <a:ahLst/>
          <a:cxnLst/>
          <a:rect l="0" t="0" r="0" b="0"/>
          <a:pathLst>
            <a:path>
              <a:moveTo>
                <a:pt x="779264" y="0"/>
              </a:moveTo>
              <a:lnTo>
                <a:pt x="779264" y="252729"/>
              </a:lnTo>
              <a:lnTo>
                <a:pt x="0" y="252729"/>
              </a:lnTo>
              <a:lnTo>
                <a:pt x="0" y="370858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70DFCC-5C74-E940-8FE2-D2B5CFF8FD32}">
      <dsp:nvSpPr>
        <dsp:cNvPr id="0" name=""/>
        <dsp:cNvSpPr/>
      </dsp:nvSpPr>
      <dsp:spPr>
        <a:xfrm>
          <a:off x="2977157" y="1188977"/>
          <a:ext cx="1558528" cy="370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29"/>
              </a:lnTo>
              <a:lnTo>
                <a:pt x="1558528" y="252729"/>
              </a:lnTo>
              <a:lnTo>
                <a:pt x="1558528" y="370858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7E30E2-924B-0749-8444-722075DE4A6F}">
      <dsp:nvSpPr>
        <dsp:cNvPr id="0" name=""/>
        <dsp:cNvSpPr/>
      </dsp:nvSpPr>
      <dsp:spPr>
        <a:xfrm>
          <a:off x="1418629" y="2369563"/>
          <a:ext cx="779264" cy="370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29"/>
              </a:lnTo>
              <a:lnTo>
                <a:pt x="779264" y="252729"/>
              </a:lnTo>
              <a:lnTo>
                <a:pt x="779264" y="370858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761CF-084F-2141-8826-22A6586B1DF1}">
      <dsp:nvSpPr>
        <dsp:cNvPr id="0" name=""/>
        <dsp:cNvSpPr/>
      </dsp:nvSpPr>
      <dsp:spPr>
        <a:xfrm>
          <a:off x="639365" y="2369563"/>
          <a:ext cx="779264" cy="370858"/>
        </a:xfrm>
        <a:custGeom>
          <a:avLst/>
          <a:gdLst/>
          <a:ahLst/>
          <a:cxnLst/>
          <a:rect l="0" t="0" r="0" b="0"/>
          <a:pathLst>
            <a:path>
              <a:moveTo>
                <a:pt x="779264" y="0"/>
              </a:moveTo>
              <a:lnTo>
                <a:pt x="779264" y="252729"/>
              </a:lnTo>
              <a:lnTo>
                <a:pt x="0" y="252729"/>
              </a:lnTo>
              <a:lnTo>
                <a:pt x="0" y="370858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54A27B-5ADD-8248-A27E-E3C72183DD52}">
      <dsp:nvSpPr>
        <dsp:cNvPr id="0" name=""/>
        <dsp:cNvSpPr/>
      </dsp:nvSpPr>
      <dsp:spPr>
        <a:xfrm>
          <a:off x="1418629" y="1188977"/>
          <a:ext cx="1558528" cy="370858"/>
        </a:xfrm>
        <a:custGeom>
          <a:avLst/>
          <a:gdLst/>
          <a:ahLst/>
          <a:cxnLst/>
          <a:rect l="0" t="0" r="0" b="0"/>
          <a:pathLst>
            <a:path>
              <a:moveTo>
                <a:pt x="1558528" y="0"/>
              </a:moveTo>
              <a:lnTo>
                <a:pt x="1558528" y="252729"/>
              </a:lnTo>
              <a:lnTo>
                <a:pt x="0" y="252729"/>
              </a:lnTo>
              <a:lnTo>
                <a:pt x="0" y="370858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E2A66F-0B9C-B14D-95E8-CABFB5F4927C}">
      <dsp:nvSpPr>
        <dsp:cNvPr id="0" name=""/>
        <dsp:cNvSpPr/>
      </dsp:nvSpPr>
      <dsp:spPr>
        <a:xfrm>
          <a:off x="2339578" y="379251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020118-7230-B641-9821-7CA20C46FB1B}">
      <dsp:nvSpPr>
        <dsp:cNvPr id="0" name=""/>
        <dsp:cNvSpPr/>
      </dsp:nvSpPr>
      <dsp:spPr>
        <a:xfrm>
          <a:off x="2481262" y="513851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Machine Learning</a:t>
          </a:r>
        </a:p>
      </dsp:txBody>
      <dsp:txXfrm>
        <a:off x="2504978" y="537567"/>
        <a:ext cx="1227727" cy="762294"/>
      </dsp:txXfrm>
    </dsp:sp>
    <dsp:sp modelId="{3D53A4DC-0D22-A441-95B9-E1369A686A5D}">
      <dsp:nvSpPr>
        <dsp:cNvPr id="0" name=""/>
        <dsp:cNvSpPr/>
      </dsp:nvSpPr>
      <dsp:spPr>
        <a:xfrm>
          <a:off x="781050" y="1559836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4D1391-05F7-AF43-83BF-AAA011E784DA}">
      <dsp:nvSpPr>
        <dsp:cNvPr id="0" name=""/>
        <dsp:cNvSpPr/>
      </dsp:nvSpPr>
      <dsp:spPr>
        <a:xfrm>
          <a:off x="922734" y="1694436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Supervised</a:t>
          </a:r>
        </a:p>
      </dsp:txBody>
      <dsp:txXfrm>
        <a:off x="946450" y="1718152"/>
        <a:ext cx="1227727" cy="762294"/>
      </dsp:txXfrm>
    </dsp:sp>
    <dsp:sp modelId="{8EECA2F0-3637-CA41-ACBD-7DC57F888C3C}">
      <dsp:nvSpPr>
        <dsp:cNvPr id="0" name=""/>
        <dsp:cNvSpPr/>
      </dsp:nvSpPr>
      <dsp:spPr>
        <a:xfrm>
          <a:off x="1785" y="2740421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331C8C-4ABF-124F-9757-C8F82F4C98F7}">
      <dsp:nvSpPr>
        <dsp:cNvPr id="0" name=""/>
        <dsp:cNvSpPr/>
      </dsp:nvSpPr>
      <dsp:spPr>
        <a:xfrm>
          <a:off x="143470" y="2875022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Regression (continuous outcome)</a:t>
          </a:r>
        </a:p>
      </dsp:txBody>
      <dsp:txXfrm>
        <a:off x="167186" y="2898738"/>
        <a:ext cx="1227727" cy="762294"/>
      </dsp:txXfrm>
    </dsp:sp>
    <dsp:sp modelId="{7C3CD6CA-7D24-3F47-B318-FE7EDCE0570B}">
      <dsp:nvSpPr>
        <dsp:cNvPr id="0" name=""/>
        <dsp:cNvSpPr/>
      </dsp:nvSpPr>
      <dsp:spPr>
        <a:xfrm>
          <a:off x="1560314" y="2740421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9416C5-70DE-6E43-80D9-C82E078F5EFB}">
      <dsp:nvSpPr>
        <dsp:cNvPr id="0" name=""/>
        <dsp:cNvSpPr/>
      </dsp:nvSpPr>
      <dsp:spPr>
        <a:xfrm>
          <a:off x="1701998" y="2875022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Classification (categorical outcome)</a:t>
          </a:r>
        </a:p>
      </dsp:txBody>
      <dsp:txXfrm>
        <a:off x="1725714" y="2898738"/>
        <a:ext cx="1227727" cy="762294"/>
      </dsp:txXfrm>
    </dsp:sp>
    <dsp:sp modelId="{A162C1CF-94CA-844C-9544-3DEDC88C5EE5}">
      <dsp:nvSpPr>
        <dsp:cNvPr id="0" name=""/>
        <dsp:cNvSpPr/>
      </dsp:nvSpPr>
      <dsp:spPr>
        <a:xfrm>
          <a:off x="3898106" y="1559836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30B3F1-D63E-5E48-B652-E8B068F32AE5}">
      <dsp:nvSpPr>
        <dsp:cNvPr id="0" name=""/>
        <dsp:cNvSpPr/>
      </dsp:nvSpPr>
      <dsp:spPr>
        <a:xfrm>
          <a:off x="4039790" y="1694436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Unsupervised</a:t>
          </a:r>
        </a:p>
      </dsp:txBody>
      <dsp:txXfrm>
        <a:off x="4063506" y="1718152"/>
        <a:ext cx="1227727" cy="762294"/>
      </dsp:txXfrm>
    </dsp:sp>
    <dsp:sp modelId="{7F9DE28B-690C-EA46-A37B-40AB80DADD6D}">
      <dsp:nvSpPr>
        <dsp:cNvPr id="0" name=""/>
        <dsp:cNvSpPr/>
      </dsp:nvSpPr>
      <dsp:spPr>
        <a:xfrm>
          <a:off x="3118842" y="2740421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E910C1-BF12-7245-838A-FE21100D274A}">
      <dsp:nvSpPr>
        <dsp:cNvPr id="0" name=""/>
        <dsp:cNvSpPr/>
      </dsp:nvSpPr>
      <dsp:spPr>
        <a:xfrm>
          <a:off x="3260526" y="2875022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Clustering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(grouping</a:t>
          </a:r>
          <a:r>
            <a:rPr lang="en-US" sz="1300" kern="1200" baseline="0" dirty="0"/>
            <a:t> observations)</a:t>
          </a:r>
          <a:endParaRPr lang="en-US" sz="1300" kern="1200" dirty="0"/>
        </a:p>
      </dsp:txBody>
      <dsp:txXfrm>
        <a:off x="3284242" y="2898738"/>
        <a:ext cx="1227727" cy="762294"/>
      </dsp:txXfrm>
    </dsp:sp>
    <dsp:sp modelId="{B5F9CF80-8B19-A246-9283-1380B3481A1E}">
      <dsp:nvSpPr>
        <dsp:cNvPr id="0" name=""/>
        <dsp:cNvSpPr/>
      </dsp:nvSpPr>
      <dsp:spPr>
        <a:xfrm>
          <a:off x="4677370" y="2740421"/>
          <a:ext cx="1275159" cy="809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A3B5D3-2617-8A43-B93A-307F9B2298AA}">
      <dsp:nvSpPr>
        <dsp:cNvPr id="0" name=""/>
        <dsp:cNvSpPr/>
      </dsp:nvSpPr>
      <dsp:spPr>
        <a:xfrm>
          <a:off x="4819054" y="2875022"/>
          <a:ext cx="1275159" cy="809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Data Reduction (transforming variables)</a:t>
          </a:r>
        </a:p>
      </dsp:txBody>
      <dsp:txXfrm>
        <a:off x="4842770" y="2898738"/>
        <a:ext cx="1227727" cy="7622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042002-DE37-441A-99BD-93AD6AE16A8C}">
      <dsp:nvSpPr>
        <dsp:cNvPr id="0" name=""/>
        <dsp:cNvSpPr/>
      </dsp:nvSpPr>
      <dsp:spPr>
        <a:xfrm>
          <a:off x="0" y="956381"/>
          <a:ext cx="4885203" cy="17656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637C74-066E-41E6-9005-D3E7A71AC7D4}">
      <dsp:nvSpPr>
        <dsp:cNvPr id="0" name=""/>
        <dsp:cNvSpPr/>
      </dsp:nvSpPr>
      <dsp:spPr>
        <a:xfrm>
          <a:off x="534102" y="1353647"/>
          <a:ext cx="971095" cy="9710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551091-F795-4B7E-8EC8-A89568EC877C}">
      <dsp:nvSpPr>
        <dsp:cNvPr id="0" name=""/>
        <dsp:cNvSpPr/>
      </dsp:nvSpPr>
      <dsp:spPr>
        <a:xfrm>
          <a:off x="2039300" y="956381"/>
          <a:ext cx="2845902" cy="176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862" tIns="186862" rIns="186862" bIns="18686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Download Assignment 3 from CLE</a:t>
          </a:r>
        </a:p>
      </dsp:txBody>
      <dsp:txXfrm>
        <a:off x="2039300" y="956381"/>
        <a:ext cx="2845902" cy="1765627"/>
      </dsp:txXfrm>
    </dsp:sp>
    <dsp:sp modelId="{9CE6E74D-F08B-4A8E-AB1F-25FAD6F5A140}">
      <dsp:nvSpPr>
        <dsp:cNvPr id="0" name=""/>
        <dsp:cNvSpPr/>
      </dsp:nvSpPr>
      <dsp:spPr>
        <a:xfrm>
          <a:off x="0" y="3163416"/>
          <a:ext cx="4885203" cy="17656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E3C7F0-D9D1-40C3-84DC-07E0587674D6}">
      <dsp:nvSpPr>
        <dsp:cNvPr id="0" name=""/>
        <dsp:cNvSpPr/>
      </dsp:nvSpPr>
      <dsp:spPr>
        <a:xfrm>
          <a:off x="534102" y="3560682"/>
          <a:ext cx="971095" cy="9710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CFEC2-82D7-42D1-96EC-89ED480BE061}">
      <dsp:nvSpPr>
        <dsp:cNvPr id="0" name=""/>
        <dsp:cNvSpPr/>
      </dsp:nvSpPr>
      <dsp:spPr>
        <a:xfrm>
          <a:off x="2039300" y="3163416"/>
          <a:ext cx="2845902" cy="176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862" tIns="186862" rIns="186862" bIns="18686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Download Framingham.csv from CLE</a:t>
          </a:r>
        </a:p>
      </dsp:txBody>
      <dsp:txXfrm>
        <a:off x="2039300" y="3163416"/>
        <a:ext cx="2845902" cy="1765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6226F-F6D1-B445-A338-267713684F86}" type="datetimeFigureOut">
              <a:rPr lang="en-US" smtClean="0"/>
              <a:t>8/11/20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C0D58-8378-B641-AAD1-A8A65AE4B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5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1AB55-C745-5844-A3FF-A8CC5F29D863}" type="datetimeFigureOut">
              <a:rPr lang="en-US" smtClean="0"/>
              <a:t>8/11/20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623B1-1C86-914A-8D33-A626BF6F6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18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99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097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27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youtu.be</a:t>
            </a:r>
            <a:r>
              <a:rPr lang="en-US" dirty="0"/>
              <a:t>/yIYKR4sgzI8?t=189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02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F623B1-1C86-914A-8D33-A626BF6F6D0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40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0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473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1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9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77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29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14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15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30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76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34F1-7236-CF4F-B0F4-CBD8C544232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2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934F1-7236-CF4F-B0F4-CBD8C544232B}" type="datetimeFigureOut">
              <a:rPr lang="en-US" smtClean="0"/>
              <a:t>8/11/20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9B790-9DF7-524C-BAA8-08F4EA1477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63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494" y="2120154"/>
            <a:ext cx="8633012" cy="1862884"/>
          </a:xfrm>
        </p:spPr>
        <p:txBody>
          <a:bodyPr>
            <a:noAutofit/>
          </a:bodyPr>
          <a:lstStyle/>
          <a:p>
            <a:r>
              <a:rPr lang="en-US" sz="5200" b="1" dirty="0" err="1"/>
              <a:t>Biostat</a:t>
            </a:r>
            <a:r>
              <a:rPr lang="en-US" sz="5200" b="1" dirty="0"/>
              <a:t> 202: Opportunities and Challenges of “Big Data”.</a:t>
            </a:r>
            <a:br>
              <a:rPr lang="en-US" sz="5200" b="1" dirty="0"/>
            </a:br>
            <a:r>
              <a:rPr lang="en-US" sz="5200" dirty="0">
                <a:solidFill>
                  <a:schemeClr val="accent5"/>
                </a:solidFill>
              </a:rPr>
              <a:t>Machine Learning</a:t>
            </a:r>
            <a:r>
              <a:rPr lang="en-US" sz="5200" b="1" dirty="0">
                <a:solidFill>
                  <a:schemeClr val="accent5"/>
                </a:solidFill>
              </a:rPr>
              <a:t> 2:</a:t>
            </a:r>
            <a:br>
              <a:rPr lang="en-US" sz="5200" b="1" dirty="0">
                <a:solidFill>
                  <a:schemeClr val="accent5"/>
                </a:solidFill>
              </a:rPr>
            </a:br>
            <a:r>
              <a:rPr lang="en-US" sz="5200" dirty="0">
                <a:solidFill>
                  <a:srgbClr val="00B050"/>
                </a:solidFill>
              </a:rPr>
              <a:t>Supervised learning [classification]</a:t>
            </a:r>
            <a:endParaRPr lang="en-US" sz="5200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764" y="4193708"/>
            <a:ext cx="6858000" cy="1655762"/>
          </a:xfrm>
        </p:spPr>
        <p:txBody>
          <a:bodyPr>
            <a:normAutofit/>
          </a:bodyPr>
          <a:lstStyle/>
          <a:p>
            <a:r>
              <a:rPr lang="en-US" b="1" dirty="0"/>
              <a:t>Aaron Wolfe Scheffler</a:t>
            </a:r>
          </a:p>
          <a:p>
            <a:r>
              <a:rPr lang="en-US" b="1" dirty="0"/>
              <a:t>Division of Biostatistics</a:t>
            </a:r>
          </a:p>
          <a:p>
            <a:r>
              <a:rPr lang="en-US" b="1" dirty="0"/>
              <a:t>Department of Epidemiology and Biostatistics</a:t>
            </a:r>
          </a:p>
        </p:txBody>
      </p:sp>
    </p:spTree>
    <p:extLst>
      <p:ext uri="{BB962C8B-B14F-4D97-AF65-F5344CB8AC3E}">
        <p14:creationId xmlns:p14="http://schemas.microsoft.com/office/powerpoint/2010/main" val="4034857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3813"/>
            <a:ext cx="7886700" cy="1325563"/>
          </a:xfrm>
        </p:spPr>
        <p:txBody>
          <a:bodyPr/>
          <a:lstStyle/>
          <a:p>
            <a:r>
              <a:rPr lang="en-US" dirty="0"/>
              <a:t>Logistic regression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2344" y="1107671"/>
                <a:ext cx="8577470" cy="53629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14:m>
                  <m:oMath xmlns:m="http://schemas.openxmlformats.org/officeDocument/2006/math">
                    <m:r>
                      <a:rPr lang="en-US" altLang="en-US" sz="2800" b="0" i="1" smtClean="0">
                        <a:latin typeface="Cambria Math" charset="0"/>
                      </a:rPr>
                      <m:t>𝑝</m:t>
                    </m:r>
                  </m:oMath>
                </a14:m>
                <a:r>
                  <a:rPr lang="en-US" altLang="en-US" sz="2800" i="1" dirty="0"/>
                  <a:t> </a:t>
                </a:r>
                <a:r>
                  <a:rPr lang="en-US" altLang="en-US" sz="2800" dirty="0"/>
                  <a:t>must be between 0 and 1 (probability)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altLang="en-US" sz="2800" dirty="0"/>
                  <a:t>We can instead take the </a:t>
                </a:r>
                <a:r>
                  <a:rPr lang="en-US" altLang="en-US" sz="2800" i="1" dirty="0"/>
                  <a:t>odds</a:t>
                </a:r>
                <a:r>
                  <a:rPr lang="en-US" altLang="en-US" sz="2800" dirty="0"/>
                  <a:t> which is between 0 and infinity: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charset="0"/>
                          </a:rPr>
                          <m:t>𝑝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charset="0"/>
                          </a:rPr>
                          <m:t>1−</m:t>
                        </m:r>
                        <m:r>
                          <a:rPr lang="en-US" altLang="en-US" sz="2800" b="0" i="1" smtClean="0">
                            <a:latin typeface="Cambria Math" charset="0"/>
                          </a:rPr>
                          <m:t>𝑝</m:t>
                        </m:r>
                      </m:den>
                    </m:f>
                    <m:r>
                      <a:rPr lang="en-US" altLang="en-US" sz="2800" b="0" i="1" smtClean="0">
                        <a:latin typeface="Cambria Math" charset="0"/>
                      </a:rPr>
                      <m:t>&gt;0 </m:t>
                    </m:r>
                  </m:oMath>
                </a14:m>
                <a:r>
                  <a:rPr lang="en-US" altLang="en-US" sz="2800" dirty="0"/>
                  <a:t> but still not quite what we need…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altLang="en-US" sz="2800" dirty="0"/>
                  <a:t>to get values in the range 0 to 1, we take the log of the odds (</a:t>
                </a:r>
                <a:r>
                  <a:rPr lang="en-US" altLang="en-US" sz="2800" i="1" dirty="0"/>
                  <a:t>logit function</a:t>
                </a:r>
                <a:r>
                  <a:rPr lang="en-US" altLang="en-US" sz="2800" dirty="0"/>
                  <a:t>) and get the logistic regression equation:</a:t>
                </a:r>
              </a:p>
              <a:p>
                <a:pPr>
                  <a:spcAft>
                    <a:spcPts val="1200"/>
                  </a:spcAft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2400" b="0" i="1" smtClean="0">
                        <a:latin typeface="Cambria Math" charset="0"/>
                      </a:rPr>
                      <m:t>logit</m:t>
                    </m:r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charset="0"/>
                          </a:rPr>
                          <m:t>𝑝</m:t>
                        </m:r>
                      </m:e>
                    </m:d>
                    <m:r>
                      <a:rPr lang="en-US" altLang="en-US" sz="2400" b="0" i="1" smtClean="0">
                        <a:latin typeface="Cambria Math" charset="0"/>
                      </a:rPr>
                      <m:t>=</m:t>
                    </m:r>
                    <m:func>
                      <m:funcPr>
                        <m:ctrlPr>
                          <a:rPr lang="en-US" altLang="en-US" sz="24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sz="2400" i="0" smtClean="0">
                            <a:latin typeface="Cambria Math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US" alt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en-US" sz="2400" i="1">
                                    <a:latin typeface="Cambria Math" charset="0"/>
                                  </a:rPr>
                                  <m:t>𝑝</m:t>
                                </m:r>
                              </m:num>
                              <m:den>
                                <m:r>
                                  <a:rPr lang="en-US" altLang="en-US" sz="2400" i="1">
                                    <a:latin typeface="Cambria Math" charset="0"/>
                                  </a:rPr>
                                  <m:t>1−</m:t>
                                </m:r>
                                <m:r>
                                  <a:rPr lang="en-US" altLang="en-US" sz="2400" i="1">
                                    <a:latin typeface="Cambria Math" charset="0"/>
                                  </a:rPr>
                                  <m:t>𝑝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altLang="en-US" sz="2400" i="1">
                        <a:latin typeface="Cambria Math" charset="0"/>
                      </a:rPr>
                      <m:t>=</m:t>
                    </m:r>
                    <m:r>
                      <a:rPr lang="en-US" altLang="en-US" sz="2400" i="1" smtClean="0">
                        <a:latin typeface="Cambria Math" charset="0"/>
                      </a:rPr>
                      <m:t>𝑎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</a:rPr>
                      <m:t>h𝑒𝑖𝑔h𝑡</m:t>
                    </m:r>
                    <m:r>
                      <a:rPr lang="en-US" altLang="en-US" sz="2400" i="1">
                        <a:latin typeface="Cambria Math" charset="0"/>
                      </a:rPr>
                      <m:t>+</m:t>
                    </m:r>
                    <m:r>
                      <a:rPr lang="en-US" altLang="en-US" sz="2400" b="0" i="1" smtClean="0">
                        <a:latin typeface="Cambria Math" charset="0"/>
                      </a:rPr>
                      <m:t>𝑐</m:t>
                    </m:r>
                  </m:oMath>
                </a14:m>
                <a:r>
                  <a:rPr lang="en-US" sz="2800" dirty="0"/>
                  <a:t> </a:t>
                </a:r>
              </a:p>
              <a:p>
                <a:r>
                  <a:rPr lang="en-US" sz="2800" dirty="0"/>
                  <a:t>We can extend logistic regression </a:t>
                </a:r>
              </a:p>
              <a:p>
                <a:r>
                  <a:rPr lang="en-US" sz="2800" dirty="0"/>
                  <a:t>to multiple predictors just as we </a:t>
                </a:r>
              </a:p>
              <a:p>
                <a:r>
                  <a:rPr lang="en-US" sz="2800" dirty="0"/>
                  <a:t>did for linear regression.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44" y="1107671"/>
                <a:ext cx="8577470" cy="5362943"/>
              </a:xfrm>
              <a:prstGeom prst="rect">
                <a:avLst/>
              </a:prstGeom>
              <a:blipFill>
                <a:blip r:embed="rId3"/>
                <a:stretch>
                  <a:fillRect l="-1479" t="-946" b="-2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375" y="3331896"/>
            <a:ext cx="36576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570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87" y="365126"/>
            <a:ext cx="8875643" cy="1325563"/>
          </a:xfrm>
        </p:spPr>
        <p:txBody>
          <a:bodyPr/>
          <a:lstStyle/>
          <a:p>
            <a:r>
              <a:rPr lang="en-US" dirty="0"/>
              <a:t>Logistic regression for classification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When fitting logistic regression we get a model that relates predictors to a class probability</a:t>
                </a:r>
              </a:p>
              <a:p>
                <a:r>
                  <a:rPr lang="en-US" dirty="0"/>
                  <a:t>To convert the probability to a class we need to threshold the probability</a:t>
                </a:r>
              </a:p>
              <a:p>
                <a:r>
                  <a:rPr lang="en-US" dirty="0"/>
                  <a:t>E.g. if probability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charset="0"/>
                      </a:rPr>
                      <m:t>𝑝</m:t>
                    </m:r>
                    <m:r>
                      <a:rPr lang="en-US" i="1">
                        <a:latin typeface="Cambria Math" charset="0"/>
                        <a:ea typeface="Cambria Math" charset="0"/>
                        <a:cs typeface="Cambria Math" charset="0"/>
                      </a:rPr>
                      <m:t>≤</m:t>
                    </m:r>
                    <m:r>
                      <a:rPr lang="en-US" b="0" i="1" smtClean="0">
                        <a:latin typeface="Cambria Math" charset="0"/>
                      </a:rPr>
                      <m:t>0.5</m:t>
                    </m:r>
                  </m:oMath>
                </a14:m>
                <a:r>
                  <a:rPr lang="en-US" dirty="0"/>
                  <a:t> then class as girl, otherwise if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i="1">
                        <a:latin typeface="Cambria Math" charset="0"/>
                      </a:rPr>
                      <m:t>0.5</m:t>
                    </m:r>
                  </m:oMath>
                </a14:m>
                <a:r>
                  <a:rPr lang="en-US" dirty="0"/>
                  <a:t> class as boy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47" t="-1754" r="-1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0751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C61A3F-E2D7-0C4C-B987-96357203D851}"/>
              </a:ext>
            </a:extLst>
          </p:cNvPr>
          <p:cNvSpPr txBox="1"/>
          <p:nvPr/>
        </p:nvSpPr>
        <p:spPr>
          <a:xfrm>
            <a:off x="0" y="1081770"/>
            <a:ext cx="8933793" cy="4708981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Data: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n = 303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14 attributes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Target: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b="1" dirty="0"/>
              <a:t>AHD: diagnosis of heart disease (1 = yes, 0 = no)</a:t>
            </a:r>
          </a:p>
          <a:p>
            <a:pPr lvl="1"/>
            <a:r>
              <a:rPr lang="en-US" sz="2000" dirty="0"/>
              <a:t>Predictors: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Age: age (years)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Sex: gender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ChestPain</a:t>
            </a:r>
            <a:r>
              <a:rPr lang="en-US" sz="2000" dirty="0"/>
              <a:t>: chest pain type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Chol: cholesterol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Fbs</a:t>
            </a:r>
            <a:r>
              <a:rPr lang="en-US" sz="2000" dirty="0"/>
              <a:t>: fasting blood sugar &gt;120 mg/dL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restecg</a:t>
            </a:r>
            <a:r>
              <a:rPr lang="en-US" sz="2000" dirty="0"/>
              <a:t>: resting electrocardiographic results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MaxHR</a:t>
            </a:r>
            <a:r>
              <a:rPr lang="en-US" sz="2000" dirty="0"/>
              <a:t>: maximum heart rate achieved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ExAng</a:t>
            </a:r>
            <a:r>
              <a:rPr lang="en-US" sz="2000" dirty="0"/>
              <a:t>: exercise induced angina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Oldpeak</a:t>
            </a:r>
            <a:r>
              <a:rPr lang="en-US" sz="2000" dirty="0"/>
              <a:t>: ST depression induced by exercise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Slope: slope of peak exercise ST segment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Ca: # of major vessels colored by </a:t>
            </a:r>
            <a:r>
              <a:rPr lang="en-US" sz="2000" dirty="0" err="1"/>
              <a:t>flouroscopy</a:t>
            </a:r>
            <a:r>
              <a:rPr lang="en-US" sz="2000" dirty="0"/>
              <a:t>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Thal</a:t>
            </a:r>
            <a:r>
              <a:rPr lang="en-US" sz="2000" dirty="0"/>
              <a:t>: Thallium stress test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SysBp</a:t>
            </a:r>
            <a:r>
              <a:rPr lang="en-US" sz="2000" dirty="0"/>
              <a:t>: systolic blood pressure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8223352-5BE2-9F46-847A-AF87A1AA09A2}"/>
              </a:ext>
            </a:extLst>
          </p:cNvPr>
          <p:cNvSpPr txBox="1">
            <a:spLocks/>
          </p:cNvSpPr>
          <p:nvPr/>
        </p:nvSpPr>
        <p:spPr>
          <a:xfrm>
            <a:off x="391962" y="-243793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Ongoing </a:t>
            </a:r>
            <a:r>
              <a:rPr lang="en-US" dirty="0"/>
              <a:t>case study – Heart data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CD7B2B-9677-6045-B6E8-0BFB970ADD0F}"/>
              </a:ext>
            </a:extLst>
          </p:cNvPr>
          <p:cNvSpPr txBox="1"/>
          <p:nvPr/>
        </p:nvSpPr>
        <p:spPr>
          <a:xfrm>
            <a:off x="391962" y="5979243"/>
            <a:ext cx="9276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/>
              <a:t>Goal: Predict (probability) of heart disease using logistic regression.</a:t>
            </a:r>
          </a:p>
        </p:txBody>
      </p:sp>
    </p:spTree>
    <p:extLst>
      <p:ext uri="{BB962C8B-B14F-4D97-AF65-F5344CB8AC3E}">
        <p14:creationId xmlns:p14="http://schemas.microsoft.com/office/powerpoint/2010/main" val="667272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707FC24-6981-43D9-B525-C7832BA22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2663" y="311449"/>
            <a:ext cx="3249230" cy="6179552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12" y="742951"/>
            <a:ext cx="2607469" cy="4962524"/>
          </a:xfrm>
        </p:spPr>
        <p:txBody>
          <a:bodyPr>
            <a:normAutofit/>
          </a:bodyPr>
          <a:lstStyle/>
          <a:p>
            <a:r>
              <a:rPr lang="en-US" sz="4200" dirty="0">
                <a:solidFill>
                  <a:srgbClr val="FFFFFF"/>
                </a:solidFill>
              </a:rPr>
              <a:t>Logistic Regression Orange Demo</a:t>
            </a:r>
          </a:p>
        </p:txBody>
      </p:sp>
      <p:pic>
        <p:nvPicPr>
          <p:cNvPr id="5" name="Picture 4" descr="A close up of a map&#10;&#10;Description automatically generated">
            <a:extLst>
              <a:ext uri="{FF2B5EF4-FFF2-40B4-BE49-F238E27FC236}">
                <a16:creationId xmlns:a16="http://schemas.microsoft.com/office/drawing/2014/main" id="{6AFD4E09-1677-7E44-A5AE-6362F0B83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5366" y="1399324"/>
            <a:ext cx="4915159" cy="406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964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EDD119B-6BFA-4C3F-90CE-97DAFD604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799DA0-FE20-E945-B8CC-EAF54EA12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965199"/>
            <a:ext cx="5074558" cy="49276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4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1572D0-F0FD-4D84-8F82-DC59140EB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03620" y="2057399"/>
            <a:ext cx="0" cy="2743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8368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B964B-227C-F648-8684-A03434CB7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Monday –</a:t>
            </a:r>
            <a:br>
              <a:rPr lang="en-US" dirty="0"/>
            </a:br>
            <a:r>
              <a:rPr lang="en-US" dirty="0"/>
              <a:t>more classification!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5CE30F-A96F-E145-9DF6-168E1DB82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683794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K-nearest neighbors</a:t>
            </a:r>
          </a:p>
          <a:p>
            <a:pPr lvl="1"/>
            <a:r>
              <a:rPr lang="en-US" dirty="0"/>
              <a:t>Parameter tuning</a:t>
            </a:r>
          </a:p>
          <a:p>
            <a:pPr lvl="1"/>
            <a:r>
              <a:rPr lang="en-US" dirty="0"/>
              <a:t>Training-validation-test</a:t>
            </a:r>
          </a:p>
          <a:p>
            <a:pPr lvl="1"/>
            <a:r>
              <a:rPr lang="en-US" dirty="0"/>
              <a:t>Cross-validation</a:t>
            </a:r>
          </a:p>
          <a:p>
            <a:r>
              <a:rPr lang="en-US" dirty="0"/>
              <a:t>Classification trees (recursive partitioning)</a:t>
            </a:r>
          </a:p>
          <a:p>
            <a:r>
              <a:rPr lang="en-US" dirty="0"/>
              <a:t>Support vector machines</a:t>
            </a:r>
          </a:p>
          <a:p>
            <a:r>
              <a:rPr lang="en-US" dirty="0"/>
              <a:t>Artificial neural networks</a:t>
            </a:r>
          </a:p>
          <a:p>
            <a:r>
              <a:rPr lang="en-US" dirty="0"/>
              <a:t>Comparison of classifiers</a:t>
            </a:r>
          </a:p>
        </p:txBody>
      </p:sp>
    </p:spTree>
    <p:extLst>
      <p:ext uri="{BB962C8B-B14F-4D97-AF65-F5344CB8AC3E}">
        <p14:creationId xmlns:p14="http://schemas.microsoft.com/office/powerpoint/2010/main" val="3324867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09892A-EFF3-3844-8EF0-C720C2172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LAB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92BE00-0D78-42F3-A5FD-12DCCDBEC7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131043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1267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EDEE6E-0C02-774D-92DA-B4FCB37D0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r>
              <a:rPr lang="en-US" sz="2400">
                <a:solidFill>
                  <a:srgbClr val="FFFFFF"/>
                </a:solidFill>
              </a:rPr>
              <a:t>Announcements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97E92C-B037-4F08-B352-75A44BCA6A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941166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7536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this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53331"/>
            <a:ext cx="7886700" cy="4351338"/>
          </a:xfrm>
        </p:spPr>
        <p:txBody>
          <a:bodyPr anchor="ctr">
            <a:normAutofit/>
          </a:bodyPr>
          <a:lstStyle/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Introduction to classification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Evaluation metrics for categorical data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Validation and testing, continued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Logistic regression</a:t>
            </a:r>
          </a:p>
          <a:p>
            <a:pPr lvl="1"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Heart disease case study</a:t>
            </a:r>
          </a:p>
        </p:txBody>
      </p:sp>
    </p:spTree>
    <p:extLst>
      <p:ext uri="{BB962C8B-B14F-4D97-AF65-F5344CB8AC3E}">
        <p14:creationId xmlns:p14="http://schemas.microsoft.com/office/powerpoint/2010/main" val="1274456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49AA257A-2258-9946-A5EE-BFAE1F37C16B}"/>
              </a:ext>
            </a:extLst>
          </p:cNvPr>
          <p:cNvSpPr/>
          <p:nvPr/>
        </p:nvSpPr>
        <p:spPr>
          <a:xfrm rot="3524208">
            <a:off x="1845555" y="3065476"/>
            <a:ext cx="3274690" cy="1880176"/>
          </a:xfrm>
          <a:prstGeom prst="ellipse">
            <a:avLst/>
          </a:prstGeom>
          <a:solidFill>
            <a:srgbClr val="92D050">
              <a:alpha val="3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C211C38-BB0A-CC4F-A880-8627BE9BA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</a:t>
            </a:r>
          </a:p>
        </p:txBody>
      </p:sp>
    </p:spTree>
    <p:extLst>
      <p:ext uri="{BB962C8B-B14F-4D97-AF65-F5344CB8AC3E}">
        <p14:creationId xmlns:p14="http://schemas.microsoft.com/office/powerpoint/2010/main" val="43980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6045" y="355092"/>
            <a:ext cx="5937755" cy="1188720"/>
          </a:xfrm>
        </p:spPr>
        <p:txBody>
          <a:bodyPr>
            <a:normAutofit fontScale="90000"/>
          </a:bodyPr>
          <a:lstStyle/>
          <a:p>
            <a:r>
              <a:rPr lang="en-US" dirty="0"/>
              <a:t>2D classification example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031" y="1723922"/>
            <a:ext cx="6880045" cy="4953969"/>
          </a:xfrm>
          <a:prstGeom prst="rect">
            <a:avLst/>
          </a:prstGeom>
        </p:spPr>
      </p:pic>
      <p:sp>
        <p:nvSpPr>
          <p:cNvPr id="5" name="Freeform 4"/>
          <p:cNvSpPr/>
          <p:nvPr/>
        </p:nvSpPr>
        <p:spPr>
          <a:xfrm>
            <a:off x="2036618" y="2784764"/>
            <a:ext cx="4752109" cy="2424582"/>
          </a:xfrm>
          <a:custGeom>
            <a:avLst/>
            <a:gdLst>
              <a:gd name="connsiteX0" fmla="*/ 0 w 4752109"/>
              <a:gd name="connsiteY0" fmla="*/ 0 h 2424582"/>
              <a:gd name="connsiteX1" fmla="*/ 41564 w 4752109"/>
              <a:gd name="connsiteY1" fmla="*/ 55418 h 2424582"/>
              <a:gd name="connsiteX2" fmla="*/ 124691 w 4752109"/>
              <a:gd name="connsiteY2" fmla="*/ 193963 h 2424582"/>
              <a:gd name="connsiteX3" fmla="*/ 180109 w 4752109"/>
              <a:gd name="connsiteY3" fmla="*/ 235527 h 2424582"/>
              <a:gd name="connsiteX4" fmla="*/ 249382 w 4752109"/>
              <a:gd name="connsiteY4" fmla="*/ 346363 h 2424582"/>
              <a:gd name="connsiteX5" fmla="*/ 290946 w 4752109"/>
              <a:gd name="connsiteY5" fmla="*/ 360218 h 2424582"/>
              <a:gd name="connsiteX6" fmla="*/ 346364 w 4752109"/>
              <a:gd name="connsiteY6" fmla="*/ 401781 h 2424582"/>
              <a:gd name="connsiteX7" fmla="*/ 429491 w 4752109"/>
              <a:gd name="connsiteY7" fmla="*/ 429491 h 2424582"/>
              <a:gd name="connsiteX8" fmla="*/ 498764 w 4752109"/>
              <a:gd name="connsiteY8" fmla="*/ 471054 h 2424582"/>
              <a:gd name="connsiteX9" fmla="*/ 540327 w 4752109"/>
              <a:gd name="connsiteY9" fmla="*/ 498763 h 2424582"/>
              <a:gd name="connsiteX10" fmla="*/ 665018 w 4752109"/>
              <a:gd name="connsiteY10" fmla="*/ 554181 h 2424582"/>
              <a:gd name="connsiteX11" fmla="*/ 720437 w 4752109"/>
              <a:gd name="connsiteY11" fmla="*/ 581891 h 2424582"/>
              <a:gd name="connsiteX12" fmla="*/ 900546 w 4752109"/>
              <a:gd name="connsiteY12" fmla="*/ 651163 h 2424582"/>
              <a:gd name="connsiteX13" fmla="*/ 1025237 w 4752109"/>
              <a:gd name="connsiteY13" fmla="*/ 568036 h 2424582"/>
              <a:gd name="connsiteX14" fmla="*/ 1080655 w 4752109"/>
              <a:gd name="connsiteY14" fmla="*/ 540327 h 2424582"/>
              <a:gd name="connsiteX15" fmla="*/ 1149927 w 4752109"/>
              <a:gd name="connsiteY15" fmla="*/ 498763 h 2424582"/>
              <a:gd name="connsiteX16" fmla="*/ 1233055 w 4752109"/>
              <a:gd name="connsiteY16" fmla="*/ 443345 h 2424582"/>
              <a:gd name="connsiteX17" fmla="*/ 1302327 w 4752109"/>
              <a:gd name="connsiteY17" fmla="*/ 415636 h 2424582"/>
              <a:gd name="connsiteX18" fmla="*/ 1607127 w 4752109"/>
              <a:gd name="connsiteY18" fmla="*/ 443345 h 2424582"/>
              <a:gd name="connsiteX19" fmla="*/ 1690255 w 4752109"/>
              <a:gd name="connsiteY19" fmla="*/ 471054 h 2424582"/>
              <a:gd name="connsiteX20" fmla="*/ 1731818 w 4752109"/>
              <a:gd name="connsiteY20" fmla="*/ 484909 h 2424582"/>
              <a:gd name="connsiteX21" fmla="*/ 2008909 w 4752109"/>
              <a:gd name="connsiteY21" fmla="*/ 484909 h 2424582"/>
              <a:gd name="connsiteX22" fmla="*/ 2064327 w 4752109"/>
              <a:gd name="connsiteY22" fmla="*/ 512618 h 2424582"/>
              <a:gd name="connsiteX23" fmla="*/ 2064327 w 4752109"/>
              <a:gd name="connsiteY23" fmla="*/ 623454 h 2424582"/>
              <a:gd name="connsiteX24" fmla="*/ 2022764 w 4752109"/>
              <a:gd name="connsiteY24" fmla="*/ 637309 h 2424582"/>
              <a:gd name="connsiteX25" fmla="*/ 1884218 w 4752109"/>
              <a:gd name="connsiteY25" fmla="*/ 692727 h 2424582"/>
              <a:gd name="connsiteX26" fmla="*/ 1801091 w 4752109"/>
              <a:gd name="connsiteY26" fmla="*/ 720436 h 2424582"/>
              <a:gd name="connsiteX27" fmla="*/ 1717964 w 4752109"/>
              <a:gd name="connsiteY27" fmla="*/ 775854 h 2424582"/>
              <a:gd name="connsiteX28" fmla="*/ 1676400 w 4752109"/>
              <a:gd name="connsiteY28" fmla="*/ 831272 h 2424582"/>
              <a:gd name="connsiteX29" fmla="*/ 1593273 w 4752109"/>
              <a:gd name="connsiteY29" fmla="*/ 886691 h 2424582"/>
              <a:gd name="connsiteX30" fmla="*/ 1551709 w 4752109"/>
              <a:gd name="connsiteY30" fmla="*/ 955963 h 2424582"/>
              <a:gd name="connsiteX31" fmla="*/ 1468582 w 4752109"/>
              <a:gd name="connsiteY31" fmla="*/ 1039091 h 2424582"/>
              <a:gd name="connsiteX32" fmla="*/ 1468582 w 4752109"/>
              <a:gd name="connsiteY32" fmla="*/ 1136072 h 2424582"/>
              <a:gd name="connsiteX33" fmla="*/ 1482437 w 4752109"/>
              <a:gd name="connsiteY33" fmla="*/ 1177636 h 2424582"/>
              <a:gd name="connsiteX34" fmla="*/ 1524000 w 4752109"/>
              <a:gd name="connsiteY34" fmla="*/ 1191491 h 2424582"/>
              <a:gd name="connsiteX35" fmla="*/ 1565564 w 4752109"/>
              <a:gd name="connsiteY35" fmla="*/ 1094509 h 2424582"/>
              <a:gd name="connsiteX36" fmla="*/ 1634837 w 4752109"/>
              <a:gd name="connsiteY36" fmla="*/ 1025236 h 2424582"/>
              <a:gd name="connsiteX37" fmla="*/ 1731818 w 4752109"/>
              <a:gd name="connsiteY37" fmla="*/ 997527 h 2424582"/>
              <a:gd name="connsiteX38" fmla="*/ 1911927 w 4752109"/>
              <a:gd name="connsiteY38" fmla="*/ 1039091 h 2424582"/>
              <a:gd name="connsiteX39" fmla="*/ 1925782 w 4752109"/>
              <a:gd name="connsiteY39" fmla="*/ 1080654 h 2424582"/>
              <a:gd name="connsiteX40" fmla="*/ 1884218 w 4752109"/>
              <a:gd name="connsiteY40" fmla="*/ 1219200 h 2424582"/>
              <a:gd name="connsiteX41" fmla="*/ 1662546 w 4752109"/>
              <a:gd name="connsiteY41" fmla="*/ 1302327 h 2424582"/>
              <a:gd name="connsiteX42" fmla="*/ 1620982 w 4752109"/>
              <a:gd name="connsiteY42" fmla="*/ 1330036 h 2424582"/>
              <a:gd name="connsiteX43" fmla="*/ 1593273 w 4752109"/>
              <a:gd name="connsiteY43" fmla="*/ 1440872 h 2424582"/>
              <a:gd name="connsiteX44" fmla="*/ 1607127 w 4752109"/>
              <a:gd name="connsiteY44" fmla="*/ 1607127 h 2424582"/>
              <a:gd name="connsiteX45" fmla="*/ 1634837 w 4752109"/>
              <a:gd name="connsiteY45" fmla="*/ 1634836 h 2424582"/>
              <a:gd name="connsiteX46" fmla="*/ 1648691 w 4752109"/>
              <a:gd name="connsiteY46" fmla="*/ 1676400 h 2424582"/>
              <a:gd name="connsiteX47" fmla="*/ 1731818 w 4752109"/>
              <a:gd name="connsiteY47" fmla="*/ 1717963 h 2424582"/>
              <a:gd name="connsiteX48" fmla="*/ 1787237 w 4752109"/>
              <a:gd name="connsiteY48" fmla="*/ 1787236 h 2424582"/>
              <a:gd name="connsiteX49" fmla="*/ 1870364 w 4752109"/>
              <a:gd name="connsiteY49" fmla="*/ 1814945 h 2424582"/>
              <a:gd name="connsiteX50" fmla="*/ 1953491 w 4752109"/>
              <a:gd name="connsiteY50" fmla="*/ 1801091 h 2424582"/>
              <a:gd name="connsiteX51" fmla="*/ 1925782 w 4752109"/>
              <a:gd name="connsiteY51" fmla="*/ 1607127 h 2424582"/>
              <a:gd name="connsiteX52" fmla="*/ 1911927 w 4752109"/>
              <a:gd name="connsiteY52" fmla="*/ 1524000 h 2424582"/>
              <a:gd name="connsiteX53" fmla="*/ 1953491 w 4752109"/>
              <a:gd name="connsiteY53" fmla="*/ 1288472 h 2424582"/>
              <a:gd name="connsiteX54" fmla="*/ 1967346 w 4752109"/>
              <a:gd name="connsiteY54" fmla="*/ 1246909 h 2424582"/>
              <a:gd name="connsiteX55" fmla="*/ 2008909 w 4752109"/>
              <a:gd name="connsiteY55" fmla="*/ 1205345 h 2424582"/>
              <a:gd name="connsiteX56" fmla="*/ 2078182 w 4752109"/>
              <a:gd name="connsiteY56" fmla="*/ 1094509 h 2424582"/>
              <a:gd name="connsiteX57" fmla="*/ 2230582 w 4752109"/>
              <a:gd name="connsiteY57" fmla="*/ 1108363 h 2424582"/>
              <a:gd name="connsiteX58" fmla="*/ 2313709 w 4752109"/>
              <a:gd name="connsiteY58" fmla="*/ 1136072 h 2424582"/>
              <a:gd name="connsiteX59" fmla="*/ 2369127 w 4752109"/>
              <a:gd name="connsiteY59" fmla="*/ 1149927 h 2424582"/>
              <a:gd name="connsiteX60" fmla="*/ 2438400 w 4752109"/>
              <a:gd name="connsiteY60" fmla="*/ 1177636 h 2424582"/>
              <a:gd name="connsiteX61" fmla="*/ 2479964 w 4752109"/>
              <a:gd name="connsiteY61" fmla="*/ 1191491 h 2424582"/>
              <a:gd name="connsiteX62" fmla="*/ 2493818 w 4752109"/>
              <a:gd name="connsiteY62" fmla="*/ 1233054 h 2424582"/>
              <a:gd name="connsiteX63" fmla="*/ 2452255 w 4752109"/>
              <a:gd name="connsiteY63" fmla="*/ 1246909 h 2424582"/>
              <a:gd name="connsiteX64" fmla="*/ 2410691 w 4752109"/>
              <a:gd name="connsiteY64" fmla="*/ 1274618 h 2424582"/>
              <a:gd name="connsiteX65" fmla="*/ 2382982 w 4752109"/>
              <a:gd name="connsiteY65" fmla="*/ 1316181 h 2424582"/>
              <a:gd name="connsiteX66" fmla="*/ 2355273 w 4752109"/>
              <a:gd name="connsiteY66" fmla="*/ 1343891 h 2424582"/>
              <a:gd name="connsiteX67" fmla="*/ 2369127 w 4752109"/>
              <a:gd name="connsiteY67" fmla="*/ 1537854 h 2424582"/>
              <a:gd name="connsiteX68" fmla="*/ 2396837 w 4752109"/>
              <a:gd name="connsiteY68" fmla="*/ 1565563 h 2424582"/>
              <a:gd name="connsiteX69" fmla="*/ 2424546 w 4752109"/>
              <a:gd name="connsiteY69" fmla="*/ 1607127 h 2424582"/>
              <a:gd name="connsiteX70" fmla="*/ 2521527 w 4752109"/>
              <a:gd name="connsiteY70" fmla="*/ 1662545 h 2424582"/>
              <a:gd name="connsiteX71" fmla="*/ 2604655 w 4752109"/>
              <a:gd name="connsiteY71" fmla="*/ 1620981 h 2424582"/>
              <a:gd name="connsiteX72" fmla="*/ 2632364 w 4752109"/>
              <a:gd name="connsiteY72" fmla="*/ 1579418 h 2424582"/>
              <a:gd name="connsiteX73" fmla="*/ 2646218 w 4752109"/>
              <a:gd name="connsiteY73" fmla="*/ 1524000 h 2424582"/>
              <a:gd name="connsiteX74" fmla="*/ 2660073 w 4752109"/>
              <a:gd name="connsiteY74" fmla="*/ 1482436 h 2424582"/>
              <a:gd name="connsiteX75" fmla="*/ 2687782 w 4752109"/>
              <a:gd name="connsiteY75" fmla="*/ 1371600 h 2424582"/>
              <a:gd name="connsiteX76" fmla="*/ 2757055 w 4752109"/>
              <a:gd name="connsiteY76" fmla="*/ 1260763 h 2424582"/>
              <a:gd name="connsiteX77" fmla="*/ 3020291 w 4752109"/>
              <a:gd name="connsiteY77" fmla="*/ 1233054 h 2424582"/>
              <a:gd name="connsiteX78" fmla="*/ 3061855 w 4752109"/>
              <a:gd name="connsiteY78" fmla="*/ 1316181 h 2424582"/>
              <a:gd name="connsiteX79" fmla="*/ 3048000 w 4752109"/>
              <a:gd name="connsiteY79" fmla="*/ 1357745 h 2424582"/>
              <a:gd name="connsiteX80" fmla="*/ 2978727 w 4752109"/>
              <a:gd name="connsiteY80" fmla="*/ 1385454 h 2424582"/>
              <a:gd name="connsiteX81" fmla="*/ 2867891 w 4752109"/>
              <a:gd name="connsiteY81" fmla="*/ 1427018 h 2424582"/>
              <a:gd name="connsiteX82" fmla="*/ 2840182 w 4752109"/>
              <a:gd name="connsiteY82" fmla="*/ 1510145 h 2424582"/>
              <a:gd name="connsiteX83" fmla="*/ 2812473 w 4752109"/>
              <a:gd name="connsiteY83" fmla="*/ 1565563 h 2424582"/>
              <a:gd name="connsiteX84" fmla="*/ 2784764 w 4752109"/>
              <a:gd name="connsiteY84" fmla="*/ 1607127 h 2424582"/>
              <a:gd name="connsiteX85" fmla="*/ 2770909 w 4752109"/>
              <a:gd name="connsiteY85" fmla="*/ 1648691 h 2424582"/>
              <a:gd name="connsiteX86" fmla="*/ 2812473 w 4752109"/>
              <a:gd name="connsiteY86" fmla="*/ 1731818 h 2424582"/>
              <a:gd name="connsiteX87" fmla="*/ 2854037 w 4752109"/>
              <a:gd name="connsiteY87" fmla="*/ 1773381 h 2424582"/>
              <a:gd name="connsiteX88" fmla="*/ 2881746 w 4752109"/>
              <a:gd name="connsiteY88" fmla="*/ 1814945 h 2424582"/>
              <a:gd name="connsiteX89" fmla="*/ 2923309 w 4752109"/>
              <a:gd name="connsiteY89" fmla="*/ 1828800 h 2424582"/>
              <a:gd name="connsiteX90" fmla="*/ 2964873 w 4752109"/>
              <a:gd name="connsiteY90" fmla="*/ 1856509 h 2424582"/>
              <a:gd name="connsiteX91" fmla="*/ 3117273 w 4752109"/>
              <a:gd name="connsiteY91" fmla="*/ 1842654 h 2424582"/>
              <a:gd name="connsiteX92" fmla="*/ 3158837 w 4752109"/>
              <a:gd name="connsiteY92" fmla="*/ 1814945 h 2424582"/>
              <a:gd name="connsiteX93" fmla="*/ 3297382 w 4752109"/>
              <a:gd name="connsiteY93" fmla="*/ 1648691 h 2424582"/>
              <a:gd name="connsiteX94" fmla="*/ 3352800 w 4752109"/>
              <a:gd name="connsiteY94" fmla="*/ 1537854 h 2424582"/>
              <a:gd name="connsiteX95" fmla="*/ 3394364 w 4752109"/>
              <a:gd name="connsiteY95" fmla="*/ 1510145 h 2424582"/>
              <a:gd name="connsiteX96" fmla="*/ 3463637 w 4752109"/>
              <a:gd name="connsiteY96" fmla="*/ 1440872 h 2424582"/>
              <a:gd name="connsiteX97" fmla="*/ 3546764 w 4752109"/>
              <a:gd name="connsiteY97" fmla="*/ 1413163 h 2424582"/>
              <a:gd name="connsiteX98" fmla="*/ 3657600 w 4752109"/>
              <a:gd name="connsiteY98" fmla="*/ 1482436 h 2424582"/>
              <a:gd name="connsiteX99" fmla="*/ 3740727 w 4752109"/>
              <a:gd name="connsiteY99" fmla="*/ 1565563 h 2424582"/>
              <a:gd name="connsiteX100" fmla="*/ 3837709 w 4752109"/>
              <a:gd name="connsiteY100" fmla="*/ 1690254 h 2424582"/>
              <a:gd name="connsiteX101" fmla="*/ 4003964 w 4752109"/>
              <a:gd name="connsiteY101" fmla="*/ 1856509 h 2424582"/>
              <a:gd name="connsiteX102" fmla="*/ 4045527 w 4752109"/>
              <a:gd name="connsiteY102" fmla="*/ 1898072 h 2424582"/>
              <a:gd name="connsiteX103" fmla="*/ 4073237 w 4752109"/>
              <a:gd name="connsiteY103" fmla="*/ 1939636 h 2424582"/>
              <a:gd name="connsiteX104" fmla="*/ 4170218 w 4752109"/>
              <a:gd name="connsiteY104" fmla="*/ 2022763 h 2424582"/>
              <a:gd name="connsiteX105" fmla="*/ 4253346 w 4752109"/>
              <a:gd name="connsiteY105" fmla="*/ 2105891 h 2424582"/>
              <a:gd name="connsiteX106" fmla="*/ 4433455 w 4752109"/>
              <a:gd name="connsiteY106" fmla="*/ 2230581 h 2424582"/>
              <a:gd name="connsiteX107" fmla="*/ 4502727 w 4752109"/>
              <a:gd name="connsiteY107" fmla="*/ 2313709 h 2424582"/>
              <a:gd name="connsiteX108" fmla="*/ 4558146 w 4752109"/>
              <a:gd name="connsiteY108" fmla="*/ 2341418 h 2424582"/>
              <a:gd name="connsiteX109" fmla="*/ 4613564 w 4752109"/>
              <a:gd name="connsiteY109" fmla="*/ 2382981 h 2424582"/>
              <a:gd name="connsiteX110" fmla="*/ 4696691 w 4752109"/>
              <a:gd name="connsiteY110" fmla="*/ 2410691 h 2424582"/>
              <a:gd name="connsiteX111" fmla="*/ 4752109 w 4752109"/>
              <a:gd name="connsiteY111" fmla="*/ 2424545 h 2424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4752109" h="2424582">
                <a:moveTo>
                  <a:pt x="0" y="0"/>
                </a:moveTo>
                <a:cubicBezTo>
                  <a:pt x="13855" y="18473"/>
                  <a:pt x="29326" y="35837"/>
                  <a:pt x="41564" y="55418"/>
                </a:cubicBezTo>
                <a:cubicBezTo>
                  <a:pt x="87301" y="128596"/>
                  <a:pt x="52762" y="113043"/>
                  <a:pt x="124691" y="193963"/>
                </a:cubicBezTo>
                <a:cubicBezTo>
                  <a:pt x="140032" y="211221"/>
                  <a:pt x="161636" y="221672"/>
                  <a:pt x="180109" y="235527"/>
                </a:cubicBezTo>
                <a:cubicBezTo>
                  <a:pt x="197463" y="270234"/>
                  <a:pt x="218549" y="320669"/>
                  <a:pt x="249382" y="346363"/>
                </a:cubicBezTo>
                <a:cubicBezTo>
                  <a:pt x="260601" y="355712"/>
                  <a:pt x="277091" y="355600"/>
                  <a:pt x="290946" y="360218"/>
                </a:cubicBezTo>
                <a:cubicBezTo>
                  <a:pt x="309419" y="374072"/>
                  <a:pt x="325711" y="391454"/>
                  <a:pt x="346364" y="401781"/>
                </a:cubicBezTo>
                <a:cubicBezTo>
                  <a:pt x="372488" y="414843"/>
                  <a:pt x="404445" y="414464"/>
                  <a:pt x="429491" y="429491"/>
                </a:cubicBezTo>
                <a:cubicBezTo>
                  <a:pt x="452582" y="443345"/>
                  <a:pt x="475929" y="456782"/>
                  <a:pt x="498764" y="471054"/>
                </a:cubicBezTo>
                <a:cubicBezTo>
                  <a:pt x="512884" y="479879"/>
                  <a:pt x="525870" y="490502"/>
                  <a:pt x="540327" y="498763"/>
                </a:cubicBezTo>
                <a:cubicBezTo>
                  <a:pt x="600010" y="532868"/>
                  <a:pt x="598220" y="524493"/>
                  <a:pt x="665018" y="554181"/>
                </a:cubicBezTo>
                <a:cubicBezTo>
                  <a:pt x="683891" y="562569"/>
                  <a:pt x="701453" y="573755"/>
                  <a:pt x="720437" y="581891"/>
                </a:cubicBezTo>
                <a:cubicBezTo>
                  <a:pt x="826915" y="627525"/>
                  <a:pt x="825192" y="626046"/>
                  <a:pt x="900546" y="651163"/>
                </a:cubicBezTo>
                <a:cubicBezTo>
                  <a:pt x="960048" y="606537"/>
                  <a:pt x="956525" y="606209"/>
                  <a:pt x="1025237" y="568036"/>
                </a:cubicBezTo>
                <a:cubicBezTo>
                  <a:pt x="1043291" y="558006"/>
                  <a:pt x="1062601" y="550357"/>
                  <a:pt x="1080655" y="540327"/>
                </a:cubicBezTo>
                <a:cubicBezTo>
                  <a:pt x="1104194" y="527249"/>
                  <a:pt x="1127209" y="513220"/>
                  <a:pt x="1149927" y="498763"/>
                </a:cubicBezTo>
                <a:cubicBezTo>
                  <a:pt x="1178023" y="480884"/>
                  <a:pt x="1202135" y="455713"/>
                  <a:pt x="1233055" y="443345"/>
                </a:cubicBezTo>
                <a:lnTo>
                  <a:pt x="1302327" y="415636"/>
                </a:lnTo>
                <a:cubicBezTo>
                  <a:pt x="1395124" y="421095"/>
                  <a:pt x="1510512" y="416996"/>
                  <a:pt x="1607127" y="443345"/>
                </a:cubicBezTo>
                <a:cubicBezTo>
                  <a:pt x="1635306" y="451030"/>
                  <a:pt x="1662546" y="461817"/>
                  <a:pt x="1690255" y="471054"/>
                </a:cubicBezTo>
                <a:lnTo>
                  <a:pt x="1731818" y="484909"/>
                </a:lnTo>
                <a:cubicBezTo>
                  <a:pt x="1846290" y="474502"/>
                  <a:pt x="1898760" y="459490"/>
                  <a:pt x="2008909" y="484909"/>
                </a:cubicBezTo>
                <a:cubicBezTo>
                  <a:pt x="2029033" y="489553"/>
                  <a:pt x="2045854" y="503382"/>
                  <a:pt x="2064327" y="512618"/>
                </a:cubicBezTo>
                <a:cubicBezTo>
                  <a:pt x="2073124" y="547805"/>
                  <a:pt x="2092477" y="588267"/>
                  <a:pt x="2064327" y="623454"/>
                </a:cubicBezTo>
                <a:cubicBezTo>
                  <a:pt x="2055204" y="634858"/>
                  <a:pt x="2036187" y="631556"/>
                  <a:pt x="2022764" y="637309"/>
                </a:cubicBezTo>
                <a:cubicBezTo>
                  <a:pt x="1880080" y="698460"/>
                  <a:pt x="2073407" y="629665"/>
                  <a:pt x="1884218" y="692727"/>
                </a:cubicBezTo>
                <a:cubicBezTo>
                  <a:pt x="1884214" y="692728"/>
                  <a:pt x="1801094" y="720434"/>
                  <a:pt x="1801091" y="720436"/>
                </a:cubicBezTo>
                <a:cubicBezTo>
                  <a:pt x="1773382" y="738909"/>
                  <a:pt x="1737945" y="749212"/>
                  <a:pt x="1717964" y="775854"/>
                </a:cubicBezTo>
                <a:cubicBezTo>
                  <a:pt x="1704109" y="794327"/>
                  <a:pt x="1693658" y="815931"/>
                  <a:pt x="1676400" y="831272"/>
                </a:cubicBezTo>
                <a:cubicBezTo>
                  <a:pt x="1651510" y="853397"/>
                  <a:pt x="1593273" y="886691"/>
                  <a:pt x="1593273" y="886691"/>
                </a:cubicBezTo>
                <a:cubicBezTo>
                  <a:pt x="1579418" y="909782"/>
                  <a:pt x="1568761" y="935122"/>
                  <a:pt x="1551709" y="955963"/>
                </a:cubicBezTo>
                <a:cubicBezTo>
                  <a:pt x="1526895" y="986292"/>
                  <a:pt x="1468582" y="1039091"/>
                  <a:pt x="1468582" y="1039091"/>
                </a:cubicBezTo>
                <a:cubicBezTo>
                  <a:pt x="1449732" y="1095639"/>
                  <a:pt x="1449847" y="1070501"/>
                  <a:pt x="1468582" y="1136072"/>
                </a:cubicBezTo>
                <a:cubicBezTo>
                  <a:pt x="1472594" y="1150114"/>
                  <a:pt x="1472110" y="1167309"/>
                  <a:pt x="1482437" y="1177636"/>
                </a:cubicBezTo>
                <a:cubicBezTo>
                  <a:pt x="1492763" y="1187963"/>
                  <a:pt x="1510146" y="1186873"/>
                  <a:pt x="1524000" y="1191491"/>
                </a:cubicBezTo>
                <a:cubicBezTo>
                  <a:pt x="1534298" y="1160599"/>
                  <a:pt x="1545591" y="1120188"/>
                  <a:pt x="1565564" y="1094509"/>
                </a:cubicBezTo>
                <a:cubicBezTo>
                  <a:pt x="1585613" y="1068732"/>
                  <a:pt x="1603438" y="1034207"/>
                  <a:pt x="1634837" y="1025236"/>
                </a:cubicBezTo>
                <a:lnTo>
                  <a:pt x="1731818" y="997527"/>
                </a:lnTo>
                <a:cubicBezTo>
                  <a:pt x="1791864" y="1002986"/>
                  <a:pt x="1875131" y="977764"/>
                  <a:pt x="1911927" y="1039091"/>
                </a:cubicBezTo>
                <a:cubicBezTo>
                  <a:pt x="1919441" y="1051614"/>
                  <a:pt x="1921164" y="1066800"/>
                  <a:pt x="1925782" y="1080654"/>
                </a:cubicBezTo>
                <a:cubicBezTo>
                  <a:pt x="1919298" y="1113072"/>
                  <a:pt x="1907736" y="1192742"/>
                  <a:pt x="1884218" y="1219200"/>
                </a:cubicBezTo>
                <a:cubicBezTo>
                  <a:pt x="1822511" y="1288621"/>
                  <a:pt x="1748036" y="1285229"/>
                  <a:pt x="1662546" y="1302327"/>
                </a:cubicBezTo>
                <a:cubicBezTo>
                  <a:pt x="1648691" y="1311563"/>
                  <a:pt x="1631384" y="1317034"/>
                  <a:pt x="1620982" y="1330036"/>
                </a:cubicBezTo>
                <a:cubicBezTo>
                  <a:pt x="1609620" y="1344238"/>
                  <a:pt x="1593964" y="1437419"/>
                  <a:pt x="1593273" y="1440872"/>
                </a:cubicBezTo>
                <a:cubicBezTo>
                  <a:pt x="1597891" y="1496290"/>
                  <a:pt x="1595475" y="1552751"/>
                  <a:pt x="1607127" y="1607127"/>
                </a:cubicBezTo>
                <a:cubicBezTo>
                  <a:pt x="1609864" y="1619899"/>
                  <a:pt x="1628116" y="1623635"/>
                  <a:pt x="1634837" y="1634836"/>
                </a:cubicBezTo>
                <a:cubicBezTo>
                  <a:pt x="1642351" y="1647359"/>
                  <a:pt x="1639568" y="1664996"/>
                  <a:pt x="1648691" y="1676400"/>
                </a:cubicBezTo>
                <a:cubicBezTo>
                  <a:pt x="1668223" y="1700816"/>
                  <a:pt x="1704438" y="1708836"/>
                  <a:pt x="1731818" y="1717963"/>
                </a:cubicBezTo>
                <a:cubicBezTo>
                  <a:pt x="1741609" y="1732649"/>
                  <a:pt x="1767493" y="1777364"/>
                  <a:pt x="1787237" y="1787236"/>
                </a:cubicBezTo>
                <a:cubicBezTo>
                  <a:pt x="1813361" y="1800298"/>
                  <a:pt x="1870364" y="1814945"/>
                  <a:pt x="1870364" y="1814945"/>
                </a:cubicBezTo>
                <a:lnTo>
                  <a:pt x="1953491" y="1801091"/>
                </a:lnTo>
                <a:cubicBezTo>
                  <a:pt x="1990557" y="1712133"/>
                  <a:pt x="1940811" y="1674755"/>
                  <a:pt x="1925782" y="1607127"/>
                </a:cubicBezTo>
                <a:cubicBezTo>
                  <a:pt x="1919688" y="1579705"/>
                  <a:pt x="1916545" y="1551709"/>
                  <a:pt x="1911927" y="1524000"/>
                </a:cubicBezTo>
                <a:cubicBezTo>
                  <a:pt x="1928426" y="1342518"/>
                  <a:pt x="1909652" y="1419988"/>
                  <a:pt x="1953491" y="1288472"/>
                </a:cubicBezTo>
                <a:cubicBezTo>
                  <a:pt x="1958109" y="1274618"/>
                  <a:pt x="1957020" y="1257236"/>
                  <a:pt x="1967346" y="1246909"/>
                </a:cubicBezTo>
                <a:lnTo>
                  <a:pt x="2008909" y="1205345"/>
                </a:lnTo>
                <a:cubicBezTo>
                  <a:pt x="2041884" y="1106421"/>
                  <a:pt x="2012316" y="1138419"/>
                  <a:pt x="2078182" y="1094509"/>
                </a:cubicBezTo>
                <a:cubicBezTo>
                  <a:pt x="2128982" y="1099127"/>
                  <a:pt x="2180349" y="1099498"/>
                  <a:pt x="2230582" y="1108363"/>
                </a:cubicBezTo>
                <a:cubicBezTo>
                  <a:pt x="2259345" y="1113439"/>
                  <a:pt x="2285373" y="1128988"/>
                  <a:pt x="2313709" y="1136072"/>
                </a:cubicBezTo>
                <a:cubicBezTo>
                  <a:pt x="2332182" y="1140690"/>
                  <a:pt x="2351063" y="1143906"/>
                  <a:pt x="2369127" y="1149927"/>
                </a:cubicBezTo>
                <a:cubicBezTo>
                  <a:pt x="2392720" y="1157792"/>
                  <a:pt x="2415114" y="1168904"/>
                  <a:pt x="2438400" y="1177636"/>
                </a:cubicBezTo>
                <a:cubicBezTo>
                  <a:pt x="2452074" y="1182764"/>
                  <a:pt x="2466109" y="1186873"/>
                  <a:pt x="2479964" y="1191491"/>
                </a:cubicBezTo>
                <a:cubicBezTo>
                  <a:pt x="2484582" y="1205345"/>
                  <a:pt x="2500349" y="1219992"/>
                  <a:pt x="2493818" y="1233054"/>
                </a:cubicBezTo>
                <a:cubicBezTo>
                  <a:pt x="2487287" y="1246116"/>
                  <a:pt x="2465317" y="1240378"/>
                  <a:pt x="2452255" y="1246909"/>
                </a:cubicBezTo>
                <a:cubicBezTo>
                  <a:pt x="2437362" y="1254356"/>
                  <a:pt x="2424546" y="1265382"/>
                  <a:pt x="2410691" y="1274618"/>
                </a:cubicBezTo>
                <a:cubicBezTo>
                  <a:pt x="2401455" y="1288472"/>
                  <a:pt x="2393384" y="1303179"/>
                  <a:pt x="2382982" y="1316181"/>
                </a:cubicBezTo>
                <a:cubicBezTo>
                  <a:pt x="2374822" y="1326381"/>
                  <a:pt x="2356088" y="1330854"/>
                  <a:pt x="2355273" y="1343891"/>
                </a:cubicBezTo>
                <a:cubicBezTo>
                  <a:pt x="2351230" y="1408584"/>
                  <a:pt x="2357181" y="1474145"/>
                  <a:pt x="2369127" y="1537854"/>
                </a:cubicBezTo>
                <a:cubicBezTo>
                  <a:pt x="2371534" y="1550693"/>
                  <a:pt x="2388677" y="1555363"/>
                  <a:pt x="2396837" y="1565563"/>
                </a:cubicBezTo>
                <a:cubicBezTo>
                  <a:pt x="2407239" y="1578565"/>
                  <a:pt x="2412772" y="1595353"/>
                  <a:pt x="2424546" y="1607127"/>
                </a:cubicBezTo>
                <a:cubicBezTo>
                  <a:pt x="2444129" y="1626710"/>
                  <a:pt x="2499794" y="1651678"/>
                  <a:pt x="2521527" y="1662545"/>
                </a:cubicBezTo>
                <a:cubicBezTo>
                  <a:pt x="2555334" y="1651276"/>
                  <a:pt x="2577795" y="1647841"/>
                  <a:pt x="2604655" y="1620981"/>
                </a:cubicBezTo>
                <a:cubicBezTo>
                  <a:pt x="2616429" y="1609207"/>
                  <a:pt x="2623128" y="1593272"/>
                  <a:pt x="2632364" y="1579418"/>
                </a:cubicBezTo>
                <a:cubicBezTo>
                  <a:pt x="2636982" y="1560945"/>
                  <a:pt x="2640987" y="1542309"/>
                  <a:pt x="2646218" y="1524000"/>
                </a:cubicBezTo>
                <a:cubicBezTo>
                  <a:pt x="2650230" y="1509958"/>
                  <a:pt x="2656230" y="1496526"/>
                  <a:pt x="2660073" y="1482436"/>
                </a:cubicBezTo>
                <a:cubicBezTo>
                  <a:pt x="2670093" y="1445696"/>
                  <a:pt x="2667598" y="1403894"/>
                  <a:pt x="2687782" y="1371600"/>
                </a:cubicBezTo>
                <a:lnTo>
                  <a:pt x="2757055" y="1260763"/>
                </a:lnTo>
                <a:cubicBezTo>
                  <a:pt x="2795146" y="1146487"/>
                  <a:pt x="2768243" y="1182645"/>
                  <a:pt x="3020291" y="1233054"/>
                </a:cubicBezTo>
                <a:cubicBezTo>
                  <a:pt x="3039474" y="1236891"/>
                  <a:pt x="3057317" y="1302567"/>
                  <a:pt x="3061855" y="1316181"/>
                </a:cubicBezTo>
                <a:cubicBezTo>
                  <a:pt x="3057237" y="1330036"/>
                  <a:pt x="3059219" y="1348396"/>
                  <a:pt x="3048000" y="1357745"/>
                </a:cubicBezTo>
                <a:cubicBezTo>
                  <a:pt x="3028894" y="1373666"/>
                  <a:pt x="3001453" y="1375353"/>
                  <a:pt x="2978727" y="1385454"/>
                </a:cubicBezTo>
                <a:cubicBezTo>
                  <a:pt x="2885576" y="1426854"/>
                  <a:pt x="2962431" y="1403382"/>
                  <a:pt x="2867891" y="1427018"/>
                </a:cubicBezTo>
                <a:cubicBezTo>
                  <a:pt x="2858655" y="1454727"/>
                  <a:pt x="2853244" y="1484021"/>
                  <a:pt x="2840182" y="1510145"/>
                </a:cubicBezTo>
                <a:cubicBezTo>
                  <a:pt x="2830946" y="1528618"/>
                  <a:pt x="2822720" y="1547631"/>
                  <a:pt x="2812473" y="1565563"/>
                </a:cubicBezTo>
                <a:cubicBezTo>
                  <a:pt x="2804212" y="1580020"/>
                  <a:pt x="2792211" y="1592234"/>
                  <a:pt x="2784764" y="1607127"/>
                </a:cubicBezTo>
                <a:cubicBezTo>
                  <a:pt x="2778233" y="1620189"/>
                  <a:pt x="2775527" y="1634836"/>
                  <a:pt x="2770909" y="1648691"/>
                </a:cubicBezTo>
                <a:cubicBezTo>
                  <a:pt x="2784794" y="1690345"/>
                  <a:pt x="2782633" y="1696010"/>
                  <a:pt x="2812473" y="1731818"/>
                </a:cubicBezTo>
                <a:cubicBezTo>
                  <a:pt x="2825016" y="1746870"/>
                  <a:pt x="2841494" y="1758329"/>
                  <a:pt x="2854037" y="1773381"/>
                </a:cubicBezTo>
                <a:cubicBezTo>
                  <a:pt x="2864697" y="1786173"/>
                  <a:pt x="2868744" y="1804543"/>
                  <a:pt x="2881746" y="1814945"/>
                </a:cubicBezTo>
                <a:cubicBezTo>
                  <a:pt x="2893150" y="1824068"/>
                  <a:pt x="2910247" y="1822269"/>
                  <a:pt x="2923309" y="1828800"/>
                </a:cubicBezTo>
                <a:cubicBezTo>
                  <a:pt x="2938202" y="1836247"/>
                  <a:pt x="2951018" y="1847273"/>
                  <a:pt x="2964873" y="1856509"/>
                </a:cubicBezTo>
                <a:cubicBezTo>
                  <a:pt x="3015673" y="1851891"/>
                  <a:pt x="3067396" y="1853342"/>
                  <a:pt x="3117273" y="1842654"/>
                </a:cubicBezTo>
                <a:cubicBezTo>
                  <a:pt x="3133555" y="1839165"/>
                  <a:pt x="3146392" y="1826007"/>
                  <a:pt x="3158837" y="1814945"/>
                </a:cubicBezTo>
                <a:cubicBezTo>
                  <a:pt x="3201804" y="1776752"/>
                  <a:pt x="3274369" y="1706224"/>
                  <a:pt x="3297382" y="1648691"/>
                </a:cubicBezTo>
                <a:cubicBezTo>
                  <a:pt x="3310611" y="1615617"/>
                  <a:pt x="3325131" y="1565523"/>
                  <a:pt x="3352800" y="1537854"/>
                </a:cubicBezTo>
                <a:cubicBezTo>
                  <a:pt x="3364574" y="1526080"/>
                  <a:pt x="3380509" y="1519381"/>
                  <a:pt x="3394364" y="1510145"/>
                </a:cubicBezTo>
                <a:cubicBezTo>
                  <a:pt x="3419643" y="1472226"/>
                  <a:pt x="3419885" y="1460317"/>
                  <a:pt x="3463637" y="1440872"/>
                </a:cubicBezTo>
                <a:cubicBezTo>
                  <a:pt x="3490327" y="1429010"/>
                  <a:pt x="3546764" y="1413163"/>
                  <a:pt x="3546764" y="1413163"/>
                </a:cubicBezTo>
                <a:cubicBezTo>
                  <a:pt x="3550738" y="1415547"/>
                  <a:pt x="3642837" y="1469313"/>
                  <a:pt x="3657600" y="1482436"/>
                </a:cubicBezTo>
                <a:cubicBezTo>
                  <a:pt x="3686888" y="1508470"/>
                  <a:pt x="3715063" y="1535950"/>
                  <a:pt x="3740727" y="1565563"/>
                </a:cubicBezTo>
                <a:cubicBezTo>
                  <a:pt x="3775213" y="1605354"/>
                  <a:pt x="3800476" y="1653021"/>
                  <a:pt x="3837709" y="1690254"/>
                </a:cubicBezTo>
                <a:lnTo>
                  <a:pt x="4003964" y="1856509"/>
                </a:lnTo>
                <a:cubicBezTo>
                  <a:pt x="4017818" y="1870363"/>
                  <a:pt x="4034659" y="1881770"/>
                  <a:pt x="4045527" y="1898072"/>
                </a:cubicBezTo>
                <a:cubicBezTo>
                  <a:pt x="4054764" y="1911927"/>
                  <a:pt x="4061463" y="1927862"/>
                  <a:pt x="4073237" y="1939636"/>
                </a:cubicBezTo>
                <a:cubicBezTo>
                  <a:pt x="4103344" y="1969743"/>
                  <a:pt x="4138932" y="1993884"/>
                  <a:pt x="4170218" y="2022763"/>
                </a:cubicBezTo>
                <a:cubicBezTo>
                  <a:pt x="4199013" y="2049343"/>
                  <a:pt x="4222589" y="2081609"/>
                  <a:pt x="4253346" y="2105891"/>
                </a:cubicBezTo>
                <a:cubicBezTo>
                  <a:pt x="4310658" y="2151137"/>
                  <a:pt x="4386709" y="2174485"/>
                  <a:pt x="4433455" y="2230581"/>
                </a:cubicBezTo>
                <a:cubicBezTo>
                  <a:pt x="4456546" y="2258290"/>
                  <a:pt x="4475769" y="2289746"/>
                  <a:pt x="4502727" y="2313709"/>
                </a:cubicBezTo>
                <a:cubicBezTo>
                  <a:pt x="4518163" y="2327430"/>
                  <a:pt x="4540632" y="2330472"/>
                  <a:pt x="4558146" y="2341418"/>
                </a:cubicBezTo>
                <a:cubicBezTo>
                  <a:pt x="4577727" y="2353656"/>
                  <a:pt x="4592911" y="2372654"/>
                  <a:pt x="4613564" y="2382981"/>
                </a:cubicBezTo>
                <a:cubicBezTo>
                  <a:pt x="4639688" y="2396043"/>
                  <a:pt x="4668982" y="2401455"/>
                  <a:pt x="4696691" y="2410691"/>
                </a:cubicBezTo>
                <a:cubicBezTo>
                  <a:pt x="4742633" y="2426005"/>
                  <a:pt x="4723652" y="2424545"/>
                  <a:pt x="4752109" y="2424545"/>
                </a:cubicBezTo>
              </a:path>
            </a:pathLst>
          </a:custGeom>
          <a:noFill/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Man">
            <a:extLst>
              <a:ext uri="{FF2B5EF4-FFF2-40B4-BE49-F238E27FC236}">
                <a16:creationId xmlns:a16="http://schemas.microsoft.com/office/drawing/2014/main" id="{8C773B3C-5420-5642-A46F-EC37981C3E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37034" y="3170270"/>
            <a:ext cx="446690" cy="446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08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7449"/>
            <a:ext cx="7886700" cy="1325563"/>
          </a:xfrm>
        </p:spPr>
        <p:txBody>
          <a:bodyPr/>
          <a:lstStyle/>
          <a:p>
            <a:r>
              <a:rPr lang="en-US" dirty="0"/>
              <a:t>Definitions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6EBC374-BD3D-5E4A-A539-0BA6CA036890}"/>
              </a:ext>
            </a:extLst>
          </p:cNvPr>
          <p:cNvCxnSpPr>
            <a:cxnSpLocks/>
          </p:cNvCxnSpPr>
          <p:nvPr/>
        </p:nvCxnSpPr>
        <p:spPr>
          <a:xfrm>
            <a:off x="692796" y="1766681"/>
            <a:ext cx="0" cy="3621541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B8A425C-53F0-4A46-A261-565A6A050833}"/>
              </a:ext>
            </a:extLst>
          </p:cNvPr>
          <p:cNvCxnSpPr>
            <a:cxnSpLocks/>
          </p:cNvCxnSpPr>
          <p:nvPr/>
        </p:nvCxnSpPr>
        <p:spPr>
          <a:xfrm flipH="1">
            <a:off x="692796" y="5388222"/>
            <a:ext cx="3961780" cy="0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2EF09FD6-C0C5-6C4A-AC03-6FA69E941E99}"/>
              </a:ext>
            </a:extLst>
          </p:cNvPr>
          <p:cNvSpPr/>
          <p:nvPr/>
        </p:nvSpPr>
        <p:spPr>
          <a:xfrm>
            <a:off x="1297917" y="4691272"/>
            <a:ext cx="165088" cy="1650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521C659-6A57-3B4A-B031-96940B4DD88F}"/>
              </a:ext>
            </a:extLst>
          </p:cNvPr>
          <p:cNvSpPr txBox="1"/>
          <p:nvPr/>
        </p:nvSpPr>
        <p:spPr>
          <a:xfrm>
            <a:off x="2233213" y="5388222"/>
            <a:ext cx="172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Height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4906A49-9841-0C4D-ACB2-BC01FEB201BB}"/>
              </a:ext>
            </a:extLst>
          </p:cNvPr>
          <p:cNvSpPr txBox="1"/>
          <p:nvPr/>
        </p:nvSpPr>
        <p:spPr>
          <a:xfrm rot="16200000">
            <a:off x="-505495" y="2986385"/>
            <a:ext cx="172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Weight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9393B7-FC37-A349-A488-FA5D72D36164}"/>
              </a:ext>
            </a:extLst>
          </p:cNvPr>
          <p:cNvSpPr/>
          <p:nvPr/>
        </p:nvSpPr>
        <p:spPr>
          <a:xfrm>
            <a:off x="472249" y="6091449"/>
            <a:ext cx="165088" cy="1650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0507D0C-0EDB-404A-9BC5-7CAE42BC850D}"/>
              </a:ext>
            </a:extLst>
          </p:cNvPr>
          <p:cNvSpPr txBox="1"/>
          <p:nvPr/>
        </p:nvSpPr>
        <p:spPr>
          <a:xfrm>
            <a:off x="628650" y="5968774"/>
            <a:ext cx="2038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Girl (positive class)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3732F1F-65C6-D34F-A9FA-99EEA7A638D0}"/>
              </a:ext>
            </a:extLst>
          </p:cNvPr>
          <p:cNvSpPr/>
          <p:nvPr/>
        </p:nvSpPr>
        <p:spPr>
          <a:xfrm>
            <a:off x="2749266" y="6070893"/>
            <a:ext cx="165088" cy="16509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E1E581A-0542-C34B-B338-2FA7D31E9172}"/>
              </a:ext>
            </a:extLst>
          </p:cNvPr>
          <p:cNvSpPr txBox="1"/>
          <p:nvPr/>
        </p:nvSpPr>
        <p:spPr>
          <a:xfrm>
            <a:off x="2974961" y="5968774"/>
            <a:ext cx="2038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Boy (negative class) 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69B2C80-E6CD-F24E-8C95-C2E218EC2EC0}"/>
              </a:ext>
            </a:extLst>
          </p:cNvPr>
          <p:cNvSpPr/>
          <p:nvPr/>
        </p:nvSpPr>
        <p:spPr>
          <a:xfrm>
            <a:off x="1985581" y="4615180"/>
            <a:ext cx="165088" cy="1650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E962914-4C38-E343-8ACF-5897C4A9EBB7}"/>
              </a:ext>
            </a:extLst>
          </p:cNvPr>
          <p:cNvSpPr/>
          <p:nvPr/>
        </p:nvSpPr>
        <p:spPr>
          <a:xfrm>
            <a:off x="1393161" y="3952105"/>
            <a:ext cx="165088" cy="1650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2BF22F6-0F5A-A44F-BDD8-D5F017A0A11B}"/>
              </a:ext>
            </a:extLst>
          </p:cNvPr>
          <p:cNvSpPr/>
          <p:nvPr/>
        </p:nvSpPr>
        <p:spPr>
          <a:xfrm>
            <a:off x="1985581" y="4093449"/>
            <a:ext cx="165088" cy="1650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AC3F557-A841-DC45-AC62-97586CB814ED}"/>
              </a:ext>
            </a:extLst>
          </p:cNvPr>
          <p:cNvSpPr/>
          <p:nvPr/>
        </p:nvSpPr>
        <p:spPr>
          <a:xfrm>
            <a:off x="2781955" y="2565339"/>
            <a:ext cx="165088" cy="16509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5DDD13F-BB8F-8A49-9E61-F1ADE37F4483}"/>
              </a:ext>
            </a:extLst>
          </p:cNvPr>
          <p:cNvSpPr/>
          <p:nvPr/>
        </p:nvSpPr>
        <p:spPr>
          <a:xfrm>
            <a:off x="3492390" y="2725841"/>
            <a:ext cx="165088" cy="16509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3828E045-437B-BC44-A828-45B3C94C252F}"/>
              </a:ext>
            </a:extLst>
          </p:cNvPr>
          <p:cNvSpPr/>
          <p:nvPr/>
        </p:nvSpPr>
        <p:spPr>
          <a:xfrm>
            <a:off x="3166441" y="2027239"/>
            <a:ext cx="165088" cy="16509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75F9120-99EF-8B4D-B37E-9038B4CBBC78}"/>
              </a:ext>
            </a:extLst>
          </p:cNvPr>
          <p:cNvSpPr/>
          <p:nvPr/>
        </p:nvSpPr>
        <p:spPr>
          <a:xfrm>
            <a:off x="3107180" y="3342715"/>
            <a:ext cx="165088" cy="16509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3476FD7-E3A0-DA4B-BA6A-2B757F7FB55A}"/>
              </a:ext>
            </a:extLst>
          </p:cNvPr>
          <p:cNvSpPr/>
          <p:nvPr/>
        </p:nvSpPr>
        <p:spPr>
          <a:xfrm>
            <a:off x="2233213" y="2109990"/>
            <a:ext cx="165088" cy="16509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48C27C2-C262-A54E-9A7E-277DAEC9FA69}"/>
              </a:ext>
            </a:extLst>
          </p:cNvPr>
          <p:cNvSpPr/>
          <p:nvPr/>
        </p:nvSpPr>
        <p:spPr>
          <a:xfrm>
            <a:off x="2233213" y="4450086"/>
            <a:ext cx="165088" cy="165094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51D76BE-6D9E-0447-A945-40D98A57B4F6}"/>
              </a:ext>
            </a:extLst>
          </p:cNvPr>
          <p:cNvCxnSpPr>
            <a:cxnSpLocks/>
          </p:cNvCxnSpPr>
          <p:nvPr/>
        </p:nvCxnSpPr>
        <p:spPr>
          <a:xfrm>
            <a:off x="692796" y="2109990"/>
            <a:ext cx="3961780" cy="3234557"/>
          </a:xfrm>
          <a:prstGeom prst="line">
            <a:avLst/>
          </a:prstGeom>
          <a:ln w="349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92EF361-6384-614D-86AE-BFA27D15A5B4}"/>
              </a:ext>
            </a:extLst>
          </p:cNvPr>
          <p:cNvSpPr txBox="1"/>
          <p:nvPr/>
        </p:nvSpPr>
        <p:spPr>
          <a:xfrm rot="2402890">
            <a:off x="1521703" y="3690788"/>
            <a:ext cx="2196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Classification Rule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301D5AD-5B3B-3346-AE98-21E0C1675C19}"/>
              </a:ext>
            </a:extLst>
          </p:cNvPr>
          <p:cNvSpPr/>
          <p:nvPr/>
        </p:nvSpPr>
        <p:spPr>
          <a:xfrm>
            <a:off x="4572000" y="1291066"/>
            <a:ext cx="4572000" cy="88331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True Positive (TP) </a:t>
            </a:r>
            <a:r>
              <a:rPr lang="mr-IN" dirty="0"/>
              <a:t>–</a:t>
            </a:r>
            <a:r>
              <a:rPr lang="en-US" dirty="0"/>
              <a:t> observation is positive and was predicted as positive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True Negative (TN) </a:t>
            </a:r>
            <a:r>
              <a:rPr lang="mr-IN" dirty="0"/>
              <a:t>–</a:t>
            </a:r>
            <a:r>
              <a:rPr lang="en-US" dirty="0"/>
              <a:t> observation is negative and was predicted as negative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False Positive (FP) </a:t>
            </a:r>
            <a:r>
              <a:rPr lang="mr-IN" dirty="0"/>
              <a:t>–</a:t>
            </a:r>
            <a:r>
              <a:rPr lang="en-US" dirty="0"/>
              <a:t> observation is negative and was predicted as positive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False Negative (FN) </a:t>
            </a:r>
            <a:r>
              <a:rPr lang="mr-IN" dirty="0"/>
              <a:t>–</a:t>
            </a:r>
            <a:r>
              <a:rPr lang="en-US" dirty="0"/>
              <a:t> observation is positive and was predicted as negative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Classification accuracy </a:t>
            </a:r>
            <a:r>
              <a:rPr lang="mr-IN" dirty="0"/>
              <a:t>–</a:t>
            </a:r>
            <a:r>
              <a:rPr lang="en-US" dirty="0"/>
              <a:t> proportion of observations classified correctly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= (#TP + #TN)/N 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= (4 + 4)/10 = 80%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9CEA6E7-EE5A-624E-8FD2-E63151E2ED75}"/>
              </a:ext>
            </a:extLst>
          </p:cNvPr>
          <p:cNvSpPr/>
          <p:nvPr/>
        </p:nvSpPr>
        <p:spPr>
          <a:xfrm>
            <a:off x="3359009" y="3756581"/>
            <a:ext cx="14930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Predict boy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DE90F66B-0E37-784A-9CCC-F8E3D062C1DA}"/>
              </a:ext>
            </a:extLst>
          </p:cNvPr>
          <p:cNvCxnSpPr>
            <a:cxnSpLocks/>
          </p:cNvCxnSpPr>
          <p:nvPr/>
        </p:nvCxnSpPr>
        <p:spPr>
          <a:xfrm>
            <a:off x="1092200" y="3507809"/>
            <a:ext cx="0" cy="46776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FD432287-4CB5-9448-A591-09F56DB169DF}"/>
              </a:ext>
            </a:extLst>
          </p:cNvPr>
          <p:cNvSpPr/>
          <p:nvPr/>
        </p:nvSpPr>
        <p:spPr>
          <a:xfrm>
            <a:off x="628650" y="3175005"/>
            <a:ext cx="14930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Predict girl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E4787030-66B0-4B40-9771-571A75B42F5B}"/>
              </a:ext>
            </a:extLst>
          </p:cNvPr>
          <p:cNvCxnSpPr/>
          <p:nvPr/>
        </p:nvCxnSpPr>
        <p:spPr>
          <a:xfrm flipV="1">
            <a:off x="3918063" y="3396020"/>
            <a:ext cx="0" cy="40378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676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985" y="18255"/>
            <a:ext cx="8730029" cy="1325563"/>
          </a:xfrm>
        </p:spPr>
        <p:txBody>
          <a:bodyPr>
            <a:normAutofit/>
          </a:bodyPr>
          <a:lstStyle/>
          <a:p>
            <a:r>
              <a:rPr lang="en-US" sz="3600" dirty="0"/>
              <a:t>Evaluation metrics for categorical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816" y="1128337"/>
            <a:ext cx="8308365" cy="5229599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US" altLang="en-US" dirty="0"/>
              <a:t>Possible evaluation metrics: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i="1" dirty="0"/>
              <a:t>Classification Accuracy </a:t>
            </a:r>
            <a:r>
              <a:rPr lang="en-US" altLang="en-US" dirty="0"/>
              <a:t>– or conversely, the </a:t>
            </a:r>
            <a:r>
              <a:rPr lang="en-US" altLang="en-US" i="1" dirty="0"/>
              <a:t>classification error rate </a:t>
            </a:r>
            <a:r>
              <a:rPr lang="en-US" altLang="en-US" dirty="0"/>
              <a:t>= 1 – classification accuracy</a:t>
            </a:r>
            <a:endParaRPr lang="en-US" altLang="en-US" i="1" dirty="0"/>
          </a:p>
          <a:p>
            <a:pPr lvl="1">
              <a:spcBef>
                <a:spcPts val="0"/>
              </a:spcBef>
            </a:pPr>
            <a:r>
              <a:rPr lang="en-US" altLang="en-US" i="1" dirty="0"/>
              <a:t>Cost-Benefit </a:t>
            </a:r>
            <a:r>
              <a:rPr lang="en-US" altLang="en-US" dirty="0"/>
              <a:t>– some errors (e.g. FP, FN) are counted more than other, often context dependent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Sensitivity, specificity, precision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Area Under Receiver Operating Characteristic (ROC) Curve (AUC)</a:t>
            </a:r>
          </a:p>
          <a:p>
            <a:r>
              <a:rPr lang="en-US" altLang="en-US" dirty="0"/>
              <a:t>Guiding questions in selecting evaluation metrics</a:t>
            </a:r>
          </a:p>
          <a:p>
            <a:pPr lvl="1"/>
            <a:r>
              <a:rPr lang="en-US" altLang="en-US" dirty="0"/>
              <a:t>What is my analytical goal, i.e. research question?</a:t>
            </a:r>
          </a:p>
          <a:p>
            <a:pPr lvl="1"/>
            <a:r>
              <a:rPr lang="en-US" altLang="en-US" dirty="0"/>
              <a:t>What metric can best help me evaluate how reliable by predicted results are in the context of my analytical goal?</a:t>
            </a:r>
          </a:p>
        </p:txBody>
      </p:sp>
    </p:spTree>
    <p:extLst>
      <p:ext uri="{BB962C8B-B14F-4D97-AF65-F5344CB8AC3E}">
        <p14:creationId xmlns:p14="http://schemas.microsoft.com/office/powerpoint/2010/main" val="2811468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16F9E488-0718-4E1E-9D12-26779F606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9BE6F6B-19BD-443C-8FB0-FA45F13F95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4628" cy="6857542"/>
          </a:xfrm>
          <a:custGeom>
            <a:avLst/>
            <a:gdLst>
              <a:gd name="connsiteX0" fmla="*/ 0 w 7539505"/>
              <a:gd name="connsiteY0" fmla="*/ 0 h 6857542"/>
              <a:gd name="connsiteX1" fmla="*/ 6392832 w 7539505"/>
              <a:gd name="connsiteY1" fmla="*/ 0 h 6857542"/>
              <a:gd name="connsiteX2" fmla="*/ 6405479 w 7539505"/>
              <a:gd name="connsiteY2" fmla="*/ 31774 h 6857542"/>
              <a:gd name="connsiteX3" fmla="*/ 7460487 w 7539505"/>
              <a:gd name="connsiteY3" fmla="*/ 2682457 h 6857542"/>
              <a:gd name="connsiteX4" fmla="*/ 7460487 w 7539505"/>
              <a:gd name="connsiteY4" fmla="*/ 3752208 h 6857542"/>
              <a:gd name="connsiteX5" fmla="*/ 6302983 w 7539505"/>
              <a:gd name="connsiteY5" fmla="*/ 6660411 h 6857542"/>
              <a:gd name="connsiteX6" fmla="*/ 6224521 w 7539505"/>
              <a:gd name="connsiteY6" fmla="*/ 6857542 h 6857542"/>
              <a:gd name="connsiteX7" fmla="*/ 0 w 7539505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39505" h="6857542">
                <a:moveTo>
                  <a:pt x="0" y="0"/>
                </a:moveTo>
                <a:lnTo>
                  <a:pt x="6392832" y="0"/>
                </a:lnTo>
                <a:lnTo>
                  <a:pt x="6405479" y="31774"/>
                </a:lnTo>
                <a:cubicBezTo>
                  <a:pt x="7460487" y="2682457"/>
                  <a:pt x="7460487" y="2682457"/>
                  <a:pt x="7460487" y="2682457"/>
                </a:cubicBezTo>
                <a:cubicBezTo>
                  <a:pt x="7565845" y="2988100"/>
                  <a:pt x="7565845" y="3446565"/>
                  <a:pt x="7460487" y="3752208"/>
                </a:cubicBezTo>
                <a:cubicBezTo>
                  <a:pt x="6976500" y="4968215"/>
                  <a:pt x="6598385" y="5918220"/>
                  <a:pt x="6302983" y="6660411"/>
                </a:cubicBezTo>
                <a:lnTo>
                  <a:pt x="6224521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2AAE609-C327-4952-BB48-254E9015AD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9888" y="681628"/>
            <a:ext cx="1171701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94F06CAB-1C7B-4E12-B1B8-5F7067FDA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48448472-893D-4CE9-9024-B0F79813B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D4A4AF7-3CC4-2A4A-982E-653601837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60" y="1270007"/>
            <a:ext cx="4383823" cy="43179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3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Evaluation Metric Practice!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138D1-DFB6-F94C-997F-D47249A5B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4208" y="2251873"/>
            <a:ext cx="2761091" cy="235425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Download “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Biostat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202 Evaluation Metric Exercise” document from CLE</a:t>
            </a:r>
          </a:p>
        </p:txBody>
      </p:sp>
    </p:spTree>
    <p:extLst>
      <p:ext uri="{BB962C8B-B14F-4D97-AF65-F5344CB8AC3E}">
        <p14:creationId xmlns:p14="http://schemas.microsoft.com/office/powerpoint/2010/main" val="1800483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644" y="2518390"/>
            <a:ext cx="7886700" cy="1325563"/>
          </a:xfrm>
        </p:spPr>
        <p:txBody>
          <a:bodyPr/>
          <a:lstStyle/>
          <a:p>
            <a:r>
              <a:rPr lang="en-US" dirty="0"/>
              <a:t>Logistic Regression</a:t>
            </a:r>
          </a:p>
        </p:txBody>
      </p:sp>
    </p:spTree>
    <p:extLst>
      <p:ext uri="{BB962C8B-B14F-4D97-AF65-F5344CB8AC3E}">
        <p14:creationId xmlns:p14="http://schemas.microsoft.com/office/powerpoint/2010/main" val="608202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iostat202">
      <a:dk1>
        <a:srgbClr val="000000"/>
      </a:dk1>
      <a:lt1>
        <a:srgbClr val="FFE1AD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396F264-0114-7B4F-B46D-B8A4265656A2}" vid="{B90AB17B-02C1-A046-9BFA-5EFDF31620A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651</Words>
  <Application>Microsoft Macintosh PowerPoint</Application>
  <PresentationFormat>On-screen Show (4:3)</PresentationFormat>
  <Paragraphs>111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 Math</vt:lpstr>
      <vt:lpstr>Office Theme</vt:lpstr>
      <vt:lpstr>Biostat 202: Opportunities and Challenges of “Big Data”. Machine Learning 2: Supervised learning [classification]</vt:lpstr>
      <vt:lpstr>Announcements</vt:lpstr>
      <vt:lpstr>Overview of this lecture</vt:lpstr>
      <vt:lpstr>Classification</vt:lpstr>
      <vt:lpstr>2D classification example</vt:lpstr>
      <vt:lpstr>Definitions</vt:lpstr>
      <vt:lpstr>Evaluation metrics for categorical data</vt:lpstr>
      <vt:lpstr>Evaluation Metric Practice!</vt:lpstr>
      <vt:lpstr>Logistic Regression</vt:lpstr>
      <vt:lpstr>Logistic regression</vt:lpstr>
      <vt:lpstr>Logistic regression for classification</vt:lpstr>
      <vt:lpstr>PowerPoint Presentation</vt:lpstr>
      <vt:lpstr>Logistic Regression Orange Demo</vt:lpstr>
      <vt:lpstr>QUESTIONS?</vt:lpstr>
      <vt:lpstr>Next Monday – more classification!</vt:lpstr>
      <vt:lpstr>LAB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Biostat 202: Opportunities and Challenges of “Big Data”. Machine Learning 2: Supervised learning [classification]</dc:title>
  <dc:creator>Scheffler, Aaron</dc:creator>
  <cp:lastModifiedBy>Scheffler, Aaron</cp:lastModifiedBy>
  <cp:revision>2</cp:revision>
  <dcterms:created xsi:type="dcterms:W3CDTF">2020-08-13T14:17:51Z</dcterms:created>
  <dcterms:modified xsi:type="dcterms:W3CDTF">2020-08-13T19:42:49Z</dcterms:modified>
</cp:coreProperties>
</file>