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8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9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0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3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25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5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4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1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85584-1A2D-464E-B092-D752CB89626E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1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Approach section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98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58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Describe </a:t>
            </a:r>
            <a:r>
              <a:rPr lang="en-US" dirty="0"/>
              <a:t>the overall </a:t>
            </a:r>
            <a:r>
              <a:rPr lang="en-US" dirty="0" smtClean="0"/>
              <a:t>strategy</a:t>
            </a:r>
            <a:r>
              <a:rPr lang="en-US" dirty="0"/>
              <a:t>, methodology, and analyses to be used to accomplish the specific aims of the project. </a:t>
            </a:r>
            <a:endParaRPr lang="en-US" dirty="0" smtClean="0"/>
          </a:p>
          <a:p>
            <a:r>
              <a:rPr lang="en-US" dirty="0" smtClean="0"/>
              <a:t>Include </a:t>
            </a:r>
            <a:r>
              <a:rPr lang="en-US" dirty="0"/>
              <a:t>how the data will be collected, analyzed, and </a:t>
            </a:r>
            <a:r>
              <a:rPr lang="en-US" dirty="0" smtClean="0"/>
              <a:t>interpreted. </a:t>
            </a:r>
          </a:p>
          <a:p>
            <a:r>
              <a:rPr lang="en-US" dirty="0" smtClean="0"/>
              <a:t>Discuss </a:t>
            </a:r>
            <a:r>
              <a:rPr lang="en-US" dirty="0"/>
              <a:t>potential problems, alternative </a:t>
            </a:r>
            <a:r>
              <a:rPr lang="en-US" dirty="0" smtClean="0"/>
              <a:t>strategies</a:t>
            </a:r>
            <a:r>
              <a:rPr lang="en-US" dirty="0"/>
              <a:t>, and benchmarks for success anticipated to achieve the aims.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project is in the early stages of development, described any strategy to establish feasibility, and address the management of any high risk aspects of the proposed work. </a:t>
            </a:r>
            <a:endParaRPr lang="en-US" dirty="0" smtClean="0"/>
          </a:p>
          <a:p>
            <a:r>
              <a:rPr lang="en-US" dirty="0" smtClean="0"/>
              <a:t>Point </a:t>
            </a:r>
            <a:r>
              <a:rPr lang="en-US" dirty="0"/>
              <a:t>out any procedures, situations, or materials that may be hazardous to personnel and precautions to be exercised. 	</a:t>
            </a:r>
            <a:r>
              <a:rPr lang="en-US" i="1" dirty="0" smtClean="0"/>
              <a:t>Although most of this detail should go in the Human Subjects’ section.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76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Approach is probably the most common section in which reviewers find problems. </a:t>
            </a:r>
          </a:p>
          <a:p>
            <a:pPr lvl="1"/>
            <a:r>
              <a:rPr lang="en-US" dirty="0" smtClean="0"/>
              <a:t>It is their job to find problems.</a:t>
            </a:r>
          </a:p>
          <a:p>
            <a:r>
              <a:rPr lang="en-US" dirty="0" smtClean="0"/>
              <a:t>Try to be as clear and detailed as possible. Include diagrams, flow charts, and tables and divide up sections. </a:t>
            </a:r>
          </a:p>
          <a:p>
            <a:r>
              <a:rPr lang="en-US" dirty="0" smtClean="0"/>
              <a:t>Be sure that the details in this section are consistent with other areas of the grant (e.g. human subjects).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229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If possible, have an overview and then describe the approach aim by aim.  </a:t>
            </a:r>
          </a:p>
          <a:p>
            <a:r>
              <a:rPr lang="en-US" dirty="0" smtClean="0"/>
              <a:t>Repeat the aims so the reviewer doesn’t have to flip back.</a:t>
            </a:r>
          </a:p>
          <a:p>
            <a:r>
              <a:rPr lang="en-US" dirty="0" smtClean="0"/>
              <a:t>For any methodology that is new, or was not straightforward, include discussion of why you chose that methodology and potential alternatives if it does not pan out.</a:t>
            </a:r>
          </a:p>
          <a:p>
            <a:r>
              <a:rPr lang="en-US" dirty="0" smtClean="0"/>
              <a:t>Include a timeline.</a:t>
            </a:r>
          </a:p>
          <a:p>
            <a:r>
              <a:rPr lang="en-US" dirty="0" smtClean="0"/>
              <a:t>If an R-grant, consider a short section describing the team (probably not necessary for a training grant that has lots of sections about the team).</a:t>
            </a:r>
          </a:p>
          <a:p>
            <a:r>
              <a:rPr lang="en-US" dirty="0" smtClean="0"/>
              <a:t>Consider having a future directions and a summary statement. This may be where you put the expected positive outcomes of conducting the study. This can be for overall or for </a:t>
            </a:r>
            <a:r>
              <a:rPr lang="en-US" smtClean="0"/>
              <a:t>each aim.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421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304</Words>
  <Application>Microsoft Macintosh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Approach section</vt:lpstr>
      <vt:lpstr>Approach</vt:lpstr>
      <vt:lpstr>General tips</vt:lpstr>
      <vt:lpstr>Style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section</dc:title>
  <dc:creator>Judith Hahn</dc:creator>
  <cp:lastModifiedBy>Judith Hahn</cp:lastModifiedBy>
  <cp:revision>6</cp:revision>
  <dcterms:created xsi:type="dcterms:W3CDTF">2016-02-29T05:14:32Z</dcterms:created>
  <dcterms:modified xsi:type="dcterms:W3CDTF">2016-02-29T05:45:20Z</dcterms:modified>
</cp:coreProperties>
</file>