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3.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16.xml" ContentType="application/vnd.openxmlformats-officedocument.presentationml.notesSlide+xml"/>
  <Override PartName="/ppt/tags/tag2.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modernComment_56D_94554000.xml" ContentType="application/vnd.ms-powerpoint.comments+xml"/>
  <Override PartName="/ppt/notesSlides/notesSlide24.xml" ContentType="application/vnd.openxmlformats-officedocument.presentationml.notesSlide+xml"/>
  <Override PartName="/ppt/ink/ink28.xml" ContentType="application/inkml+xml"/>
  <Override PartName="/ppt/ink/ink29.xml" ContentType="application/inkml+xml"/>
  <Override PartName="/ppt/ink/ink30.xml" ContentType="application/inkml+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ink/inkAction1.xml" ContentType="application/vnd.ms-office.inkAction+xml"/>
  <Override PartName="/ppt/notesSlides/notesSlide33.xml" ContentType="application/vnd.openxmlformats-officedocument.presentationml.notesSlide+xml"/>
  <Override PartName="/ppt/tags/tag3.xml" ContentType="application/vnd.openxmlformats-officedocument.presentationml.tags+xml"/>
  <Override PartName="/ppt/notesSlides/notesSlide34.xml" ContentType="application/vnd.openxmlformats-officedocument.presentationml.notesSlide+xml"/>
  <Override PartName="/ppt/ink/inkAction2.xml" ContentType="application/vnd.ms-office.inkAction+xml"/>
  <Override PartName="/ppt/tags/tag4.xml" ContentType="application/vnd.openxmlformats-officedocument.presentationml.tags+xml"/>
  <Override PartName="/ppt/notesSlides/notesSlide35.xml" ContentType="application/vnd.openxmlformats-officedocument.presentationml.notesSlide+xml"/>
  <Override PartName="/ppt/ink/inkAction3.xml" ContentType="application/vnd.ms-office.inkAction+xml"/>
  <Override PartName="/ppt/tags/tag5.xml" ContentType="application/vnd.openxmlformats-officedocument.presentationml.tags+xml"/>
  <Override PartName="/ppt/notesSlides/notesSlide36.xml" ContentType="application/vnd.openxmlformats-officedocument.presentationml.notesSlide+xml"/>
  <Override PartName="/ppt/ink/inkAction4.xml" ContentType="application/vnd.ms-office.inkAction+xml"/>
  <Override PartName="/ppt/tags/tag6.xml" ContentType="application/vnd.openxmlformats-officedocument.presentationml.tags+xml"/>
  <Override PartName="/ppt/notesSlides/notesSlide37.xml" ContentType="application/vnd.openxmlformats-officedocument.presentationml.notesSlide+xml"/>
  <Override PartName="/ppt/ink/inkAction5.xml" ContentType="application/vnd.ms-office.inkAction+xml"/>
  <Override PartName="/ppt/notesSlides/notesSlide38.xml" ContentType="application/vnd.openxmlformats-officedocument.presentationml.notesSlide+xml"/>
  <Override PartName="/ppt/ink/inkAction6.xml" ContentType="application/vnd.ms-office.inkAction+xml"/>
  <Override PartName="/ppt/notesSlides/notesSlide39.xml" ContentType="application/vnd.openxmlformats-officedocument.presentationml.notesSlide+xml"/>
  <Override PartName="/ppt/ink/inkAction7.xml" ContentType="application/vnd.ms-office.inkAction+xml"/>
  <Override PartName="/ppt/notesSlides/notesSlide40.xml" ContentType="application/vnd.openxmlformats-officedocument.presentationml.notesSlide+xml"/>
  <Override PartName="/ppt/ink/inkAction8.xml" ContentType="application/vnd.ms-office.inkAction+xml"/>
  <Override PartName="/ppt/notesSlides/notesSlide41.xml" ContentType="application/vnd.openxmlformats-officedocument.presentationml.notesSlide+xml"/>
  <Override PartName="/ppt/ink/inkAction9.xml" ContentType="application/vnd.ms-office.inkAction+xml"/>
  <Override PartName="/ppt/tags/tag7.xml" ContentType="application/vnd.openxmlformats-officedocument.presentationml.tags+xml"/>
  <Override PartName="/ppt/notesSlides/notesSlide42.xml" ContentType="application/vnd.openxmlformats-officedocument.presentationml.notesSlide+xml"/>
  <Override PartName="/ppt/ink/inkAction10.xml" ContentType="application/vnd.ms-office.inkAction+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47" r:id="rId2"/>
    <p:sldMasterId id="2147484283" r:id="rId3"/>
    <p:sldMasterId id="2147484320" r:id="rId4"/>
    <p:sldMasterId id="2147484355" r:id="rId5"/>
  </p:sldMasterIdLst>
  <p:notesMasterIdLst>
    <p:notesMasterId r:id="rId76"/>
  </p:notesMasterIdLst>
  <p:handoutMasterIdLst>
    <p:handoutMasterId r:id="rId77"/>
  </p:handoutMasterIdLst>
  <p:sldIdLst>
    <p:sldId id="276" r:id="rId6"/>
    <p:sldId id="1034" r:id="rId7"/>
    <p:sldId id="1036" r:id="rId8"/>
    <p:sldId id="1037" r:id="rId9"/>
    <p:sldId id="1390" r:id="rId10"/>
    <p:sldId id="1033" r:id="rId11"/>
    <p:sldId id="1059" r:id="rId12"/>
    <p:sldId id="1052" r:id="rId13"/>
    <p:sldId id="1413" r:id="rId14"/>
    <p:sldId id="873" r:id="rId15"/>
    <p:sldId id="861" r:id="rId16"/>
    <p:sldId id="1409" r:id="rId17"/>
    <p:sldId id="1410" r:id="rId18"/>
    <p:sldId id="1408" r:id="rId19"/>
    <p:sldId id="1073" r:id="rId20"/>
    <p:sldId id="287" r:id="rId21"/>
    <p:sldId id="1072" r:id="rId22"/>
    <p:sldId id="891" r:id="rId23"/>
    <p:sldId id="1075" r:id="rId24"/>
    <p:sldId id="296" r:id="rId25"/>
    <p:sldId id="1411" r:id="rId26"/>
    <p:sldId id="1412" r:id="rId27"/>
    <p:sldId id="1414" r:id="rId28"/>
    <p:sldId id="1076" r:id="rId29"/>
    <p:sldId id="1156" r:id="rId30"/>
    <p:sldId id="1373" r:id="rId31"/>
    <p:sldId id="1397" r:id="rId32"/>
    <p:sldId id="1388" r:id="rId33"/>
    <p:sldId id="1398" r:id="rId34"/>
    <p:sldId id="1393" r:id="rId35"/>
    <p:sldId id="1389" r:id="rId36"/>
    <p:sldId id="1418" r:id="rId37"/>
    <p:sldId id="400" r:id="rId38"/>
    <p:sldId id="1190" r:id="rId39"/>
    <p:sldId id="963" r:id="rId40"/>
    <p:sldId id="970" r:id="rId41"/>
    <p:sldId id="972" r:id="rId42"/>
    <p:sldId id="436" r:id="rId43"/>
    <p:sldId id="437" r:id="rId44"/>
    <p:sldId id="438" r:id="rId45"/>
    <p:sldId id="1126" r:id="rId46"/>
    <p:sldId id="1396" r:id="rId47"/>
    <p:sldId id="1150" r:id="rId48"/>
    <p:sldId id="764" r:id="rId49"/>
    <p:sldId id="765" r:id="rId50"/>
    <p:sldId id="1395" r:id="rId51"/>
    <p:sldId id="766" r:id="rId52"/>
    <p:sldId id="767" r:id="rId53"/>
    <p:sldId id="768" r:id="rId54"/>
    <p:sldId id="769" r:id="rId55"/>
    <p:sldId id="1394" r:id="rId56"/>
    <p:sldId id="999" r:id="rId57"/>
    <p:sldId id="1030" r:id="rId58"/>
    <p:sldId id="1391" r:id="rId59"/>
    <p:sldId id="1078" r:id="rId60"/>
    <p:sldId id="1061" r:id="rId61"/>
    <p:sldId id="1062" r:id="rId62"/>
    <p:sldId id="1063" r:id="rId63"/>
    <p:sldId id="1402" r:id="rId64"/>
    <p:sldId id="1404" r:id="rId65"/>
    <p:sldId id="1403" r:id="rId66"/>
    <p:sldId id="1406" r:id="rId67"/>
    <p:sldId id="1407" r:id="rId68"/>
    <p:sldId id="1154" r:id="rId69"/>
    <p:sldId id="1066" r:id="rId70"/>
    <p:sldId id="1155" r:id="rId71"/>
    <p:sldId id="1064" r:id="rId72"/>
    <p:sldId id="1416" r:id="rId73"/>
    <p:sldId id="1392" r:id="rId74"/>
    <p:sldId id="1071" r:id="rId75"/>
  </p:sldIdLst>
  <p:sldSz cx="9144000" cy="6858000" type="screen4x3"/>
  <p:notesSz cx="7315200" cy="9601200"/>
  <p:defaultTextStyle>
    <a:defPPr>
      <a:defRPr lang="en-US"/>
    </a:defPPr>
    <a:lvl1pPr algn="l" rtl="0" eaLnBrk="0" fontAlgn="base" hangingPunct="0">
      <a:spcBef>
        <a:spcPct val="0"/>
      </a:spcBef>
      <a:spcAft>
        <a:spcPct val="0"/>
      </a:spcAft>
      <a:defRPr kern="1200">
        <a:solidFill>
          <a:schemeClr val="tx1"/>
        </a:solidFill>
        <a:latin typeface="Garamond" charset="0"/>
        <a:ea typeface="+mn-ea"/>
        <a:cs typeface="+mn-cs"/>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914400" rtl="0" eaLnBrk="1" latinLnBrk="0" hangingPunct="1">
      <a:defRPr kern="1200">
        <a:solidFill>
          <a:schemeClr val="tx1"/>
        </a:solidFill>
        <a:latin typeface="Garamond" charset="0"/>
        <a:ea typeface="+mn-ea"/>
        <a:cs typeface="+mn-cs"/>
      </a:defRPr>
    </a:lvl6pPr>
    <a:lvl7pPr marL="2743200" algn="l" defTabSz="914400" rtl="0" eaLnBrk="1" latinLnBrk="0" hangingPunct="1">
      <a:defRPr kern="1200">
        <a:solidFill>
          <a:schemeClr val="tx1"/>
        </a:solidFill>
        <a:latin typeface="Garamond" charset="0"/>
        <a:ea typeface="+mn-ea"/>
        <a:cs typeface="+mn-cs"/>
      </a:defRPr>
    </a:lvl7pPr>
    <a:lvl8pPr marL="3200400" algn="l" defTabSz="914400" rtl="0" eaLnBrk="1" latinLnBrk="0" hangingPunct="1">
      <a:defRPr kern="1200">
        <a:solidFill>
          <a:schemeClr val="tx1"/>
        </a:solidFill>
        <a:latin typeface="Garamond" charset="0"/>
        <a:ea typeface="+mn-ea"/>
        <a:cs typeface="+mn-cs"/>
      </a:defRPr>
    </a:lvl8pPr>
    <a:lvl9pPr marL="3657600" algn="l" defTabSz="914400" rtl="0" eaLnBrk="1" latinLnBrk="0" hangingPunct="1">
      <a:defRPr kern="1200">
        <a:solidFill>
          <a:schemeClr val="tx1"/>
        </a:solidFill>
        <a:latin typeface="Garamond" charset="0"/>
        <a:ea typeface="+mn-ea"/>
        <a:cs typeface="+mn-cs"/>
      </a:defRPr>
    </a:lvl9pPr>
  </p:defaultTextStyle>
  <p:extLst>
    <p:ext uri="{EFAFB233-063F-42B5-8137-9DF3F51BA10A}">
      <p15:sldGuideLst xmlns:p15="http://schemas.microsoft.com/office/powerpoint/2012/main">
        <p15:guide id="1" orient="horz" pos="1052">
          <p15:clr>
            <a:srgbClr val="A4A3A4"/>
          </p15:clr>
        </p15:guide>
        <p15:guide id="2" orient="horz" pos="3477">
          <p15:clr>
            <a:srgbClr val="A4A3A4"/>
          </p15:clr>
        </p15:guide>
        <p15:guide id="3" orient="horz" pos="4032">
          <p15:clr>
            <a:srgbClr val="A4A3A4"/>
          </p15:clr>
        </p15:guide>
        <p15:guide id="4" orient="horz" pos="2183">
          <p15:clr>
            <a:srgbClr val="A4A3A4"/>
          </p15:clr>
        </p15:guide>
        <p15:guide id="5" orient="horz" pos="287">
          <p15:clr>
            <a:srgbClr val="A4A3A4"/>
          </p15:clr>
        </p15:guide>
        <p15:guide id="6" orient="horz" pos="1471">
          <p15:clr>
            <a:srgbClr val="A4A3A4"/>
          </p15:clr>
        </p15:guide>
        <p15:guide id="7" orient="horz" pos="535">
          <p15:clr>
            <a:srgbClr val="A4A3A4"/>
          </p15:clr>
        </p15:guide>
        <p15:guide id="8" orient="horz" pos="3938">
          <p15:clr>
            <a:srgbClr val="A4A3A4"/>
          </p15:clr>
        </p15:guide>
        <p15:guide id="9" pos="230">
          <p15:clr>
            <a:srgbClr val="A4A3A4"/>
          </p15:clr>
        </p15:guide>
        <p15:guide id="10" pos="5530">
          <p15:clr>
            <a:srgbClr val="A4A3A4"/>
          </p15:clr>
        </p15:guide>
        <p15:guide id="11" pos="2880">
          <p15:clr>
            <a:srgbClr val="A4A3A4"/>
          </p15:clr>
        </p15:guide>
        <p15:guide id="12" pos="776">
          <p15:clr>
            <a:srgbClr val="A4A3A4"/>
          </p15:clr>
        </p15:guide>
        <p15:guide id="13" pos="1411">
          <p15:clr>
            <a:srgbClr val="A4A3A4"/>
          </p15:clr>
        </p15:guide>
        <p15:guide id="14" pos="5287">
          <p15:clr>
            <a:srgbClr val="A4A3A4"/>
          </p15:clr>
        </p15:guide>
        <p15:guide id="15" pos="474">
          <p15:clr>
            <a:srgbClr val="A4A3A4"/>
          </p15:clr>
        </p15:guide>
        <p15:guide id="16" pos="4551">
          <p15:clr>
            <a:srgbClr val="A4A3A4"/>
          </p15:clr>
        </p15:guide>
      </p15:sldGuideLst>
    </p:ext>
    <p:ext uri="{2D200454-40CA-4A62-9FC3-DE9A4176ACB9}">
      <p15:notesGuideLst xmlns:p15="http://schemas.microsoft.com/office/powerpoint/2012/main">
        <p15:guide id="1" orient="horz" pos="2677">
          <p15:clr>
            <a:srgbClr val="A4A3A4"/>
          </p15:clr>
        </p15:guide>
        <p15:guide id="2" orient="horz" pos="5724">
          <p15:clr>
            <a:srgbClr val="A4A3A4"/>
          </p15:clr>
        </p15:guide>
        <p15:guide id="3" orient="horz" pos="5966">
          <p15:clr>
            <a:srgbClr val="A4A3A4"/>
          </p15:clr>
        </p15:guide>
        <p15:guide id="4" pos="305">
          <p15:clr>
            <a:srgbClr val="A4A3A4"/>
          </p15:clr>
        </p15:guide>
        <p15:guide id="5" pos="4302">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16E1D57-D814-5953-DF34-DBA8E05C3CD2}" name="Rebecca Graff" initials="RG" userId="a6ba10420d7fc8b9" providerId="Windows Live"/>
  <p188:author id="{1DC1FDB5-65C9-85BA-857F-1BBDECCC2639}" name="Chan, June Maylin" initials="CJM" userId="S::june.chan@ucsf.edu::6b220169-97ed-4553-95ea-2b3c298a9f1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ebecca Graff" initials="RG" lastIdx="8" clrIdx="0">
    <p:extLst>
      <p:ext uri="{19B8F6BF-5375-455C-9EA6-DF929625EA0E}">
        <p15:presenceInfo xmlns:p15="http://schemas.microsoft.com/office/powerpoint/2012/main" userId="a6ba10420d7fc8b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CC99FF"/>
    <a:srgbClr val="90BD31"/>
    <a:srgbClr val="F48024"/>
    <a:srgbClr val="000000"/>
    <a:srgbClr val="052049"/>
    <a:srgbClr val="178CCB"/>
    <a:srgbClr val="18A3AC"/>
    <a:srgbClr val="EC18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EF350C-6598-4CD5-A149-B4AF9CCF1E3B}" v="78" dt="2022-03-10T18:03:51.7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662" autoAdjust="0"/>
    <p:restoredTop sz="78914" autoAdjust="0"/>
  </p:normalViewPr>
  <p:slideViewPr>
    <p:cSldViewPr snapToGrid="0">
      <p:cViewPr varScale="1">
        <p:scale>
          <a:sx n="84" d="100"/>
          <a:sy n="84" d="100"/>
        </p:scale>
        <p:origin x="1864" y="176"/>
      </p:cViewPr>
      <p:guideLst>
        <p:guide orient="horz" pos="1052"/>
        <p:guide orient="horz" pos="3477"/>
        <p:guide orient="horz" pos="4032"/>
        <p:guide orient="horz" pos="2183"/>
        <p:guide orient="horz" pos="287"/>
        <p:guide orient="horz" pos="1471"/>
        <p:guide orient="horz" pos="535"/>
        <p:guide orient="horz" pos="3938"/>
        <p:guide pos="230"/>
        <p:guide pos="5530"/>
        <p:guide pos="2880"/>
        <p:guide pos="776"/>
        <p:guide pos="1411"/>
        <p:guide pos="5287"/>
        <p:guide pos="474"/>
        <p:guide pos="4551"/>
      </p:guideLst>
    </p:cSldViewPr>
  </p:slideViewPr>
  <p:notesTextViewPr>
    <p:cViewPr>
      <p:scale>
        <a:sx n="105" d="100"/>
        <a:sy n="105" d="100"/>
      </p:scale>
      <p:origin x="0" y="0"/>
    </p:cViewPr>
  </p:notesTextViewPr>
  <p:sorterViewPr>
    <p:cViewPr>
      <p:scale>
        <a:sx n="93" d="100"/>
        <a:sy n="93" d="100"/>
      </p:scale>
      <p:origin x="0" y="-20968"/>
    </p:cViewPr>
  </p:sorterViewPr>
  <p:notesViewPr>
    <p:cSldViewPr snapToGrid="0">
      <p:cViewPr varScale="1">
        <p:scale>
          <a:sx n="84" d="100"/>
          <a:sy n="84" d="100"/>
        </p:scale>
        <p:origin x="3200" y="184"/>
      </p:cViewPr>
      <p:guideLst>
        <p:guide orient="horz" pos="2677"/>
        <p:guide orient="horz" pos="5724"/>
        <p:guide orient="horz" pos="5966"/>
        <p:guide pos="305"/>
        <p:guide pos="4302"/>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microsoft.com/office/2015/10/relationships/revisionInfo" Target="revisionInfo.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presProps" Target="presProps.xml"/><Relationship Id="rId5" Type="http://schemas.openxmlformats.org/officeDocument/2006/relationships/slideMaster" Target="slideMasters/slideMaster4.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viewProps" Target="viewProps.xml"/><Relationship Id="rId85" Type="http://schemas.microsoft.com/office/2018/10/relationships/authors" Target="authors.xml"/><Relationship Id="rId3" Type="http://schemas.openxmlformats.org/officeDocument/2006/relationships/slideMaster" Target="slideMasters/slideMaster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Master" Target="slideMasters/slideMaster3.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notesMaster" Target="notesMasters/notesMaster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1.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61" Type="http://schemas.openxmlformats.org/officeDocument/2006/relationships/slide" Target="slides/slide56.xml"/><Relationship Id="rId8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yn Smith Hughes" userId="D3iytFcIBJSS/OWWjUj+YBBoebsDcHQPR2On9ISZIGQ=" providerId="None" clId="Web-{95EF350C-6598-4CD5-A149-B4AF9CCF1E3B}"/>
    <pc:docChg chg="modSld">
      <pc:chgData name="Carolyn Smith Hughes" userId="D3iytFcIBJSS/OWWjUj+YBBoebsDcHQPR2On9ISZIGQ=" providerId="None" clId="Web-{95EF350C-6598-4CD5-A149-B4AF9CCF1E3B}" dt="2022-03-10T18:03:51.786" v="80" actId="20577"/>
      <pc:docMkLst>
        <pc:docMk/>
      </pc:docMkLst>
      <pc:sldChg chg="modSp">
        <pc:chgData name="Carolyn Smith Hughes" userId="D3iytFcIBJSS/OWWjUj+YBBoebsDcHQPR2On9ISZIGQ=" providerId="None" clId="Web-{95EF350C-6598-4CD5-A149-B4AF9CCF1E3B}" dt="2022-03-10T18:03:51.786" v="80" actId="20577"/>
        <pc:sldMkLst>
          <pc:docMk/>
          <pc:sldMk cId="4108129331" sldId="1416"/>
        </pc:sldMkLst>
        <pc:spChg chg="mod">
          <ac:chgData name="Carolyn Smith Hughes" userId="D3iytFcIBJSS/OWWjUj+YBBoebsDcHQPR2On9ISZIGQ=" providerId="None" clId="Web-{95EF350C-6598-4CD5-A149-B4AF9CCF1E3B}" dt="2022-03-10T18:03:51.786" v="80" actId="20577"/>
          <ac:spMkLst>
            <pc:docMk/>
            <pc:sldMk cId="4108129331" sldId="1416"/>
            <ac:spMk id="5" creationId="{29F4B958-1C61-4FD3-B057-55E310E20E80}"/>
          </ac:spMkLst>
        </pc:spChg>
      </pc:sldChg>
    </pc:docChg>
  </pc:docChgLst>
</pc:chgInfo>
</file>

<file path=ppt/comments/modernComment_56D_94554000.xml><?xml version="1.0" encoding="utf-8"?>
<p188:cmLst xmlns:a="http://schemas.openxmlformats.org/drawingml/2006/main" xmlns:r="http://schemas.openxmlformats.org/officeDocument/2006/relationships" xmlns:p188="http://schemas.microsoft.com/office/powerpoint/2018/8/main">
  <p188:cm id="{A8FE2652-6EEA-6D8B-C77D-CA303DC2B0A3}" authorId="{E16E1D57-D814-5953-DF34-DBA8E05C3CD2}" created="2022-03-10T01:40:32.835">
    <pc:sldMkLst xmlns:pc="http://schemas.microsoft.com/office/powerpoint/2013/main/command">
      <pc:docMk/>
      <pc:sldMk cId="2488614912" sldId="1389"/>
    </pc:sldMkLst>
    <p188:pos x="15875" y="15875"/>
    <p188:txBody>
      <a:bodyPr/>
      <a:lstStyle/>
      <a:p>
        <a:r>
          <a:rPr lang="en-US"/>
          <a:t>JMC to prep students for question stem on exam (i.e., how to explain their findings)</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B637F3-9EC1-C148-9A5A-229FBB839A3E}" type="doc">
      <dgm:prSet loTypeId="urn:microsoft.com/office/officeart/2005/8/layout/vProcess5" loCatId="" qsTypeId="urn:microsoft.com/office/officeart/2005/8/quickstyle/simple1" qsCatId="simple" csTypeId="urn:microsoft.com/office/officeart/2005/8/colors/accent1_2" csCatId="accent1" phldr="1"/>
      <dgm:spPr/>
    </dgm:pt>
    <dgm:pt modelId="{247687C3-A1CB-6D4C-ADC2-6CF75C189DF1}">
      <dgm:prSet phldrT="[Text]" custT="1"/>
      <dgm:spPr>
        <a:solidFill>
          <a:schemeClr val="accent1">
            <a:lumMod val="50000"/>
          </a:schemeClr>
        </a:solidFill>
      </dgm:spPr>
      <dgm:t>
        <a:bodyPr/>
        <a:lstStyle/>
        <a:p>
          <a:pPr>
            <a:buNone/>
          </a:pPr>
          <a:r>
            <a:rPr lang="en-US" sz="2400" dirty="0"/>
            <a:t>Ideal Randomized Experiments</a:t>
          </a:r>
        </a:p>
        <a:p>
          <a:pPr>
            <a:buNone/>
          </a:pPr>
          <a:r>
            <a:rPr lang="en-US" sz="2400" i="1" dirty="0"/>
            <a:t>+ standardization or IPW (using a pseudo-population)</a:t>
          </a:r>
          <a:endParaRPr lang="en-US" sz="1800" i="1" dirty="0"/>
        </a:p>
      </dgm:t>
    </dgm:pt>
    <dgm:pt modelId="{C10C6F2F-A1C9-824C-BD4A-E1C2CE7E35D8}" type="parTrans" cxnId="{64668896-C065-A047-BD0E-41610772BD3A}">
      <dgm:prSet/>
      <dgm:spPr/>
      <dgm:t>
        <a:bodyPr/>
        <a:lstStyle/>
        <a:p>
          <a:endParaRPr lang="en-US"/>
        </a:p>
      </dgm:t>
    </dgm:pt>
    <dgm:pt modelId="{AC64879C-00FA-7246-B8F5-C7BAF602F494}" type="sibTrans" cxnId="{64668896-C065-A047-BD0E-41610772BD3A}">
      <dgm:prSet/>
      <dgm:spPr/>
      <dgm:t>
        <a:bodyPr/>
        <a:lstStyle/>
        <a:p>
          <a:endParaRPr lang="en-US"/>
        </a:p>
      </dgm:t>
    </dgm:pt>
    <dgm:pt modelId="{0DC07478-1F8D-0A48-93B5-BB67A78D3DA4}">
      <dgm:prSet phldrT="[Text]" custT="1"/>
      <dgm:spPr>
        <a:solidFill>
          <a:schemeClr val="accent1">
            <a:lumMod val="50000"/>
          </a:schemeClr>
        </a:solidFill>
      </dgm:spPr>
      <dgm:t>
        <a:bodyPr/>
        <a:lstStyle/>
        <a:p>
          <a:r>
            <a:rPr lang="en-US" sz="2400" dirty="0"/>
            <a:t>Can compute average causal effects</a:t>
          </a:r>
        </a:p>
      </dgm:t>
    </dgm:pt>
    <dgm:pt modelId="{EB17FA3E-D927-AC4B-8F6F-A99A0943C3ED}" type="parTrans" cxnId="{D1F26B53-D005-6F41-9AD3-78E795B06474}">
      <dgm:prSet/>
      <dgm:spPr/>
      <dgm:t>
        <a:bodyPr/>
        <a:lstStyle/>
        <a:p>
          <a:endParaRPr lang="en-US"/>
        </a:p>
      </dgm:t>
    </dgm:pt>
    <dgm:pt modelId="{C2212A5D-7973-9842-9CE8-6D8BBED6A7AA}" type="sibTrans" cxnId="{D1F26B53-D005-6F41-9AD3-78E795B06474}">
      <dgm:prSet/>
      <dgm:spPr/>
      <dgm:t>
        <a:bodyPr/>
        <a:lstStyle/>
        <a:p>
          <a:endParaRPr lang="en-US"/>
        </a:p>
      </dgm:t>
    </dgm:pt>
    <dgm:pt modelId="{89CE4777-78F2-4449-A65F-62EF32A0028A}" type="pres">
      <dgm:prSet presAssocID="{D0B637F3-9EC1-C148-9A5A-229FBB839A3E}" presName="outerComposite" presStyleCnt="0">
        <dgm:presLayoutVars>
          <dgm:chMax val="5"/>
          <dgm:dir/>
          <dgm:resizeHandles val="exact"/>
        </dgm:presLayoutVars>
      </dgm:prSet>
      <dgm:spPr/>
    </dgm:pt>
    <dgm:pt modelId="{6FD35C79-3F83-A241-86EE-BF7FBB27B721}" type="pres">
      <dgm:prSet presAssocID="{D0B637F3-9EC1-C148-9A5A-229FBB839A3E}" presName="dummyMaxCanvas" presStyleCnt="0">
        <dgm:presLayoutVars/>
      </dgm:prSet>
      <dgm:spPr/>
    </dgm:pt>
    <dgm:pt modelId="{FC82BB7A-6476-9B42-9938-3E89AB91CB17}" type="pres">
      <dgm:prSet presAssocID="{D0B637F3-9EC1-C148-9A5A-229FBB839A3E}" presName="OneNode_1" presStyleLbl="node1" presStyleIdx="0" presStyleCnt="1" custScaleY="65468" custLinFactNeighborX="0" custLinFactNeighborY="-58050">
        <dgm:presLayoutVars>
          <dgm:bulletEnabled val="1"/>
        </dgm:presLayoutVars>
      </dgm:prSet>
      <dgm:spPr/>
    </dgm:pt>
  </dgm:ptLst>
  <dgm:cxnLst>
    <dgm:cxn modelId="{07E8E906-74A4-4D46-9E5F-234E96332EB9}" type="presOf" srcId="{D0B637F3-9EC1-C148-9A5A-229FBB839A3E}" destId="{89CE4777-78F2-4449-A65F-62EF32A0028A}" srcOrd="0" destOrd="0" presId="urn:microsoft.com/office/officeart/2005/8/layout/vProcess5"/>
    <dgm:cxn modelId="{D1F26B53-D005-6F41-9AD3-78E795B06474}" srcId="{247687C3-A1CB-6D4C-ADC2-6CF75C189DF1}" destId="{0DC07478-1F8D-0A48-93B5-BB67A78D3DA4}" srcOrd="0" destOrd="0" parTransId="{EB17FA3E-D927-AC4B-8F6F-A99A0943C3ED}" sibTransId="{C2212A5D-7973-9842-9CE8-6D8BBED6A7AA}"/>
    <dgm:cxn modelId="{E94C0589-FCC0-1F41-B2AD-0DA01FFF1725}" type="presOf" srcId="{0DC07478-1F8D-0A48-93B5-BB67A78D3DA4}" destId="{FC82BB7A-6476-9B42-9938-3E89AB91CB17}" srcOrd="0" destOrd="1" presId="urn:microsoft.com/office/officeart/2005/8/layout/vProcess5"/>
    <dgm:cxn modelId="{64668896-C065-A047-BD0E-41610772BD3A}" srcId="{D0B637F3-9EC1-C148-9A5A-229FBB839A3E}" destId="{247687C3-A1CB-6D4C-ADC2-6CF75C189DF1}" srcOrd="0" destOrd="0" parTransId="{C10C6F2F-A1C9-824C-BD4A-E1C2CE7E35D8}" sibTransId="{AC64879C-00FA-7246-B8F5-C7BAF602F494}"/>
    <dgm:cxn modelId="{7F63ADDC-41BF-834A-90E9-79B3E1EE4692}" type="presOf" srcId="{247687C3-A1CB-6D4C-ADC2-6CF75C189DF1}" destId="{FC82BB7A-6476-9B42-9938-3E89AB91CB17}" srcOrd="0" destOrd="0" presId="urn:microsoft.com/office/officeart/2005/8/layout/vProcess5"/>
    <dgm:cxn modelId="{C47731C4-CF11-8042-9602-285C7D3A585A}" type="presParOf" srcId="{89CE4777-78F2-4449-A65F-62EF32A0028A}" destId="{6FD35C79-3F83-A241-86EE-BF7FBB27B721}" srcOrd="0" destOrd="0" presId="urn:microsoft.com/office/officeart/2005/8/layout/vProcess5"/>
    <dgm:cxn modelId="{91AEB42C-64D4-C84A-AB82-9CC09CED43F3}" type="presParOf" srcId="{89CE4777-78F2-4449-A65F-62EF32A0028A}" destId="{FC82BB7A-6476-9B42-9938-3E89AB91CB17}" srcOrd="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0B637F3-9EC1-C148-9A5A-229FBB839A3E}" type="doc">
      <dgm:prSet loTypeId="urn:microsoft.com/office/officeart/2005/8/layout/vProcess5" loCatId="" qsTypeId="urn:microsoft.com/office/officeart/2005/8/quickstyle/simple1" qsCatId="simple" csTypeId="urn:microsoft.com/office/officeart/2005/8/colors/accent1_2" csCatId="accent1" phldr="1"/>
      <dgm:spPr/>
    </dgm:pt>
    <dgm:pt modelId="{64F7299D-958C-384D-871E-4EE99D7FC205}">
      <dgm:prSet phldrT="[Text]"/>
      <dgm:spPr>
        <a:solidFill>
          <a:schemeClr val="accent1">
            <a:lumMod val="60000"/>
            <a:lumOff val="40000"/>
          </a:schemeClr>
        </a:solidFill>
      </dgm:spPr>
      <dgm:t>
        <a:bodyPr/>
        <a:lstStyle/>
        <a:p>
          <a:r>
            <a:rPr lang="en-US" dirty="0"/>
            <a:t>Observational Studies</a:t>
          </a:r>
        </a:p>
      </dgm:t>
    </dgm:pt>
    <dgm:pt modelId="{3C0FAD50-BC10-9A45-B5EB-C976B8458D33}" type="parTrans" cxnId="{6538B16F-9105-F34D-A315-6C12679DDBEA}">
      <dgm:prSet/>
      <dgm:spPr/>
      <dgm:t>
        <a:bodyPr/>
        <a:lstStyle/>
        <a:p>
          <a:endParaRPr lang="en-US"/>
        </a:p>
      </dgm:t>
    </dgm:pt>
    <dgm:pt modelId="{6C1FEFBE-6F92-6F40-9A3D-A645598CEF2F}" type="sibTrans" cxnId="{6538B16F-9105-F34D-A315-6C12679DDBEA}">
      <dgm:prSet/>
      <dgm:spPr/>
      <dgm:t>
        <a:bodyPr/>
        <a:lstStyle/>
        <a:p>
          <a:endParaRPr lang="en-US"/>
        </a:p>
      </dgm:t>
    </dgm:pt>
    <dgm:pt modelId="{55036234-0884-FC40-8D9C-CC8C8E2742C8}">
      <dgm:prSet phldrT="[Text]"/>
      <dgm:spPr>
        <a:solidFill>
          <a:schemeClr val="accent1">
            <a:lumMod val="60000"/>
            <a:lumOff val="40000"/>
          </a:schemeClr>
        </a:solidFill>
      </dgm:spPr>
      <dgm:t>
        <a:bodyPr/>
        <a:lstStyle/>
        <a:p>
          <a:r>
            <a:rPr lang="en-US" dirty="0"/>
            <a:t>Case-Control</a:t>
          </a:r>
        </a:p>
      </dgm:t>
    </dgm:pt>
    <dgm:pt modelId="{C9B59494-7F0A-4946-9B94-8394BD739C81}" type="parTrans" cxnId="{02949D3D-822B-4B43-A543-CD77B1BF890D}">
      <dgm:prSet/>
      <dgm:spPr/>
      <dgm:t>
        <a:bodyPr/>
        <a:lstStyle/>
        <a:p>
          <a:endParaRPr lang="en-US"/>
        </a:p>
      </dgm:t>
    </dgm:pt>
    <dgm:pt modelId="{437BC3D0-5BCA-F346-BEC0-6804C1B50BA9}" type="sibTrans" cxnId="{02949D3D-822B-4B43-A543-CD77B1BF890D}">
      <dgm:prSet/>
      <dgm:spPr/>
      <dgm:t>
        <a:bodyPr/>
        <a:lstStyle/>
        <a:p>
          <a:endParaRPr lang="en-US"/>
        </a:p>
      </dgm:t>
    </dgm:pt>
    <dgm:pt modelId="{7A4CEEC7-C8AF-BF45-91F7-0CE665D14733}">
      <dgm:prSet phldrT="[Text]"/>
      <dgm:spPr>
        <a:solidFill>
          <a:schemeClr val="accent1">
            <a:lumMod val="60000"/>
            <a:lumOff val="40000"/>
          </a:schemeClr>
        </a:solidFill>
      </dgm:spPr>
      <dgm:t>
        <a:bodyPr/>
        <a:lstStyle/>
        <a:p>
          <a:r>
            <a:rPr lang="en-US" dirty="0"/>
            <a:t>Cohort</a:t>
          </a:r>
        </a:p>
      </dgm:t>
    </dgm:pt>
    <dgm:pt modelId="{2A7E149A-09E0-1440-82E5-A429AC557FDD}" type="parTrans" cxnId="{1B988B6C-2EA0-6740-AB5A-B346AA1702EE}">
      <dgm:prSet/>
      <dgm:spPr/>
      <dgm:t>
        <a:bodyPr/>
        <a:lstStyle/>
        <a:p>
          <a:endParaRPr lang="en-US"/>
        </a:p>
      </dgm:t>
    </dgm:pt>
    <dgm:pt modelId="{09E915DF-4D17-9248-8386-CCF82CF837F9}" type="sibTrans" cxnId="{1B988B6C-2EA0-6740-AB5A-B346AA1702EE}">
      <dgm:prSet/>
      <dgm:spPr/>
      <dgm:t>
        <a:bodyPr/>
        <a:lstStyle/>
        <a:p>
          <a:endParaRPr lang="en-US"/>
        </a:p>
      </dgm:t>
    </dgm:pt>
    <dgm:pt modelId="{247687C3-A1CB-6D4C-ADC2-6CF75C189DF1}">
      <dgm:prSet phldrT="[Text]" custT="1"/>
      <dgm:spPr>
        <a:solidFill>
          <a:schemeClr val="accent1">
            <a:lumMod val="50000"/>
          </a:schemeClr>
        </a:solidFill>
      </dgm:spPr>
      <dgm:t>
        <a:bodyPr vert="horz" anchor="t" anchorCtr="0"/>
        <a:lstStyle/>
        <a:p>
          <a:pPr marL="0" marR="0" lvl="0" indent="0" algn="l" defTabSz="1066800" rtl="0" eaLnBrk="1" fontAlgn="auto" latinLnBrk="0" hangingPunct="1">
            <a:lnSpc>
              <a:spcPct val="90000"/>
            </a:lnSpc>
            <a:spcBef>
              <a:spcPct val="0"/>
            </a:spcBef>
            <a:spcAft>
              <a:spcPct val="35000"/>
            </a:spcAft>
            <a:buClrTx/>
            <a:buSzTx/>
            <a:buFontTx/>
            <a:buNone/>
            <a:tabLst>
              <a:tab pos="7031736" algn="l"/>
              <a:tab pos="10140696" algn="l"/>
            </a:tabLst>
            <a:defRPr/>
          </a:pPr>
          <a:r>
            <a:rPr lang="en-US" sz="2400" dirty="0">
              <a:solidFill>
                <a:schemeClr val="lt1"/>
              </a:solidFill>
            </a:rPr>
            <a:t>Ideal Randomized Experiments</a:t>
          </a:r>
        </a:p>
        <a:p>
          <a:pPr marL="0" marR="0" lvl="0" indent="0" algn="l" defTabSz="1066800" rtl="0" eaLnBrk="1" fontAlgn="auto" latinLnBrk="0" hangingPunct="1">
            <a:lnSpc>
              <a:spcPct val="90000"/>
            </a:lnSpc>
            <a:spcBef>
              <a:spcPct val="0"/>
            </a:spcBef>
            <a:spcAft>
              <a:spcPct val="35000"/>
            </a:spcAft>
            <a:buClrTx/>
            <a:buSzTx/>
            <a:buFontTx/>
            <a:buNone/>
            <a:tabLst>
              <a:tab pos="7031736" algn="l"/>
              <a:tab pos="10140696" algn="l"/>
            </a:tabLst>
            <a:defRPr/>
          </a:pPr>
          <a:r>
            <a:rPr lang="en-US" sz="2400" i="1" dirty="0"/>
            <a:t>+ standardization or IPW (using a pseudo-population)</a:t>
          </a:r>
          <a:endParaRPr lang="en-US" sz="2400" dirty="0">
            <a:solidFill>
              <a:schemeClr val="lt1"/>
            </a:solidFill>
          </a:endParaRPr>
        </a:p>
      </dgm:t>
    </dgm:pt>
    <dgm:pt modelId="{AC64879C-00FA-7246-B8F5-C7BAF602F494}" type="sibTrans" cxnId="{64668896-C065-A047-BD0E-41610772BD3A}">
      <dgm:prSet/>
      <dgm:spPr>
        <a:solidFill>
          <a:schemeClr val="bg1">
            <a:alpha val="0"/>
          </a:schemeClr>
        </a:solidFill>
        <a:ln>
          <a:noFill/>
        </a:ln>
      </dgm:spPr>
      <dgm:t>
        <a:bodyPr/>
        <a:lstStyle/>
        <a:p>
          <a:endParaRPr lang="en-US"/>
        </a:p>
      </dgm:t>
    </dgm:pt>
    <dgm:pt modelId="{C10C6F2F-A1C9-824C-BD4A-E1C2CE7E35D8}" type="parTrans" cxnId="{64668896-C065-A047-BD0E-41610772BD3A}">
      <dgm:prSet/>
      <dgm:spPr/>
      <dgm:t>
        <a:bodyPr/>
        <a:lstStyle/>
        <a:p>
          <a:endParaRPr lang="en-US"/>
        </a:p>
      </dgm:t>
    </dgm:pt>
    <dgm:pt modelId="{893A97BF-E351-AE42-986D-6EB0BCB1821C}">
      <dgm:prSet/>
      <dgm:spPr/>
      <dgm:t>
        <a:bodyPr/>
        <a:lstStyle/>
        <a:p>
          <a:pPr marL="0" marR="0" lvl="0" indent="0" algn="l" defTabSz="1066800" rtl="0" eaLnBrk="1" fontAlgn="auto" latinLnBrk="0" hangingPunct="1">
            <a:lnSpc>
              <a:spcPct val="90000"/>
            </a:lnSpc>
            <a:spcBef>
              <a:spcPct val="0"/>
            </a:spcBef>
            <a:spcAft>
              <a:spcPct val="35000"/>
            </a:spcAft>
            <a:buClrTx/>
            <a:buSzTx/>
            <a:buFont typeface="Arial" panose="020B0604020202020204" pitchFamily="34" charset="0"/>
            <a:buChar char="•"/>
            <a:tabLst>
              <a:tab pos="7031736" algn="l"/>
              <a:tab pos="10140696" algn="l"/>
            </a:tabLst>
            <a:defRPr/>
          </a:pPr>
          <a:r>
            <a:rPr lang="en-US" sz="2400" dirty="0">
              <a:solidFill>
                <a:schemeClr val="lt1"/>
              </a:solidFill>
            </a:rPr>
            <a:t>Can compute average causal effects</a:t>
          </a:r>
        </a:p>
      </dgm:t>
    </dgm:pt>
    <dgm:pt modelId="{64E3FC0B-A91E-324F-B4E9-091E02483D01}" type="parTrans" cxnId="{0A3FE98C-0809-7E46-93C2-29AE038B32E8}">
      <dgm:prSet/>
      <dgm:spPr/>
      <dgm:t>
        <a:bodyPr/>
        <a:lstStyle/>
        <a:p>
          <a:endParaRPr lang="en-US"/>
        </a:p>
      </dgm:t>
    </dgm:pt>
    <dgm:pt modelId="{9A3E5066-79AE-EF44-9C70-54A307D0D4B0}" type="sibTrans" cxnId="{0A3FE98C-0809-7E46-93C2-29AE038B32E8}">
      <dgm:prSet/>
      <dgm:spPr/>
      <dgm:t>
        <a:bodyPr/>
        <a:lstStyle/>
        <a:p>
          <a:endParaRPr lang="en-US"/>
        </a:p>
      </dgm:t>
    </dgm:pt>
    <dgm:pt modelId="{89CE4777-78F2-4449-A65F-62EF32A0028A}" type="pres">
      <dgm:prSet presAssocID="{D0B637F3-9EC1-C148-9A5A-229FBB839A3E}" presName="outerComposite" presStyleCnt="0">
        <dgm:presLayoutVars>
          <dgm:chMax val="5"/>
          <dgm:dir/>
          <dgm:resizeHandles val="exact"/>
        </dgm:presLayoutVars>
      </dgm:prSet>
      <dgm:spPr/>
    </dgm:pt>
    <dgm:pt modelId="{6FD35C79-3F83-A241-86EE-BF7FBB27B721}" type="pres">
      <dgm:prSet presAssocID="{D0B637F3-9EC1-C148-9A5A-229FBB839A3E}" presName="dummyMaxCanvas" presStyleCnt="0">
        <dgm:presLayoutVars/>
      </dgm:prSet>
      <dgm:spPr/>
    </dgm:pt>
    <dgm:pt modelId="{CDAA120E-E54A-8D4B-8F7F-936E8AF426BF}" type="pres">
      <dgm:prSet presAssocID="{D0B637F3-9EC1-C148-9A5A-229FBB839A3E}" presName="TwoNodes_1" presStyleLbl="node1" presStyleIdx="0" presStyleCnt="2" custScaleX="117647" custScaleY="76540" custLinFactNeighborX="4649" custLinFactNeighborY="-11730">
        <dgm:presLayoutVars>
          <dgm:bulletEnabled val="1"/>
        </dgm:presLayoutVars>
      </dgm:prSet>
      <dgm:spPr/>
    </dgm:pt>
    <dgm:pt modelId="{A6FA1F72-DDCC-5045-85B5-83340FCCC099}" type="pres">
      <dgm:prSet presAssocID="{D0B637F3-9EC1-C148-9A5A-229FBB839A3E}" presName="TwoNodes_2" presStyleLbl="node1" presStyleIdx="1" presStyleCnt="2" custScaleX="61435" custScaleY="55421" custLinFactNeighborX="15375" custLinFactNeighborY="3561">
        <dgm:presLayoutVars>
          <dgm:bulletEnabled val="1"/>
        </dgm:presLayoutVars>
      </dgm:prSet>
      <dgm:spPr/>
    </dgm:pt>
    <dgm:pt modelId="{5E2851BC-B364-9B4C-AE27-7C578AF0291A}" type="pres">
      <dgm:prSet presAssocID="{D0B637F3-9EC1-C148-9A5A-229FBB839A3E}" presName="TwoConn_1-2" presStyleLbl="fgAccFollowNode1" presStyleIdx="0" presStyleCnt="1">
        <dgm:presLayoutVars>
          <dgm:bulletEnabled val="1"/>
        </dgm:presLayoutVars>
      </dgm:prSet>
      <dgm:spPr/>
    </dgm:pt>
    <dgm:pt modelId="{FCB6DE22-9FBC-9F43-A5E9-BDA0FD451FD3}" type="pres">
      <dgm:prSet presAssocID="{D0B637F3-9EC1-C148-9A5A-229FBB839A3E}" presName="TwoNodes_1_text" presStyleLbl="node1" presStyleIdx="1" presStyleCnt="2">
        <dgm:presLayoutVars>
          <dgm:bulletEnabled val="1"/>
        </dgm:presLayoutVars>
      </dgm:prSet>
      <dgm:spPr/>
    </dgm:pt>
    <dgm:pt modelId="{0D2E3AC5-6374-3442-A52F-AA7074C080D8}" type="pres">
      <dgm:prSet presAssocID="{D0B637F3-9EC1-C148-9A5A-229FBB839A3E}" presName="TwoNodes_2_text" presStyleLbl="node1" presStyleIdx="1" presStyleCnt="2">
        <dgm:presLayoutVars>
          <dgm:bulletEnabled val="1"/>
        </dgm:presLayoutVars>
      </dgm:prSet>
      <dgm:spPr/>
    </dgm:pt>
  </dgm:ptLst>
  <dgm:cxnLst>
    <dgm:cxn modelId="{07E8E906-74A4-4D46-9E5F-234E96332EB9}" type="presOf" srcId="{D0B637F3-9EC1-C148-9A5A-229FBB839A3E}" destId="{89CE4777-78F2-4449-A65F-62EF32A0028A}" srcOrd="0" destOrd="0" presId="urn:microsoft.com/office/officeart/2005/8/layout/vProcess5"/>
    <dgm:cxn modelId="{77A5C109-19CA-9041-8B40-7980289A2A6C}" type="presOf" srcId="{64F7299D-958C-384D-871E-4EE99D7FC205}" destId="{A6FA1F72-DDCC-5045-85B5-83340FCCC099}" srcOrd="0" destOrd="0" presId="urn:microsoft.com/office/officeart/2005/8/layout/vProcess5"/>
    <dgm:cxn modelId="{9A881C0C-4704-FC41-8B1E-A0413A248BF6}" type="presOf" srcId="{7A4CEEC7-C8AF-BF45-91F7-0CE665D14733}" destId="{A6FA1F72-DDCC-5045-85B5-83340FCCC099}" srcOrd="0" destOrd="2" presId="urn:microsoft.com/office/officeart/2005/8/layout/vProcess5"/>
    <dgm:cxn modelId="{D90D0B22-4DA0-8446-AC16-76656B04EEE0}" type="presOf" srcId="{7A4CEEC7-C8AF-BF45-91F7-0CE665D14733}" destId="{0D2E3AC5-6374-3442-A52F-AA7074C080D8}" srcOrd="1" destOrd="2" presId="urn:microsoft.com/office/officeart/2005/8/layout/vProcess5"/>
    <dgm:cxn modelId="{02949D3D-822B-4B43-A543-CD77B1BF890D}" srcId="{64F7299D-958C-384D-871E-4EE99D7FC205}" destId="{55036234-0884-FC40-8D9C-CC8C8E2742C8}" srcOrd="0" destOrd="0" parTransId="{C9B59494-7F0A-4946-9B94-8394BD739C81}" sibTransId="{437BC3D0-5BCA-F346-BEC0-6804C1B50BA9}"/>
    <dgm:cxn modelId="{FB4A3351-1625-B746-8CFD-C57C00A7D4E5}" type="presOf" srcId="{55036234-0884-FC40-8D9C-CC8C8E2742C8}" destId="{A6FA1F72-DDCC-5045-85B5-83340FCCC099}" srcOrd="0" destOrd="1" presId="urn:microsoft.com/office/officeart/2005/8/layout/vProcess5"/>
    <dgm:cxn modelId="{26F52A53-E103-6149-8828-74D51E352C96}" type="presOf" srcId="{55036234-0884-FC40-8D9C-CC8C8E2742C8}" destId="{0D2E3AC5-6374-3442-A52F-AA7074C080D8}" srcOrd="1" destOrd="1" presId="urn:microsoft.com/office/officeart/2005/8/layout/vProcess5"/>
    <dgm:cxn modelId="{1B988B6C-2EA0-6740-AB5A-B346AA1702EE}" srcId="{64F7299D-958C-384D-871E-4EE99D7FC205}" destId="{7A4CEEC7-C8AF-BF45-91F7-0CE665D14733}" srcOrd="1" destOrd="0" parTransId="{2A7E149A-09E0-1440-82E5-A429AC557FDD}" sibTransId="{09E915DF-4D17-9248-8386-CCF82CF837F9}"/>
    <dgm:cxn modelId="{6538B16F-9105-F34D-A315-6C12679DDBEA}" srcId="{D0B637F3-9EC1-C148-9A5A-229FBB839A3E}" destId="{64F7299D-958C-384D-871E-4EE99D7FC205}" srcOrd="1" destOrd="0" parTransId="{3C0FAD50-BC10-9A45-B5EB-C976B8458D33}" sibTransId="{6C1FEFBE-6F92-6F40-9A3D-A645598CEF2F}"/>
    <dgm:cxn modelId="{0A3FE98C-0809-7E46-93C2-29AE038B32E8}" srcId="{247687C3-A1CB-6D4C-ADC2-6CF75C189DF1}" destId="{893A97BF-E351-AE42-986D-6EB0BCB1821C}" srcOrd="0" destOrd="0" parTransId="{64E3FC0B-A91E-324F-B4E9-091E02483D01}" sibTransId="{9A3E5066-79AE-EF44-9C70-54A307D0D4B0}"/>
    <dgm:cxn modelId="{0B249C93-A1B4-6F42-AEF2-BFA185A99DD1}" type="presOf" srcId="{247687C3-A1CB-6D4C-ADC2-6CF75C189DF1}" destId="{FCB6DE22-9FBC-9F43-A5E9-BDA0FD451FD3}" srcOrd="1" destOrd="0" presId="urn:microsoft.com/office/officeart/2005/8/layout/vProcess5"/>
    <dgm:cxn modelId="{64668896-C065-A047-BD0E-41610772BD3A}" srcId="{D0B637F3-9EC1-C148-9A5A-229FBB839A3E}" destId="{247687C3-A1CB-6D4C-ADC2-6CF75C189DF1}" srcOrd="0" destOrd="0" parTransId="{C10C6F2F-A1C9-824C-BD4A-E1C2CE7E35D8}" sibTransId="{AC64879C-00FA-7246-B8F5-C7BAF602F494}"/>
    <dgm:cxn modelId="{C8A717AF-F044-5940-9FB7-23655C42A3F7}" type="presOf" srcId="{AC64879C-00FA-7246-B8F5-C7BAF602F494}" destId="{5E2851BC-B364-9B4C-AE27-7C578AF0291A}" srcOrd="0" destOrd="0" presId="urn:microsoft.com/office/officeart/2005/8/layout/vProcess5"/>
    <dgm:cxn modelId="{756EBDB6-2925-E04D-9840-E1894950A1EE}" type="presOf" srcId="{893A97BF-E351-AE42-986D-6EB0BCB1821C}" destId="{CDAA120E-E54A-8D4B-8F7F-936E8AF426BF}" srcOrd="0" destOrd="1" presId="urn:microsoft.com/office/officeart/2005/8/layout/vProcess5"/>
    <dgm:cxn modelId="{FBA2F5D1-4331-D648-BF47-8272EDE871CD}" type="presOf" srcId="{247687C3-A1CB-6D4C-ADC2-6CF75C189DF1}" destId="{CDAA120E-E54A-8D4B-8F7F-936E8AF426BF}" srcOrd="0" destOrd="0" presId="urn:microsoft.com/office/officeart/2005/8/layout/vProcess5"/>
    <dgm:cxn modelId="{33EE26D4-0B5F-594C-AA77-2220757F517C}" type="presOf" srcId="{893A97BF-E351-AE42-986D-6EB0BCB1821C}" destId="{FCB6DE22-9FBC-9F43-A5E9-BDA0FD451FD3}" srcOrd="1" destOrd="1" presId="urn:microsoft.com/office/officeart/2005/8/layout/vProcess5"/>
    <dgm:cxn modelId="{B924E0E1-4617-EC41-B0EC-887DD519EBFD}" type="presOf" srcId="{64F7299D-958C-384D-871E-4EE99D7FC205}" destId="{0D2E3AC5-6374-3442-A52F-AA7074C080D8}" srcOrd="1" destOrd="0" presId="urn:microsoft.com/office/officeart/2005/8/layout/vProcess5"/>
    <dgm:cxn modelId="{C47731C4-CF11-8042-9602-285C7D3A585A}" type="presParOf" srcId="{89CE4777-78F2-4449-A65F-62EF32A0028A}" destId="{6FD35C79-3F83-A241-86EE-BF7FBB27B721}" srcOrd="0" destOrd="0" presId="urn:microsoft.com/office/officeart/2005/8/layout/vProcess5"/>
    <dgm:cxn modelId="{D4968EC9-D459-8247-A69A-37EA28B0848A}" type="presParOf" srcId="{89CE4777-78F2-4449-A65F-62EF32A0028A}" destId="{CDAA120E-E54A-8D4B-8F7F-936E8AF426BF}" srcOrd="1" destOrd="0" presId="urn:microsoft.com/office/officeart/2005/8/layout/vProcess5"/>
    <dgm:cxn modelId="{F7EC7C56-3C58-154D-949E-D0F3A3E6E225}" type="presParOf" srcId="{89CE4777-78F2-4449-A65F-62EF32A0028A}" destId="{A6FA1F72-DDCC-5045-85B5-83340FCCC099}" srcOrd="2" destOrd="0" presId="urn:microsoft.com/office/officeart/2005/8/layout/vProcess5"/>
    <dgm:cxn modelId="{B61DD52C-CB7C-8847-8DAC-873ABBD958E3}" type="presParOf" srcId="{89CE4777-78F2-4449-A65F-62EF32A0028A}" destId="{5E2851BC-B364-9B4C-AE27-7C578AF0291A}" srcOrd="3" destOrd="0" presId="urn:microsoft.com/office/officeart/2005/8/layout/vProcess5"/>
    <dgm:cxn modelId="{92F90947-3693-0446-9022-FACE0C4227BB}" type="presParOf" srcId="{89CE4777-78F2-4449-A65F-62EF32A0028A}" destId="{FCB6DE22-9FBC-9F43-A5E9-BDA0FD451FD3}" srcOrd="4" destOrd="0" presId="urn:microsoft.com/office/officeart/2005/8/layout/vProcess5"/>
    <dgm:cxn modelId="{CB7D583E-AEFE-544B-9963-32AC4ED8F015}" type="presParOf" srcId="{89CE4777-78F2-4449-A65F-62EF32A0028A}" destId="{0D2E3AC5-6374-3442-A52F-AA7074C080D8}" srcOrd="5"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0B637F3-9EC1-C148-9A5A-229FBB839A3E}" type="doc">
      <dgm:prSet loTypeId="urn:microsoft.com/office/officeart/2005/8/layout/vProcess5" loCatId="" qsTypeId="urn:microsoft.com/office/officeart/2005/8/quickstyle/simple1" qsCatId="simple" csTypeId="urn:microsoft.com/office/officeart/2005/8/colors/accent1_2" csCatId="accent1" phldr="1"/>
      <dgm:spPr/>
    </dgm:pt>
    <dgm:pt modelId="{247687C3-A1CB-6D4C-ADC2-6CF75C189DF1}">
      <dgm:prSet phldrT="[Text]" custT="1"/>
      <dgm:spPr>
        <a:solidFill>
          <a:schemeClr val="accent1">
            <a:lumMod val="50000"/>
          </a:schemeClr>
        </a:solidFill>
      </dgm:spPr>
      <dgm:t>
        <a:bodyPr/>
        <a:lstStyle/>
        <a:p>
          <a:pPr>
            <a:buNone/>
          </a:pPr>
          <a:r>
            <a:rPr lang="en-US" sz="2400" dirty="0"/>
            <a:t>Ideal Randomized Experiments</a:t>
          </a:r>
        </a:p>
        <a:p>
          <a:pPr>
            <a:buNone/>
          </a:pPr>
          <a:r>
            <a:rPr lang="en-US" sz="2400" i="1" dirty="0"/>
            <a:t>+ standardization or IPW (using a pseudo-population)</a:t>
          </a:r>
          <a:endParaRPr lang="en-US" sz="2400" dirty="0"/>
        </a:p>
      </dgm:t>
    </dgm:pt>
    <dgm:pt modelId="{C10C6F2F-A1C9-824C-BD4A-E1C2CE7E35D8}" type="parTrans" cxnId="{64668896-C065-A047-BD0E-41610772BD3A}">
      <dgm:prSet/>
      <dgm:spPr/>
      <dgm:t>
        <a:bodyPr/>
        <a:lstStyle/>
        <a:p>
          <a:endParaRPr lang="en-US"/>
        </a:p>
      </dgm:t>
    </dgm:pt>
    <dgm:pt modelId="{AC64879C-00FA-7246-B8F5-C7BAF602F494}" type="sibTrans" cxnId="{64668896-C065-A047-BD0E-41610772BD3A}">
      <dgm:prSet/>
      <dgm:spPr>
        <a:solidFill>
          <a:schemeClr val="bg1">
            <a:alpha val="0"/>
          </a:schemeClr>
        </a:solidFill>
        <a:ln>
          <a:noFill/>
        </a:ln>
      </dgm:spPr>
      <dgm:t>
        <a:bodyPr/>
        <a:lstStyle/>
        <a:p>
          <a:endParaRPr lang="en-US"/>
        </a:p>
      </dgm:t>
    </dgm:pt>
    <dgm:pt modelId="{B0D1A1C2-1CF3-A246-971D-00126E05AC3B}">
      <dgm:prSet phldrT="[Text]"/>
      <dgm:spPr>
        <a:solidFill>
          <a:schemeClr val="accent1">
            <a:lumMod val="75000"/>
          </a:schemeClr>
        </a:solidFill>
      </dgm:spPr>
      <dgm:t>
        <a:bodyPr/>
        <a:lstStyle/>
        <a:p>
          <a:r>
            <a:rPr lang="en-US" dirty="0"/>
            <a:t>Conceptualize Target Trial</a:t>
          </a:r>
        </a:p>
      </dgm:t>
    </dgm:pt>
    <dgm:pt modelId="{785046C2-BA6D-4244-91FB-326110A5AF6D}" type="parTrans" cxnId="{A7536F05-FFE4-6E49-BAB1-9EFA958CA0C2}">
      <dgm:prSet/>
      <dgm:spPr/>
      <dgm:t>
        <a:bodyPr/>
        <a:lstStyle/>
        <a:p>
          <a:endParaRPr lang="en-US"/>
        </a:p>
      </dgm:t>
    </dgm:pt>
    <dgm:pt modelId="{B2B36451-A902-EC4A-AFC3-A79F10B73FEA}" type="sibTrans" cxnId="{A7536F05-FFE4-6E49-BAB1-9EFA958CA0C2}">
      <dgm:prSet/>
      <dgm:spPr>
        <a:solidFill>
          <a:schemeClr val="accent1">
            <a:tint val="40000"/>
            <a:hueOff val="0"/>
            <a:satOff val="0"/>
            <a:lumOff val="0"/>
            <a:alpha val="0"/>
          </a:schemeClr>
        </a:solidFill>
        <a:ln>
          <a:noFill/>
        </a:ln>
      </dgm:spPr>
      <dgm:t>
        <a:bodyPr/>
        <a:lstStyle/>
        <a:p>
          <a:endParaRPr lang="en-US"/>
        </a:p>
      </dgm:t>
    </dgm:pt>
    <dgm:pt modelId="{64F7299D-958C-384D-871E-4EE99D7FC205}">
      <dgm:prSet phldrT="[Text]"/>
      <dgm:spPr>
        <a:solidFill>
          <a:schemeClr val="accent1">
            <a:lumMod val="60000"/>
            <a:lumOff val="40000"/>
          </a:schemeClr>
        </a:solidFill>
      </dgm:spPr>
      <dgm:t>
        <a:bodyPr/>
        <a:lstStyle/>
        <a:p>
          <a:r>
            <a:rPr lang="en-US" dirty="0"/>
            <a:t>Observational Studies</a:t>
          </a:r>
        </a:p>
      </dgm:t>
    </dgm:pt>
    <dgm:pt modelId="{3C0FAD50-BC10-9A45-B5EB-C976B8458D33}" type="parTrans" cxnId="{6538B16F-9105-F34D-A315-6C12679DDBEA}">
      <dgm:prSet/>
      <dgm:spPr/>
      <dgm:t>
        <a:bodyPr/>
        <a:lstStyle/>
        <a:p>
          <a:endParaRPr lang="en-US"/>
        </a:p>
      </dgm:t>
    </dgm:pt>
    <dgm:pt modelId="{6C1FEFBE-6F92-6F40-9A3D-A645598CEF2F}" type="sibTrans" cxnId="{6538B16F-9105-F34D-A315-6C12679DDBEA}">
      <dgm:prSet/>
      <dgm:spPr/>
      <dgm:t>
        <a:bodyPr/>
        <a:lstStyle/>
        <a:p>
          <a:endParaRPr lang="en-US"/>
        </a:p>
      </dgm:t>
    </dgm:pt>
    <dgm:pt modelId="{55036234-0884-FC40-8D9C-CC8C8E2742C8}">
      <dgm:prSet phldrT="[Text]"/>
      <dgm:spPr>
        <a:solidFill>
          <a:schemeClr val="accent1">
            <a:lumMod val="60000"/>
            <a:lumOff val="40000"/>
          </a:schemeClr>
        </a:solidFill>
      </dgm:spPr>
      <dgm:t>
        <a:bodyPr/>
        <a:lstStyle/>
        <a:p>
          <a:r>
            <a:rPr lang="en-US" dirty="0"/>
            <a:t>Case-Control</a:t>
          </a:r>
        </a:p>
      </dgm:t>
    </dgm:pt>
    <dgm:pt modelId="{C9B59494-7F0A-4946-9B94-8394BD739C81}" type="parTrans" cxnId="{02949D3D-822B-4B43-A543-CD77B1BF890D}">
      <dgm:prSet/>
      <dgm:spPr/>
      <dgm:t>
        <a:bodyPr/>
        <a:lstStyle/>
        <a:p>
          <a:endParaRPr lang="en-US"/>
        </a:p>
      </dgm:t>
    </dgm:pt>
    <dgm:pt modelId="{437BC3D0-5BCA-F346-BEC0-6804C1B50BA9}" type="sibTrans" cxnId="{02949D3D-822B-4B43-A543-CD77B1BF890D}">
      <dgm:prSet/>
      <dgm:spPr/>
      <dgm:t>
        <a:bodyPr/>
        <a:lstStyle/>
        <a:p>
          <a:endParaRPr lang="en-US"/>
        </a:p>
      </dgm:t>
    </dgm:pt>
    <dgm:pt modelId="{7A4CEEC7-C8AF-BF45-91F7-0CE665D14733}">
      <dgm:prSet phldrT="[Text]"/>
      <dgm:spPr>
        <a:solidFill>
          <a:schemeClr val="accent1">
            <a:lumMod val="60000"/>
            <a:lumOff val="40000"/>
          </a:schemeClr>
        </a:solidFill>
      </dgm:spPr>
      <dgm:t>
        <a:bodyPr/>
        <a:lstStyle/>
        <a:p>
          <a:r>
            <a:rPr lang="en-US" dirty="0"/>
            <a:t>Cohort</a:t>
          </a:r>
        </a:p>
      </dgm:t>
    </dgm:pt>
    <dgm:pt modelId="{2A7E149A-09E0-1440-82E5-A429AC557FDD}" type="parTrans" cxnId="{1B988B6C-2EA0-6740-AB5A-B346AA1702EE}">
      <dgm:prSet/>
      <dgm:spPr/>
      <dgm:t>
        <a:bodyPr/>
        <a:lstStyle/>
        <a:p>
          <a:endParaRPr lang="en-US"/>
        </a:p>
      </dgm:t>
    </dgm:pt>
    <dgm:pt modelId="{09E915DF-4D17-9248-8386-CCF82CF837F9}" type="sibTrans" cxnId="{1B988B6C-2EA0-6740-AB5A-B346AA1702EE}">
      <dgm:prSet/>
      <dgm:spPr/>
      <dgm:t>
        <a:bodyPr/>
        <a:lstStyle/>
        <a:p>
          <a:endParaRPr lang="en-US"/>
        </a:p>
      </dgm:t>
    </dgm:pt>
    <dgm:pt modelId="{0DC07478-1F8D-0A48-93B5-BB67A78D3DA4}">
      <dgm:prSet phldrT="[Text]" custT="1"/>
      <dgm:spPr>
        <a:solidFill>
          <a:schemeClr val="accent1">
            <a:lumMod val="50000"/>
          </a:schemeClr>
        </a:solidFill>
      </dgm:spPr>
      <dgm:t>
        <a:bodyPr/>
        <a:lstStyle/>
        <a:p>
          <a:r>
            <a:rPr lang="en-US" sz="2400" dirty="0"/>
            <a:t>Can compute average causal effects</a:t>
          </a:r>
        </a:p>
      </dgm:t>
    </dgm:pt>
    <dgm:pt modelId="{EB17FA3E-D927-AC4B-8F6F-A99A0943C3ED}" type="parTrans" cxnId="{D1F26B53-D005-6F41-9AD3-78E795B06474}">
      <dgm:prSet/>
      <dgm:spPr/>
      <dgm:t>
        <a:bodyPr/>
        <a:lstStyle/>
        <a:p>
          <a:endParaRPr lang="en-US"/>
        </a:p>
      </dgm:t>
    </dgm:pt>
    <dgm:pt modelId="{C2212A5D-7973-9842-9CE8-6D8BBED6A7AA}" type="sibTrans" cxnId="{D1F26B53-D005-6F41-9AD3-78E795B06474}">
      <dgm:prSet/>
      <dgm:spPr/>
      <dgm:t>
        <a:bodyPr/>
        <a:lstStyle/>
        <a:p>
          <a:endParaRPr lang="en-US"/>
        </a:p>
      </dgm:t>
    </dgm:pt>
    <dgm:pt modelId="{9AB53C87-8460-EB4D-A083-47C28A59DA6B}">
      <dgm:prSet phldrT="[Text]"/>
      <dgm:spPr>
        <a:solidFill>
          <a:schemeClr val="accent1">
            <a:lumMod val="75000"/>
          </a:schemeClr>
        </a:solidFill>
      </dgm:spPr>
      <dgm:t>
        <a:bodyPr/>
        <a:lstStyle/>
        <a:p>
          <a:r>
            <a:rPr lang="en-US" dirty="0"/>
            <a:t>Minimize or eliminate Bias</a:t>
          </a:r>
        </a:p>
      </dgm:t>
    </dgm:pt>
    <dgm:pt modelId="{AB62A4F1-F214-AB47-9898-F81C82A1337A}" type="parTrans" cxnId="{858A7260-5E24-304C-9DEA-E2A16FD33FA8}">
      <dgm:prSet/>
      <dgm:spPr/>
      <dgm:t>
        <a:bodyPr/>
        <a:lstStyle/>
        <a:p>
          <a:endParaRPr lang="en-US"/>
        </a:p>
      </dgm:t>
    </dgm:pt>
    <dgm:pt modelId="{E21A4FF3-1D79-AC4A-9332-953AAF2816D4}" type="sibTrans" cxnId="{858A7260-5E24-304C-9DEA-E2A16FD33FA8}">
      <dgm:prSet/>
      <dgm:spPr/>
      <dgm:t>
        <a:bodyPr/>
        <a:lstStyle/>
        <a:p>
          <a:endParaRPr lang="en-US"/>
        </a:p>
      </dgm:t>
    </dgm:pt>
    <dgm:pt modelId="{E008914D-C316-634D-A971-360977F5F317}">
      <dgm:prSet phldrT="[Text]"/>
      <dgm:spPr>
        <a:solidFill>
          <a:schemeClr val="accent1">
            <a:lumMod val="75000"/>
          </a:schemeClr>
        </a:solidFill>
      </dgm:spPr>
      <dgm:t>
        <a:bodyPr/>
        <a:lstStyle/>
        <a:p>
          <a:r>
            <a:rPr lang="en-US" dirty="0"/>
            <a:t>Fulfill Identifiability Criteria</a:t>
          </a:r>
        </a:p>
      </dgm:t>
    </dgm:pt>
    <dgm:pt modelId="{08DC4479-C276-3944-9CE0-87CF13969C27}" type="parTrans" cxnId="{1C6E3D0D-4907-7440-90F5-3C17EDD79FCC}">
      <dgm:prSet/>
      <dgm:spPr/>
      <dgm:t>
        <a:bodyPr/>
        <a:lstStyle/>
        <a:p>
          <a:endParaRPr lang="en-US"/>
        </a:p>
      </dgm:t>
    </dgm:pt>
    <dgm:pt modelId="{1E1008A0-9B8E-5A4B-98B1-6B7D1CE0A09A}" type="sibTrans" cxnId="{1C6E3D0D-4907-7440-90F5-3C17EDD79FCC}">
      <dgm:prSet/>
      <dgm:spPr/>
      <dgm:t>
        <a:bodyPr/>
        <a:lstStyle/>
        <a:p>
          <a:endParaRPr lang="en-US"/>
        </a:p>
      </dgm:t>
    </dgm:pt>
    <dgm:pt modelId="{89CE4777-78F2-4449-A65F-62EF32A0028A}" type="pres">
      <dgm:prSet presAssocID="{D0B637F3-9EC1-C148-9A5A-229FBB839A3E}" presName="outerComposite" presStyleCnt="0">
        <dgm:presLayoutVars>
          <dgm:chMax val="5"/>
          <dgm:dir/>
          <dgm:resizeHandles val="exact"/>
        </dgm:presLayoutVars>
      </dgm:prSet>
      <dgm:spPr/>
    </dgm:pt>
    <dgm:pt modelId="{6FD35C79-3F83-A241-86EE-BF7FBB27B721}" type="pres">
      <dgm:prSet presAssocID="{D0B637F3-9EC1-C148-9A5A-229FBB839A3E}" presName="dummyMaxCanvas" presStyleCnt="0">
        <dgm:presLayoutVars/>
      </dgm:prSet>
      <dgm:spPr/>
    </dgm:pt>
    <dgm:pt modelId="{D7163461-5150-A04F-A04C-87BFA7065A88}" type="pres">
      <dgm:prSet presAssocID="{D0B637F3-9EC1-C148-9A5A-229FBB839A3E}" presName="ThreeNodes_1" presStyleLbl="node1" presStyleIdx="0" presStyleCnt="3" custScaleX="112414" custLinFactNeighborX="3234">
        <dgm:presLayoutVars>
          <dgm:bulletEnabled val="1"/>
        </dgm:presLayoutVars>
      </dgm:prSet>
      <dgm:spPr/>
    </dgm:pt>
    <dgm:pt modelId="{C4FED8EE-D77E-914F-8922-009D311EF504}" type="pres">
      <dgm:prSet presAssocID="{D0B637F3-9EC1-C148-9A5A-229FBB839A3E}" presName="ThreeNodes_2" presStyleLbl="node1" presStyleIdx="1" presStyleCnt="3">
        <dgm:presLayoutVars>
          <dgm:bulletEnabled val="1"/>
        </dgm:presLayoutVars>
      </dgm:prSet>
      <dgm:spPr/>
    </dgm:pt>
    <dgm:pt modelId="{B483E7FD-0C60-EC4C-A6D7-3ADE7156D451}" type="pres">
      <dgm:prSet presAssocID="{D0B637F3-9EC1-C148-9A5A-229FBB839A3E}" presName="ThreeNodes_3" presStyleLbl="node1" presStyleIdx="2" presStyleCnt="3" custLinFactNeighborX="-3696">
        <dgm:presLayoutVars>
          <dgm:bulletEnabled val="1"/>
        </dgm:presLayoutVars>
      </dgm:prSet>
      <dgm:spPr/>
    </dgm:pt>
    <dgm:pt modelId="{B9FB1282-03E8-BB48-A564-DB54A7E69A0D}" type="pres">
      <dgm:prSet presAssocID="{D0B637F3-9EC1-C148-9A5A-229FBB839A3E}" presName="ThreeConn_1-2" presStyleLbl="fgAccFollowNode1" presStyleIdx="0" presStyleCnt="2">
        <dgm:presLayoutVars>
          <dgm:bulletEnabled val="1"/>
        </dgm:presLayoutVars>
      </dgm:prSet>
      <dgm:spPr/>
    </dgm:pt>
    <dgm:pt modelId="{3CFC1840-CC4B-3643-BD70-5E0132EE2331}" type="pres">
      <dgm:prSet presAssocID="{D0B637F3-9EC1-C148-9A5A-229FBB839A3E}" presName="ThreeConn_2-3" presStyleLbl="fgAccFollowNode1" presStyleIdx="1" presStyleCnt="2">
        <dgm:presLayoutVars>
          <dgm:bulletEnabled val="1"/>
        </dgm:presLayoutVars>
      </dgm:prSet>
      <dgm:spPr/>
    </dgm:pt>
    <dgm:pt modelId="{09D7E68F-10B5-4E48-9BAB-67DFB83FB9DD}" type="pres">
      <dgm:prSet presAssocID="{D0B637F3-9EC1-C148-9A5A-229FBB839A3E}" presName="ThreeNodes_1_text" presStyleLbl="node1" presStyleIdx="2" presStyleCnt="3">
        <dgm:presLayoutVars>
          <dgm:bulletEnabled val="1"/>
        </dgm:presLayoutVars>
      </dgm:prSet>
      <dgm:spPr/>
    </dgm:pt>
    <dgm:pt modelId="{45F609B4-BDD1-1A46-97B1-B72E2AD86B26}" type="pres">
      <dgm:prSet presAssocID="{D0B637F3-9EC1-C148-9A5A-229FBB839A3E}" presName="ThreeNodes_2_text" presStyleLbl="node1" presStyleIdx="2" presStyleCnt="3">
        <dgm:presLayoutVars>
          <dgm:bulletEnabled val="1"/>
        </dgm:presLayoutVars>
      </dgm:prSet>
      <dgm:spPr/>
    </dgm:pt>
    <dgm:pt modelId="{6749258D-0EAE-E540-9951-CAA02F7B4C82}" type="pres">
      <dgm:prSet presAssocID="{D0B637F3-9EC1-C148-9A5A-229FBB839A3E}" presName="ThreeNodes_3_text" presStyleLbl="node1" presStyleIdx="2" presStyleCnt="3">
        <dgm:presLayoutVars>
          <dgm:bulletEnabled val="1"/>
        </dgm:presLayoutVars>
      </dgm:prSet>
      <dgm:spPr/>
    </dgm:pt>
  </dgm:ptLst>
  <dgm:cxnLst>
    <dgm:cxn modelId="{A7536F05-FFE4-6E49-BAB1-9EFA958CA0C2}" srcId="{D0B637F3-9EC1-C148-9A5A-229FBB839A3E}" destId="{B0D1A1C2-1CF3-A246-971D-00126E05AC3B}" srcOrd="1" destOrd="0" parTransId="{785046C2-BA6D-4244-91FB-326110A5AF6D}" sibTransId="{B2B36451-A902-EC4A-AFC3-A79F10B73FEA}"/>
    <dgm:cxn modelId="{07E8E906-74A4-4D46-9E5F-234E96332EB9}" type="presOf" srcId="{D0B637F3-9EC1-C148-9A5A-229FBB839A3E}" destId="{89CE4777-78F2-4449-A65F-62EF32A0028A}" srcOrd="0" destOrd="0" presId="urn:microsoft.com/office/officeart/2005/8/layout/vProcess5"/>
    <dgm:cxn modelId="{1C6E3D0D-4907-7440-90F5-3C17EDD79FCC}" srcId="{B0D1A1C2-1CF3-A246-971D-00126E05AC3B}" destId="{E008914D-C316-634D-A971-360977F5F317}" srcOrd="0" destOrd="0" parTransId="{08DC4479-C276-3944-9CE0-87CF13969C27}" sibTransId="{1E1008A0-9B8E-5A4B-98B1-6B7D1CE0A09A}"/>
    <dgm:cxn modelId="{485D4D20-7F72-F742-BF62-4A501C7DCF50}" type="presOf" srcId="{55036234-0884-FC40-8D9C-CC8C8E2742C8}" destId="{B483E7FD-0C60-EC4C-A6D7-3ADE7156D451}" srcOrd="0" destOrd="1" presId="urn:microsoft.com/office/officeart/2005/8/layout/vProcess5"/>
    <dgm:cxn modelId="{FEB4982B-DCFE-3E45-9450-4B3F0B5B4BD0}" type="presOf" srcId="{AC64879C-00FA-7246-B8F5-C7BAF602F494}" destId="{B9FB1282-03E8-BB48-A564-DB54A7E69A0D}" srcOrd="0" destOrd="0" presId="urn:microsoft.com/office/officeart/2005/8/layout/vProcess5"/>
    <dgm:cxn modelId="{02949D3D-822B-4B43-A543-CD77B1BF890D}" srcId="{64F7299D-958C-384D-871E-4EE99D7FC205}" destId="{55036234-0884-FC40-8D9C-CC8C8E2742C8}" srcOrd="0" destOrd="0" parTransId="{C9B59494-7F0A-4946-9B94-8394BD739C81}" sibTransId="{437BC3D0-5BCA-F346-BEC0-6804C1B50BA9}"/>
    <dgm:cxn modelId="{81D3634E-F883-EB47-867C-3A4430971B9C}" type="presOf" srcId="{0DC07478-1F8D-0A48-93B5-BB67A78D3DA4}" destId="{09D7E68F-10B5-4E48-9BAB-67DFB83FB9DD}" srcOrd="1" destOrd="1" presId="urn:microsoft.com/office/officeart/2005/8/layout/vProcess5"/>
    <dgm:cxn modelId="{03532B51-FE09-C643-893B-1A1DC6F9AD37}" type="presOf" srcId="{9AB53C87-8460-EB4D-A083-47C28A59DA6B}" destId="{45F609B4-BDD1-1A46-97B1-B72E2AD86B26}" srcOrd="1" destOrd="2" presId="urn:microsoft.com/office/officeart/2005/8/layout/vProcess5"/>
    <dgm:cxn modelId="{D1F26B53-D005-6F41-9AD3-78E795B06474}" srcId="{247687C3-A1CB-6D4C-ADC2-6CF75C189DF1}" destId="{0DC07478-1F8D-0A48-93B5-BB67A78D3DA4}" srcOrd="0" destOrd="0" parTransId="{EB17FA3E-D927-AC4B-8F6F-A99A0943C3ED}" sibTransId="{C2212A5D-7973-9842-9CE8-6D8BBED6A7AA}"/>
    <dgm:cxn modelId="{D4B71955-B0A8-A348-9CB6-0FD731E0674C}" type="presOf" srcId="{9AB53C87-8460-EB4D-A083-47C28A59DA6B}" destId="{C4FED8EE-D77E-914F-8922-009D311EF504}" srcOrd="0" destOrd="2" presId="urn:microsoft.com/office/officeart/2005/8/layout/vProcess5"/>
    <dgm:cxn modelId="{B4F1B357-D8D0-0A41-96CE-5C381820CA56}" type="presOf" srcId="{7A4CEEC7-C8AF-BF45-91F7-0CE665D14733}" destId="{B483E7FD-0C60-EC4C-A6D7-3ADE7156D451}" srcOrd="0" destOrd="2" presId="urn:microsoft.com/office/officeart/2005/8/layout/vProcess5"/>
    <dgm:cxn modelId="{CA7A135C-C92D-3743-9C75-FD68506453B1}" type="presOf" srcId="{B0D1A1C2-1CF3-A246-971D-00126E05AC3B}" destId="{45F609B4-BDD1-1A46-97B1-B72E2AD86B26}" srcOrd="1" destOrd="0" presId="urn:microsoft.com/office/officeart/2005/8/layout/vProcess5"/>
    <dgm:cxn modelId="{80E1285D-A486-A84B-998C-80932DE83CEB}" type="presOf" srcId="{0DC07478-1F8D-0A48-93B5-BB67A78D3DA4}" destId="{D7163461-5150-A04F-A04C-87BFA7065A88}" srcOrd="0" destOrd="1" presId="urn:microsoft.com/office/officeart/2005/8/layout/vProcess5"/>
    <dgm:cxn modelId="{858A7260-5E24-304C-9DEA-E2A16FD33FA8}" srcId="{B0D1A1C2-1CF3-A246-971D-00126E05AC3B}" destId="{9AB53C87-8460-EB4D-A083-47C28A59DA6B}" srcOrd="1" destOrd="0" parTransId="{AB62A4F1-F214-AB47-9898-F81C82A1337A}" sibTransId="{E21A4FF3-1D79-AC4A-9332-953AAF2816D4}"/>
    <dgm:cxn modelId="{C921DF63-72E9-E648-9978-2800DCCA069E}" type="presOf" srcId="{55036234-0884-FC40-8D9C-CC8C8E2742C8}" destId="{6749258D-0EAE-E540-9951-CAA02F7B4C82}" srcOrd="1" destOrd="1" presId="urn:microsoft.com/office/officeart/2005/8/layout/vProcess5"/>
    <dgm:cxn modelId="{1B988B6C-2EA0-6740-AB5A-B346AA1702EE}" srcId="{64F7299D-958C-384D-871E-4EE99D7FC205}" destId="{7A4CEEC7-C8AF-BF45-91F7-0CE665D14733}" srcOrd="1" destOrd="0" parTransId="{2A7E149A-09E0-1440-82E5-A429AC557FDD}" sibTransId="{09E915DF-4D17-9248-8386-CCF82CF837F9}"/>
    <dgm:cxn modelId="{6538B16F-9105-F34D-A315-6C12679DDBEA}" srcId="{D0B637F3-9EC1-C148-9A5A-229FBB839A3E}" destId="{64F7299D-958C-384D-871E-4EE99D7FC205}" srcOrd="2" destOrd="0" parTransId="{3C0FAD50-BC10-9A45-B5EB-C976B8458D33}" sibTransId="{6C1FEFBE-6F92-6F40-9A3D-A645598CEF2F}"/>
    <dgm:cxn modelId="{7F1D3586-F089-BE46-8CDA-5616AE9E09BB}" type="presOf" srcId="{247687C3-A1CB-6D4C-ADC2-6CF75C189DF1}" destId="{09D7E68F-10B5-4E48-9BAB-67DFB83FB9DD}" srcOrd="1" destOrd="0" presId="urn:microsoft.com/office/officeart/2005/8/layout/vProcess5"/>
    <dgm:cxn modelId="{64668896-C065-A047-BD0E-41610772BD3A}" srcId="{D0B637F3-9EC1-C148-9A5A-229FBB839A3E}" destId="{247687C3-A1CB-6D4C-ADC2-6CF75C189DF1}" srcOrd="0" destOrd="0" parTransId="{C10C6F2F-A1C9-824C-BD4A-E1C2CE7E35D8}" sibTransId="{AC64879C-00FA-7246-B8F5-C7BAF602F494}"/>
    <dgm:cxn modelId="{9950D697-B25C-464D-9137-4B6CFCA0D50A}" type="presOf" srcId="{64F7299D-958C-384D-871E-4EE99D7FC205}" destId="{6749258D-0EAE-E540-9951-CAA02F7B4C82}" srcOrd="1" destOrd="0" presId="urn:microsoft.com/office/officeart/2005/8/layout/vProcess5"/>
    <dgm:cxn modelId="{E034EF9E-DDF8-D649-B730-962B805894B5}" type="presOf" srcId="{B2B36451-A902-EC4A-AFC3-A79F10B73FEA}" destId="{3CFC1840-CC4B-3643-BD70-5E0132EE2331}" srcOrd="0" destOrd="0" presId="urn:microsoft.com/office/officeart/2005/8/layout/vProcess5"/>
    <dgm:cxn modelId="{309ED1A0-EF1D-C847-86E2-2CBBD1B16C9C}" type="presOf" srcId="{B0D1A1C2-1CF3-A246-971D-00126E05AC3B}" destId="{C4FED8EE-D77E-914F-8922-009D311EF504}" srcOrd="0" destOrd="0" presId="urn:microsoft.com/office/officeart/2005/8/layout/vProcess5"/>
    <dgm:cxn modelId="{82B3C8A8-0986-5847-8AF3-76EB1D3B397F}" type="presOf" srcId="{E008914D-C316-634D-A971-360977F5F317}" destId="{C4FED8EE-D77E-914F-8922-009D311EF504}" srcOrd="0" destOrd="1" presId="urn:microsoft.com/office/officeart/2005/8/layout/vProcess5"/>
    <dgm:cxn modelId="{169684D5-7981-3C4E-906E-976CFE5FBF51}" type="presOf" srcId="{E008914D-C316-634D-A971-360977F5F317}" destId="{45F609B4-BDD1-1A46-97B1-B72E2AD86B26}" srcOrd="1" destOrd="1" presId="urn:microsoft.com/office/officeart/2005/8/layout/vProcess5"/>
    <dgm:cxn modelId="{BC2BF8D9-5880-1144-A6E4-E28449EC8432}" type="presOf" srcId="{7A4CEEC7-C8AF-BF45-91F7-0CE665D14733}" destId="{6749258D-0EAE-E540-9951-CAA02F7B4C82}" srcOrd="1" destOrd="2" presId="urn:microsoft.com/office/officeart/2005/8/layout/vProcess5"/>
    <dgm:cxn modelId="{186F95ED-AF32-6E42-9D73-6DA81AE5814D}" type="presOf" srcId="{247687C3-A1CB-6D4C-ADC2-6CF75C189DF1}" destId="{D7163461-5150-A04F-A04C-87BFA7065A88}" srcOrd="0" destOrd="0" presId="urn:microsoft.com/office/officeart/2005/8/layout/vProcess5"/>
    <dgm:cxn modelId="{016A91F0-C880-DB42-B0E7-53BE96EFAEE7}" type="presOf" srcId="{64F7299D-958C-384D-871E-4EE99D7FC205}" destId="{B483E7FD-0C60-EC4C-A6D7-3ADE7156D451}" srcOrd="0" destOrd="0" presId="urn:microsoft.com/office/officeart/2005/8/layout/vProcess5"/>
    <dgm:cxn modelId="{C47731C4-CF11-8042-9602-285C7D3A585A}" type="presParOf" srcId="{89CE4777-78F2-4449-A65F-62EF32A0028A}" destId="{6FD35C79-3F83-A241-86EE-BF7FBB27B721}" srcOrd="0" destOrd="0" presId="urn:microsoft.com/office/officeart/2005/8/layout/vProcess5"/>
    <dgm:cxn modelId="{5B0BA4C1-F7B5-3044-8C49-35CEE75D70BD}" type="presParOf" srcId="{89CE4777-78F2-4449-A65F-62EF32A0028A}" destId="{D7163461-5150-A04F-A04C-87BFA7065A88}" srcOrd="1" destOrd="0" presId="urn:microsoft.com/office/officeart/2005/8/layout/vProcess5"/>
    <dgm:cxn modelId="{9879DB09-9474-204B-9FB2-05E1EC25E22B}" type="presParOf" srcId="{89CE4777-78F2-4449-A65F-62EF32A0028A}" destId="{C4FED8EE-D77E-914F-8922-009D311EF504}" srcOrd="2" destOrd="0" presId="urn:microsoft.com/office/officeart/2005/8/layout/vProcess5"/>
    <dgm:cxn modelId="{E2ADAFCE-C0F1-8847-9932-46963934B897}" type="presParOf" srcId="{89CE4777-78F2-4449-A65F-62EF32A0028A}" destId="{B483E7FD-0C60-EC4C-A6D7-3ADE7156D451}" srcOrd="3" destOrd="0" presId="urn:microsoft.com/office/officeart/2005/8/layout/vProcess5"/>
    <dgm:cxn modelId="{C8F305FD-F702-4448-8329-D8A07BDE33B5}" type="presParOf" srcId="{89CE4777-78F2-4449-A65F-62EF32A0028A}" destId="{B9FB1282-03E8-BB48-A564-DB54A7E69A0D}" srcOrd="4" destOrd="0" presId="urn:microsoft.com/office/officeart/2005/8/layout/vProcess5"/>
    <dgm:cxn modelId="{BCD4E633-284F-4A4B-9D2B-79376B641CAE}" type="presParOf" srcId="{89CE4777-78F2-4449-A65F-62EF32A0028A}" destId="{3CFC1840-CC4B-3643-BD70-5E0132EE2331}" srcOrd="5" destOrd="0" presId="urn:microsoft.com/office/officeart/2005/8/layout/vProcess5"/>
    <dgm:cxn modelId="{FDC3E4AF-C9FF-AC4F-BB55-B62955E6AC77}" type="presParOf" srcId="{89CE4777-78F2-4449-A65F-62EF32A0028A}" destId="{09D7E68F-10B5-4E48-9BAB-67DFB83FB9DD}" srcOrd="6" destOrd="0" presId="urn:microsoft.com/office/officeart/2005/8/layout/vProcess5"/>
    <dgm:cxn modelId="{9210FA17-4A2A-7848-9F4A-DFE20E5D1E33}" type="presParOf" srcId="{89CE4777-78F2-4449-A65F-62EF32A0028A}" destId="{45F609B4-BDD1-1A46-97B1-B72E2AD86B26}" srcOrd="7" destOrd="0" presId="urn:microsoft.com/office/officeart/2005/8/layout/vProcess5"/>
    <dgm:cxn modelId="{92ADCF6B-88DA-E343-9B92-093175CF5F0D}" type="presParOf" srcId="{89CE4777-78F2-4449-A65F-62EF32A0028A}" destId="{6749258D-0EAE-E540-9951-CAA02F7B4C82}"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0B637F3-9EC1-C148-9A5A-229FBB839A3E}" type="doc">
      <dgm:prSet loTypeId="urn:microsoft.com/office/officeart/2005/8/layout/vProcess5" loCatId="" qsTypeId="urn:microsoft.com/office/officeart/2005/8/quickstyle/simple1" qsCatId="simple" csTypeId="urn:microsoft.com/office/officeart/2005/8/colors/accent1_2" csCatId="accent1" phldr="1"/>
      <dgm:spPr/>
    </dgm:pt>
    <dgm:pt modelId="{247687C3-A1CB-6D4C-ADC2-6CF75C189DF1}">
      <dgm:prSet phldrT="[Text]" custT="1"/>
      <dgm:spPr>
        <a:solidFill>
          <a:schemeClr val="accent1">
            <a:lumMod val="50000"/>
          </a:schemeClr>
        </a:solidFill>
      </dgm:spPr>
      <dgm:t>
        <a:bodyPr/>
        <a:lstStyle/>
        <a:p>
          <a:pPr>
            <a:buNone/>
          </a:pPr>
          <a:r>
            <a:rPr lang="en-US" sz="2400" dirty="0"/>
            <a:t>Ideal Randomized Experiments</a:t>
          </a:r>
        </a:p>
        <a:p>
          <a:pPr>
            <a:buNone/>
          </a:pPr>
          <a:r>
            <a:rPr lang="en-US" sz="2400" i="1" dirty="0"/>
            <a:t>+ standardization or IPW (using a pseudo-population)</a:t>
          </a:r>
          <a:endParaRPr lang="en-US" sz="2400" dirty="0"/>
        </a:p>
      </dgm:t>
    </dgm:pt>
    <dgm:pt modelId="{C10C6F2F-A1C9-824C-BD4A-E1C2CE7E35D8}" type="parTrans" cxnId="{64668896-C065-A047-BD0E-41610772BD3A}">
      <dgm:prSet/>
      <dgm:spPr/>
      <dgm:t>
        <a:bodyPr/>
        <a:lstStyle/>
        <a:p>
          <a:endParaRPr lang="en-US"/>
        </a:p>
      </dgm:t>
    </dgm:pt>
    <dgm:pt modelId="{AC64879C-00FA-7246-B8F5-C7BAF602F494}" type="sibTrans" cxnId="{64668896-C065-A047-BD0E-41610772BD3A}">
      <dgm:prSet/>
      <dgm:spPr/>
      <dgm:t>
        <a:bodyPr/>
        <a:lstStyle/>
        <a:p>
          <a:endParaRPr lang="en-US"/>
        </a:p>
      </dgm:t>
    </dgm:pt>
    <dgm:pt modelId="{B0D1A1C2-1CF3-A246-971D-00126E05AC3B}">
      <dgm:prSet phldrT="[Text]" custT="1"/>
      <dgm:spPr>
        <a:solidFill>
          <a:schemeClr val="accent1">
            <a:lumMod val="75000"/>
          </a:schemeClr>
        </a:solidFill>
      </dgm:spPr>
      <dgm:t>
        <a:bodyPr/>
        <a:lstStyle/>
        <a:p>
          <a:r>
            <a:rPr lang="en-US" sz="2400" dirty="0"/>
            <a:t>Conceptualize Target Trial</a:t>
          </a:r>
        </a:p>
      </dgm:t>
    </dgm:pt>
    <dgm:pt modelId="{785046C2-BA6D-4244-91FB-326110A5AF6D}" type="parTrans" cxnId="{A7536F05-FFE4-6E49-BAB1-9EFA958CA0C2}">
      <dgm:prSet/>
      <dgm:spPr/>
      <dgm:t>
        <a:bodyPr/>
        <a:lstStyle/>
        <a:p>
          <a:endParaRPr lang="en-US"/>
        </a:p>
      </dgm:t>
    </dgm:pt>
    <dgm:pt modelId="{B2B36451-A902-EC4A-AFC3-A79F10B73FEA}" type="sibTrans" cxnId="{A7536F05-FFE4-6E49-BAB1-9EFA958CA0C2}">
      <dgm:prSet/>
      <dgm:spPr/>
      <dgm:t>
        <a:bodyPr/>
        <a:lstStyle/>
        <a:p>
          <a:endParaRPr lang="en-US"/>
        </a:p>
      </dgm:t>
    </dgm:pt>
    <dgm:pt modelId="{64F7299D-958C-384D-871E-4EE99D7FC205}">
      <dgm:prSet phldrT="[Text]" custT="1"/>
      <dgm:spPr>
        <a:solidFill>
          <a:schemeClr val="accent1">
            <a:lumMod val="60000"/>
            <a:lumOff val="40000"/>
          </a:schemeClr>
        </a:solidFill>
      </dgm:spPr>
      <dgm:t>
        <a:bodyPr/>
        <a:lstStyle/>
        <a:p>
          <a:r>
            <a:rPr lang="en-US" sz="2400" dirty="0"/>
            <a:t>Observational Studies</a:t>
          </a:r>
        </a:p>
      </dgm:t>
    </dgm:pt>
    <dgm:pt modelId="{3C0FAD50-BC10-9A45-B5EB-C976B8458D33}" type="parTrans" cxnId="{6538B16F-9105-F34D-A315-6C12679DDBEA}">
      <dgm:prSet/>
      <dgm:spPr/>
      <dgm:t>
        <a:bodyPr/>
        <a:lstStyle/>
        <a:p>
          <a:endParaRPr lang="en-US"/>
        </a:p>
      </dgm:t>
    </dgm:pt>
    <dgm:pt modelId="{6C1FEFBE-6F92-6F40-9A3D-A645598CEF2F}" type="sibTrans" cxnId="{6538B16F-9105-F34D-A315-6C12679DDBEA}">
      <dgm:prSet/>
      <dgm:spPr/>
      <dgm:t>
        <a:bodyPr/>
        <a:lstStyle/>
        <a:p>
          <a:endParaRPr lang="en-US"/>
        </a:p>
      </dgm:t>
    </dgm:pt>
    <dgm:pt modelId="{55036234-0884-FC40-8D9C-CC8C8E2742C8}">
      <dgm:prSet phldrT="[Text]" custT="1"/>
      <dgm:spPr>
        <a:solidFill>
          <a:schemeClr val="accent1">
            <a:lumMod val="60000"/>
            <a:lumOff val="40000"/>
          </a:schemeClr>
        </a:solidFill>
      </dgm:spPr>
      <dgm:t>
        <a:bodyPr/>
        <a:lstStyle/>
        <a:p>
          <a:r>
            <a:rPr lang="en-US" sz="1800" dirty="0"/>
            <a:t>Case-Control</a:t>
          </a:r>
        </a:p>
      </dgm:t>
    </dgm:pt>
    <dgm:pt modelId="{C9B59494-7F0A-4946-9B94-8394BD739C81}" type="parTrans" cxnId="{02949D3D-822B-4B43-A543-CD77B1BF890D}">
      <dgm:prSet/>
      <dgm:spPr/>
      <dgm:t>
        <a:bodyPr/>
        <a:lstStyle/>
        <a:p>
          <a:endParaRPr lang="en-US"/>
        </a:p>
      </dgm:t>
    </dgm:pt>
    <dgm:pt modelId="{437BC3D0-5BCA-F346-BEC0-6804C1B50BA9}" type="sibTrans" cxnId="{02949D3D-822B-4B43-A543-CD77B1BF890D}">
      <dgm:prSet/>
      <dgm:spPr/>
      <dgm:t>
        <a:bodyPr/>
        <a:lstStyle/>
        <a:p>
          <a:endParaRPr lang="en-US"/>
        </a:p>
      </dgm:t>
    </dgm:pt>
    <dgm:pt modelId="{7A4CEEC7-C8AF-BF45-91F7-0CE665D14733}">
      <dgm:prSet phldrT="[Text]" custT="1"/>
      <dgm:spPr>
        <a:solidFill>
          <a:schemeClr val="accent1">
            <a:lumMod val="60000"/>
            <a:lumOff val="40000"/>
          </a:schemeClr>
        </a:solidFill>
      </dgm:spPr>
      <dgm:t>
        <a:bodyPr/>
        <a:lstStyle/>
        <a:p>
          <a:r>
            <a:rPr lang="en-US" sz="1800" dirty="0"/>
            <a:t>Cohort</a:t>
          </a:r>
        </a:p>
      </dgm:t>
    </dgm:pt>
    <dgm:pt modelId="{2A7E149A-09E0-1440-82E5-A429AC557FDD}" type="parTrans" cxnId="{1B988B6C-2EA0-6740-AB5A-B346AA1702EE}">
      <dgm:prSet/>
      <dgm:spPr/>
      <dgm:t>
        <a:bodyPr/>
        <a:lstStyle/>
        <a:p>
          <a:endParaRPr lang="en-US"/>
        </a:p>
      </dgm:t>
    </dgm:pt>
    <dgm:pt modelId="{09E915DF-4D17-9248-8386-CCF82CF837F9}" type="sibTrans" cxnId="{1B988B6C-2EA0-6740-AB5A-B346AA1702EE}">
      <dgm:prSet/>
      <dgm:spPr/>
      <dgm:t>
        <a:bodyPr/>
        <a:lstStyle/>
        <a:p>
          <a:endParaRPr lang="en-US"/>
        </a:p>
      </dgm:t>
    </dgm:pt>
    <dgm:pt modelId="{0DC07478-1F8D-0A48-93B5-BB67A78D3DA4}">
      <dgm:prSet phldrT="[Text]" custT="1"/>
      <dgm:spPr>
        <a:solidFill>
          <a:schemeClr val="accent1">
            <a:lumMod val="50000"/>
          </a:schemeClr>
        </a:solidFill>
      </dgm:spPr>
      <dgm:t>
        <a:bodyPr/>
        <a:lstStyle/>
        <a:p>
          <a:r>
            <a:rPr lang="en-US" sz="2400" dirty="0"/>
            <a:t>Can compute average causal effects</a:t>
          </a:r>
        </a:p>
      </dgm:t>
    </dgm:pt>
    <dgm:pt modelId="{EB17FA3E-D927-AC4B-8F6F-A99A0943C3ED}" type="parTrans" cxnId="{D1F26B53-D005-6F41-9AD3-78E795B06474}">
      <dgm:prSet/>
      <dgm:spPr/>
      <dgm:t>
        <a:bodyPr/>
        <a:lstStyle/>
        <a:p>
          <a:endParaRPr lang="en-US"/>
        </a:p>
      </dgm:t>
    </dgm:pt>
    <dgm:pt modelId="{C2212A5D-7973-9842-9CE8-6D8BBED6A7AA}" type="sibTrans" cxnId="{D1F26B53-D005-6F41-9AD3-78E795B06474}">
      <dgm:prSet/>
      <dgm:spPr/>
      <dgm:t>
        <a:bodyPr/>
        <a:lstStyle/>
        <a:p>
          <a:endParaRPr lang="en-US"/>
        </a:p>
      </dgm:t>
    </dgm:pt>
    <dgm:pt modelId="{9AB53C87-8460-EB4D-A083-47C28A59DA6B}">
      <dgm:prSet phldrT="[Text]" custT="1"/>
      <dgm:spPr>
        <a:solidFill>
          <a:schemeClr val="accent1">
            <a:lumMod val="75000"/>
          </a:schemeClr>
        </a:solidFill>
      </dgm:spPr>
      <dgm:t>
        <a:bodyPr/>
        <a:lstStyle/>
        <a:p>
          <a:r>
            <a:rPr lang="en-US" sz="2000" dirty="0"/>
            <a:t>Minimize or eliminate Bias</a:t>
          </a:r>
        </a:p>
      </dgm:t>
    </dgm:pt>
    <dgm:pt modelId="{AB62A4F1-F214-AB47-9898-F81C82A1337A}" type="parTrans" cxnId="{858A7260-5E24-304C-9DEA-E2A16FD33FA8}">
      <dgm:prSet/>
      <dgm:spPr/>
      <dgm:t>
        <a:bodyPr/>
        <a:lstStyle/>
        <a:p>
          <a:endParaRPr lang="en-US"/>
        </a:p>
      </dgm:t>
    </dgm:pt>
    <dgm:pt modelId="{E21A4FF3-1D79-AC4A-9332-953AAF2816D4}" type="sibTrans" cxnId="{858A7260-5E24-304C-9DEA-E2A16FD33FA8}">
      <dgm:prSet/>
      <dgm:spPr/>
      <dgm:t>
        <a:bodyPr/>
        <a:lstStyle/>
        <a:p>
          <a:endParaRPr lang="en-US"/>
        </a:p>
      </dgm:t>
    </dgm:pt>
    <dgm:pt modelId="{E008914D-C316-634D-A971-360977F5F317}">
      <dgm:prSet phldrT="[Text]" custT="1"/>
      <dgm:spPr>
        <a:solidFill>
          <a:schemeClr val="accent1">
            <a:lumMod val="75000"/>
          </a:schemeClr>
        </a:solidFill>
      </dgm:spPr>
      <dgm:t>
        <a:bodyPr/>
        <a:lstStyle/>
        <a:p>
          <a:r>
            <a:rPr lang="en-US" sz="2000" dirty="0"/>
            <a:t>Fulfill Identifiability Criteria</a:t>
          </a:r>
        </a:p>
      </dgm:t>
    </dgm:pt>
    <dgm:pt modelId="{08DC4479-C276-3944-9CE0-87CF13969C27}" type="parTrans" cxnId="{1C6E3D0D-4907-7440-90F5-3C17EDD79FCC}">
      <dgm:prSet/>
      <dgm:spPr/>
      <dgm:t>
        <a:bodyPr/>
        <a:lstStyle/>
        <a:p>
          <a:endParaRPr lang="en-US"/>
        </a:p>
      </dgm:t>
    </dgm:pt>
    <dgm:pt modelId="{1E1008A0-9B8E-5A4B-98B1-6B7D1CE0A09A}" type="sibTrans" cxnId="{1C6E3D0D-4907-7440-90F5-3C17EDD79FCC}">
      <dgm:prSet/>
      <dgm:spPr/>
      <dgm:t>
        <a:bodyPr/>
        <a:lstStyle/>
        <a:p>
          <a:endParaRPr lang="en-US"/>
        </a:p>
      </dgm:t>
    </dgm:pt>
    <dgm:pt modelId="{C4566405-62D7-E24E-81FB-DB4084A444EF}">
      <dgm:prSet phldrT="[Text]" custT="1"/>
      <dgm:spPr>
        <a:solidFill>
          <a:schemeClr val="accent1">
            <a:lumMod val="75000"/>
          </a:schemeClr>
        </a:solidFill>
      </dgm:spPr>
      <dgm:t>
        <a:bodyPr/>
        <a:lstStyle/>
        <a:p>
          <a:r>
            <a:rPr lang="en-US" sz="2000" dirty="0"/>
            <a:t>Case-Control – Matching, stratified analyses</a:t>
          </a:r>
        </a:p>
      </dgm:t>
    </dgm:pt>
    <dgm:pt modelId="{DB61CEEE-6B73-8946-9BBE-C73D618247C4}" type="parTrans" cxnId="{19FF7F87-01B0-504B-A9FE-3BB388BADFFA}">
      <dgm:prSet/>
      <dgm:spPr/>
      <dgm:t>
        <a:bodyPr/>
        <a:lstStyle/>
        <a:p>
          <a:endParaRPr lang="en-US"/>
        </a:p>
      </dgm:t>
    </dgm:pt>
    <dgm:pt modelId="{E0E98AA9-683C-AC4C-B085-A89CA11A085D}" type="sibTrans" cxnId="{19FF7F87-01B0-504B-A9FE-3BB388BADFFA}">
      <dgm:prSet/>
      <dgm:spPr/>
      <dgm:t>
        <a:bodyPr/>
        <a:lstStyle/>
        <a:p>
          <a:endParaRPr lang="en-US"/>
        </a:p>
      </dgm:t>
    </dgm:pt>
    <dgm:pt modelId="{13CA630E-9737-DC40-83B5-A83766CE75E9}">
      <dgm:prSet custT="1"/>
      <dgm:spPr/>
      <dgm:t>
        <a:bodyPr/>
        <a:lstStyle/>
        <a:p>
          <a:r>
            <a:rPr lang="en-US" sz="2000" dirty="0">
              <a:solidFill>
                <a:schemeClr val="bg1"/>
              </a:solidFill>
            </a:rPr>
            <a:t>Cohort</a:t>
          </a:r>
          <a:r>
            <a:rPr lang="en-US" sz="2000" dirty="0"/>
            <a:t> – Stratified analyses</a:t>
          </a:r>
        </a:p>
      </dgm:t>
    </dgm:pt>
    <dgm:pt modelId="{1826157F-05BC-5C4C-9D65-88EF3EDB0682}" type="parTrans" cxnId="{33E8803D-EC9C-F747-99A4-8A1E48F24C7D}">
      <dgm:prSet/>
      <dgm:spPr/>
      <dgm:t>
        <a:bodyPr/>
        <a:lstStyle/>
        <a:p>
          <a:endParaRPr lang="en-US"/>
        </a:p>
      </dgm:t>
    </dgm:pt>
    <dgm:pt modelId="{3A438435-558E-F84E-A221-CBFC25680067}" type="sibTrans" cxnId="{33E8803D-EC9C-F747-99A4-8A1E48F24C7D}">
      <dgm:prSet/>
      <dgm:spPr/>
      <dgm:t>
        <a:bodyPr/>
        <a:lstStyle/>
        <a:p>
          <a:endParaRPr lang="en-US"/>
        </a:p>
      </dgm:t>
    </dgm:pt>
    <dgm:pt modelId="{804D2F73-9E9C-F345-8AB6-D9E722FC5D62}">
      <dgm:prSet custT="1"/>
      <dgm:spPr/>
      <dgm:t>
        <a:bodyPr/>
        <a:lstStyle/>
        <a:p>
          <a:r>
            <a:rPr lang="en-US" sz="2000" dirty="0"/>
            <a:t>Interaction / Effect Modification</a:t>
          </a:r>
        </a:p>
      </dgm:t>
    </dgm:pt>
    <dgm:pt modelId="{A85660F6-AF49-2E43-8C68-946180253F61}" type="parTrans" cxnId="{F753E179-C22D-E044-BF13-4ACB9DBCBF23}">
      <dgm:prSet/>
      <dgm:spPr/>
      <dgm:t>
        <a:bodyPr/>
        <a:lstStyle/>
        <a:p>
          <a:endParaRPr lang="en-US"/>
        </a:p>
      </dgm:t>
    </dgm:pt>
    <dgm:pt modelId="{3708BFDA-3C45-3541-9621-6DACE8A25EF0}" type="sibTrans" cxnId="{F753E179-C22D-E044-BF13-4ACB9DBCBF23}">
      <dgm:prSet/>
      <dgm:spPr/>
      <dgm:t>
        <a:bodyPr/>
        <a:lstStyle/>
        <a:p>
          <a:endParaRPr lang="en-US"/>
        </a:p>
      </dgm:t>
    </dgm:pt>
    <dgm:pt modelId="{67606FF2-D4A0-D341-8BBE-5B7CAC642760}">
      <dgm:prSet custT="1"/>
      <dgm:spPr/>
      <dgm:t>
        <a:bodyPr/>
        <a:lstStyle/>
        <a:p>
          <a:r>
            <a:rPr lang="en-US" sz="2000" dirty="0"/>
            <a:t>Quantitative Bias Analysis - how bad is the bias?</a:t>
          </a:r>
        </a:p>
      </dgm:t>
    </dgm:pt>
    <dgm:pt modelId="{9CF72C1C-46FA-2B45-AE86-4E9D30CFB047}" type="parTrans" cxnId="{DE0B15C0-E72C-7746-A944-3EEE1AAF6E06}">
      <dgm:prSet/>
      <dgm:spPr/>
      <dgm:t>
        <a:bodyPr/>
        <a:lstStyle/>
        <a:p>
          <a:endParaRPr lang="en-US"/>
        </a:p>
      </dgm:t>
    </dgm:pt>
    <dgm:pt modelId="{BD181113-FE25-5544-8163-2F6DFE56D5F1}" type="sibTrans" cxnId="{DE0B15C0-E72C-7746-A944-3EEE1AAF6E06}">
      <dgm:prSet/>
      <dgm:spPr/>
      <dgm:t>
        <a:bodyPr/>
        <a:lstStyle/>
        <a:p>
          <a:endParaRPr lang="en-US"/>
        </a:p>
      </dgm:t>
    </dgm:pt>
    <dgm:pt modelId="{06A90C35-7A7D-DE4C-9684-A8D45C9B27E3}">
      <dgm:prSet phldrT="[Text]" custT="1"/>
      <dgm:spPr>
        <a:solidFill>
          <a:schemeClr val="accent1">
            <a:lumMod val="75000"/>
          </a:schemeClr>
        </a:solidFill>
      </dgm:spPr>
      <dgm:t>
        <a:bodyPr/>
        <a:lstStyle/>
        <a:p>
          <a:r>
            <a:rPr lang="en-US" sz="2000" dirty="0"/>
            <a:t>DAGs - to identify bias</a:t>
          </a:r>
        </a:p>
      </dgm:t>
    </dgm:pt>
    <dgm:pt modelId="{778B8887-5015-114A-89CB-78AA4E41C2C5}" type="parTrans" cxnId="{FBAE0F55-C340-DD44-A4E8-3C2542751988}">
      <dgm:prSet/>
      <dgm:spPr/>
      <dgm:t>
        <a:bodyPr/>
        <a:lstStyle/>
        <a:p>
          <a:endParaRPr lang="en-US"/>
        </a:p>
      </dgm:t>
    </dgm:pt>
    <dgm:pt modelId="{2F968584-E6EC-3D4C-BD28-BDC38D3371B7}" type="sibTrans" cxnId="{FBAE0F55-C340-DD44-A4E8-3C2542751988}">
      <dgm:prSet/>
      <dgm:spPr/>
      <dgm:t>
        <a:bodyPr/>
        <a:lstStyle/>
        <a:p>
          <a:endParaRPr lang="en-US"/>
        </a:p>
      </dgm:t>
    </dgm:pt>
    <dgm:pt modelId="{07BB7175-0CEC-DD4A-B1EF-77A4DCB79F63}">
      <dgm:prSet custT="1"/>
      <dgm:spPr/>
      <dgm:t>
        <a:bodyPr/>
        <a:lstStyle/>
        <a:p>
          <a:r>
            <a:rPr lang="en-US" sz="2000" dirty="0">
              <a:solidFill>
                <a:schemeClr val="bg1"/>
              </a:solidFill>
            </a:rPr>
            <a:t>Alignment of T</a:t>
          </a:r>
          <a:r>
            <a:rPr lang="en-US" sz="2000" baseline="-25000" dirty="0">
              <a:solidFill>
                <a:schemeClr val="bg1"/>
              </a:solidFill>
            </a:rPr>
            <a:t>0</a:t>
          </a:r>
          <a:r>
            <a:rPr lang="en-US" sz="2000" dirty="0">
              <a:solidFill>
                <a:schemeClr val="bg1"/>
              </a:solidFill>
            </a:rPr>
            <a:t>, E, A</a:t>
          </a:r>
        </a:p>
      </dgm:t>
    </dgm:pt>
    <dgm:pt modelId="{7DE87483-9D1F-054D-9BF6-629F086A0407}" type="parTrans" cxnId="{FD85969C-3EC6-5543-A903-BE4F0429A16A}">
      <dgm:prSet/>
      <dgm:spPr/>
      <dgm:t>
        <a:bodyPr/>
        <a:lstStyle/>
        <a:p>
          <a:endParaRPr lang="en-US"/>
        </a:p>
      </dgm:t>
    </dgm:pt>
    <dgm:pt modelId="{87AEF414-6F73-4049-8CB1-C8DA3E40DBEB}" type="sibTrans" cxnId="{FD85969C-3EC6-5543-A903-BE4F0429A16A}">
      <dgm:prSet/>
      <dgm:spPr/>
      <dgm:t>
        <a:bodyPr/>
        <a:lstStyle/>
        <a:p>
          <a:endParaRPr lang="en-US"/>
        </a:p>
      </dgm:t>
    </dgm:pt>
    <dgm:pt modelId="{89CE4777-78F2-4449-A65F-62EF32A0028A}" type="pres">
      <dgm:prSet presAssocID="{D0B637F3-9EC1-C148-9A5A-229FBB839A3E}" presName="outerComposite" presStyleCnt="0">
        <dgm:presLayoutVars>
          <dgm:chMax val="5"/>
          <dgm:dir/>
          <dgm:resizeHandles val="exact"/>
        </dgm:presLayoutVars>
      </dgm:prSet>
      <dgm:spPr/>
    </dgm:pt>
    <dgm:pt modelId="{6FD35C79-3F83-A241-86EE-BF7FBB27B721}" type="pres">
      <dgm:prSet presAssocID="{D0B637F3-9EC1-C148-9A5A-229FBB839A3E}" presName="dummyMaxCanvas" presStyleCnt="0">
        <dgm:presLayoutVars/>
      </dgm:prSet>
      <dgm:spPr/>
    </dgm:pt>
    <dgm:pt modelId="{3530B1AB-EA66-F74B-AB2D-C7161EDF5353}" type="pres">
      <dgm:prSet presAssocID="{D0B637F3-9EC1-C148-9A5A-229FBB839A3E}" presName="ThreeNodes_1" presStyleLbl="node1" presStyleIdx="0" presStyleCnt="3" custScaleX="102169" custScaleY="103102" custLinFactNeighborX="1013">
        <dgm:presLayoutVars>
          <dgm:bulletEnabled val="1"/>
        </dgm:presLayoutVars>
      </dgm:prSet>
      <dgm:spPr/>
    </dgm:pt>
    <dgm:pt modelId="{BD639DED-CBFE-3642-9E40-99A28F1511B3}" type="pres">
      <dgm:prSet presAssocID="{D0B637F3-9EC1-C148-9A5A-229FBB839A3E}" presName="ThreeNodes_2" presStyleLbl="node1" presStyleIdx="1" presStyleCnt="3" custScaleX="110799" custScaleY="158009" custLinFactNeighborX="1431" custLinFactNeighborY="10849">
        <dgm:presLayoutVars>
          <dgm:bulletEnabled val="1"/>
        </dgm:presLayoutVars>
      </dgm:prSet>
      <dgm:spPr/>
    </dgm:pt>
    <dgm:pt modelId="{6C49FE85-8727-2546-B47F-04B67B423D7E}" type="pres">
      <dgm:prSet presAssocID="{D0B637F3-9EC1-C148-9A5A-229FBB839A3E}" presName="ThreeNodes_3" presStyleLbl="node1" presStyleIdx="2" presStyleCnt="3" custScaleX="86095" custScaleY="69645" custLinFactNeighborX="6534" custLinFactNeighborY="8393">
        <dgm:presLayoutVars>
          <dgm:bulletEnabled val="1"/>
        </dgm:presLayoutVars>
      </dgm:prSet>
      <dgm:spPr/>
    </dgm:pt>
    <dgm:pt modelId="{90407CE8-5BD6-0F4A-83EE-C0FDC5B50636}" type="pres">
      <dgm:prSet presAssocID="{D0B637F3-9EC1-C148-9A5A-229FBB839A3E}" presName="ThreeConn_1-2" presStyleLbl="fgAccFollowNode1" presStyleIdx="0" presStyleCnt="2" custAng="10800000" custLinFactNeighborX="-5793" custLinFactNeighborY="-47789">
        <dgm:presLayoutVars>
          <dgm:bulletEnabled val="1"/>
        </dgm:presLayoutVars>
      </dgm:prSet>
      <dgm:spPr/>
    </dgm:pt>
    <dgm:pt modelId="{83F699AF-B6CE-D340-8ADB-4D01A06F3CB5}" type="pres">
      <dgm:prSet presAssocID="{D0B637F3-9EC1-C148-9A5A-229FBB839A3E}" presName="ThreeConn_2-3" presStyleLbl="fgAccFollowNode1" presStyleIdx="1" presStyleCnt="2" custAng="10800000" custLinFactNeighborX="7241" custLinFactNeighborY="39101">
        <dgm:presLayoutVars>
          <dgm:bulletEnabled val="1"/>
        </dgm:presLayoutVars>
      </dgm:prSet>
      <dgm:spPr/>
    </dgm:pt>
    <dgm:pt modelId="{92130EBA-4DD3-464E-ACEF-319AB42E192C}" type="pres">
      <dgm:prSet presAssocID="{D0B637F3-9EC1-C148-9A5A-229FBB839A3E}" presName="ThreeNodes_1_text" presStyleLbl="node1" presStyleIdx="2" presStyleCnt="3">
        <dgm:presLayoutVars>
          <dgm:bulletEnabled val="1"/>
        </dgm:presLayoutVars>
      </dgm:prSet>
      <dgm:spPr/>
    </dgm:pt>
    <dgm:pt modelId="{892E28AF-33D9-CB43-8599-52DA9A98F790}" type="pres">
      <dgm:prSet presAssocID="{D0B637F3-9EC1-C148-9A5A-229FBB839A3E}" presName="ThreeNodes_2_text" presStyleLbl="node1" presStyleIdx="2" presStyleCnt="3">
        <dgm:presLayoutVars>
          <dgm:bulletEnabled val="1"/>
        </dgm:presLayoutVars>
      </dgm:prSet>
      <dgm:spPr/>
    </dgm:pt>
    <dgm:pt modelId="{AA57598F-8B91-B74E-9085-41220A5609DA}" type="pres">
      <dgm:prSet presAssocID="{D0B637F3-9EC1-C148-9A5A-229FBB839A3E}" presName="ThreeNodes_3_text" presStyleLbl="node1" presStyleIdx="2" presStyleCnt="3">
        <dgm:presLayoutVars>
          <dgm:bulletEnabled val="1"/>
        </dgm:presLayoutVars>
      </dgm:prSet>
      <dgm:spPr/>
    </dgm:pt>
  </dgm:ptLst>
  <dgm:cxnLst>
    <dgm:cxn modelId="{7D831E02-E2B5-4848-99DC-C36AFF254152}" type="presOf" srcId="{9AB53C87-8460-EB4D-A083-47C28A59DA6B}" destId="{892E28AF-33D9-CB43-8599-52DA9A98F790}" srcOrd="1" destOrd="2" presId="urn:microsoft.com/office/officeart/2005/8/layout/vProcess5"/>
    <dgm:cxn modelId="{FCE9F703-1AFD-B243-B191-6B7710C2157D}" type="presOf" srcId="{247687C3-A1CB-6D4C-ADC2-6CF75C189DF1}" destId="{92130EBA-4DD3-464E-ACEF-319AB42E192C}" srcOrd="1" destOrd="0" presId="urn:microsoft.com/office/officeart/2005/8/layout/vProcess5"/>
    <dgm:cxn modelId="{A7536F05-FFE4-6E49-BAB1-9EFA958CA0C2}" srcId="{D0B637F3-9EC1-C148-9A5A-229FBB839A3E}" destId="{B0D1A1C2-1CF3-A246-971D-00126E05AC3B}" srcOrd="1" destOrd="0" parTransId="{785046C2-BA6D-4244-91FB-326110A5AF6D}" sibTransId="{B2B36451-A902-EC4A-AFC3-A79F10B73FEA}"/>
    <dgm:cxn modelId="{07E8E906-74A4-4D46-9E5F-234E96332EB9}" type="presOf" srcId="{D0B637F3-9EC1-C148-9A5A-229FBB839A3E}" destId="{89CE4777-78F2-4449-A65F-62EF32A0028A}" srcOrd="0" destOrd="0" presId="urn:microsoft.com/office/officeart/2005/8/layout/vProcess5"/>
    <dgm:cxn modelId="{1C6E3D0D-4907-7440-90F5-3C17EDD79FCC}" srcId="{B0D1A1C2-1CF3-A246-971D-00126E05AC3B}" destId="{E008914D-C316-634D-A971-360977F5F317}" srcOrd="0" destOrd="0" parTransId="{08DC4479-C276-3944-9CE0-87CF13969C27}" sibTransId="{1E1008A0-9B8E-5A4B-98B1-6B7D1CE0A09A}"/>
    <dgm:cxn modelId="{B4980D12-49C8-094A-804A-C0C2D2303548}" type="presOf" srcId="{64F7299D-958C-384D-871E-4EE99D7FC205}" destId="{AA57598F-8B91-B74E-9085-41220A5609DA}" srcOrd="1" destOrd="0" presId="urn:microsoft.com/office/officeart/2005/8/layout/vProcess5"/>
    <dgm:cxn modelId="{AD09A714-5942-C54B-9F1D-FA795B01A90F}" type="presOf" srcId="{C4566405-62D7-E24E-81FB-DB4084A444EF}" destId="{892E28AF-33D9-CB43-8599-52DA9A98F790}" srcOrd="1" destOrd="4" presId="urn:microsoft.com/office/officeart/2005/8/layout/vProcess5"/>
    <dgm:cxn modelId="{FF9E4224-C9EC-4D4F-A61A-E7A6D70017D7}" type="presOf" srcId="{E008914D-C316-634D-A971-360977F5F317}" destId="{892E28AF-33D9-CB43-8599-52DA9A98F790}" srcOrd="1" destOrd="1" presId="urn:microsoft.com/office/officeart/2005/8/layout/vProcess5"/>
    <dgm:cxn modelId="{20E86124-3AD5-0143-98B4-8B08D1BBA9AC}" type="presOf" srcId="{13CA630E-9737-DC40-83B5-A83766CE75E9}" destId="{BD639DED-CBFE-3642-9E40-99A28F1511B3}" srcOrd="0" destOrd="5" presId="urn:microsoft.com/office/officeart/2005/8/layout/vProcess5"/>
    <dgm:cxn modelId="{6B9F1328-F452-8B45-88BB-3E96B17C49B5}" type="presOf" srcId="{7A4CEEC7-C8AF-BF45-91F7-0CE665D14733}" destId="{AA57598F-8B91-B74E-9085-41220A5609DA}" srcOrd="1" destOrd="2" presId="urn:microsoft.com/office/officeart/2005/8/layout/vProcess5"/>
    <dgm:cxn modelId="{0F5AC738-1AEA-D64C-9D55-BAB39C493188}" type="presOf" srcId="{C4566405-62D7-E24E-81FB-DB4084A444EF}" destId="{BD639DED-CBFE-3642-9E40-99A28F1511B3}" srcOrd="0" destOrd="4" presId="urn:microsoft.com/office/officeart/2005/8/layout/vProcess5"/>
    <dgm:cxn modelId="{EA7F0939-6CEB-394F-BAD2-8ED572D2C1AB}" type="presOf" srcId="{64F7299D-958C-384D-871E-4EE99D7FC205}" destId="{6C49FE85-8727-2546-B47F-04B67B423D7E}" srcOrd="0" destOrd="0" presId="urn:microsoft.com/office/officeart/2005/8/layout/vProcess5"/>
    <dgm:cxn modelId="{33E8803D-EC9C-F747-99A4-8A1E48F24C7D}" srcId="{9AB53C87-8460-EB4D-A083-47C28A59DA6B}" destId="{13CA630E-9737-DC40-83B5-A83766CE75E9}" srcOrd="2" destOrd="0" parTransId="{1826157F-05BC-5C4C-9D65-88EF3EDB0682}" sibTransId="{3A438435-558E-F84E-A221-CBFC25680067}"/>
    <dgm:cxn modelId="{02949D3D-822B-4B43-A543-CD77B1BF890D}" srcId="{64F7299D-958C-384D-871E-4EE99D7FC205}" destId="{55036234-0884-FC40-8D9C-CC8C8E2742C8}" srcOrd="0" destOrd="0" parTransId="{C9B59494-7F0A-4946-9B94-8394BD739C81}" sibTransId="{437BC3D0-5BCA-F346-BEC0-6804C1B50BA9}"/>
    <dgm:cxn modelId="{08C53647-F4FA-8241-B335-CBF5F35ADF0B}" type="presOf" srcId="{9AB53C87-8460-EB4D-A083-47C28A59DA6B}" destId="{BD639DED-CBFE-3642-9E40-99A28F1511B3}" srcOrd="0" destOrd="2" presId="urn:microsoft.com/office/officeart/2005/8/layout/vProcess5"/>
    <dgm:cxn modelId="{D1F26B53-D005-6F41-9AD3-78E795B06474}" srcId="{247687C3-A1CB-6D4C-ADC2-6CF75C189DF1}" destId="{0DC07478-1F8D-0A48-93B5-BB67A78D3DA4}" srcOrd="0" destOrd="0" parTransId="{EB17FA3E-D927-AC4B-8F6F-A99A0943C3ED}" sibTransId="{C2212A5D-7973-9842-9CE8-6D8BBED6A7AA}"/>
    <dgm:cxn modelId="{5AB1BC53-5428-2F42-B6F0-54888A677D53}" type="presOf" srcId="{0DC07478-1F8D-0A48-93B5-BB67A78D3DA4}" destId="{92130EBA-4DD3-464E-ACEF-319AB42E192C}" srcOrd="1" destOrd="1" presId="urn:microsoft.com/office/officeart/2005/8/layout/vProcess5"/>
    <dgm:cxn modelId="{FBAE0F55-C340-DD44-A4E8-3C2542751988}" srcId="{9AB53C87-8460-EB4D-A083-47C28A59DA6B}" destId="{06A90C35-7A7D-DE4C-9684-A8D45C9B27E3}" srcOrd="0" destOrd="0" parTransId="{778B8887-5015-114A-89CB-78AA4E41C2C5}" sibTransId="{2F968584-E6EC-3D4C-BD28-BDC38D3371B7}"/>
    <dgm:cxn modelId="{858A7260-5E24-304C-9DEA-E2A16FD33FA8}" srcId="{B0D1A1C2-1CF3-A246-971D-00126E05AC3B}" destId="{9AB53C87-8460-EB4D-A083-47C28A59DA6B}" srcOrd="1" destOrd="0" parTransId="{AB62A4F1-F214-AB47-9898-F81C82A1337A}" sibTransId="{E21A4FF3-1D79-AC4A-9332-953AAF2816D4}"/>
    <dgm:cxn modelId="{1B988B6C-2EA0-6740-AB5A-B346AA1702EE}" srcId="{64F7299D-958C-384D-871E-4EE99D7FC205}" destId="{7A4CEEC7-C8AF-BF45-91F7-0CE665D14733}" srcOrd="1" destOrd="0" parTransId="{2A7E149A-09E0-1440-82E5-A429AC557FDD}" sibTransId="{09E915DF-4D17-9248-8386-CCF82CF837F9}"/>
    <dgm:cxn modelId="{6538B16F-9105-F34D-A315-6C12679DDBEA}" srcId="{D0B637F3-9EC1-C148-9A5A-229FBB839A3E}" destId="{64F7299D-958C-384D-871E-4EE99D7FC205}" srcOrd="2" destOrd="0" parTransId="{3C0FAD50-BC10-9A45-B5EB-C976B8458D33}" sibTransId="{6C1FEFBE-6F92-6F40-9A3D-A645598CEF2F}"/>
    <dgm:cxn modelId="{DFF60270-C514-B641-BAFC-E5568F3B940E}" type="presOf" srcId="{247687C3-A1CB-6D4C-ADC2-6CF75C189DF1}" destId="{3530B1AB-EA66-F74B-AB2D-C7161EDF5353}" srcOrd="0" destOrd="0" presId="urn:microsoft.com/office/officeart/2005/8/layout/vProcess5"/>
    <dgm:cxn modelId="{F753E179-C22D-E044-BF13-4ACB9DBCBF23}" srcId="{B0D1A1C2-1CF3-A246-971D-00126E05AC3B}" destId="{804D2F73-9E9C-F345-8AB6-D9E722FC5D62}" srcOrd="2" destOrd="0" parTransId="{A85660F6-AF49-2E43-8C68-946180253F61}" sibTransId="{3708BFDA-3C45-3541-9621-6DACE8A25EF0}"/>
    <dgm:cxn modelId="{9FD92E7C-1679-554B-8C86-AB7EFE236885}" type="presOf" srcId="{0DC07478-1F8D-0A48-93B5-BB67A78D3DA4}" destId="{3530B1AB-EA66-F74B-AB2D-C7161EDF5353}" srcOrd="0" destOrd="1" presId="urn:microsoft.com/office/officeart/2005/8/layout/vProcess5"/>
    <dgm:cxn modelId="{CE9B1687-5C17-3B46-82C9-0C6F2FBC61E4}" type="presOf" srcId="{07BB7175-0CEC-DD4A-B1EF-77A4DCB79F63}" destId="{892E28AF-33D9-CB43-8599-52DA9A98F790}" srcOrd="1" destOrd="6" presId="urn:microsoft.com/office/officeart/2005/8/layout/vProcess5"/>
    <dgm:cxn modelId="{19FF7F87-01B0-504B-A9FE-3BB388BADFFA}" srcId="{9AB53C87-8460-EB4D-A083-47C28A59DA6B}" destId="{C4566405-62D7-E24E-81FB-DB4084A444EF}" srcOrd="1" destOrd="0" parTransId="{DB61CEEE-6B73-8946-9BBE-C73D618247C4}" sibTransId="{E0E98AA9-683C-AC4C-B085-A89CA11A085D}"/>
    <dgm:cxn modelId="{9B18B492-9042-014B-B5DD-6664725A5B2F}" type="presOf" srcId="{B0D1A1C2-1CF3-A246-971D-00126E05AC3B}" destId="{BD639DED-CBFE-3642-9E40-99A28F1511B3}" srcOrd="0" destOrd="0" presId="urn:microsoft.com/office/officeart/2005/8/layout/vProcess5"/>
    <dgm:cxn modelId="{E7AA8595-3D59-6941-9800-7EA783775F50}" type="presOf" srcId="{55036234-0884-FC40-8D9C-CC8C8E2742C8}" destId="{AA57598F-8B91-B74E-9085-41220A5609DA}" srcOrd="1" destOrd="1" presId="urn:microsoft.com/office/officeart/2005/8/layout/vProcess5"/>
    <dgm:cxn modelId="{64668896-C065-A047-BD0E-41610772BD3A}" srcId="{D0B637F3-9EC1-C148-9A5A-229FBB839A3E}" destId="{247687C3-A1CB-6D4C-ADC2-6CF75C189DF1}" srcOrd="0" destOrd="0" parTransId="{C10C6F2F-A1C9-824C-BD4A-E1C2CE7E35D8}" sibTransId="{AC64879C-00FA-7246-B8F5-C7BAF602F494}"/>
    <dgm:cxn modelId="{FD85969C-3EC6-5543-A903-BE4F0429A16A}" srcId="{13CA630E-9737-DC40-83B5-A83766CE75E9}" destId="{07BB7175-0CEC-DD4A-B1EF-77A4DCB79F63}" srcOrd="0" destOrd="0" parTransId="{7DE87483-9D1F-054D-9BF6-629F086A0407}" sibTransId="{87AEF414-6F73-4049-8CB1-C8DA3E40DBEB}"/>
    <dgm:cxn modelId="{D76B1CA0-2516-7D48-92EB-275D138F45E6}" type="presOf" srcId="{804D2F73-9E9C-F345-8AB6-D9E722FC5D62}" destId="{892E28AF-33D9-CB43-8599-52DA9A98F790}" srcOrd="1" destOrd="8" presId="urn:microsoft.com/office/officeart/2005/8/layout/vProcess5"/>
    <dgm:cxn modelId="{0549B9A3-7044-9D42-B665-4A96CFA79EDF}" type="presOf" srcId="{13CA630E-9737-DC40-83B5-A83766CE75E9}" destId="{892E28AF-33D9-CB43-8599-52DA9A98F790}" srcOrd="1" destOrd="5" presId="urn:microsoft.com/office/officeart/2005/8/layout/vProcess5"/>
    <dgm:cxn modelId="{32D653B1-F1AE-044F-9D24-C0DCFF25CB5C}" type="presOf" srcId="{B2B36451-A902-EC4A-AFC3-A79F10B73FEA}" destId="{83F699AF-B6CE-D340-8ADB-4D01A06F3CB5}" srcOrd="0" destOrd="0" presId="urn:microsoft.com/office/officeart/2005/8/layout/vProcess5"/>
    <dgm:cxn modelId="{51502DB3-D456-0C48-8687-96AA9225C001}" type="presOf" srcId="{7A4CEEC7-C8AF-BF45-91F7-0CE665D14733}" destId="{6C49FE85-8727-2546-B47F-04B67B423D7E}" srcOrd="0" destOrd="2" presId="urn:microsoft.com/office/officeart/2005/8/layout/vProcess5"/>
    <dgm:cxn modelId="{E68221B4-128C-854E-AB82-140DDB7DFCF0}" type="presOf" srcId="{55036234-0884-FC40-8D9C-CC8C8E2742C8}" destId="{6C49FE85-8727-2546-B47F-04B67B423D7E}" srcOrd="0" destOrd="1" presId="urn:microsoft.com/office/officeart/2005/8/layout/vProcess5"/>
    <dgm:cxn modelId="{CEDC16BD-667A-D042-8E1E-1D5BBB96BD5B}" type="presOf" srcId="{06A90C35-7A7D-DE4C-9684-A8D45C9B27E3}" destId="{BD639DED-CBFE-3642-9E40-99A28F1511B3}" srcOrd="0" destOrd="3" presId="urn:microsoft.com/office/officeart/2005/8/layout/vProcess5"/>
    <dgm:cxn modelId="{B0C074BE-B5B3-6B4B-B2F3-C49F3007C5C9}" type="presOf" srcId="{07BB7175-0CEC-DD4A-B1EF-77A4DCB79F63}" destId="{BD639DED-CBFE-3642-9E40-99A28F1511B3}" srcOrd="0" destOrd="6" presId="urn:microsoft.com/office/officeart/2005/8/layout/vProcess5"/>
    <dgm:cxn modelId="{DE0B15C0-E72C-7746-A944-3EEE1AAF6E06}" srcId="{9AB53C87-8460-EB4D-A083-47C28A59DA6B}" destId="{67606FF2-D4A0-D341-8BBE-5B7CAC642760}" srcOrd="3" destOrd="0" parTransId="{9CF72C1C-46FA-2B45-AE86-4E9D30CFB047}" sibTransId="{BD181113-FE25-5544-8163-2F6DFE56D5F1}"/>
    <dgm:cxn modelId="{E501C9DF-9354-7A4E-B195-A61467CD750C}" type="presOf" srcId="{67606FF2-D4A0-D341-8BBE-5B7CAC642760}" destId="{892E28AF-33D9-CB43-8599-52DA9A98F790}" srcOrd="1" destOrd="7" presId="urn:microsoft.com/office/officeart/2005/8/layout/vProcess5"/>
    <dgm:cxn modelId="{2340FBDF-EEC3-E941-83CC-EA385D3E5C82}" type="presOf" srcId="{06A90C35-7A7D-DE4C-9684-A8D45C9B27E3}" destId="{892E28AF-33D9-CB43-8599-52DA9A98F790}" srcOrd="1" destOrd="3" presId="urn:microsoft.com/office/officeart/2005/8/layout/vProcess5"/>
    <dgm:cxn modelId="{AB3EDFE3-17F8-5040-84C4-696F6D7DCD33}" type="presOf" srcId="{E008914D-C316-634D-A971-360977F5F317}" destId="{BD639DED-CBFE-3642-9E40-99A28F1511B3}" srcOrd="0" destOrd="1" presId="urn:microsoft.com/office/officeart/2005/8/layout/vProcess5"/>
    <dgm:cxn modelId="{F9E724E9-4122-0F44-962E-03D5CB34F313}" type="presOf" srcId="{804D2F73-9E9C-F345-8AB6-D9E722FC5D62}" destId="{BD639DED-CBFE-3642-9E40-99A28F1511B3}" srcOrd="0" destOrd="8" presId="urn:microsoft.com/office/officeart/2005/8/layout/vProcess5"/>
    <dgm:cxn modelId="{2E854EEB-B470-4F4F-A7CB-093F518A8F92}" type="presOf" srcId="{67606FF2-D4A0-D341-8BBE-5B7CAC642760}" destId="{BD639DED-CBFE-3642-9E40-99A28F1511B3}" srcOrd="0" destOrd="7" presId="urn:microsoft.com/office/officeart/2005/8/layout/vProcess5"/>
    <dgm:cxn modelId="{6B3A2DF5-6DA7-7D48-84BF-07F8DA01D430}" type="presOf" srcId="{B0D1A1C2-1CF3-A246-971D-00126E05AC3B}" destId="{892E28AF-33D9-CB43-8599-52DA9A98F790}" srcOrd="1" destOrd="0" presId="urn:microsoft.com/office/officeart/2005/8/layout/vProcess5"/>
    <dgm:cxn modelId="{80D2B1FB-234B-614E-94FE-CC0EE573B5F5}" type="presOf" srcId="{AC64879C-00FA-7246-B8F5-C7BAF602F494}" destId="{90407CE8-5BD6-0F4A-83EE-C0FDC5B50636}" srcOrd="0" destOrd="0" presId="urn:microsoft.com/office/officeart/2005/8/layout/vProcess5"/>
    <dgm:cxn modelId="{C47731C4-CF11-8042-9602-285C7D3A585A}" type="presParOf" srcId="{89CE4777-78F2-4449-A65F-62EF32A0028A}" destId="{6FD35C79-3F83-A241-86EE-BF7FBB27B721}" srcOrd="0" destOrd="0" presId="urn:microsoft.com/office/officeart/2005/8/layout/vProcess5"/>
    <dgm:cxn modelId="{40AC06CE-FA36-7448-A35A-E1E64A2F2D0C}" type="presParOf" srcId="{89CE4777-78F2-4449-A65F-62EF32A0028A}" destId="{3530B1AB-EA66-F74B-AB2D-C7161EDF5353}" srcOrd="1" destOrd="0" presId="urn:microsoft.com/office/officeart/2005/8/layout/vProcess5"/>
    <dgm:cxn modelId="{6BFAB139-45BD-F24F-8F41-2B1188F7CA21}" type="presParOf" srcId="{89CE4777-78F2-4449-A65F-62EF32A0028A}" destId="{BD639DED-CBFE-3642-9E40-99A28F1511B3}" srcOrd="2" destOrd="0" presId="urn:microsoft.com/office/officeart/2005/8/layout/vProcess5"/>
    <dgm:cxn modelId="{0C11350A-5D10-9B47-99D5-8303E9B74759}" type="presParOf" srcId="{89CE4777-78F2-4449-A65F-62EF32A0028A}" destId="{6C49FE85-8727-2546-B47F-04B67B423D7E}" srcOrd="3" destOrd="0" presId="urn:microsoft.com/office/officeart/2005/8/layout/vProcess5"/>
    <dgm:cxn modelId="{C1E89BFD-BA7A-7246-A3F6-528ECBE5A71D}" type="presParOf" srcId="{89CE4777-78F2-4449-A65F-62EF32A0028A}" destId="{90407CE8-5BD6-0F4A-83EE-C0FDC5B50636}" srcOrd="4" destOrd="0" presId="urn:microsoft.com/office/officeart/2005/8/layout/vProcess5"/>
    <dgm:cxn modelId="{AF64B8BA-63CC-0640-A9D5-AC0CCAD7945A}" type="presParOf" srcId="{89CE4777-78F2-4449-A65F-62EF32A0028A}" destId="{83F699AF-B6CE-D340-8ADB-4D01A06F3CB5}" srcOrd="5" destOrd="0" presId="urn:microsoft.com/office/officeart/2005/8/layout/vProcess5"/>
    <dgm:cxn modelId="{63783522-2F05-0A4B-8500-1A734BA57B7E}" type="presParOf" srcId="{89CE4777-78F2-4449-A65F-62EF32A0028A}" destId="{92130EBA-4DD3-464E-ACEF-319AB42E192C}" srcOrd="6" destOrd="0" presId="urn:microsoft.com/office/officeart/2005/8/layout/vProcess5"/>
    <dgm:cxn modelId="{7EA0709C-DA0F-6D49-B921-AB02A4C1C700}" type="presParOf" srcId="{89CE4777-78F2-4449-A65F-62EF32A0028A}" destId="{892E28AF-33D9-CB43-8599-52DA9A98F790}" srcOrd="7" destOrd="0" presId="urn:microsoft.com/office/officeart/2005/8/layout/vProcess5"/>
    <dgm:cxn modelId="{4AC03811-C15A-0646-B107-15F735D8ABF1}" type="presParOf" srcId="{89CE4777-78F2-4449-A65F-62EF32A0028A}" destId="{AA57598F-8B91-B74E-9085-41220A5609DA}"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82BB7A-6476-9B42-9938-3E89AB91CB17}">
      <dsp:nvSpPr>
        <dsp:cNvPr id="0" name=""/>
        <dsp:cNvSpPr/>
      </dsp:nvSpPr>
      <dsp:spPr>
        <a:xfrm>
          <a:off x="0" y="191090"/>
          <a:ext cx="7681446" cy="1357455"/>
        </a:xfrm>
        <a:prstGeom prst="roundRect">
          <a:avLst>
            <a:gd name="adj" fmla="val 10000"/>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Ideal Randomized Experiments</a:t>
          </a:r>
        </a:p>
        <a:p>
          <a:pPr marL="0" lvl="0" indent="0" algn="l" defTabSz="1066800">
            <a:lnSpc>
              <a:spcPct val="90000"/>
            </a:lnSpc>
            <a:spcBef>
              <a:spcPct val="0"/>
            </a:spcBef>
            <a:spcAft>
              <a:spcPct val="35000"/>
            </a:spcAft>
            <a:buNone/>
          </a:pPr>
          <a:r>
            <a:rPr lang="en-US" sz="2400" i="1" kern="1200" dirty="0"/>
            <a:t>+ standardization or IPW (using a pseudo-population)</a:t>
          </a:r>
          <a:endParaRPr lang="en-US" sz="1800" i="1" kern="1200" dirty="0"/>
        </a:p>
        <a:p>
          <a:pPr marL="228600" lvl="1" indent="-228600" algn="l" defTabSz="1066800">
            <a:lnSpc>
              <a:spcPct val="90000"/>
            </a:lnSpc>
            <a:spcBef>
              <a:spcPct val="0"/>
            </a:spcBef>
            <a:spcAft>
              <a:spcPct val="15000"/>
            </a:spcAft>
            <a:buChar char="•"/>
          </a:pPr>
          <a:r>
            <a:rPr lang="en-US" sz="2400" kern="1200" dirty="0"/>
            <a:t>Can compute average causal effects</a:t>
          </a:r>
        </a:p>
      </dsp:txBody>
      <dsp:txXfrm>
        <a:off x="39758" y="230848"/>
        <a:ext cx="7601930" cy="12779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AA120E-E54A-8D4B-8F7F-936E8AF426BF}">
      <dsp:nvSpPr>
        <dsp:cNvPr id="0" name=""/>
        <dsp:cNvSpPr/>
      </dsp:nvSpPr>
      <dsp:spPr>
        <a:xfrm>
          <a:off x="4" y="0"/>
          <a:ext cx="8410113" cy="1791672"/>
        </a:xfrm>
        <a:prstGeom prst="roundRect">
          <a:avLst>
            <a:gd name="adj" fmla="val 10000"/>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marR="0" lvl="0" indent="0" algn="l" defTabSz="1066800" rtl="0" eaLnBrk="1" fontAlgn="auto" latinLnBrk="0" hangingPunct="1">
            <a:lnSpc>
              <a:spcPct val="90000"/>
            </a:lnSpc>
            <a:spcBef>
              <a:spcPct val="0"/>
            </a:spcBef>
            <a:spcAft>
              <a:spcPct val="35000"/>
            </a:spcAft>
            <a:buClrTx/>
            <a:buSzTx/>
            <a:buFontTx/>
            <a:buNone/>
            <a:tabLst>
              <a:tab pos="7031736" algn="l"/>
              <a:tab pos="10140696" algn="l"/>
            </a:tabLst>
            <a:defRPr/>
          </a:pPr>
          <a:r>
            <a:rPr lang="en-US" sz="2400" kern="1200" dirty="0">
              <a:solidFill>
                <a:schemeClr val="lt1"/>
              </a:solidFill>
            </a:rPr>
            <a:t>Ideal Randomized Experiments</a:t>
          </a:r>
        </a:p>
        <a:p>
          <a:pPr marL="0" marR="0" lvl="0" indent="0" algn="l" defTabSz="1066800" rtl="0" eaLnBrk="1" fontAlgn="auto" latinLnBrk="0" hangingPunct="1">
            <a:lnSpc>
              <a:spcPct val="90000"/>
            </a:lnSpc>
            <a:spcBef>
              <a:spcPct val="0"/>
            </a:spcBef>
            <a:spcAft>
              <a:spcPct val="35000"/>
            </a:spcAft>
            <a:buClrTx/>
            <a:buSzTx/>
            <a:buFontTx/>
            <a:buNone/>
            <a:tabLst>
              <a:tab pos="7031736" algn="l"/>
              <a:tab pos="10140696" algn="l"/>
            </a:tabLst>
            <a:defRPr/>
          </a:pPr>
          <a:r>
            <a:rPr lang="en-US" sz="2400" i="1" kern="1200" dirty="0"/>
            <a:t>+ standardization or IPW (using a pseudo-population)</a:t>
          </a:r>
          <a:endParaRPr lang="en-US" sz="2400" kern="1200" dirty="0">
            <a:solidFill>
              <a:schemeClr val="lt1"/>
            </a:solidFill>
          </a:endParaRPr>
        </a:p>
        <a:p>
          <a:pPr marL="0" marR="0" lvl="0" indent="0" algn="l" defTabSz="1066800" rtl="0" eaLnBrk="1" fontAlgn="auto" latinLnBrk="0" hangingPunct="1">
            <a:lnSpc>
              <a:spcPct val="90000"/>
            </a:lnSpc>
            <a:spcBef>
              <a:spcPct val="0"/>
            </a:spcBef>
            <a:spcAft>
              <a:spcPct val="35000"/>
            </a:spcAft>
            <a:buClrTx/>
            <a:buSzTx/>
            <a:buFont typeface="Arial" panose="020B0604020202020204" pitchFamily="34" charset="0"/>
            <a:buChar char="•"/>
            <a:tabLst>
              <a:tab pos="7031736" algn="l"/>
              <a:tab pos="10140696" algn="l"/>
            </a:tabLst>
            <a:defRPr/>
          </a:pPr>
          <a:r>
            <a:rPr lang="en-US" sz="2400" kern="1200" dirty="0">
              <a:solidFill>
                <a:schemeClr val="lt1"/>
              </a:solidFill>
            </a:rPr>
            <a:t>Can compute average causal effects</a:t>
          </a:r>
        </a:p>
      </dsp:txBody>
      <dsp:txXfrm>
        <a:off x="52480" y="52476"/>
        <a:ext cx="5620091" cy="1686720"/>
      </dsp:txXfrm>
    </dsp:sp>
    <dsp:sp modelId="{A6FA1F72-DDCC-5045-85B5-83340FCCC099}">
      <dsp:nvSpPr>
        <dsp:cNvPr id="0" name=""/>
        <dsp:cNvSpPr/>
      </dsp:nvSpPr>
      <dsp:spPr>
        <a:xfrm>
          <a:off x="4018375" y="3466133"/>
          <a:ext cx="4391742" cy="1297312"/>
        </a:xfrm>
        <a:prstGeom prst="roundRect">
          <a:avLst>
            <a:gd name="adj" fmla="val 10000"/>
          </a:avLst>
        </a:prstGeom>
        <a:solidFill>
          <a:schemeClr val="accent1">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Observational Studies</a:t>
          </a:r>
        </a:p>
        <a:p>
          <a:pPr marL="114300" lvl="1" indent="-114300" algn="l" defTabSz="666750">
            <a:lnSpc>
              <a:spcPct val="90000"/>
            </a:lnSpc>
            <a:spcBef>
              <a:spcPct val="0"/>
            </a:spcBef>
            <a:spcAft>
              <a:spcPct val="15000"/>
            </a:spcAft>
            <a:buChar char="•"/>
          </a:pPr>
          <a:r>
            <a:rPr lang="en-US" sz="1500" kern="1200" dirty="0"/>
            <a:t>Case-Control</a:t>
          </a:r>
        </a:p>
        <a:p>
          <a:pPr marL="114300" lvl="1" indent="-114300" algn="l" defTabSz="666750">
            <a:lnSpc>
              <a:spcPct val="90000"/>
            </a:lnSpc>
            <a:spcBef>
              <a:spcPct val="0"/>
            </a:spcBef>
            <a:spcAft>
              <a:spcPct val="15000"/>
            </a:spcAft>
            <a:buChar char="•"/>
          </a:pPr>
          <a:r>
            <a:rPr lang="en-US" sz="1500" kern="1200" dirty="0"/>
            <a:t>Cohort</a:t>
          </a:r>
        </a:p>
      </dsp:txBody>
      <dsp:txXfrm>
        <a:off x="4056372" y="3504130"/>
        <a:ext cx="2605976" cy="1221318"/>
      </dsp:txXfrm>
    </dsp:sp>
    <dsp:sp modelId="{5E2851BC-B364-9B4C-AE27-7C578AF0291A}">
      <dsp:nvSpPr>
        <dsp:cNvPr id="0" name=""/>
        <dsp:cNvSpPr/>
      </dsp:nvSpPr>
      <dsp:spPr>
        <a:xfrm>
          <a:off x="5942438" y="1840153"/>
          <a:ext cx="1521540" cy="1521540"/>
        </a:xfrm>
        <a:prstGeom prst="downArrow">
          <a:avLst>
            <a:gd name="adj1" fmla="val 55000"/>
            <a:gd name="adj2" fmla="val 45000"/>
          </a:avLst>
        </a:prstGeom>
        <a:solidFill>
          <a:schemeClr val="bg1">
            <a:alpha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6284784" y="1840153"/>
        <a:ext cx="836848" cy="114495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163461-5150-A04F-A04C-87BFA7065A88}">
      <dsp:nvSpPr>
        <dsp:cNvPr id="0" name=""/>
        <dsp:cNvSpPr/>
      </dsp:nvSpPr>
      <dsp:spPr>
        <a:xfrm>
          <a:off x="9559" y="0"/>
          <a:ext cx="8234559" cy="1650999"/>
        </a:xfrm>
        <a:prstGeom prst="roundRect">
          <a:avLst>
            <a:gd name="adj" fmla="val 10000"/>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Ideal Randomized Experiments</a:t>
          </a:r>
        </a:p>
        <a:p>
          <a:pPr marL="0" lvl="0" indent="0" algn="l" defTabSz="1066800">
            <a:lnSpc>
              <a:spcPct val="90000"/>
            </a:lnSpc>
            <a:spcBef>
              <a:spcPct val="0"/>
            </a:spcBef>
            <a:spcAft>
              <a:spcPct val="35000"/>
            </a:spcAft>
            <a:buNone/>
          </a:pPr>
          <a:r>
            <a:rPr lang="en-US" sz="2400" i="1" kern="1200" dirty="0"/>
            <a:t>+ standardization or IPW (using a pseudo-population)</a:t>
          </a:r>
          <a:endParaRPr lang="en-US" sz="2400" kern="1200" dirty="0"/>
        </a:p>
        <a:p>
          <a:pPr marL="228600" lvl="1" indent="-228600" algn="l" defTabSz="1066800">
            <a:lnSpc>
              <a:spcPct val="90000"/>
            </a:lnSpc>
            <a:spcBef>
              <a:spcPct val="0"/>
            </a:spcBef>
            <a:spcAft>
              <a:spcPct val="15000"/>
            </a:spcAft>
            <a:buChar char="•"/>
          </a:pPr>
          <a:r>
            <a:rPr lang="en-US" sz="2400" kern="1200" dirty="0"/>
            <a:t>Can compute average causal effects</a:t>
          </a:r>
        </a:p>
      </dsp:txBody>
      <dsp:txXfrm>
        <a:off x="57915" y="48356"/>
        <a:ext cx="6243845" cy="1554287"/>
      </dsp:txXfrm>
    </dsp:sp>
    <dsp:sp modelId="{C4FED8EE-D77E-914F-8922-009D311EF504}">
      <dsp:nvSpPr>
        <dsp:cNvPr id="0" name=""/>
        <dsp:cNvSpPr/>
      </dsp:nvSpPr>
      <dsp:spPr>
        <a:xfrm>
          <a:off x="873679" y="1926166"/>
          <a:ext cx="7325208" cy="1650999"/>
        </a:xfrm>
        <a:prstGeom prst="roundRect">
          <a:avLst>
            <a:gd name="adj" fmla="val 10000"/>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Conceptualize Target Trial</a:t>
          </a:r>
        </a:p>
        <a:p>
          <a:pPr marL="228600" lvl="1" indent="-228600" algn="l" defTabSz="1111250">
            <a:lnSpc>
              <a:spcPct val="90000"/>
            </a:lnSpc>
            <a:spcBef>
              <a:spcPct val="0"/>
            </a:spcBef>
            <a:spcAft>
              <a:spcPct val="15000"/>
            </a:spcAft>
            <a:buChar char="•"/>
          </a:pPr>
          <a:r>
            <a:rPr lang="en-US" sz="2500" kern="1200" dirty="0"/>
            <a:t>Fulfill Identifiability Criteria</a:t>
          </a:r>
        </a:p>
        <a:p>
          <a:pPr marL="228600" lvl="1" indent="-228600" algn="l" defTabSz="1111250">
            <a:lnSpc>
              <a:spcPct val="90000"/>
            </a:lnSpc>
            <a:spcBef>
              <a:spcPct val="0"/>
            </a:spcBef>
            <a:spcAft>
              <a:spcPct val="15000"/>
            </a:spcAft>
            <a:buChar char="•"/>
          </a:pPr>
          <a:r>
            <a:rPr lang="en-US" sz="2500" kern="1200" dirty="0"/>
            <a:t>Minimize or eliminate Bias</a:t>
          </a:r>
        </a:p>
      </dsp:txBody>
      <dsp:txXfrm>
        <a:off x="922035" y="1974522"/>
        <a:ext cx="5509004" cy="1554287"/>
      </dsp:txXfrm>
    </dsp:sp>
    <dsp:sp modelId="{B483E7FD-0C60-EC4C-A6D7-3ADE7156D451}">
      <dsp:nvSpPr>
        <dsp:cNvPr id="0" name=""/>
        <dsp:cNvSpPr/>
      </dsp:nvSpPr>
      <dsp:spPr>
        <a:xfrm>
          <a:off x="1249281" y="3852333"/>
          <a:ext cx="7325208" cy="1650999"/>
        </a:xfrm>
        <a:prstGeom prst="roundRect">
          <a:avLst>
            <a:gd name="adj" fmla="val 10000"/>
          </a:avLst>
        </a:prstGeom>
        <a:solidFill>
          <a:schemeClr val="accent1">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Observational Studies</a:t>
          </a:r>
        </a:p>
        <a:p>
          <a:pPr marL="228600" lvl="1" indent="-228600" algn="l" defTabSz="1111250">
            <a:lnSpc>
              <a:spcPct val="90000"/>
            </a:lnSpc>
            <a:spcBef>
              <a:spcPct val="0"/>
            </a:spcBef>
            <a:spcAft>
              <a:spcPct val="15000"/>
            </a:spcAft>
            <a:buChar char="•"/>
          </a:pPr>
          <a:r>
            <a:rPr lang="en-US" sz="2500" kern="1200" dirty="0"/>
            <a:t>Case-Control</a:t>
          </a:r>
        </a:p>
        <a:p>
          <a:pPr marL="228600" lvl="1" indent="-228600" algn="l" defTabSz="1111250">
            <a:lnSpc>
              <a:spcPct val="90000"/>
            </a:lnSpc>
            <a:spcBef>
              <a:spcPct val="0"/>
            </a:spcBef>
            <a:spcAft>
              <a:spcPct val="15000"/>
            </a:spcAft>
            <a:buChar char="•"/>
          </a:pPr>
          <a:r>
            <a:rPr lang="en-US" sz="2500" kern="1200" dirty="0"/>
            <a:t>Cohort</a:t>
          </a:r>
        </a:p>
      </dsp:txBody>
      <dsp:txXfrm>
        <a:off x="1297637" y="3900689"/>
        <a:ext cx="5509004" cy="1554287"/>
      </dsp:txXfrm>
    </dsp:sp>
    <dsp:sp modelId="{B9FB1282-03E8-BB48-A564-DB54A7E69A0D}">
      <dsp:nvSpPr>
        <dsp:cNvPr id="0" name=""/>
        <dsp:cNvSpPr/>
      </dsp:nvSpPr>
      <dsp:spPr>
        <a:xfrm>
          <a:off x="6479396" y="1252008"/>
          <a:ext cx="1073149" cy="1073149"/>
        </a:xfrm>
        <a:prstGeom prst="downArrow">
          <a:avLst>
            <a:gd name="adj1" fmla="val 55000"/>
            <a:gd name="adj2" fmla="val 45000"/>
          </a:avLst>
        </a:prstGeom>
        <a:solidFill>
          <a:schemeClr val="bg1">
            <a:alpha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6720855" y="1252008"/>
        <a:ext cx="590231" cy="807545"/>
      </dsp:txXfrm>
    </dsp:sp>
    <dsp:sp modelId="{3CFC1840-CC4B-3643-BD70-5E0132EE2331}">
      <dsp:nvSpPr>
        <dsp:cNvPr id="0" name=""/>
        <dsp:cNvSpPr/>
      </dsp:nvSpPr>
      <dsp:spPr>
        <a:xfrm>
          <a:off x="7125738" y="3167168"/>
          <a:ext cx="1073149" cy="1073149"/>
        </a:xfrm>
        <a:prstGeom prst="downArrow">
          <a:avLst>
            <a:gd name="adj1" fmla="val 55000"/>
            <a:gd name="adj2" fmla="val 45000"/>
          </a:avLst>
        </a:prstGeom>
        <a:solidFill>
          <a:schemeClr val="accent1">
            <a:tint val="40000"/>
            <a:hueOff val="0"/>
            <a:satOff val="0"/>
            <a:lumOff val="0"/>
            <a:alpha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7367197" y="3167168"/>
        <a:ext cx="590231" cy="80754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30B1AB-EA66-F74B-AB2D-C7161EDF5353}">
      <dsp:nvSpPr>
        <dsp:cNvPr id="0" name=""/>
        <dsp:cNvSpPr/>
      </dsp:nvSpPr>
      <dsp:spPr>
        <a:xfrm>
          <a:off x="34854" y="-15375"/>
          <a:ext cx="7564538" cy="2044123"/>
        </a:xfrm>
        <a:prstGeom prst="roundRect">
          <a:avLst>
            <a:gd name="adj" fmla="val 10000"/>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Ideal Randomized Experiments</a:t>
          </a:r>
        </a:p>
        <a:p>
          <a:pPr marL="0" lvl="0" indent="0" algn="l" defTabSz="1066800">
            <a:lnSpc>
              <a:spcPct val="90000"/>
            </a:lnSpc>
            <a:spcBef>
              <a:spcPct val="0"/>
            </a:spcBef>
            <a:spcAft>
              <a:spcPct val="35000"/>
            </a:spcAft>
            <a:buNone/>
          </a:pPr>
          <a:r>
            <a:rPr lang="en-US" sz="2400" i="1" kern="1200" dirty="0"/>
            <a:t>+ standardization or IPW (using a pseudo-population)</a:t>
          </a:r>
          <a:endParaRPr lang="en-US" sz="2400" kern="1200" dirty="0"/>
        </a:p>
        <a:p>
          <a:pPr marL="228600" lvl="1" indent="-228600" algn="l" defTabSz="1066800">
            <a:lnSpc>
              <a:spcPct val="90000"/>
            </a:lnSpc>
            <a:spcBef>
              <a:spcPct val="0"/>
            </a:spcBef>
            <a:spcAft>
              <a:spcPct val="15000"/>
            </a:spcAft>
            <a:buChar char="•"/>
          </a:pPr>
          <a:r>
            <a:rPr lang="en-US" sz="2400" kern="1200" dirty="0"/>
            <a:t>Can compute average causal effects</a:t>
          </a:r>
        </a:p>
      </dsp:txBody>
      <dsp:txXfrm>
        <a:off x="94724" y="44495"/>
        <a:ext cx="5377647" cy="1924383"/>
      </dsp:txXfrm>
    </dsp:sp>
    <dsp:sp modelId="{BD639DED-CBFE-3642-9E40-99A28F1511B3}">
      <dsp:nvSpPr>
        <dsp:cNvPr id="0" name=""/>
        <dsp:cNvSpPr/>
      </dsp:nvSpPr>
      <dsp:spPr>
        <a:xfrm>
          <a:off x="399611" y="1968480"/>
          <a:ext cx="8203499" cy="3132722"/>
        </a:xfrm>
        <a:prstGeom prst="roundRect">
          <a:avLst>
            <a:gd name="adj" fmla="val 10000"/>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Conceptualize Target Trial</a:t>
          </a:r>
        </a:p>
        <a:p>
          <a:pPr marL="228600" lvl="1" indent="-228600" algn="l" defTabSz="889000">
            <a:lnSpc>
              <a:spcPct val="90000"/>
            </a:lnSpc>
            <a:spcBef>
              <a:spcPct val="0"/>
            </a:spcBef>
            <a:spcAft>
              <a:spcPct val="15000"/>
            </a:spcAft>
            <a:buChar char="•"/>
          </a:pPr>
          <a:r>
            <a:rPr lang="en-US" sz="2000" kern="1200" dirty="0"/>
            <a:t>Fulfill Identifiability Criteria</a:t>
          </a:r>
        </a:p>
        <a:p>
          <a:pPr marL="228600" lvl="1" indent="-228600" algn="l" defTabSz="889000">
            <a:lnSpc>
              <a:spcPct val="90000"/>
            </a:lnSpc>
            <a:spcBef>
              <a:spcPct val="0"/>
            </a:spcBef>
            <a:spcAft>
              <a:spcPct val="15000"/>
            </a:spcAft>
            <a:buChar char="•"/>
          </a:pPr>
          <a:r>
            <a:rPr lang="en-US" sz="2000" kern="1200" dirty="0"/>
            <a:t>Minimize or eliminate Bias</a:t>
          </a:r>
        </a:p>
        <a:p>
          <a:pPr marL="457200" lvl="2" indent="-228600" algn="l" defTabSz="889000">
            <a:lnSpc>
              <a:spcPct val="90000"/>
            </a:lnSpc>
            <a:spcBef>
              <a:spcPct val="0"/>
            </a:spcBef>
            <a:spcAft>
              <a:spcPct val="15000"/>
            </a:spcAft>
            <a:buChar char="•"/>
          </a:pPr>
          <a:r>
            <a:rPr lang="en-US" sz="2000" kern="1200" dirty="0"/>
            <a:t>DAGs - to identify bias</a:t>
          </a:r>
        </a:p>
        <a:p>
          <a:pPr marL="457200" lvl="2" indent="-228600" algn="l" defTabSz="889000">
            <a:lnSpc>
              <a:spcPct val="90000"/>
            </a:lnSpc>
            <a:spcBef>
              <a:spcPct val="0"/>
            </a:spcBef>
            <a:spcAft>
              <a:spcPct val="15000"/>
            </a:spcAft>
            <a:buChar char="•"/>
          </a:pPr>
          <a:r>
            <a:rPr lang="en-US" sz="2000" kern="1200" dirty="0"/>
            <a:t>Case-Control – Matching, stratified analyses</a:t>
          </a:r>
        </a:p>
        <a:p>
          <a:pPr marL="457200" lvl="2" indent="-228600" algn="l" defTabSz="889000">
            <a:lnSpc>
              <a:spcPct val="90000"/>
            </a:lnSpc>
            <a:spcBef>
              <a:spcPct val="0"/>
            </a:spcBef>
            <a:spcAft>
              <a:spcPct val="15000"/>
            </a:spcAft>
            <a:buChar char="•"/>
          </a:pPr>
          <a:r>
            <a:rPr lang="en-US" sz="2000" kern="1200" dirty="0">
              <a:solidFill>
                <a:schemeClr val="bg1"/>
              </a:solidFill>
            </a:rPr>
            <a:t>Cohort</a:t>
          </a:r>
          <a:r>
            <a:rPr lang="en-US" sz="2000" kern="1200" dirty="0"/>
            <a:t> – Stratified analyses</a:t>
          </a:r>
        </a:p>
        <a:p>
          <a:pPr marL="685800" lvl="3" indent="-228600" algn="l" defTabSz="889000">
            <a:lnSpc>
              <a:spcPct val="90000"/>
            </a:lnSpc>
            <a:spcBef>
              <a:spcPct val="0"/>
            </a:spcBef>
            <a:spcAft>
              <a:spcPct val="15000"/>
            </a:spcAft>
            <a:buChar char="•"/>
          </a:pPr>
          <a:r>
            <a:rPr lang="en-US" sz="2000" kern="1200" dirty="0">
              <a:solidFill>
                <a:schemeClr val="bg1"/>
              </a:solidFill>
            </a:rPr>
            <a:t>Alignment of T</a:t>
          </a:r>
          <a:r>
            <a:rPr lang="en-US" sz="2000" kern="1200" baseline="-25000" dirty="0">
              <a:solidFill>
                <a:schemeClr val="bg1"/>
              </a:solidFill>
            </a:rPr>
            <a:t>0</a:t>
          </a:r>
          <a:r>
            <a:rPr lang="en-US" sz="2000" kern="1200" dirty="0">
              <a:solidFill>
                <a:schemeClr val="bg1"/>
              </a:solidFill>
            </a:rPr>
            <a:t>, E, A</a:t>
          </a:r>
        </a:p>
        <a:p>
          <a:pPr marL="457200" lvl="2" indent="-228600" algn="l" defTabSz="889000">
            <a:lnSpc>
              <a:spcPct val="90000"/>
            </a:lnSpc>
            <a:spcBef>
              <a:spcPct val="0"/>
            </a:spcBef>
            <a:spcAft>
              <a:spcPct val="15000"/>
            </a:spcAft>
            <a:buChar char="•"/>
          </a:pPr>
          <a:r>
            <a:rPr lang="en-US" sz="2000" kern="1200" dirty="0"/>
            <a:t>Quantitative Bias Analysis - how bad is the bias?</a:t>
          </a:r>
        </a:p>
        <a:p>
          <a:pPr marL="228600" lvl="1" indent="-228600" algn="l" defTabSz="889000">
            <a:lnSpc>
              <a:spcPct val="90000"/>
            </a:lnSpc>
            <a:spcBef>
              <a:spcPct val="0"/>
            </a:spcBef>
            <a:spcAft>
              <a:spcPct val="15000"/>
            </a:spcAft>
            <a:buChar char="•"/>
          </a:pPr>
          <a:r>
            <a:rPr lang="en-US" sz="2000" kern="1200" dirty="0"/>
            <a:t>Interaction / Effect Modification</a:t>
          </a:r>
        </a:p>
      </dsp:txBody>
      <dsp:txXfrm>
        <a:off x="491365" y="2060234"/>
        <a:ext cx="5868281" cy="2949214"/>
      </dsp:txXfrm>
    </dsp:sp>
    <dsp:sp modelId="{6C49FE85-8727-2546-B47F-04B67B423D7E}">
      <dsp:nvSpPr>
        <dsp:cNvPr id="0" name=""/>
        <dsp:cNvSpPr/>
      </dsp:nvSpPr>
      <dsp:spPr>
        <a:xfrm>
          <a:off x="2336097" y="5108809"/>
          <a:ext cx="6374428" cy="1380797"/>
        </a:xfrm>
        <a:prstGeom prst="roundRect">
          <a:avLst>
            <a:gd name="adj" fmla="val 10000"/>
          </a:avLst>
        </a:prstGeom>
        <a:solidFill>
          <a:schemeClr val="accent1">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Observational Studies</a:t>
          </a:r>
        </a:p>
        <a:p>
          <a:pPr marL="171450" lvl="1" indent="-171450" algn="l" defTabSz="800100">
            <a:lnSpc>
              <a:spcPct val="90000"/>
            </a:lnSpc>
            <a:spcBef>
              <a:spcPct val="0"/>
            </a:spcBef>
            <a:spcAft>
              <a:spcPct val="15000"/>
            </a:spcAft>
            <a:buChar char="•"/>
          </a:pPr>
          <a:r>
            <a:rPr lang="en-US" sz="1800" kern="1200" dirty="0"/>
            <a:t>Case-Control</a:t>
          </a:r>
        </a:p>
        <a:p>
          <a:pPr marL="171450" lvl="1" indent="-171450" algn="l" defTabSz="800100">
            <a:lnSpc>
              <a:spcPct val="90000"/>
            </a:lnSpc>
            <a:spcBef>
              <a:spcPct val="0"/>
            </a:spcBef>
            <a:spcAft>
              <a:spcPct val="15000"/>
            </a:spcAft>
            <a:buChar char="•"/>
          </a:pPr>
          <a:r>
            <a:rPr lang="en-US" sz="1800" kern="1200" dirty="0"/>
            <a:t>Cohort</a:t>
          </a:r>
        </a:p>
      </dsp:txBody>
      <dsp:txXfrm>
        <a:off x="2376539" y="5149251"/>
        <a:ext cx="4621584" cy="1299913"/>
      </dsp:txXfrm>
    </dsp:sp>
    <dsp:sp modelId="{90407CE8-5BD6-0F4A-83EE-C0FDC5B50636}">
      <dsp:nvSpPr>
        <dsp:cNvPr id="0" name=""/>
        <dsp:cNvSpPr/>
      </dsp:nvSpPr>
      <dsp:spPr>
        <a:xfrm rot="10800000">
          <a:off x="6080735" y="903005"/>
          <a:ext cx="1288704" cy="1288704"/>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6370693" y="1221959"/>
        <a:ext cx="708788" cy="969750"/>
      </dsp:txXfrm>
    </dsp:sp>
    <dsp:sp modelId="{83F699AF-B6CE-D340-8ADB-4D01A06F3CB5}">
      <dsp:nvSpPr>
        <dsp:cNvPr id="0" name=""/>
        <dsp:cNvSpPr/>
      </dsp:nvSpPr>
      <dsp:spPr>
        <a:xfrm rot="10800000">
          <a:off x="6901994" y="4322603"/>
          <a:ext cx="1288704" cy="1288704"/>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7191952" y="4641557"/>
        <a:ext cx="708788" cy="969750"/>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4" name="Straight Connector 43"/>
          <p:cNvCxnSpPr/>
          <p:nvPr/>
        </p:nvCxnSpPr>
        <p:spPr>
          <a:xfrm>
            <a:off x="485775" y="9085263"/>
            <a:ext cx="634047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sldNum="0"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3T00:32:27.761"/>
    </inkml:context>
    <inkml:brush xml:id="br0">
      <inkml:brushProperty name="width" value="0.2" units="cm"/>
      <inkml:brushProperty name="height" value="0.4" units="cm"/>
      <inkml:brushProperty name="color" value="#00FDFF"/>
      <inkml:brushProperty name="tip" value="rectangle"/>
      <inkml:brushProperty name="rasterOp" value="maskPen"/>
    </inkml:brush>
  </inkml:definitions>
  <inkml:trace contextRef="#ctx0" brushRef="#br0">1 103,'40'-6,"-11"-4,-7 9,-11-4,0 0,7-2,-6 0,6 2,-7 0,0-1,0-1,0 2,0 5,0 0,0 0,0-5,0 4,1-4,-1 5,0-5,0 4,0-4,0 0,0 4,0-4,0 5,0 0,0 0,0 0,0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3T00:32:46.366"/>
    </inkml:context>
    <inkml:brush xml:id="br0">
      <inkml:brushProperty name="width" value="0.2" units="cm"/>
      <inkml:brushProperty name="height" value="0.4" units="cm"/>
      <inkml:brushProperty name="color" value="#00FDFF"/>
      <inkml:brushProperty name="tip" value="rectangle"/>
      <inkml:brushProperty name="rasterOp" value="maskPen"/>
    </inkml:brush>
  </inkml:definitions>
  <inkml:trace contextRef="#ctx0" brushRef="#br0">1 10,'35'-8,"-5"6,-19 4,-5 14,5-2,-10 5,5-2,-6-6,0 0,0 1,0-1,5 0,-4 0,14-5,-8-1,4 0,4-4,-3 4</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3T00:32:48.678"/>
    </inkml:context>
    <inkml:brush xml:id="br0">
      <inkml:brushProperty name="width" value="0.2" units="cm"/>
      <inkml:brushProperty name="height" value="0.4" units="cm"/>
      <inkml:brushProperty name="color" value="#00FDFF"/>
      <inkml:brushProperty name="tip" value="rectangle"/>
      <inkml:brushProperty name="rasterOp" value="maskPen"/>
    </inkml:brush>
  </inkml:definitions>
  <inkml:trace contextRef="#ctx0" brushRef="#br0">0 244,'19'26,"-5"-4,-9-11,-3 0,12 0,-6-5,8 4,-5-4,0 0,0-1,0-5,6-11,23-24,0-5,9-3,-4-2,-9 21,-4-12,0 9,-12 7,-1 8,-2 1,-6 10,-5-9,44-7,-39 8,33-7</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3T00:32:50.619"/>
    </inkml:context>
    <inkml:brush xml:id="br0">
      <inkml:brushProperty name="width" value="0.2" units="cm"/>
      <inkml:brushProperty name="height" value="0.4" units="cm"/>
      <inkml:brushProperty name="color" value="#00FDFF"/>
      <inkml:brushProperty name="tip" value="rectangle"/>
      <inkml:brushProperty name="rasterOp" value="maskPen"/>
    </inkml:brush>
  </inkml:definitions>
  <inkml:trace contextRef="#ctx0" brushRef="#br0">0 13,'56'-7,"1"1,-29 6,13 0,-20 0,11 0,-20 0,6 0,-7 0,0 0,0 0,0 5,0-4,-21 21,6-13,-27 37,23-34,-7 16</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3T00:33:00.603"/>
    </inkml:context>
    <inkml:brush xml:id="br0">
      <inkml:brushProperty name="width" value="0.2" units="cm"/>
      <inkml:brushProperty name="height" value="0.4" units="cm"/>
      <inkml:brushProperty name="color" value="#FFFC00"/>
      <inkml:brushProperty name="tip" value="rectangle"/>
      <inkml:brushProperty name="rasterOp" value="maskPen"/>
    </inkml:brush>
  </inkml:definitions>
  <inkml:trace contextRef="#ctx0" brushRef="#br0">1 1,'0'0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3T00:33:19.525"/>
    </inkml:context>
    <inkml:brush xml:id="br0">
      <inkml:brushProperty name="width" value="0.2" units="cm"/>
      <inkml:brushProperty name="height" value="0.4" units="cm"/>
      <inkml:brushProperty name="color" value="#FFFC00"/>
      <inkml:brushProperty name="tip" value="rectangle"/>
      <inkml:brushProperty name="rasterOp" value="maskPen"/>
    </inkml:brush>
  </inkml:definitions>
  <inkml:trace contextRef="#ctx0" brushRef="#br0">1 144,'57'-41,"-7"3,-31 19,13 6,-11 2,12 10,1-11,1 10,0-4,-1 6,-15 0,4 0,-10 0,11 0,-12 0,6 0,-7 0,0 0,0 0,0 0,0 0,0 0,0 0,0 0,0 0,1 5,-31 26,18-19,-23 18</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3T00:33:21.593"/>
    </inkml:context>
    <inkml:brush xml:id="br0">
      <inkml:brushProperty name="width" value="0.2" units="cm"/>
      <inkml:brushProperty name="height" value="0.4" units="cm"/>
      <inkml:brushProperty name="color" value="#FFFC00"/>
      <inkml:brushProperty name="tip" value="rectangle"/>
      <inkml:brushProperty name="rasterOp" value="maskPen"/>
    </inkml:brush>
  </inkml:definitions>
  <inkml:trace contextRef="#ctx0" brushRef="#br0">1 114,'36'0,"5"0,-13-6,-1 0,5-7,-18 1,18-1,-19 1,28-2,-10 7,14-6,-4 12,-20-5,19 6,-26 0,18 0,-19 0,4 0,-6-5,0 4,0-4,0 5,0 0,0 0,1 0,-1 0,0 0,0 5,0-4,0 4,0-5,0 0,0 0,0 5,0-4,0 4,0-5,0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3T00:33:24.018"/>
    </inkml:context>
    <inkml:brush xml:id="br0">
      <inkml:brushProperty name="width" value="0.2" units="cm"/>
      <inkml:brushProperty name="height" value="0.4" units="cm"/>
      <inkml:brushProperty name="color" value="#FFFC00"/>
      <inkml:brushProperty name="tip" value="rectangle"/>
      <inkml:brushProperty name="rasterOp" value="maskPen"/>
    </inkml:brush>
  </inkml:definitions>
  <inkml:trace contextRef="#ctx0" brushRef="#br0">1 1,'55'0,"3"0,-23 0,8 0,-7 0,-3 5,0-3,-12 3,11-5,-19 5,4-3,-6 2,0-4,0 0,0 0,0 0,1 0,-1 0,0 0,-18 20,9-11,-15 12,13-16</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3T00:33:26.478"/>
    </inkml:context>
    <inkml:brush xml:id="br0">
      <inkml:brushProperty name="width" value="0.2" units="cm"/>
      <inkml:brushProperty name="height" value="0.4" units="cm"/>
      <inkml:brushProperty name="color" value="#FFFC00"/>
      <inkml:brushProperty name="tip" value="rectangle"/>
      <inkml:brushProperty name="rasterOp" value="maskPen"/>
    </inkml:brush>
  </inkml:definitions>
  <inkml:trace contextRef="#ctx0" brushRef="#br0">1 179,'49'0,"9"7,-21-5,14 12,-16-13,55 6,-33-29,34 4,-54-18,-4 9,-7 1,7 5,-12 4,5 4,-9 1,-4 6,4 0,-6 6,0 0,0-5,-46 30,-39 26,13-11,22-16,-20 15,1 0,-1 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3T00:33:28.791"/>
    </inkml:context>
    <inkml:brush xml:id="br0">
      <inkml:brushProperty name="width" value="0.2" units="cm"/>
      <inkml:brushProperty name="height" value="0.4" units="cm"/>
      <inkml:brushProperty name="color" value="#FFFC00"/>
      <inkml:brushProperty name="tip" value="rectangle"/>
      <inkml:brushProperty name="rasterOp" value="maskPen"/>
    </inkml:brush>
  </inkml:definitions>
  <inkml:trace contextRef="#ctx0" brushRef="#br0">0 160,'52'-14,"1"0,31-17,-51 16,0-4,-5 0,5 10,-8-8,-6 16,13-12,-3 12,6-6,-1 7,-9 0,-6 0,5 0,-11 0,4 0,-6 0,0 0,0 0,0 0,0 0,-5 12,-1 2</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3T00:33:31.386"/>
    </inkml:context>
    <inkml:brush xml:id="br0">
      <inkml:brushProperty name="width" value="0.2" units="cm"/>
      <inkml:brushProperty name="height" value="0.4" units="cm"/>
      <inkml:brushProperty name="color" value="#FFFC00"/>
      <inkml:brushProperty name="tip" value="rectangle"/>
      <inkml:brushProperty name="rasterOp" value="maskPen"/>
    </inkml:brush>
  </inkml:definitions>
  <inkml:trace contextRef="#ctx0" brushRef="#br0">0 0,'54'0,"-10"6,-11-5,10 12,-6-5,8 1,-4-3,-13-6,5 0,-8 0,-6 0,-1 0,-7 0,0 0,0 0,0 0,0 0,0 0,0 0,0 0,0 0,0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3T00:32:31"/>
    </inkml:context>
    <inkml:brush xml:id="br0">
      <inkml:brushProperty name="width" value="0.2" units="cm"/>
      <inkml:brushProperty name="height" value="0.4" units="cm"/>
      <inkml:brushProperty name="color" value="#00FDFF"/>
      <inkml:brushProperty name="tip" value="rectangle"/>
      <inkml:brushProperty name="rasterOp" value="maskPen"/>
    </inkml:brush>
  </inkml:definitions>
  <inkml:trace contextRef="#ctx0" brushRef="#br0">1 37,'51'0,"-9"-6,-15 5,-3-5,-5 6,0 0,5 0,-5 0,6-5,-6 3,5-4,-11 6,4-5,-6 4,0-4,0 5,-4 15,-2-6,-1 7,3-12,4-4</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3T00:33:33.227"/>
    </inkml:context>
    <inkml:brush xml:id="br0">
      <inkml:brushProperty name="width" value="0.2" units="cm"/>
      <inkml:brushProperty name="height" value="0.4" units="cm"/>
      <inkml:brushProperty name="color" value="#FFFC00"/>
      <inkml:brushProperty name="tip" value="rectangle"/>
      <inkml:brushProperty name="rasterOp" value="maskPen"/>
    </inkml:brush>
  </inkml:definitions>
  <inkml:trace contextRef="#ctx0" brushRef="#br0">1 92,'53'-6,"2"1,9 12,-7-15,3-3,28 5,-27-8,-2-1,16-2,-20 8,-16 1,-14 8,-8 0,-4 5,5-3,-12 7,4-7,-4 3</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3T00:33:35.088"/>
    </inkml:context>
    <inkml:brush xml:id="br0">
      <inkml:brushProperty name="width" value="0.2" units="cm"/>
      <inkml:brushProperty name="height" value="0.4" units="cm"/>
      <inkml:brushProperty name="color" value="#FFFC00"/>
      <inkml:brushProperty name="tip" value="rectangle"/>
      <inkml:brushProperty name="rasterOp" value="maskPen"/>
    </inkml:brush>
  </inkml:definitions>
  <inkml:trace contextRef="#ctx0" brushRef="#br0">1 174,'29'0,"3"0,-19 0,11 0,-11 0,4 0,-11 5,-7 19,-5-9,-7 20,7-16,-5 0,10-1,20-63,-1 18,21-40,-13 33,-6 9,4-1,-11 7,11-5,-11 16,-1-8,-2 15,-4-4,10 5,-3 0,3 0,-5 0,0 0,0-5,0 4,0-4,0 5,0 0,0 0,0 0,0 0,0 0,-12 38,4-28,-10 28</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3T00:33:38.686"/>
    </inkml:context>
    <inkml:brush xml:id="br0">
      <inkml:brushProperty name="width" value="0.2" units="cm"/>
      <inkml:brushProperty name="height" value="0.4" units="cm"/>
      <inkml:brushProperty name="color" value="#FFFC00"/>
      <inkml:brushProperty name="tip" value="rectangle"/>
      <inkml:brushProperty name="rasterOp" value="maskPen"/>
    </inkml:brush>
  </inkml:definitions>
  <inkml:trace contextRef="#ctx0" brushRef="#br0">2 268,'25'11,"-6"-3,-19 10,0-7,0 0,0 0,5 0,1 0,1 6,-3 20,-4-8,0 14,0-18,0 1,0-1,-5-6,4-1,-4-1,10-9,8 9,-1-11,6 1,-7-2,0-5,0 0,0 0,0 0,0 0,0 0,0 5,0-4,0 4,0-5,0 0,1 0,-1 0,0 0,0 0,0 0,0 0,0 0,-5-10,-1 2,0-8,-4 5,4 0,-5 0,0-1,5 1,-4 0,4 0,-5-1,0 1,0 0,-5 0,4-7,7-1,3-7,9 1,-6 6,-5-13,-22 16,-1-5,-25 8,13 5,-13-6,20 7,-11-5,19 5,-5 0,7-3,0 9,0-9,-1 9,1-9,0 9,0-9,0 3,-1 1,1 1,5 0,-9-1,7 0,-3-4,6 4,0-6,4 1,-4 0,5 0,0-1,0-5,0 4,0-5,0 7,0-6,0 4,0-5,5 12,1 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3T00:33:40.519"/>
    </inkml:context>
    <inkml:brush xml:id="br0">
      <inkml:brushProperty name="width" value="0.2" units="cm"/>
      <inkml:brushProperty name="height" value="0.4" units="cm"/>
      <inkml:brushProperty name="color" value="#FFFC00"/>
      <inkml:brushProperty name="tip" value="rectangle"/>
      <inkml:brushProperty name="rasterOp" value="maskPen"/>
    </inkml:brush>
  </inkml:definitions>
  <inkml:trace contextRef="#ctx0" brushRef="#br0">0 235,'59'-36,"0"1,0 0,-1 4,18-17,1-1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3T00:33:43.337"/>
    </inkml:context>
    <inkml:brush xml:id="br0">
      <inkml:brushProperty name="width" value="0.2" units="cm"/>
      <inkml:brushProperty name="height" value="0.4" units="cm"/>
      <inkml:brushProperty name="color" value="#FFFC00"/>
      <inkml:brushProperty name="tip" value="rectangle"/>
      <inkml:brushProperty name="rasterOp" value="maskPen"/>
    </inkml:brush>
  </inkml:definitions>
  <inkml:trace contextRef="#ctx0" brushRef="#br0">1 1,'12'25,"-2"4,-10-17,0 12,0-11,0 4,0-6,5-5,6 4,1-9,4 4,-5-5,0 0,0 0,0 0,0 0,0 5,0-4,1 4,-1-5,0 0,0 5,6-3,-4 2,11-4,-12 0,20 0,-17 0,16 0,-18 0,11 0,-12 0,6 0,-7 0,-5-5,-1-1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3T00:33:46.144"/>
    </inkml:context>
    <inkml:brush xml:id="br0">
      <inkml:brushProperty name="width" value="0.2" units="cm"/>
      <inkml:brushProperty name="height" value="0.4" units="cm"/>
      <inkml:brushProperty name="color" value="#FFFC00"/>
      <inkml:brushProperty name="tip" value="rectangle"/>
      <inkml:brushProperty name="rasterOp" value="maskPen"/>
    </inkml:brush>
  </inkml:definitions>
  <inkml:trace contextRef="#ctx0" brushRef="#br0">0 91,'56'0,"0"0,7-7,-4 4,-3-3,-10-8,16-2,-7 0,0 7,-3 2,-16 1,-3 5,-14-5,5 6,-12 0,12 0,-11 0,4 0,-6 0,0 0,0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3T00:33:47.773"/>
    </inkml:context>
    <inkml:brush xml:id="br0">
      <inkml:brushProperty name="width" value="0.2" units="cm"/>
      <inkml:brushProperty name="height" value="0.4" units="cm"/>
      <inkml:brushProperty name="color" value="#FFFC00"/>
      <inkml:brushProperty name="tip" value="rectangle"/>
      <inkml:brushProperty name="rasterOp" value="maskPen"/>
    </inkml:brush>
  </inkml:definitions>
  <inkml:trace contextRef="#ctx0" brushRef="#br0">1 14,'55'14,"3"-6,-31 3,6-4,1 6,-7-5,6 4,-14-6,5 1,-11 3,4-9,-6 9,0-9,0 4,0 0,0-4,0 4,1-5,-1 5,14-10,-3-11,12-7,-13-11,3 9,-9-1,2 12,-10 14,-19 26,8-5,-13-2,17-15,0-9</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3T00:33:48.305"/>
    </inkml:context>
    <inkml:brush xml:id="br0">
      <inkml:brushProperty name="width" value="0.2" units="cm"/>
      <inkml:brushProperty name="height" value="0.4" units="cm"/>
      <inkml:brushProperty name="color" value="#FFFC00"/>
      <inkml:brushProperty name="tip" value="rectangle"/>
      <inkml:brushProperty name="rasterOp" value="maskPen"/>
    </inkml:brush>
  </inkml:definitions>
  <inkml:trace contextRef="#ctx0" brushRef="#br0">1 1,'0'0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9-02-06T14:38:15.243"/>
    </inkml:context>
    <inkml:brush xml:id="br0">
      <inkml:brushProperty name="width" value="0.05" units="cm"/>
      <inkml:brushProperty name="height" value="0.05" units="cm"/>
    </inkml:brush>
  </inkml:definitions>
  <inkml:trace contextRef="#ctx0" brushRef="#br0">58 14 4608 0 0,'-5'0'167'0'0,"0"0"0"0"0,0 0 0 0 0,0 1 1 0 0,0 0-1 0 0,1-1 0 0 0,-1 2 0 0 0,0-1 0 0 0,0 1 1 0 0,0-1-1 0 0,-2 3-167 0 0,6-4 384 0 0,1 0-170 0 0,0 0-76 0 0,0 0-12 0 0,0 0-10 0 0,0 0-24 0 0,0 0-5 0 0,0 0 21 0 0,0 0 11 0 0,0 0 1 0 0,0 0-4 0 0,0 0-16 0 0,0 0-4 0 0,0 0 0 0 0,0 0-6 0 0,8 0-20 0 0,15-10 43 0 0,-15 6-295 0 0,-1 1 0 0 0,1 0 0 0 0,-1 1 0 0 0,4-1 182 0 0,-9 2-2785 0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9-02-06T14:38:17.826"/>
    </inkml:context>
    <inkml:brush xml:id="br0">
      <inkml:brushProperty name="width" value="0.05" units="cm"/>
      <inkml:brushProperty name="height" value="0.05" units="cm"/>
    </inkml:brush>
  </inkml:definitions>
  <inkml:trace contextRef="#ctx0" brushRef="#br0">13 46 2304 0 0,'-11'1'655'0'0,"11"-1"-602"0"0,0 0 0 0 0,0 0 0 0 0,0 0 1 0 0,0 0-1 0 0,0 0 0 0 0,0 0 0 0 0,-1 0 1 0 0,1 0-1 0 0,0 0 0 0 0,0 0 0 0 0,0 0 1 0 0,0 0-1 0 0,0 0 0 0 0,0 0 0 0 0,0-1 1 0 0,0 1-1 0 0,0 0 0 0 0,0 0 0 0 0,0 0 0 0 0,0 0 1 0 0,0 0-1 0 0,0 0 0 0 0,0 0 0 0 0,-1 0 1 0 0,1 0-1 0 0,0 0 0 0 0,0 0 0 0 0,0 0 1 0 0,0 0-1 0 0,0 0 0 0 0,0 0 0 0 0,0 0 1 0 0,0-1-1 0 0,0 1 0 0 0,0 0 0 0 0,0 0 0 0 0,0 0 1 0 0,0 0-1 0 0,0 0 0 0 0,0 0 0 0 0,0 0 1 0 0,0 0-1 0 0,0 0 0 0 0,0 0 0 0 0,0 0 1 0 0,0 0-1 0 0,0 0 0 0 0,0-1 0 0 0,0 1 1 0 0,0 0-1 0 0,0 0 0 0 0,0 0 0 0 0,0 0 0 0 0,1 0-53 0 0,11-11 5357 0 0,-5 6-5941 0 0,1-7 1591 0 0,13 5-200 0 0,-19 6-614 0 0,0 1-86 0 0,24-7 173 0 0,-25 7-162 0 0,26 0 1172 0 0,-9 7-1216 0 0,-14-7-31 0 0,7 0-32 0 0,2 0-27 0 0,-19 4-1755 0 0,6-4-2834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3T00:32:32.893"/>
    </inkml:context>
    <inkml:brush xml:id="br0">
      <inkml:brushProperty name="width" value="0.2" units="cm"/>
      <inkml:brushProperty name="height" value="0.4" units="cm"/>
      <inkml:brushProperty name="color" value="#00FDFF"/>
      <inkml:brushProperty name="tip" value="rectangle"/>
      <inkml:brushProperty name="rasterOp" value="maskPen"/>
    </inkml:brush>
  </inkml:definitions>
  <inkml:trace contextRef="#ctx0" brushRef="#br0">0 1,'46'0,"-9"0,4 0,-13 0,5 6,0-5,-5 10,-1-9,-4 3,-4 1,7-5,-7 10,-2-10,1 4,-6 0,6-4,-7 4,0-5,0 0,0 0,0 0</inkml:trace>
</inkml:ink>
</file>

<file path=ppt/ink/ink30.xml><?xml version="1.0" encoding="utf-8"?>
<inkml:ink xmlns:inkml="http://www.w3.org/2003/InkML">
  <inkml:definitions>
    <inkml:context xml:id="ctx0">
      <inkml:inkSource xml:id="inkSrc0">
        <inkml:traceFormat>
          <inkml:channel name="X" type="integer" max="9600" units="cm"/>
          <inkml:channel name="Y" type="integer" max="7200" units="cm"/>
          <inkml:channel name="T" type="integer" max="2.14748E9" units="dev"/>
        </inkml:traceFormat>
        <inkml:channelProperties>
          <inkml:channelProperty channel="X" name="resolution" value="369.51501" units="1/cm"/>
          <inkml:channelProperty channel="Y" name="resolution" value="415.70438" units="1/cm"/>
          <inkml:channelProperty channel="T" name="resolution" value="1" units="1/dev"/>
        </inkml:channelProperties>
      </inkml:inkSource>
      <inkml:timestamp xml:id="ts0" timeString="2019-02-06T14:41:15.773"/>
    </inkml:context>
    <inkml:brush xml:id="br0">
      <inkml:brushProperty name="width" value="0.05292" units="cm"/>
      <inkml:brushProperty name="height" value="0.05292" units="cm"/>
      <inkml:brushProperty name="color" value="#002060"/>
    </inkml:brush>
  </inkml:definitions>
  <inkml:trace contextRef="#ctx0" brushRef="#br0">11471 17777 0,'-30'85'9,"30"-85"2,0 0-1,0 0 1,0 0-4,0 0 3,0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3T00:32:34.619"/>
    </inkml:context>
    <inkml:brush xml:id="br0">
      <inkml:brushProperty name="width" value="0.2" units="cm"/>
      <inkml:brushProperty name="height" value="0.4" units="cm"/>
      <inkml:brushProperty name="color" value="#00FDFF"/>
      <inkml:brushProperty name="tip" value="rectangle"/>
      <inkml:brushProperty name="rasterOp" value="maskPen"/>
    </inkml:brush>
  </inkml:definitions>
  <inkml:trace contextRef="#ctx0" brushRef="#br0">0 84,'56'0,"-7"0,-23 0,-1 0,0 0,-6 0,-1 0,-7 0,0 0,0 0,0 0,0 0,0 0,0 0,7-6,-6 0,12-7,-11 2,10-2,-10 7,5-5,-7 5,0-1,0 2,0 5,-34 32,15-13,-33 27,21-21,5-11,4-2</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3T00:32:36.292"/>
    </inkml:context>
    <inkml:brush xml:id="br0">
      <inkml:brushProperty name="width" value="0.2" units="cm"/>
      <inkml:brushProperty name="height" value="0.4" units="cm"/>
      <inkml:brushProperty name="color" value="#00FDFF"/>
      <inkml:brushProperty name="tip" value="rectangle"/>
      <inkml:brushProperty name="rasterOp" value="maskPen"/>
    </inkml:brush>
  </inkml:definitions>
  <inkml:trace contextRef="#ctx0" brushRef="#br0">0 114,'85'0,"-5"-8,-25 7,7-7,-17 8,11 1,3-2,9-6,32 0,-49-8,-30 7,18-11,-24 16,10-10,-7 7,-11 0,10-1,-11 2,-38 21,23-7,-37 18,-4 1,31-14,-37 24</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3T00:32:38.713"/>
    </inkml:context>
    <inkml:brush xml:id="br0">
      <inkml:brushProperty name="width" value="0.2" units="cm"/>
      <inkml:brushProperty name="height" value="0.4" units="cm"/>
      <inkml:brushProperty name="color" value="#00FDFF"/>
      <inkml:brushProperty name="tip" value="rectangle"/>
      <inkml:brushProperty name="rasterOp" value="maskPen"/>
    </inkml:brush>
  </inkml:definitions>
  <inkml:trace contextRef="#ctx0" brushRef="#br0">1 30,'49'0,"-1"-7,-4 5,-1-4,0 6,0-6,-7 4,-3-4,-8 6,1 0,-7 0,5 0,-12 0,6 0,-7 0,0 0,0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3T00:32:40.411"/>
    </inkml:context>
    <inkml:brush xml:id="br0">
      <inkml:brushProperty name="width" value="0.2" units="cm"/>
      <inkml:brushProperty name="height" value="0.4" units="cm"/>
      <inkml:brushProperty name="color" value="#00FDFF"/>
      <inkml:brushProperty name="tip" value="rectangle"/>
      <inkml:brushProperty name="rasterOp" value="maskPen"/>
    </inkml:brush>
  </inkml:definitions>
  <inkml:trace contextRef="#ctx0" brushRef="#br0">0 15,'62'0,"-5"-6,-4 4,-16-4,14 6,-16 0,-6 0,3 5,-13-3,0 8,-1-8,-1 8,-4-8,4 3,-6-5,0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3T00:32:42.415"/>
    </inkml:context>
    <inkml:brush xml:id="br0">
      <inkml:brushProperty name="width" value="0.2" units="cm"/>
      <inkml:brushProperty name="height" value="0.4" units="cm"/>
      <inkml:brushProperty name="color" value="#00FDFF"/>
      <inkml:brushProperty name="tip" value="rectangle"/>
      <inkml:brushProperty name="rasterOp" value="maskPen"/>
    </inkml:brush>
  </inkml:definitions>
  <inkml:trace contextRef="#ctx0" brushRef="#br0">0 39,'35'0,"2"0,-10-6,0 4,7-4,-9 0,-6 5,5-5,-12 1,6 4,-7-4,0 5,0 0,0 0,0 0,0 0,0 0,0 0,0 0,0 0,0 0,1 0,-1 0,0 0,0 0,0 5,-5 7,-23 18,-23 29,10-21,-5 6,35-39</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3T00:32:44.057"/>
    </inkml:context>
    <inkml:brush xml:id="br0">
      <inkml:brushProperty name="width" value="0.2" units="cm"/>
      <inkml:brushProperty name="height" value="0.4" units="cm"/>
      <inkml:brushProperty name="color" value="#00FDFF"/>
      <inkml:brushProperty name="tip" value="rectangle"/>
      <inkml:brushProperty name="rasterOp" value="maskPen"/>
    </inkml:brush>
  </inkml:definitions>
  <inkml:trace contextRef="#ctx0" brushRef="#br0">0 71,'39'-7,"19"-13,-35 11,20-7,-18 5,1 9,-1-4,-6 6,-2 0,-6 0,1 0,-1 0,-37 20,10 4,-20 0,23-5</inkml:trace>
</inkml:ink>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2-08T19:45:33.382"/>
    </inkml:context>
    <inkml:brush xml:id="br0">
      <inkml:brushProperty name="width" value="0.05292" units="cm"/>
      <inkml:brushProperty name="height" value="0.05292" units="cm"/>
    </inkml:brush>
  </inkml:definitions>
  <iact:action type="add" startTime="13979">
    <iact:property name="dataType"/>
    <iact:actionData xml:id="d0">
      <inkml:trace xmlns:inkml="http://www.w3.org/2003/InkML" xml:id="stk0" contextRef="#ctx0" brushRef="#br0">3618 6457 806 0,'0'0'72'2,"0"0"-58"6,0 0-14-8,0-3 0 20,0 3-32-19,0 0-8 0,0-7-3 0,0 7 0-1,0 0 43 1,0-7 8 3,-8 0 1-4,8 7 1 11,0 0 13-11,-4-4 2 6,4 4 1-6,-8-3 0 7,4-1-4-6,-4 4-1 5,1 0 0-6,-5-3 0 8,0 3 11-8,-4 3 1 8,1-3 1-8,-1 7 0 7,0-3 6-6,-3 3 0 6,3 3 1-7,-4 4 0 9,1 4-18-9,-5-1-4 7,-3 7-1-6,-4 4 0 5,-1-3-18-6,-3 6 0 11,-4 4 8-10,3 0-8 1,5 3 12-2,-4 7-2 9,3 1 0-6,-3-1 0 1,4 0 7-2,3 1 2 1,1-1 0-1,3 0 0 5,5 0-8-5,3 1-2 3,4-4 0-5,5-4 0 10,-1-3-9-10,4 0 0 5,4-4 0-5,4-3 0 12,4-4 0-12,3-3 0 3,1-4 0-3,8 1 0 9,-1-4 0-9,5 0 0 7,-1 0 0-6,1-4 0 6,3 1 12-7,-3 3 0 7,-1-4 0-5,1 0 0 4,3 1 6-6,1-1 2 7,-1-3 0-5,-3 4 0 4,3-1 6-6,-3 4 2 8,-5-3 0-8,5-1 0 7,-1 1-17-7,-3-1-3 9,3-3-8-9,-3 3 12 6,-4 1-12-6,-1-4 0 6,1 0 0-5,-4 0 0 6,-1-4 12-6,-3 4-3 6,-4 0-1-3,0 0 0 0,0 4-8-2,-8-1 0 3,0 1 0-3,-4 2 8 6,-3-2 8-6,-1 3 0 1,0 3 1-1,-4 4 0 6,-3 0 11-8,3 4 1 4,-3-5 1-2,3 1 0 6,-4 0-13-8,5 0-2 6,-1 0-1-6,0 0 0 8,1 0-2-8,3 0 0 7,-4-4 0-7,8 1 0 7,-3-4-1-3,3 3-1 2,0-3 0-5,4 3 0 3,0-3 17-2,4 4 3 7,4-1 1-9,0 1 0 4,-4-1-11-4,8 0-1 10,0 4-1-8,3-3 0 1,-3 3-10-3,8 0-8 8,-4-4 12-8,3 0-12 7,1 4 9-3,0 0-9 0,3-3 0-1,-3-1 9 2,-4 4-9-3,3-4 8 3,1 1-8-3,0-1 8 5,-1 1-8-6,-3-1 0 4,0 4 0-3,-4 3 8 6,3 4-8-8,-7-3 10 5,4 6-10-3,-8 0 10 5,4 1-10-5,-4 3 12 2,-4-1-12-2,-4 1 12 4,-3 7 4-6,-1-4 0 7,-4 4 1-7,-3 7 0 8,-1 0-17-8,0 0-12 7,-3 3 1-7,-5 4 1 9,1-4 10-7,0 4 0 4,-1-1 0-4,1 1 0 2,-1 3 12-2,5-3-3 5,-1 3 0-5,5-6 0 2,3 2-9-2,8-6-12 3,0-4 2-1,8 1 1 1,4-8 9-3,4 0 0 1,0-3 0 0,0 0 0 3,3-4 16-3,5 1 1 0,-4 3 1-1,7-1 0 9,1 1-18-11,4 0 10 3,-1-4-10-1,5 1 8 6,-1-1-8-6,4 1 12 2,5-5-12-2,7 5 12 4,4-8-12-3,12 1 10 1,3-1-10-2,5 0 10 15,11-6-30-16,5-1-5-1,3-3-2 2,12-3-650 5,12-1-131-6</inkml:trace>
    </iact:actionData>
  </iact:action>
  <iact:action type="add" startTime="18923">
    <iact:property name="dataType"/>
    <iact:actionData xml:id="d1">
      <inkml:trace xmlns:inkml="http://www.w3.org/2003/InkML" xml:id="stk1" contextRef="#ctx0" brushRef="#br0">1007 12231 918 0,'0'0'40'3,"0"0"9"-3,0 0-39 0,0 0-10 5,0 0 0-3,0 0 0 0,0 0 0-2,0 0-11 11,0 0 3-11,0 0 0 4,0 0 8-4,0 0-8 8,0 0 8-8,0 0-8 8,8 7 8-6,-8-7 11 6,0 0-3-7,8 0 0 3,-8 0 23-4,12 3 4 7,0-3 1-7,-5 0 0 9,1 0-5-9,4-3-1 6,0 3 0-6,0 0 0 9,-5-4-2-9,9 4-1 6,0-3 0-6,-1 3 0 12,1-4 0-12,0 4 0 2,3 0 0-2,-3 4 0 10,8-4-11-10,-9 3-1 7,5 1-1-5,-1-4 0 4,5 3-14-6,-4 1 9 7,3-1-9-4,1 4 8 2,-5-7-8-2,9 7 8 3,-5-3-8-4,1-1 8 2,3 1-8-2,-3-4 0 6,3 3 9-6,0-3-9 0,1 0 9-2,-1-3-9 9,1 3 12-8,3 0-12 5,0-4 17-4,-3 1-3 2,-1-1-1 0,5 4 0 1,3-3 4-3,0-1 1 1,-7 4 0 0,7 0 0 4,-4 0-5-5,1 0-1 2,-1 0 0-2,4 4 0 6,-3-1-3-6,-1-3-1 1,4 4 0-1,1-1 0 8,-1 1-8-9,0-4 10 0,4 0-10 0,1 3 10 7,-1 1-10-8,4-1 0 8,0-3 0-6,-4 4 0 4,4-4 0-6,0 3 10 7,-7-3-10-5,3 0 10 3,-4-3-10-3,4-1 0 5,0 1 0-4,-3 3 0 0,11-4 0-1,-8 1 0 7,4-1 0-9,0 1 0 4,8 3 0-2,0-4 0 7,-4 4 8-9,0-3-8 4,-4 3 0-2,0-4 0 3,1 4 0-5,3-3 0 9,0-1 0-9,0 4 0 5,4-3 0-5,0-1 0 10,-4 4 0-10,0-3 0 6,-4 3 0-6,4 0 0 9,-4 0 0-8,0 0 0 4,-4 0 0-5,4-4 0 12,-4 4 0-12,5-3 8 2,-5-1-8-1,0-3 0 7,0 4 0-8,0 0 0 8,1 3 0-7,-5-4 0 5,0 1 0-6,0-1 8 9,-3 1-8-7,-1 3 0 2,-4 0 0-1,-3-4-9 4,3 4 0-5,-7-3 0 1,4-1-11-1,-9 1-1 6,1 3-1-7,-4-4 0 16,-1 1-5-16,1-1-1 1,-4 1 0 0,0-1-423 4,-8 4-85-2</inkml:trace>
    </iact:actionData>
  </iact:action>
  <iact:action type="add" startTime="37020">
    <iact:property name="dataType"/>
    <iact:actionData xml:id="d2">
      <inkml:trace xmlns:inkml="http://www.w3.org/2003/InkML" xml:id="stk2" contextRef="#ctx0" brushRef="#br0">17766 11395 856 0,'0'0'38'3,"0"0"8"-3,0 0-37 1,0 0-9 2,0 0 0-1,0 0 0 2,0 0 27-1,0 0 3 0,0 0 1-3,0 0 0 10,0 0 0-10,0 0 0 6,0 0 0-6,8 7 0 9,-4 0 23-9,-4 3 5 5,4 7 1-5,-4 4 0 13,4 4 1-13,-4-1 1 2,4 4 0-2,-4-4 0 13,4 4-28-13,-4 0-6 2,8 0 0-2,-4 0-1 11,0-4-17-11,-4-3-10 4,4 0 12-3,-4-3-12 7,3-1 9-8,-3-7-9 8,4 4 0-8,-4-7 9 6,0 4-1-6,0-11 0 8,0 0 0-7,0 0 0 5,0 0 24-6,0 0 5 8,4-11 1-8,-4-3 0 7,0 0-16-7,0-3-3 8,4-4-1-8,-4 0 0 8,0-3-18-8,0-4 0 7,0 0 8-7,0 0-8 10,4-3 0-10,-4 3 0 7,0-3 8-6,0 6-8 20,0 1 0-19,4 3 0-2,-4 4 8 0,4-1-8 1,0 1 10-1,0-1-2 3,0 8 0-1,0-1 0 6,3 1-8-8,5-1 0 5,0 1 0-3,0 3 8 5,-1 0 13-7,5 0 3 7,8 4 0-5,-9-4 0 3,1 7-24-3,0-4 0 5,11 4 0-4,1 4 8 0,-5-1-24 1,1 4-4 2,-1 0 0-3,5 0-1 13,-1 3-114-15,-3 4-22-1,-9 0-5 0,-3 0-542 2</inkml:trace>
    </iact:actionData>
  </iact:action>
  <iact:action type="add" startTime="37410">
    <iact:property name="dataType"/>
    <iact:actionData xml:id="d3">
      <inkml:trace xmlns:inkml="http://www.w3.org/2003/InkML" xml:id="stk3" contextRef="#ctx0" brushRef="#br0">18127 11527 1407 0,'-20'-7'62'1,"20"7"14"0,0 0-61-1,0 0-15 7,0 0 0-3,0 0 0-4,12 4 32 0,-4-1 4 9,4 1 1-9,-4-1 0 6,3 1-22-6,5-1-5 8,4-3-1-8,-1 4 0 7,-7-4-1-7,4-4 0 8,3 4 0-8,-3-7 0 7,0 4-8-7,-1-4 0 7,1 0 0-7,0 0 0 9,-1 0 0-9,-3 0 0 6,0 0 0-6,0 0 8 9,-1 0-8-9,-3 0-14 6,-4 0 3-6,0-4 1 10,0 4 1-10,0 0 0 5,-4-3 0-3,-4 3 0 6,-4 4 0-8,0-4 0 7,-3 3 0-7,-5 1 0 6,0 6 9-6,-7 4 0 9,3-7 0-9,-3 11-8 6,-5-4 27-6,5 6 5 10,-5-2 2-10,5-1 0 6,3 8 7-3,-3-4 2 4,-1 3 0-3,8 1 0-4,5-1-23 1,-1 0-12 7,0 1 12-8,4-1-12 7,12 4 12-5,4-7-12 4,-4 4 12-2,0-5-12-1,4 5 13 0,7-4-4 1,-3 0-1 2,8-4 0 13,-5 1-42-19,5 3-9 1,4-7-1-1,3 0-1 8,-7-4-119-7,3-3-23-1</inkml:trace>
    </iact:actionData>
  </iact:action>
  <iact:action type="add" startTime="37767">
    <iact:property name="dataType"/>
    <iact:actionData xml:id="d4">
      <inkml:trace xmlns:inkml="http://www.w3.org/2003/InkML" xml:id="stk4" contextRef="#ctx0" brushRef="#br0">18578 11569 1612 0,'0'0'144'1,"0"-7"-116"7,0 3-28-1,4-3 0-6,11 1 40-1,-3 2 1 6,-4 1 1-6,0-1 0 9,-8 4-42-9,15 0 0 5,13 0 0-4,-5 0-11 20,1 0-55-20,-1 4-11-1,5-1-3 1,-5 1-614 7</inkml:trace>
    </iact:actionData>
  </iact:action>
  <iact:action type="add" startTime="37936">
    <iact:property name="dataType"/>
    <iact:actionData xml:id="d5">
      <inkml:trace xmlns:inkml="http://www.w3.org/2003/InkML" xml:id="stk5" contextRef="#ctx0" brushRef="#br0">19381 11388 1267 0,'-8'-4'112'5,"1"-3"-89"-5,-1 0-23 0,8 7 0 9,-8-3 71-9,-4-1 9 5,0 1 3-5,1-1 0 13,3 8-52-12,-4-1-11 0,-8 1-1-1,1 3-1 13,7 3-18-13,-8-3 0 1,-7-3 0-1,4 3 0 12,3 3 0-12,0 4 0 4,-3 0 0-4,-1-4 0 10,1 4 0-10,7 4 15 6,0-1-3-6,5-3-1 7,-1 4-1-3,4-4 0 0,4-1 0-4,0 5 0 7,4-1-10-7,4-3 0 12,0 0 0-12,4 0 8 3,4 0-8-3,3-4 0 7,-7-3 0-7,12 4 8 8,7-4-8-7,-3 0 8 7,-1-4-8-3,1 1 8-4,3-4-8 0,5 0 8 6,-1-4-8-7,0 1 8 8,1-4-8-7,3 0 0 4,0 0 0-2,0 0 8 4,-3-3-8-4,-1-4 0 1,-3 3-12-1,-1-3 12 14,-3 0-29-17,-1 0 1 0,-3-3 1 5,-5-1 0 4,1 5-9-9,0-5-1 0,-5 4-1 0,-3 0 0 1,-4 4 11 2,-4-4 3 3,-4 7 0-6,0 0 0 8,-3 3 24-8,-5 1 0 9,0-1 12-9,0 1-4 6,-3 3 0-6,3-4 0 9,-4 4 0-9,4 4 0 6,-3-4-8-6,3 7 0 7,0-4 0-7,-4 4 0 8,5 0 0-8,-1 0 0 7,4 0 0-7,0 4 0 9,0-1 24-9,5 4 3 6,-1-3 1-6,8 3 0 9,-1 3-4-9,1-3 0 7,4 0 0-7,4 0 0 9,0 0-14-9,-1 0-10 5,5-4 12-2,-4 4-12 4,8-4 0-3,-5-3-11-3,5 0 0-1,-1 0 0 20,-3 0-32-20,8-7-6 0,-5 0-2 2,1-3 0 12,3-1-35-14,1-3-7 0,23-7-2 0,-16 1 0 1</inkml:trace>
    </iact:actionData>
  </iact:action>
  <iact:action type="add" startTime="38385">
    <iact:property name="dataType"/>
    <iact:actionData xml:id="d6">
      <inkml:trace xmlns:inkml="http://www.w3.org/2003/InkML" xml:id="stk6" contextRef="#ctx0" brushRef="#br0">19922 11423 172 0,'-12'-7'8'2,"5"3"1"-2,-1 4-9 0,0 0 0 5,0 0 0-5,0 0 0 7,0 4 276-3,4-1 54-2,4-3 10-2,-4 7 3 15,1 0-263-15,-1 0-53 0,4 3-11 1,-4 1-1 7,4 3-15-8,4 3 0 7,0-3 8-7,-1 4-8 7,1-1 0-7,4-3 0 7,-4 3 0-7,8-3 0 8,-4 4 9-8,0-4-1 8,3 0 0-8,-3 0 0 7,4-4 8-7,-4 4 2 9,4-7 0-9,-5 0 0 6,1 0-5-6,-4 0-1 10,-4-7 0-10,0 0 0 6,0 0 17-6,0 0 3 6,0 0 1-5,0 0 0 7,0 0-3-8,0 0-1 7,8-11 0-7,-8 11 0 8,4-7-17-7,-4-3-4 4,0-4-8-5,0 4 12 9,-4-4-12-9,4 0 8 6,0-4-8-6,-4 1 0 10,4-1 8-10,0 1-8 6,0 0 0-6,4-1 0 13,0 1 0-13,0-1 0 4,0 4 0-4,4 4 0 10,-1-1 0-10,5-2 0 5,0-1 0-2,-4 3-10 1,4-3 10 2,-1 7 0-6,1 0 0 0,0 0-8 8,0 0 8-7,-1 4 0 8,-3-1 0-9,4 4 0 5,0 0 0-1,-1 4 0 2,-3-1 0-1,4 4 0-5,-4 0 0 1,0 4 0 6,0 3 0-7,-1-4 0 8,-3 1 0-8,0 2 0 7,0 5 0-7,-4 3-8 9,4-4 8-6,-4 8 0 0,0-4 0 5,0-1 0-8,4-2 0 0,0-1 0 6,0 1 0-6,0-1 0 11,0-3 0-11,0 0-12 4,3-4 12-1,1 1-12 15,0-1-52-18,0-6-12 0,4-1-1 0,-4 1-1 15,3-4-48-15,1-7-10 1,0 0-1-1</inkml:trace>
    </iact:actionData>
  </iact:action>
  <iact:action type="add" startTime="38856">
    <iact:property name="dataType"/>
    <iact:actionData xml:id="d7">
      <inkml:trace xmlns:inkml="http://www.w3.org/2003/InkML" xml:id="stk7" contextRef="#ctx0" brushRef="#br0">20498 11144 1440 0,'-19'-14'64'0,"15"14"12"0,4 0-60 1,0 0-16-1,0 0 0 0,0 0 0 9,0 0 86-9,0 0 14 6,-8 7 4-6,4 7 0 8,8-4-80-7,0 4-16 7,4 0-8-8,-4 4 8 7,3 6-8-7,1-3 0 6,0 3 0-6,0 4 0 6,0 3 0-5,0-3 0 7,3 4 0-8,-3-1 0 8,0 4-15-8,0-4 3 8,0 1 0-8,-4-5 0 18,0 1-24-17,-1-3-4 0,1-4 0-1,-8-4-1 15,4-3-4-15,-3 0-1 0,-1-7 0 0,-4 0 0 16,0-4-6-16,-4-3-2 0,0-3 0 0,1-1 0 18,-5-3 8-18,0 0 2 0,1-3 0 0,-1 0 0 0,-4-8 16 0,-3 1 3 7,3-1 1-7,1 1 0 8,3-4 24-3,0 0 11-5,5 4-1 0,-1 3 0 11,4 3 69-11,0 1 13 4,4-1 4-1,0 4 0 4,4 7-32-2,0 0-7-5,0 0-1 0,0 0 0 7,12 4-24-7,4-1-6 9,-1 1-1-9,5-1 0 7,4 1 1-7,3 3 0 9,-4 0 0-9,5 0 0 5,-1 0-26-2,5 0-11 4,3-4 1-1,-4 1 0-6,1-1 10 0,-1-3 0 9,-4-3 8-9,1-1-8 6,-5 1 11-3,5-4-3 1,-5 0 0 2,1-4 0-5,-1 1-8 2,-3-1 12 1,3-3-12-3,-3 4 12 8,0-1-12-9,-1 1 0 6,-7-4 0-3,0 0 8 6,-4 4-8-5,-4-1 12-4,-4 1-12 0,0 3 12 10,0 7 0-10,-12-4 0 4,4 1 0 0,-8 3 0 1,5 0-12 1,-5 3 0-6,0-3 0 0,0 4 0 8,5-1 0-8,-5 4 0 8,0 0-9-4,1 0 9 1,3 0 0 2,-4 0 0-7,5 4-8 0,3 3 8 5,0-4 0-2,-4 4 0 6,4 3 0-5,0 1 0-4,4 3 0 0,4-4 0 10,0 4 8-10,0-4-8 5,4 1 0-2,0-1 0 1,4 1 8 1,0-4-8-1,4 0 0-3,0 0 9 4,-1-4-9-5,5-3 8 9,-4 0 2-9,7 0 0 6,-3-4 0-3,4-3 0 4,-1 0-1-2,1-3 0-5,3-1 0 0,-3-3 0 11,3 4 4-11,-3-4 1 6,-4-3 0-5,-5 3 0 8,5-4-14-9,0-3 0 5,-1 4-12-1,-3-4 12-3,0 0 0 3,4 0 0 1,-5-7 0-5,5 4 0 6,0-1 0-2,-1 1-10 3,5-1 10-2,-4 4-12-5,-5 0 1 1,5 0 0 9,-4 4 0-10,4 3 0 4,-9 0 11 0,1 0 0 3,4 4 0-3,-8-1 0-4,-4 4 10 0,12 4-2 9,-12-4-8-9,8 3 12 6,-8-3-12-3,11 7 0 0,-7 4 8-3,4-1-8 10,0 4 8-4,0-4-8-6,0 1 11 0,-1 3-11 9,-3 3 8-9,8-3-8 6,-4-3 0-2,0 3 0 3,4-4 0-3,-1 0 0-4,-3 1 0 0,4-4 0 9,4 0 8-9,-1 0-8 7,-3 0 0-4,4 0 0 3,-5-4 0-1,5 4 0-5,-4 0 0 0,4-3 0 8,-1 3 0-8,-3-4 0 10,0 4 0-10,3 0 0 6,-3 0-21-2,0-4 1 3,0 1 1-4,-8-1 0 8,7-3-17-9,-3 0-3-1,4 0-1 4,-4 0 0 6,-8 0-20-11,12-3-4 0,-1-1 0 1,1-2-672 2</inkml:trace>
    </iact:actionData>
  </iact:action>
  <iact:action type="add" startTime="39966">
    <iact:property name="dataType"/>
    <iact:actionData xml:id="d8">
      <inkml:trace xmlns:inkml="http://www.w3.org/2003/InkML" xml:id="stk8" contextRef="#ctx0" brushRef="#br0">21717 11513 1036 0,'-19'-14'46'4,"11"11"10"-4,4 3-45 0,4 0-11 0,0 0 0 0,0 0 0 6,0 0 152-6,0 0 29 9,0 0 6-9,0 0 1 6,4 3-143-6,4 4-28 9,-1 0-5-9,1-3-2 6,4-1-10-6,4 1 12 10,-5-4-12-10,1 3 12 4,0-3-2 0,4 0 0-1,-1-3 0-3,-3 3 0 8,0-7 6-8,0 3 2 7,-1 1 0-7,1-4 0 8,-4 0-10-8,4 0-8 8,-8-4 12-8,7 4-12 9,-3-3 10-9,-4-1-10 5,0 1 8-4,-4 3-8 13,0 0 0-14,0 0 0 0,-4 0 0 0,0 0 0 8,0 0-12-8,-4 4 12 10,1-1-12-9,-5 4 12 6,-4 0-11-6,4 4 11 2,-3-4-8-3,3 7 8 8,-4 0-8-8,1-4 8 8,3 1-8-8,-4 3 8 8,1 0-8-8,-1 3 8 10,8 4-8-10,-4-4 8 5,0 4 0-1,9 4 0 3,-5-4 0-3,4 3 0-4,4 1 0 0,4-5-8 9,0 5 8-9,3-1 0 6,5 1-10-2,4-4 10-2,-4 3-12 1,7-3 12 3,1 0-16-6,3-4 3 9,1-3 1-9,-1 0 0 7,5 4-5-1,-5-8-1-6,5 1 0 0,-1-4 0 11,1 0 7-11,3-7 2 3,0 0 0 1,5 0 0 2,-5-4 9 0,0 1 0-6,5-7 0 0,-1 3 0 8,0-4 11-8,-3-3-3 7,-1 0 0-3,-4-3 0 1,1 0-8 2,-9-1 0-7,1 1 0 0,-8 3 0 8,-1 0 0-8,-3-3-14 10,-4 3 5-10,-8 3 1 5,0 8 8 0,0-4 12-4,-7 3-2-1,-1 1-1 9,0-1-9-9,-3 8 0 8,-5-4 0-8,0 4-11 7,5 3 11-4,-9 0 0 0,8 0 8-3,-7 3-8 8,3 1 0-7,-3 2 0 5,-1 1 0-6,5 0-8 10,-5 4 8-10,1 3 16 5,3-4-4-2,-3 1-1 5,3 6 17-4,4 1 4-4,1-1 1 0,7 7 0 12,-4-3-17-12,4 0-3 5,4 4-1-1,0-4 0-3,0 3 0 4,4-7 0 0,4 4 0-5,0-3 0 8,4-1-12-7,-4-3 0 5,0 0 0-2,8-4-10-2,-4-3 10-2,3 0 8 10,5-3-8-10,0-1 11 5,-1-6 9-1,1 3 3 2,4-4 0-1,-1-3 0-5,9 0-23 0,-5-7 0 7,-7 1 0-7,7-1 8 11,1-7-8-11,-1-4 0 5,1 1 0 2,3-4 8-7,-3-7-8 0,3 0 0 8,-3-6 0-8,3-5 0 19,-7 4-34-14,-1 1-8-1,1-5-2-4,-4 4 0 0,-5 1 16 1,1 2 4-1,-8 1 0 0,4 0 0 9,-8 6 24-9,0 1 0 7,-4 3 0-4,0 7 0 1,0 4 21 3,0 3 0-7,-4 7 0 0,-3 0 0 8,7 3-13-8,-8 8-8 8,0 3 8-3,1 3-8-1,-1 4 0 4,0 7 0-8,0 4 0 0,0-1 0 4,5 7 11 0,-5 1-3 3,8-1 0-2,0 4 0-5,4 3 4 0,0 4 0 10,8 0 0-10,0 3 0 6,3 4-12-1,1-4-16-5,8 0 4 1,-1-3 1 22,5 4-120-22,-1-5-24 4,28 29-5-4,-19-25 0-1</inkml:trace>
    </iact:actionData>
  </iact:action>
  <iact:action type="add" startTime="43160">
    <iact:property name="dataType"/>
    <iact:actionData xml:id="d9">
      <inkml:trace xmlns:inkml="http://www.w3.org/2003/InkML" xml:id="stk9" contextRef="#ctx0" brushRef="#br0">18801 12046 1123 0,'0'0'49'6,"12"-3"11"-6,4 3-48 0,3-4-12 0,1 4 0 0,-1 0 0 8,1 0 17-8,0 0 1 10,3-3 0-10,1 3 0 13,7 0-18-12,-8 0 8-1,1-4-8 0,0 1 0 7,7-1 8-7,-4 1-8 6,-7-1 0 1,3 1 0-7,5-1 28 0,-9-3 0 8,-3 4-1-8,-4-1 0 9,0 4 14-3,-1-3 3-6,-3 6 1 0,-8-3 0 12,0 0-7-12,0 0-2 2,0 0 0-2,-8 0 0 10,-7 7-20-10,-1-3-5 11,-4 3-1-11,1 3 0 4,-5 4-10-4,5-3 0 7,-13 6 0-7,9-3 8 7,-1 4-8 0,1-1 0-7,-9 0 0 0,9 1 0 8,3-1 0-8,-3 1 0 8,-1-4 0-3,5 3 0-3,-1-3 0-2,4 0 0 9,5-4 0-9,-1 4 0 5,0 0 0-1,4 0 0 3,12-7 0-3,-4 4 0-3,4-1 0-1,0-3 0 10,4 0 0-10,4 0 0 6,7 0 0 0,-3-4 0-6,0 1 0 0,3-1 0 9,5 1 0-9,-5-4 0 6,1 0 0-1,3 0 0 16,1 0-61-20,3-4-8-1,5 4-2 0</inkml:trace>
    </iact:actionData>
  </iact:action>
  <iact:action type="add" startTime="43520">
    <iact:property name="dataType"/>
    <iact:actionData xml:id="d10">
      <inkml:trace xmlns:inkml="http://www.w3.org/2003/InkML" xml:id="stk10" contextRef="#ctx0" brushRef="#br0">19797 12039 979 0,'-8'-21'87'6,"0"18"-70"-6,4-4-17 0,-4 3 0 9,4-3 137-8,-4 4 24 6,-3 0 5-7,-1-1 1 10,0-3-111-10,0 7-21 2,1 0-5-1,-5 0-1 9,0 0-18-10,-3 0-11 5,3 0 12-5,0 0-12 8,1 4 13-8,-5 3-4 10,4-4-1-10,1 0 0 12,3 4 16-12,-4-3 4 0,5 3 0 0,3 0 0 8,-4 0-7-8,4 0-1 12,4 3 0-12,0 1 0 2,0-1-8-2,0 1-1 9,8 3-1-9,0-4 0 8,4 4-10-8,4 0 8 10,-8 0-8-10,8-4 8 4,-1 4-8-4,5 0 0 6,0 0 0-6,-5-3 8 12,5-1-8-12,4 4 0 5,-5-7 0 2,1 3 0-7,4 1 16 0,-5-1-1 9,1 1-1-9,0-1 0 8,-1 4-14-4,-3-3 0-4,0-1 8 0,0-3-8 13,-8 3 0-13,-1 1 0 4,-3-1 0 0,-3 1 0 3,-1-4 0-2,-4 0 0-5,0 0 0 0,0 0 0 9,-8 0-21-9,1-4 2 5,-1 1 1 0,0-1 0-3,-3-3 18-1,3-3 0 7,0-4 0-8,1 3 0 8,-1-3 0-8,8 4 0 10,-7-8 0-10,7 4 0 4,0-3 0 3,4-1 11-7,0 1-11 0,4-1 10 11,4-2-2-11,0 2 0 4,0-3 0 3,4 4 0-7,3-1-8 0,1-3 0 8,0 7 0-8,4-3 8 8,-5-4-8-3,5 3 0-4,0 5 0-1,3-1-11 19,-3 0-16-16,4 0-3-2,-1 0-1 1,1 0 0 8,-1 0-116-2,1 3-23-8,15-3-5 1,-7 4-1 0</inkml:trace>
    </iact:actionData>
  </iact:action>
  <iact:action type="add" startTime="44014">
    <iact:property name="dataType"/>
    <iact:actionData xml:id="d11">
      <inkml:trace xmlns:inkml="http://www.w3.org/2003/InkML" xml:id="stk11" contextRef="#ctx0" brushRef="#br0">20173 12259 2080 0,'-12'-14'92'3,"12"14"20"-3,0 0-90 0,0 0-22 6,0 0 0-6,0 0 0 10,0 0 0-10,0 0-8 2,0 0 0-2,0 0 0 21,0 0-67-21,8 0-13 1,-8 0-2-1,12 3-731 11</inkml:trace>
    </iact:actionData>
  </iact:action>
  <iact:action type="add" startTime="44211">
    <iact:property name="dataType"/>
    <iact:actionData xml:id="d12">
      <inkml:trace xmlns:inkml="http://www.w3.org/2003/InkML" xml:id="stk12" contextRef="#ctx0" brushRef="#br0">20827 11945 691 0,'-7'-17'61'1,"7"17"-49"8,0 0-12-9,0 0 0 2,0 0 178-2,-4-7 33 10,4 7 6-10,-8-7 2 6,4 3-155-6,-4 4-30 10,0 0-6-10,0 0-2 8,-3 7-8-8,3-3-2 4,0 3 0 4,-4 0 0-8,0 0 11 0,5 0 1 7,-5 0 1-7,4 0 0 10,-4 3 7-10,4-3 2 4,1 0 0-3,-5 0 0 8,8 0-11-9,-4 3-3 7,0 1 0-7,4 3 0 10,0 0-8-10,1 0-3 4,-1 3 0 1,0-3 0-3,4 3 1-1,4 1 0 7,-4-1 0-8,4 1 0 8,-1-1-14-8,5 1 0 7,-4-1-9-3,4 0 9 0,0-3 0 3,4-3 0-7,-1 3 0 1,1 0 0 7,0-7 0-8,0 3 0 10,3-3 8-9,-3 0-8 0,4-3 0-1,-1-1 8 10,5-3-8-10,0 0 0 8,3 4 0-2,-3-4 0-6,7-4 0 0,-3 4 0 11,7-7-16-11,-4 4 2 3,-3-4 1 6,3 0 0-9,1 0-3 0,-5 0-1 7,1 0 0-7,-1 0 0 11,-3-4 2-11,0 1 1 4,-5-1 0 3,-3 1 0-2,-4-1 14 0,-4 5 0-5,0-5 0 0,-4 1 0 7,-8-1 0-1,0 4 0-6,-4 0 0 0,1 4 0 7,-9-1 0-6,0 4 0 6,-3 0-12-3,-5 0 12 1,-3 7 0 1,0-3 0-6,-1 6 0 0,1-3 0 9,4 7 27-9,-1 0-2 11,1 0 0-11,7-4 0 5,0 4-13 2,5 0-4-7,-1-3 0 0,8 3 0 21,-3 0-29-21,3 0-7 0,4-4 0 0,0 0-551 8,8 1-109-8</inkml:trace>
    </iact:actionData>
  </iact:action>
</iact:actions>
</file>

<file path=ppt/ink/inkAction10.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88747" units="1/cm"/>
          <inkml:channelProperty channel="Y" name="resolution" value="1.64217" units="1/cm"/>
          <inkml:channelProperty channel="F" name="resolution" value="0" units="1/deg"/>
          <inkml:channelProperty channel="T" name="resolution" value="1" units="1/dev"/>
        </inkml:channelProperties>
      </inkml:inkSource>
      <inkml:timestamp xml:id="ts0" timeString="2017-12-16T20:39:23.073Z"/>
    </inkml:context>
    <inkml:brush xml:id="br0">
      <inkml:brushProperty name="width" value="0.0759" units="cm"/>
      <inkml:brushProperty name="height" value="0.0759" units="cm"/>
      <inkml:brushProperty name="color" value="#000000"/>
    </inkml:brush>
    <inkml:brush xml:id="brinv">
      <inkml:brushProperty name="width" value="0.05" units="cm"/>
      <inkml:brushProperty name="height" value="0.05" units="cm"/>
      <inkml:brushProperty name="color" value="#000000"/>
      <inkml:brushProperty name="transparency" value="255"/>
    </inkml:brush>
  </inkml:definitions>
  <iact:action type="add" startTime="25991">
    <iact:property name="dataType"/>
    <iact:actionData xml:id="d0">
      <inkml:trace xmlns:inkml="http://www.w3.org/2003/InkML" xml:id="stk0" contextRef="#ctx0" brushRef="#br0">27755 790 984 0,'0'-12'368'16,"0"8"-288"-16,15 -4 -20 0,-5 4 -16 0,6 0 -36 15,5 -4 -4 1,5 0 0 -16,-1 4 64 0,6 0 -36 0,6 0 84 16,4 0 -64 -16,11 4 28 0,10 -4 -48 15,0 4 -8 -15,5 -4 -16 0,6 0 -8 16,4 0 4 -16,16 0 20 31,16 0 -12 -31,15 4 12 0,5 0 -12 16,-5 4 12 -16,16 0 -16 0,20 0 4 15,6 4 -4 -15,-6 4 -8 32,1 -4 4 -32,9 -4 4 0,6 4 -4 0,-5 0 -4 15,-16 4 4 -15,-5 -8 -4 16,0 0 0 -16,-5 0 -36 16,-11 -4 20 -16,-15 0 -64 0,-15 0 44 4,-27 0 -152 -4,-10 0 108 31,-15 -4 -748 -31,-21 4 456 0,-26 0 156 0</inkml:trace>
    </iact:actionData>
  </iact:action>
  <iact:action type="add" startTime="26798">
    <iact:property name="dataType"/>
    <iact:actionData xml:id="d1">
      <inkml:trace xmlns:inkml="http://www.w3.org/2003/InkML" xml:id="stk1" contextRef="#ctx0" brushRef="#br0">28194 422 820 0,'21'0'304'15,"-16"-4"-236"-15,11 -4 -20 0,-6 4 0 16,0 0 -36 -16,1 -4 -20 0,-1 0 0 16,6 -4 12 -16,-6 4 0 0,-5 0 52 0,0 0 -32 15,0 0 44 -15,1 4 -40 0,-1 0 -24 16,-5 0 -4 -16,5 0 44 0,0 0 -24 0,-5 0 24 15,0 0 -24 -15,0 0 16 16,-5 4 -20 -16,0 0 8 16,0 4 -12 -16,-6 0 12 15,1 8 -16 -15,-6 0 16 16,-4 4 -16 0,-6 4 -12 -1,-5 4 0 -15,-11 8 12 16,-4 0 -4 -1,-6 0 8 -15,0 4 -8 16,1 -4 16 -16,4 0 -12 16,1 0 40 -16,4 0 -24 15,6 0 12 -15,5 4 -20 16,5 0 -8 -16,11 -4 -4 16,4 0 4 -16,6 0 -4 15,5 -4 -4 -15,16 4 4 16,4 0 12 -16,16 0 -8 15,16 0 -4 -15,10 0 0 16,11 -4 4 -16,4 4 -4 16,-4 -8 -20 -16,-6 8 8 0,-5 -4 -12 31,-5 -4 8 -31,-5 0 -20 0,-1 -4 20 16,-4 -4 -84 -16,-6 0 56 0,-5 -4 -180 31,-5 4 124 -31,-5 0 36 0,-10 4 36 0</inkml:trace>
    </iact:actionData>
  </iact:action>
  <iact:action type="add" startTime="38657">
    <iact:property name="dataType"/>
    <iact:actionData xml:id="d2">
      <inkml:trace xmlns:inkml="http://www.w3.org/2003/InkML" xml:id="stk2" contextRef="#ctx0" brushRef="#br0">1294 11670 716 0,'-11'-8'264'16,"11"8"-204"-16,-5 0 -16 0,0 0 20 15,5 0 -44 -15,-5 0 16 16,5 -4 -20 -16,-5 4 0 16,5 0 -8 -16,-5 0 12 0,5 0 -12 15,-6 0 24 -15,1 4 -20 0,0 0 24 0,0 8 -24 0,0 4 -4 16,5 4 -4 -1,-6 8 4 -15,6 4 -4 21,0 4 40 -5,0 4 -20 -1,-10 8 12 -15,5 4 -20 0,0 8 20 16,-6 8 -24 -16,1 16 24 16,0 8 -24 -16,-6 4 12 15,1 0 -12 -15,-1 4 0 16,-4 12 -4 -16,-1 8 12 15,5 0 -12 -15,1 -4 16 0,-1 -4 -16 32,1 0 -4 -32,4 12 0 0,-4 -4 -4 0,5 -4 0 15,4 -12 0 -15,1 -12 0 16,0 -8 0 -16,0 -16 0 16,0 -4 0 -16,5 -12 0 15,0 -8 -36 -15,0 -16 20 16,0 4 -92 -16,5 -12 60 15,5 -4 -480 -15,1 -8 292 0,-1 -12 100 47</inkml:trace>
    </iact:actionData>
  </iact:action>
  <iact:action type="add" startTime="39457">
    <iact:property name="dataType"/>
    <iact:actionData xml:id="d3">
      <inkml:trace xmlns:inkml="http://www.w3.org/2003/InkML" xml:id="stk3" contextRef="#ctx0" brushRef="#br0">725 11822 528 0,'-26'16'196'16,"26"-4"-152"-16,-21 0 -12 0,16 -4 116 0,0 0 -88 0,0 0 52 15,5 0 -64 -15,-11 0 12 16,6 -4 -40 -16,0 4 0 0,0 -8 -12 0,5 0 4 15,10 4 -8 -15,6 -4 32 16,-6 -4 -20 -16,6 -4 20 16,4 -4 -20 -16,6 -8 20 15,0 -4 -24 -15,5 -4 12 16,5 -8 -12 -16,11 -4 20 16,-6 0 -20 -16,6 0 -4 15,4 4 -4 -15,1 0 -4 16,0 4 0 -16,5 0 16 15,-6 8 -8 -15,-4 4 -4 16,-6 0 0 -16,1 4 -4 0,-6 4 0 16,-5 4 8 -16,-5 8 -4 15,0 4 16 -15,-6 8 -12 32,-4 8 -4 -32,10 8 0 0,-11 8 4 0,1 12 -4 15,-1 0 8 -15,1 8 -8 16,-1 -4 8 -16,-4 0 -8 15,-1 4 -12 -15,0 0 4 16,1 -4 -4 -16,-1 4 0 16,6 -8 -56 -16,-1 0 36 15,1 0 -112 -15,4 -4 80 16,1 -8 24 -16,5 -8 28 31</inkml:trace>
    </iact:actionData>
  </iact:action>
  <iact:action type="add" startTime="46751">
    <iact:property name="dataType"/>
    <iact:actionData xml:id="d4">
      <inkml:trace xmlns:inkml="http://www.w3.org/2003/InkML" xml:id="stk4" contextRef="#ctx0" brushRef="#br0">973 7462 644 0,'-26'8'236'31,"26"-8"-180"-31,-5 0 -20 0,5 0 52 0,0 0 -56 0,0 0 -20 0,0 0 -12 16,0 0 -8 -16,0 0 0 15,0 0 8 -15,0 0 0 0,0 -4 8 16,0 4 -4 -16,-5 0 60 0,0 4 -36 0,-1 0 96 16,-4 0 -72 -16,0 4 40 0,5 0 -56 0,-6 0 24 15,6 0 -32 -15,0 0 36 16,0 0 -36 -16,5 0 12 15,-11 0 -24 -15,6 0 52 16,0 0 -36 -16,0 0 28 16,5 0 -32 -16,0 0 -8 15,0 0 -12 -15,0 0 -8 16,5 0 4 -16,-5 0 -16 0,5 0 8 16,0 0 4 -16,6 0 0 15,-1 -4 0 -15,6 0 0 31,9 0 8 -15,-4 -4 -4 -16,10 0 -4 16,5 0 4 -16,1 0 -4 15,4 -4 0 1,6 0 -12 -16,-6 0 8 16,5 0 4 -16,-4 0 0 15,4 0 0 -15,1 0 0 16,-6 0 0 -16,-10 0 0 15,6 0 8 -15,-1 0 -4 16,5 0 -4 -16,-5 0 4 0,1 0 -4 16,9 0 0 -16,-10 0 0 15,16 0 0 -15,-11 4 0 16,11 -4 0 -16,0 0 0 16,5 0 0 -16,-6 0 8 31,1 4 -4 -31,0 0 -4 0,0 0 4 0,-11 0 -16 15,0 0 8 -15,-4 4 4 16,-1 -4 0 -16,0 4 0 16,0 0 0 -16,6 -4 0 15,-1 4 0 -15,6 0 8 16,-1 0 -4 -16,6 -4 -4 16,5 0 4 -16,-6 4 -16 0,1 -4 8 15,0 0 4 -15,-6 4 0 16,1 -4 0 -16,-1 4 0 15,-4 0 0 -15,-6 0 0 16,0 0 -12 -16,0 4 8 16,1 0 4 -16,-1 0 0 15,0 0 8 -15,0 0 -4 16,1 0 -4 -16,-1 0 4 16,0 0 4 -16,0 0 -4 15,6 0 8 -15,-1 -4 -8 16,-5 4 -4 -16,5 -4 4 15,-4 0 -4 -15,-1 4 0 0,0 -4 16 16,0 4 -8 -16,0 0 -4 16,6 -4 0 -16,-11 4 -4 15,0 -4 0 -15,-5 4 -12 32,5 0 8 -32,-5 0 12 0,5 4 -4 0,-5 -4 8 15,-1 0 -8 -15,6 0 -12 16,1 0 4 -16,-1 0 12 15,5 0 -4 -15,-5 0 -4 16,5 -4 4 -16,0 0 -16 16,0 4 8 -16,-5 -4 12 15,0 0 -4 -15,1 0 8 19,-7 0 -8 -19,1 4 -20 16,0 -4 8 -16,0 0 -32 0,0 4 24 15,-11 0 -180 -15,11 0 108 63,-5 0 40 -63,5 -4 32 0</inkml:trace>
    </iact:actionData>
  </iact:action>
  <iact:action type="add" startTime="53087">
    <iact:property name="dataType"/>
    <iact:actionData xml:id="d5">
      <inkml:trace xmlns:inkml="http://www.w3.org/2003/InkML" xml:id="stk5" contextRef="#ctx0" brushRef="#br0">28737 754 944 0,'-5'-4'352'16,"10"0"-276"-16,1 0 -20 0,-1 4 -72 0,0 -4 -4 0,0 0 32 15,0 4 -4 -15,0 0 104 16,1 0 -60 -16,4 0 48 0,0 0 -60 0,1 0 -12 15,4 0 -16 -15,6 0 0 0,-1 0 -8 16,6 4 16 0,5 -4 -12 -16,6 0 32 15,4 4 -24 1,6 -4 4 0,4 0 -12 -16,1 0 12 0,5 0 -12 15,10 0 -4 -15,5 0 0 16,6 0 4 -16,5 0 -4 15,5 0 -20 -15,-5 4 8 16,4 0 -4 -16,-4 -4 4 16,-5 0 -12 -16,5 0 12 0,-11 -4 -24 31,6 4 20 -31,15 0 32 0,-11 0 -12 16,-4 -4 0 -16,-6 4 -4 31,-15 0 -24 -31,0 0 12 0,-10 0 20 0,-6 0 -4 15,-5 0 -4 -15,-10 0 0 16,-10 0 -4 -16,-1 0 0 16,-4 0 8 -16,-1 0 -4 0,-10 0 8 15,-5 0 -8 -15,-6 0 16 5,-4 0 -12 -5,-6 0 4 0,0 0 -4 31,-10 4 -8 -31,0 -4 4 0,-5 4 12 0,-5 -4 -8 16,-6 0 -4 -16,1 4 0 15,-6 0 12 -15,0 -4 -8 16,1 4 4 -16,-1 0 -4 16,-5 0 12 -16,5 0 -12 15,0 0 -4 -15,-4 -4 0 32,-1 0 -4 -32,-5 0 0 0,0 0 0 0,0 0 0 15,-11 0 0 -15,11 0 0 16,0 0 24 -16,5 0 -12 15,0 0 -12 -15,5 0 -4 16,1 -4 12 -16,4 4 -4 16,1 -4 -4 -16,-6 0 4 15,5 0 -16 -15,-4 0 8 0,-1 0 12 16,0 4 -4 -16,0 -4 -4 16,1 0 4 -16,-1 0 12 15,-5 0 -8 -15,5 0 16 16,1 0 -16 -16,4 0 -4 15,1 0 0 -15,-1 -4 20 16,6 -4 -12 -16,-1 4 4 16,-4 -4 -8 -16,4 4 4 15,-4 -4 -8 -15,-1 4 8 16,-4 -8 -8 -16,-1 8 -4 16,0 -4 4 -16,0 4 -4 15,1 0 0 -15,-1 0 -12 0,0 0 8 16,6 4 4 -16,4 0 0 15,1 4 0 -15,5 0 0 16,-1 0 0 -16,12 -4 0 31,-17 4 0 -31,6 4 0 0,5 -4 0 16,-5 0 -20 -16,5 0 12 16,0 4 4 -16,5 -4 4 29,-5 4 0 -29,10 -4 0 16,0 0 -20 -16,1 4 12 15,4 0 12 -15,11 -4 0 0,0 -4 -36 16,0 4 16 -16,5 0 4 16,10 0 12 -16,6 -4 -20 15,9 0 12 -15,1 -4 4 16,21 4 4 0,-6 -8 -12 -16,11 0 8 0,5 0 12 15,5 -8 -4 -15,10 0 -4 16,11 -4 4 -16,5 -4 -16 15,0 0 8 1,0 -4 4 0,-5 0 0 -16,-6 0 -12 0,1 -4 8 0,-1 0 -16 31,1 4 12 -31,-6 0 -4 0,-4 8 4 0,-6 4 24 16,-11 0 -8 -16,-4 4 -12 15,-11 0 0 -15,-10 4 -4 0,-5 4 0 16,-6 0 0 -16,-15 4 -24 15,-10 0 16 -15,-11 4 -8 16,-10 4 12 -16,-5 4 -8 16,-11 4 8 -1,-4 8 8 -15,-1 4 4 16,-10 4 -20 -16,5 4 12 16,-10 8 12 -16,-6 4 0 15,-4 0 -12 -15,-11 0 4 31,5 -8 -16 -31,6 4 12 16,-11 0 4 -16,20 -4 4 16,1 0 24 -16,5 -4 -12 0,5 -8 32 15,16 0 -28 -15,10 -4 12 16,10 0 -8 -16,0 0 -12 0,11 -4 -4 16,10 0 0 -16,0 0 4 0,10 4 -4 15,6 0 -4 -15,5 8 4 16,-1 4 -4 -16,11 8 0 15,5 8 0 1,11 4 0 -16,10 0 0 16,5 -4 0 -16,5 0 0 15,6 0 0 -15,-1 0 8 16,-5 -4 -4 -16,-5 -4 32 16,-5 -8 -20 -16,0 0 -4 15,0 -4 -8 -15,-5 0 -24 16,-6 -4 12 -16,-4 0 -12 15,-6 0 8 -15,0 0 -108 0,-10 0 68 16,-11 8 -464 -16,-15 8 288 63,-10 4 84 -63,-5 0 96 0</inkml:trace>
    </iact:actionData>
  </iact:action>
  <iact:action type="add" startTime="57122">
    <iact:property name="dataType"/>
    <iact:actionData xml:id="d6">
      <inkml:trace xmlns:inkml="http://www.w3.org/2003/InkML" xml:id="stk6" contextRef="#ctx0" brushRef="#br0">1335 11854 332 0,'0'4'120'15,"-5"-4"-92"-15,10 0 -8 0,-5 0 -8 0,0 0 -12 0,0 0 0 0,0 0 0 16,0 0 76 -16,0 0 -40 0,-5 0 100 0,0 0 -76 16,0 0 24 -16,-1 4 -48 0,6 0 40 0,-15 4 -44 15,5 0 64 -15,-6 0 -56 32,1 4 8 -32,-1 4 -28 0,6 4 4 15,4 4 -12 1,-14 8 0 -16,4 -4 -4 15,1 4 20 -15,-1 8 -16 16,1 8 -4 0,-1 8 -4 -16,-4 8 12 15,-1 4 -8 -15,0 0 -4 0,6 0 0 32,-16 0 4 -32,5 4 -4 0,0 4 8 0,5 12 -8 15,0 4 -4 -15,6 -4 4 16,-1 -4 4 -16,1 0 -4 15,10 -4 -4 -15,-6 -4 4 16,1 0 -4 -16,10 4 0 16,0 -8 0 -16,-5 8 0 15,5 -12 0 -15,0 -12 0 16,0 -4 0 -16,5 -12 0 16,-5 -4 8 -16,0 -8 -4 15,5 -8 8 -15,0 -8 -8 16,6 0 8 -16,-11 -8 -8 15,0 -4 32 -15,5 -4 -20 0,0 -8 32 0,5 -12 -32 16,-4 -8 4 -16,4 -12 -12 16,5 -12 12 -1,-9 -4 -12 -15,9 -4 -12 32,1 -12 0 -32,-6 -8 12 0,6 -16 -4 0,-1 -4 -4 15,6 -8 4 -15,5 8 4 16,-1 0 -4 -16,1 4 -4 15,11 -4 4 -15,-12 -4 -24 20,6 0 12 -20,0 12 -4 16,-10 12 4 -16,5 8 0 15,0 8 0 -15,-5 12 -12 0,-6 12 12 16,1 8 -24 -16,-1 8 20 16,-5 8 -12 -16,-4 8 12 0,-6 12 16 15,0 16 0 -15,-6 4 -4 16,-9 8 4 -16,-1 16 20 15,-4 16 -12 1,-6 12 4 -16,-5 8 -8 16,-5 8 -24 -16,-1 8 8 15,-4 8 32 -15,-5 16 -16 16,-1 4 16 -16,6 -4 -12 16,-1 -8 36 -16,6 4 -24 15,5 0 -4 -15,0 0 -12 16,5 0 -8 -16,0 -20 4 15,6 -4 4 -15,4 -8 -4 0,11 -12 8 16,-16 -8 -8 -16,11 -12 -12 16,-6 -8 4 -16,6 -12 -60 15,5 0 36 -15,5 -12 -356 16,5 -12 208 -16,5 -8 76 0,1 -8 68 0</inkml:trace>
    </iact:actionData>
  </iact:action>
  <iact:action type="add" startTime="58280">
    <iact:property name="dataType"/>
    <iact:actionData xml:id="d7">
      <inkml:trace xmlns:inkml="http://www.w3.org/2003/InkML" xml:id="stk7" contextRef="#ctx0" brushRef="#br0">559 12554 800 0,'-36'12'296'16,"21"-8"-232"-16,-1 -4 -16 0,11 4 52 0,5 0 -64 0,-10 0 -4 0,4 -4 -20 15,1 0 8 -15,0 -4 -12 0,0 0 60 0,0 -4 -40 16,-1 0 68 -16,6 -8 -56 0,0 -4 36 16,6 -8 -44 -1,9 -8 24 1,6 -4 -28 -16,5 -8 0 15,5 0 -16 1,5 0 -8 -16,0 0 0 0,0 0 -4 16,11 -8 0 -16,-11 4 0 15,16 -4 0 -15,0 -4 -20 0,-1 0 12 16,6 0 12 -16,10 4 0 31,-10 0 -12 -31,11 8 4 0,-22 8 12 0,11 4 -4 16,-5 8 -4 -16,-6 0 4 15,-4 8 -16 -15,-6 4 8 16,-5 0 4 -16,0 4 0 16,-5 0 -20 -16,5 4 12 15,-11 0 -24 -15,1 8 20 16,-5 -8 -12 -16,-1 8 12 16,1 0 16 -16,-6 4 0 0,0 0 8 15,1 0 -8 -15,-1 4 8 16,0 4 -8 -16,1 0 24 0,-1 8 -16 15,0 8 -4 1,1 8 -4 0,4 12 4 -16,6 8 -4 15,-5 0 -4 -15,4 0 4 0,1 0 4 21,0 0 -4 -21,-6 -4 -4 16,6 8 4 -16,-6 -4 12 15,1 4 -8 -15,-1 0 32 16,6 0 -24 -16,0 -8 4 15,-6 -4 -12 -15,1 -8 4 16,-1 -4 -8 -16,1 -8 16 16,-6 -8 -12 -16,1 0 16 15,-6 -8 -16 -15,0 -4 -4 0,0 0 0 16,0 -4 28 -16,-5 -4 -16 0,0 0 -4 0,0 -8 -8 16,0 -4 -4 -16,0 -12 0 15,-5 -8 8 16,-5 -12 -4 -31,-6 -8 -4 0,1 -4 4 16,-6 0 -24 -16,-5 -8 12 16,-5 4 12 -16,0 -8 0 15,-5 -12 -12 -15,0 0 4 16,5 0 -48 -16,0 8 24 16,0 4 -12 -16,-1 8 24 15,1 4 0 -15,6 8 8 16,-1 8 -20 -16,5 8 16 15,-15 0 -56 -15,5 8 -16 32,-11 8 44 -32,6 8 -24 0,0 12 40 15,-5 4 -16 -15,-6 4 24 16,-5 8 0 -16,-5 8 8 0,-5 12 16 16,0 12 -4 -16,-5 8 -12 31,5 8 4 -31,0 -4 4 0,-5 0 0 0,-6 4 8 15,1 -4 -4 -15,-11 0 8 16,6 4 -8 -16,4 -4 -4 16,-4 4 4 -16,9 0 -4 15,11 -8 0 -15,6 -4 0 16,9 -8 0 -16,6 -4 16 16,10 -8 -8 -16,0 -12 4 15,11 -4 -4 -15,5 -4 -40 0,10 -8 16 0,0 -8 4 16,15 -8 12 -16,11 -8 -12 15,10 -16 8 -15,16 -16 4 16,5 -8 0 0,15 -4 0 -16,11 -4 0 15,-5 0 -12 -15,-1 -4 8 16,1 0 12 -16,-1 -4 -4 16,6 -8 -4 -16,5 4 4 15,5 8 -4 -15,0 8 0 16,-10 8 0 -16,-6 4 0 15,-4 12 8 -15,-16 4 -4 16,-6 8 8 -16,-4 8 -8 16,-6 8 32 -16,1 8 -20 15,-11 4 4 -15,-5 8 -12 0,0 8 12 16,-1 12 -12 -16,1 4 -4 16,5 12 0 -16,-5 4 -4 15,5 4 0 -15,0 8 0 16,5 4 0 -16,-5 4 24 15,6 16 -12 -15,-1 4 12 16,-15 0 -12 -16,4 -4 12 16,-4 -12 -16 -16,0 -4 24 15,5 -4 -20 -15,-6 0 -64 16,6 -4 24 -16,-5 0 -148 16,5 0 100 -16,0 -4 -752 46,5 -8 460 -46</inkml:trace>
    </iact:actionData>
  </iact:action>
  <iact:action type="add" startTime="79955">
    <iact:property name="dataType"/>
    <iact:actionData xml:id="d8">
      <inkml:trace xmlns:inkml="http://www.w3.org/2003/InkML" xml:id="stk8" contextRef="#ctx0" brushRef="#br0">31370 11478 1256 0,'-36'-4'464'31,"36"0"-360"-31,0 0 -28 0,0 0 -60 0,0 -4 -24 0,0 -4 -4 31,-5 0 4 -31,-1 4 52 0,1 4 -24 0,0 0 68 16,0 8 -36 -16,5 12 -28 0,0 20 -24 16,10 24 -4 -1,6 20 -16 -15,4 8 12 16,1 0 -4 0,0 0 4 -16,0 0 8 0,-1 8 0 15,1 -8 -44 -15,5 -8 24 16,-6 -4 -160 -16,6 -12 100 15,-5 -8 -512 -15,-5 -8 328 0,-1 -4 116 16,1 -16 100 -16</inkml:trace>
    </iact:actionData>
  </iact:action>
  <iact:action type="add" startTime="80318">
    <iact:property name="dataType"/>
    <iact:actionData xml:id="d9">
      <inkml:trace xmlns:inkml="http://www.w3.org/2003/InkML" xml:id="stk9" contextRef="#ctx0" brushRef="#br0">30822 12270 1424 0,'-26'20'528'16,"21"-16"-412"-16,15 0 -32 0,0 -4 -152 0,11 0 20 16,5 -4 -16 -16,10 0 40 0,11 4 40 31,10 8 -8 -31,10 8 44 0,10 12 -28 0,6 12 -24 0,10 12 0 15,-5 12 -8 1,0 4 0 0,0 4 8 -16,-5 0 0 15,-16 -12 0 -15,-10 -8 0 0,-11 -16 -12 0,1 -20 8 16,-6 -28 -48 -16,-10 -28 24 16,-5 -24 -116 -16,0 -56 80 15,-10 -28 -864 -15,-6 -32 512 47,-10 -8 168 -47</inkml:trace>
    </iact:actionData>
  </iact:action>
  <iact:action type="add" startTime="80319">
    <iact:property name="dataType"/>
    <iact:actionData xml:id="d10">
      <inkml:trace xmlns:inkml="http://www.w3.org/2003/InkML" xml:id="stk10" contextRef="#ctx0" brushRef="#brinv">0 0 2048 0</inkml:trace>
    </iact:actionData>
  </iact:action>
  <iact:action type="add" startTime="80320">
    <iact:property name="dataType"/>
    <iact:actionData xml:id="d11">
      <inkml:trace xmlns:inkml="http://www.w3.org/2003/InkML" xml:id="stk11" contextRef="#ctx0" brushRef="#brinv">32090 14260 2048 0</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2-08T18:18:19.911"/>
    </inkml:context>
    <inkml:brush xml:id="br0">
      <inkml:brushProperty name="width" value="0.05292" units="cm"/>
      <inkml:brushProperty name="height" value="0.05292" units="cm"/>
      <inkml:brushProperty name="color" value="#0070C0"/>
    </inkml:brush>
    <inkml:brush xml:id="br1">
      <inkml:brushProperty name="width" value="0.05292" units="cm"/>
      <inkml:brushProperty name="height" value="0.05292" units="cm"/>
      <inkml:brushProperty name="color" value="#002060"/>
    </inkml:brush>
  </inkml:definitions>
  <iact:action type="add" startTime="12756">
    <iact:property name="dataType"/>
    <iact:actionData xml:id="d0">
      <inkml:trace xmlns:inkml="http://www.w3.org/2003/InkML" xml:id="stk0" contextRef="#ctx0" brushRef="#br0">596 9555 1267 0,'-4'-7'112'2,"0"0"-89"-1,4 7-23-1,-4-7 0 8,0 0 72-7,0 4 9 5,4 3 3-6,-8-7 0 11,1 0-71-11,3 3-13 4,0-3 0-4,-4 0 0 8,0 4-8-8,0-4 8 7,4 3 0-7,0-3 0 9,-3 4 8-9,-1-1 9 7,0 4 2-7,4-3 0 7,4 3 13-6,-8 0 2 6,4-4 1-7,4 4 0 7,-8 0-7-7,8 0-2 11,0 0 0-11,-4 0 0 6,4 0-8-6,0 0-2 5,0 0 0-5,0 0 0 8,0 0-7-8,0 0-1 9,0 0-8-9,0 0 12 6,0 0-1-5,12 0-1 5,4 0 0-6,0 0 0 9,-1 0 6-9,5-3 2 6,-1-1 0-6,5 1 0 11,3-4-6-11,1 3 0 3,-1-3-1-2,5 0 0 10,3 4-11-11,0-4 12 4,0-3-12-4,1 3 12 8,3-4-12-6,4 1 0 4,-4-1 0-6,4-3 0 8,0 0 0-8,4-3 0 7,1 3 0-7,6-3 0 8,-3 3 0-8,4-4 0 8,4 4 0-8,-4-3 0 6,-4-1 0-6,4 1 0 10,-4-4 0-10,4 0 0 5,3-3 0-4,1 3 0 6,0 0 0-7,-4 0-11 7,0 0 11-6,-4 0-8 6,-4 4 8-7,-4 3-8 7,-4 0 8-6,0 0 0 5,-4 4 0-5,-3-4 0 7,-1 3 0-8,-3 1 0 7,-5 3 0-7,1 0 0 9,-5 0 0-9,-3 0 0 6,0 3 0-6,-9 1-8 10,1-4 8-7,-4 3-13-3,-4 4 5 0,0 0 8 10,0 0-14-10,-8-7 5 7,-3 4 1-7,-1-1 0 8,-4 1 8-8,-4 3-8 6,-3 0 8-5,-1 0-8 8,-3-3 8-9,-4 6 0 7,-1 0 0-7,-3 1-8 6,0-1 19-6,-8 1 4 10,-4-1 1-10,3 4 0 5,-3-3-16-5,8 3 0 8,-4 0 0-6,4-4 0 4,4 4 0-6,-1-3 0 7,-3-1-8-7,8 1 8 8,0-1 0-8,-1 1 11 6,1-1-2-6,3 1 0 9,5-1-9-9,-1-3 12 8,1 4-12-8,-1-1 12 8,9-3-1-7,-1 0 0 4,4 0 0-4,0 0 0 9,1 0-2-10,3-3 0 3,8 3 0-2,0 0 0 8,0 0-9-8,0 0 12 3,0 0-12-3,12-4 12 6,-1-3-12-5,9 4 0 3,0-4 0-4,3 3 0 7,4-6 0-8,5 3 0 7,-5 0 0-6,9 0 0 6,-1-4 0-7,0 8-11 10,0-4 11-10,5 0-8 4,-1 0 8-4,0 0-10 9,0 4 10-9,0-4-10 7,1 3 10-7,-5 1 0 7,4-4 0-7,-4 0 0 8,-3 0 0-8,-1 0 0 7,0 3 0-7,1 1 0 8,-1-4 0-8,-4 3 0 7,1 1 0-7,-1-1 0 8,1 1 0-7,-5-1 0 5,-3 1 0-6,3 3 0 10,-3-4 0-9,-4 4 0 1,-5 4 0-1,1-4 0 9,-4 0 8-10,-8 0-8 5,0 0 10-5,0 0-10 9,0 0 15-8,0 0-3 5,-8 10-1-6,-7 1 0 8,-5-1-11-7,-4 1 0 6,1-1 0-7,-5 4 8 7,-3 4-8-6,0-1 0 7,-5 0 0-8,-3 4 0 6,0-3 0-6,-4 3 0 7,-4 0 9-6,0 3-9 7,8-3 21-8,-4 3 0 7,0-3 0-7,-1 4 0 6,5-1-21-5,0 0 0 6,0-3 0-7,4 4 0 7,3-4 0-5,1-1 0 4,-1-2 0-6,5-1 0 8,4-3-25-6,-1 0 0 3,4-3 0-5,1-1 0 21,3 0-98-10,4 1-19-10,5-4-4-1</inkml:trace>
    </iact:actionData>
  </iact:action>
  <iact:action type="add" startTime="21453">
    <iact:property name="dataType"/>
    <iact:actionData xml:id="d1">
      <inkml:trace xmlns:inkml="http://www.w3.org/2003/InkML" xml:id="stk1" contextRef="#ctx0" brushRef="#br0">14133 8774 633 0,'-12'0'56'1,"9"0"-44"-1,-1 0-12 0,-4 0 0 5,4 0 148-5,4 0 27 8,-4 0 5-7,4 0 2 6,-8-3-119-7,8 3-24 9,-8 0-5-9,8 0-1 6,-4-4-33-6,4 4 0 8,0 0-15-8,0 0 5 7,0-7 10-6,0 7 12 4,0-7-2-5,0 7-1 9,0 0 24-8,0 0 5 6,4-7 1-7,-4 7 0 8,0 0-7-8,0 0-2 8,8-3 0-8,-8 3 0 9,0 0-21-9,12-4-9 3,-4 1 8-3,0 3-8 10,-8 0 0-9,11 0 8 4,-3 3-8-5,4-3 0 8,4 0 10-8,-5 0-10 7,1 0 12-6,0 4-12 6,4-4 28-5,-5 0-2 3,5 0 0-4,-4 0 0 6,3 3-26-6,5-3 0 7,-4 4-9-8,-1-4 9 6,5 0 0-5,0 3 0 7,-5 1 0-7,5-1 0 4,-1 1 0-4,1-4 0 6,0 3 0-7,3-3 0 8,-3 0 14-8,3 4-3 6,5-4-1-6,-1 3 0 10,1-3-10-10,-1 0 12 6,4 0-12-6,1-3 12 8,-5-1-12-8,5 4 12 7,-1-3-12-7,0-1 12 7,4 1-12-5,5-1 12 3,-5 1-12-4,8-4 12 9,-4 3-12-10,4 1 8 4,-3 0-8-4,-1-4 8 11,0 3-8-11,-4 1 0 4,4-1 0-4,-3 1 8 9,-1-1-8-9,4-3 0 7,-4 4 0-7,1-1 0 8,3-3 0-8,-4 4 0 7,4-1 0-7,4-3 8 7,5 4-8-6,-5-4 0 7,0 3 0-7,-4 4 8 5,0 0-8-6,0-3 0 8,-3-1 0-8,3 1 8 6,-8-1-8-5,0 4 0 5,5-3 0-6,-5-1 8 9,4 1-8-9,1-1 0 6,-1 4 0-5,0-3 0 7,-3 0 0-8,-1 3 8 5,4 0-8-4,-3 0 8 7,-1 0 10-7,4 0 2 6,-7 3 0-7,-1 4 0 9,0-4-20-8,-3-3 0 4,3 4-13-5,-3-4 5 9,-1 3 8-9,5 1 8 5,-5-4-8-5,5 0 11 9,-1 0-11-8,1 0 10 5,-1 0-10-6,5 0 10 7,-1 3-10-7,-4-3 0 9,5 4 0-9,-5-4 8 7,4 3-8-7,1 1 0 9,-5-1 0-8,5-3 8 4,-5 0-8-5,0 0 0 7,1 0 0-6,-1 0 0 5,-3 4 0-5,-1-4 0 6,1 0 0-7,3 0 8 8,1 3-8-7,-1-3 0 5,1 0 0-6,-1-3 8 9,8 3-8-9,-7-4 8 6,3 1-8-6,0 3 8 9,5 3-8-9,-1 1 10 5,-4-4-10-5,1 0 10 10,-5 3-10-10,1-3 0 6,3 0 0-6,-4 4 8 9,1-4 1-9,-1 0 0 6,1 3 0-6,-1-3 0 9,1 4-1-9,3-4-8 6,0 0 12-6,5 0-4 8,-9-4-8-8,12 4 0 9,0 0 0-9,4 0 8 5,-3 0-8-4,-1 0 0 9,0 4 0-9,0-4 0 4,0-4 0-5,-3 4 0 6,-1-3 0-4,-4-1 0 6,5 4 0-8,-1-3 0 4,-4 3 0-2,8-4 0 5,1 1 0-7,-1 3 0 7,0 0 0-7,-4 0 8 7,-3-4-8-6,3 1 0 6,4-1 0-7,-4 1 0 8,-3-1 0-8,-1 4 0 7,4 0 0-6,-7 0 0 8,3 0 0-9,1 0 0 5,-5 0 0-5,4 0 0 9,1 0 0-9,-5 0 0 5,1 4 0-3,3-1 0 5,8-3-11-7,-8 0 3 6,-7 0 0-4,3 4 0 17,1-4-20-15,-5 3-3 0,-3 1-1-4,0 3 0 7,-1-4-60-2,-3-3-13 1,3 0-3-4,-7 0-684-1</inkml:trace>
    </iact:actionData>
  </iact:action>
  <iact:action type="add" startTime="53474">
    <iact:property name="dataType"/>
    <iact:actionData xml:id="d2">
      <inkml:trace xmlns:inkml="http://www.w3.org/2003/InkML" xml:id="stk2" contextRef="#ctx0" brushRef="#br0">14498 16837 1566 0,'0'0'34'2,"0"0"7"-2,-4 0 2 0,4 0 1 0,0 0-35 1,0 0-9-1,0 0 0 0,0 0 0 7,8-7 8-7,-4-3 0 12,0 3 0-11,3-3 0 2,-3 3-8-3,-4 7 0 6,4-7 0-6,-4 7 0 8,8-7 24-7,0 0 8 5,-4 3 3-6,-4 4 0 8,12-3 9-7,-5-4 1 5,1 3 1-6,4-3 0 9,4 0-14-9,-5-3-2 6,1-1-1-5,4 1 0 7,0-4-8-8,3-3-1 7,1-1-1-7,-5 1 0 10,13-1 1-10,-5 1 0 7,1-4 0-7,3 4 0 6,-3-4 5-4,3 3 2 4,5-3 0-6,-1 0 0 8,4 4 5-8,-3-7 2 5,3 3 0-5,-4-4 0 9,4 1 3-9,5 0 1 7,-5-4 0-7,0 0 0 8,4-4-12-8,1-2-2 8,-5-1-1-8,4 0 0 7,4-3-8-7,0-1-2 7,4 4 0-7,4-3 0 8,0 0-13-8,0 3 0 5,0 0 0-3,0 0 0 5,0-3 0-7,-4 0 0 6,4-1 0-5,0-3 0 9,0 1 0-10,4-1-10 3,0 0 2-2,3-3 0 10,5 3-8-11,-8 0-2 5,0 0 0-5,-4 7 0 21,0-3-54-15,-8 3-10-5,0 0-2-1,0 4-611 5,-4-4-121-2</inkml:trace>
    </iact:actionData>
  </iact:action>
  <iact:action type="add" startTime="54374">
    <iact:property name="dataType"/>
    <iact:actionData xml:id="d3">
      <inkml:trace xmlns:inkml="http://www.w3.org/2003/InkML" xml:id="stk3" contextRef="#ctx0" brushRef="#br0">16414 17043 2073 0,'0'0'45'1,"8"-10"10"0,8 3 1-1,3-7 4 1,5-4-48-1,3-3-12 0,1-7 0 1,7 4 0 6,0-7 28-6,5-1 4 10,3-3 1-11,0 4 0 3,4 3 3-3,4-3 1 7,-8-4 0-7,8 4 0 8,0-1 16-8,0 1 3 8,-4 0 1-8,4-1 0 7,0 1-4-5,4-4-1 3,7 0 0-4,1-3 0 7,7 0-35-8,1-8-7 7,-4 4-2-7,-1-6 0 9,-3-1-8-9,4-3 0 5,7 3 0-4,1-3 0 9,-9 3 0-10,1-4 0 5,11 1 10-5,-7-4-10 7,-5 1 0-4,1-5 0 2,11-6 0-5,1 7 0 6,-1 3 0-3,-3 4 0 3,-1 3-10-6,-3 4 10 22,-5 3-37-21,-3 0 0-1,-8-3 0 0,11 7 0 11,5-4-23-8,-8 4-5-2,-8-1-1-1,-1-3-666 6,9 4-132-3</inkml:trace>
    </iact:actionData>
  </iact:action>
  <iact:action type="add" startTime="55062">
    <iact:property name="dataType"/>
    <iact:actionData xml:id="d4">
      <inkml:trace xmlns:inkml="http://www.w3.org/2003/InkML" xml:id="stk4" contextRef="#ctx0" brushRef="#br0">19134 16796 1440 0,'0'0'64'1,"0"0"12"-1,0 0-60 0,0 0-16 4,0 0 0-3,12 0 0 8,4-4 80-9,-8-3 12 6,-4-3 4-6,7 3 0 21,9 0-140-19,-8 0-28 0,-8-4-6-2,3 4-1 0,9-3 87 0,-8 3 18 5,-4 0 3-5,0 0 1 8,4 0 47-8,-1-3 10 7,9 3 1-7,-4-4 1 9,-4 4-43-9,3-3-9 10,9-1-1-6,0 1-1-3,-5-1-35-1,5 1 0 9,-4 3 0-8,3-3 0 7,5-1 16-8,-5 1-3 3,1-4-1-2,-1 7 0 16,5-4 18-17,0 1 3 3,-5-1 1-2,9 1 0 8,-5-4 4-7,5 3 1 1,-1-2 0-3,8-1 0 10,8-4 1-7,0 1 0-3,4-1 0 0,4-3 0 10,4-3-11-6,0-4-1-4,-4-3-1 0,4-4 0 8,4-3 4-2,3-1 1-5,5 1 0-1,4 0 0 7,3-4-32-7,1 0 0 5,-1 0-13-5,1 4 4 8,-5-4 9-8,8 4 11 8,5-4-3-8,-5 0 0 7,8 4-8-6,-7-4 0 6,-5 0 0-5,1 4 0 16,3-4-36-18,-3 4-8 2,3-1-3-1,4 5 0 10,-7-1-116-10,-1 3-23 1,-3 1-5-2</inkml:trace>
    </iact:actionData>
  </iact:action>
  <iact:action type="add" startTime="61459">
    <iact:property name="dataType"/>
    <iact:actionData xml:id="d5">
      <inkml:trace xmlns:inkml="http://www.w3.org/2003/InkML" xml:id="stk5" contextRef="#ctx0" brushRef="#br1">12769 17109 1209 0,'0'0'108'9,"0"0"-87"-8,0 0-21 0,8 4 0 1,0-1 152-2,4 1 27 6,3-4 5-6,-3 0 0 10,4 0-155-10,3 0-29 6,1-4-10-6,0 4 0 28,-1-7-18-27,5 7-3 0,-1-3-1 1,1-1 0-1,3 1 42-1,1-4 8 2,3 3 2-2,4 1 0 4,1-4 3-4,3 3 1 7,0-3 0-6,0-3 0 12,8 3-8-12,0-3-2-1,-4 3 0 0,0-4 0 8,1 1-23-8,-1-1-5 9,0 1-1-5,-4-1 0 13,0 4-10-16,4-3-3 4,-4 3 0 2,1 0 0-6,-5 0 4 0,-4 0 1 1,1 0 0 20,-5 0 0-16,4 7 6-6,-3-7 1 2,-9-3 0-1,-3 10 0 0,0-4 16 0,0 1 0 1,-9-1 0-1,1 1 0 1,-8 3-10 0,0 0 2 3,-4-4 0-5,-4 1 0 1,-3-1 8-1,-1 4 0 7,-4 0 0-5,-7 4 0 4,-5-1 0-2,1 1 0-4,-1 3 0 1,-7 0 0 6,4 0 0-5,-4 0 12 1,3-4-2-2,1 4-1 8,-4 0 1-9,-1 0 0 6,1-4 0-6,-4 4 0 7,4 0-10-5,-5-3 0 4,-3-1 0-6,4 1 0 9,0-1 28-9,0 1 3 6,-4-1 1-5,3 1 0 5,5-4-20-3,0 3-3 4,0-3-1-7,3 4 0 5,1-4-8-5,3 0 0 9,5-4 0-9,-1 4 0 7,1 0 0-7,3 0 0 8,1-3 10-8,3 3-10 7,0-4 21-6,1 4-2 4,3 0-1-5,4-3 0 9,-4 3-8-8,4 0-2 4,1 0 0-4,3-4 0 8,4 4-8-9,0 0 0 6,0 0 0-6,0 0 0 10,0 0 0-9,0 0-14 2,0 0 3-3,15 4 1 8,-3-1 10-4,4 1 0 0,3-4 0-4,1 7 0 8,0-7 0-5,3 0 0 3,4 0 0-6,1 0 0 6,3 0 0-5,8-4 0 6,1 1 0-6,3-1-8 4,0 1-10-4,4-1-2 7,0-3 0-6,0 4 0 3,-4-4-3-5,4-4-1 8,-4 4 0-8,0-3 0 21,4 3-10-20,0-3-2 0,0-4-1-1,0 3 0 15,-7 1-43-12,7 3-8-3,39-11-1 0,-19 1-1 0</inkml:trace>
    </iact:actionData>
  </iact:action>
  <iact:action type="add" startTime="65811">
    <iact:property name="dataType"/>
    <iact:actionData xml:id="d6">
      <inkml:trace xmlns:inkml="http://www.w3.org/2003/InkML" xml:id="stk6" contextRef="#ctx0" brushRef="#br1">2971 16956 1836 0,'-24'7'81'3,"17"-7"17"-3,-5 3-78 0,4-3-20 3,4 4 0-3,4-4 0 7,-8 3 17-7,8-3 0 11,0 0 0-11,0 0 0 6,0 0-17-6,0 0 0 7,0 0-11-7,0 0 11 7,0 0-25-6,0 0 1 5,0 0 1-6,0 0 0 8,0 0 40-7,0 0 8 6,0 0 2-7,0 0 0 10,0 0 17-9,0 0 4 3,0 0 1-4,0 0 0 9,0 0-17-9,0 0-4 6,0 0-1-6,0 0 0 8,0 0-15-8,12 0-4 7,4 0 0-7,-5 0 0 8,5 0-8-8,0 0 0 6,0-3 0-6,-1-1 0 9,5 1 0-9,-1-1 0 8,-3 1 0-8,4-4 0 7,3 3 18-5,5 1-2 4,-9-1 0-3,9-2 0 1,-1 2-25-3,1-3-6 6,-1 0-1-7,0-3 0 7,-3 10 16-7,3-7 0 6,1 0 0-6,-1 0 0 8,1 0 0-7,-1 3 0 4,4-3 0-3,1 0 0 6,3 4 0-8,-7-1-9 7,3 1 9-6,4 3 0 7,-4 3 0-7,5-3-8 3,-5 4 8-4,4-1 0 11,-3 1 0-11,3 3 0 4,-8-4 0-4,5 1 0 11,-5-1 0-10,1 4-8 2,-1-3 8-2,1-1 0 7,-5 1 0-7,4-1-8 4,5 1 8-4,-5-4 0 7,5 0 0-8,-5 0 0 8,-3 0 0-8,3 0 0 7,-3 0 0-7,-1-4 0 9,1 4 0-9,-1-3 0 5,-3-1 0-4,-1 1 0 7,-7-1 0-8,4 4 0 7,-1-3 0-7,-3-1 0 7,-4 4 0-7,-8 0 0 7,0 0 0-6,0 0 0 5,0 0 0-5,0 0 0 7,0 0 0-8,0 0 0 6,0 0 0-5,0 0 0 7,-4-7 0-7,-4 4 0 5,-4-1 0-6,1 1 0 9,-1-1 0-6,-4 4 0-1,-3-3-11-1,-1 3 11 8,0 0 0-9,1 3 0 6,-9-3 0-6,1 4 0 9,0-1 0-9,-5 1 0 6,1-4 0-6,0 3 0 8,3 1 0-8,-3-4 0 8,-1 3 0-8,1-3 0 7,0 0 0-7,-5 4 0 10,1-1 0-10,0 1 0 5,-8-1 0-5,4 1 0 10,7-4 0-10,-7 3 0 4,0 1 0-4,0-4 0 9,-1 0 0-8,5 7 0 5,0-7 0-6,0 3 0 7,3 1 0-7,-3-1 0 9,0-3 0-9,-1 0 0 5,1 0 0-5,0 0 0 9,0 0 0-8,-1 0 0 5,1-3 0-6,0-1 0 9,0 4 0-7,-1-3 0 2,1 3 0-4,-4-7 0 9,7 3 0-9,1 1 0 6,8-4 0-6,-1 0 0 9,1 3 24-9,-1-6 0 5,0 3 1-4,1 0 0 7,-1 3-25-8,5-3-11 7,-5 0 1-6,5 0 0 6,-1 4 10-7,-3-4 0 9,3 4 0-9,0-4 0 7,5 3 10-7,-5 1 1 9,4-1 0-9,1-3 0 4,-1 7 0-3,4-3 0 6,1 3 0-6,3 0 0 7,-4 0-3-8,4 0 0 5,8 0 0-4,0 0 0 7,-4-4-8-8,4 4 0 6,0 0-10-5,0 0 10 8,12 0-13-9,0 0 3 5,0 0 1-4,-1-3 0 9,5 3 9-10,4 3-10 5,-1-3 10-5,5 7-10 10,-1-7 10-10,1 0 8 5,-1 7-8-5,5-3 11 8,-5-1-11-7,1 1 0 5,3-1 0-6,4 1 0 8,-3-1 0-8,3 0 0 8,12 1 0-8,-7 3 0 6,-5-7 0-5,4 3-11 7,8 1 11-6,1 3-12 3,-1-4 12-5,0 4-8 11,0 0 8-11,0 0-8 3,-4 0 8-2,4 0 0 8,-7 4 0-8,7-4-8 5,0 3 8-6,0-3 8 6,-4 7-8-6,4-4 11 9,4 1-11-9,-4-1-14 6,-3 4 3-6,-1-3 1 9,-4-4 2-9,0 3 0 6,-3 1 0-6,-1-4 0 12,-4 0-8-12,1 3 0 5,-5-3-1-5,1 0 0 21,-5 0-19-20,1 0-4 1,0 0-1 1,-1 0 0 5,-3-4-103-7,0 1-20 1,-1-1-4 11,-3 4 0-13</inkml:trace>
    </iact:actionData>
  </iact:action>
  <iact:action type="add" startTime="93110">
    <iact:property name="dataType"/>
    <iact:actionData xml:id="d7">
      <inkml:trace xmlns:inkml="http://www.w3.org/2003/InkML" xml:id="stk7" contextRef="#ctx0" brushRef="#br1">5425 16890 979 0,'15'3'87'2,"-15"-3"-70"0,0 0-17-2,0 0 0 9,16-7 195-8,-4 0 35 5,-12 7 7-6,11-10 2 26,9 3-230-25,-4-7-45 0,-1 3-10-1,1-3-2 3,0 1 26-3,-1-1 5 0,5 0 1 0,-4 0 0 8,-5 3 28-7,5 4 7 7,4-3 1-7,-9 3 0 4,-7 0 12-4,8 0 2 7,0 3 1-6,0 1 0 2,-1-1-15-3,1 4-4 7,-4 0 0-8,4 4 0 7,-1-1-6-7,1 4-2 9,-4-3 0-9,4-1 0 5,0 4 0-5,3-3 0 8,1 3 0-7,-4-4 0 5,3 1-8-5,1-1 8 7,4 4-8-8,-5-3 8 13,-3 3 14-12,4-7 2 0,7 7 1-1,1-4 0 8,-9 4-14-3,5-7-3-3,4 7-8 0,3-3 12 6,-3 3-2-8,-1-4-1 3,8 4 0 5,5-4 0-1,-5 1-9-5,4-1 0-2,-7 1 0 4,-1-4 0 9,12 3 0-12,-7 1-11-1,-1-1 11 0,4-3-12 3,5 0 12 0,3 4 0 2,-4-1 0-5,0 1 0 9,8 3 0-9,-4-4 0 6,8 4 0-5,-4 0-8 6,-4 0 8-6,0 4 0 6,1-4-9-7,-1 0 9 25,0 0-28-24,4-4 0 0,0 4-1 7,0 0 0-7,-4-4 10 0,8 1 3 3,-4-1 0 5,0 1 0-8,0-1 4 1,0-3 2-1,0 0 0 2,-4 0 0 4,0 0 10-5,0 0 0-2,4 0 0 2,-3 0 0 4,3 0 0-5,0-3-10 0,0 3 10 0,0 3 0 8,0-3-8-4,0 4 8-5,-4-4 0 0,0 0 0 11,-4 3-13-6,4-3 4-5,-4 0 1 0,1 0 0 13,3 0-12-10,0-3-1-3,4 3-1 0,-4-4 0 5,0 1 5-2,-4-1 1 5,8-3 0-2,-4 4 0-6,-7 0 7 0,3-1 9 8,-4-3-13-8,4 4 5 15,1-1 8-10,-5 1 0-4,4-4 0-1,4 0 0 0,4 3 8 1,-4-3-8 5,0 4 8-6,4-1-8 11,1-3 0-5,-5 4 0-5,4 3 0-1,-8 0 0 8,0-4 0-7,0 4 0 3,0 0 0-4,-3 0 0 11,3-3 0-7,-4 3 0-4,4 0 0 0,-3-4 0 10,3 4 0-4,-4 4 0-4,4-4 0-2,0 3 0 10,1 1 0-8,3-1 0-2,0 4 0 1,-4-3 8 12,0-1-8-11,-3 4 0-2,3-3 0 0,0 3 8 19,0-7 0-17,4 7 0-1,0-4 0-1,0 4 0 0,5-7 14 0,-1 7 3 11,0 0 1-3,-4-4 0-7,-4 1-26 0,4-1 0 0,-4 1 0-1,0-1 0 7,-3 1 0-2,-1-4-11-4,4 3 1 0,0-3 0 8,-3 4 18-6,3-4 3-1,0 0 1 1,0 0 0 10,8 3-12-10,0-3 0-2,-4 4 0 1,0-1 0-1,1 1 0 1,-1-4-14 3,-4 0 3-2,0 0 1 4,0 3 10 0,4-3 0-6,0 0 0-1,1 0 0 12,-1 0 11-10,4 0-3-1,0 0 0-1,0 0 0 9,-4-3-8-5,0-1-11-4,-4 1 3 1,0-1 0 20,1 1-20-18,-1-1-3 3,4 1-1-5,-4-1 0 0,4-3-8 7,-4 7-3-5,1-7 0-3,-5 4 0 22,0 0-39-17,-7-1-8-3,23-3-2 0,-4 0 0-1</inkml:trace>
    </iact:actionData>
  </iact:action>
</iact:actions>
</file>

<file path=ppt/ink/inkAction3.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2-08T18:18:19.911"/>
    </inkml:context>
    <inkml:brush xml:id="br0">
      <inkml:brushProperty name="width" value="0.05292" units="cm"/>
      <inkml:brushProperty name="height" value="0.05292" units="cm"/>
      <inkml:brushProperty name="color" value="#002060"/>
    </inkml:brush>
  </inkml:definitions>
  <iact:action type="add" startTime="14492">
    <iact:property name="dataType"/>
    <iact:actionData xml:id="d0">
      <inkml:trace xmlns:inkml="http://www.w3.org/2003/InkML" xml:id="stk0" contextRef="#ctx0" brushRef="#br0">10798 8036 115 0,'0'0'0'2,"-4"-4"10"-2,4 4-10 0,-8-3 0 2,4-1 0 0,-4 1 0 4,4-1 135-6,4 4 25 9,0 0 4-9,0 0 2 7,0-3-138-7,0 3-28 6,-3-7 0-5,6 0-12 26,-3-4-12-20,4 4-4-6,0 0 0 0,0 0 0-1,0 0 45 2,4 0 9-1,-8 7 2 0,4-3 0 1,4-4 30-2,-8 7 6 5,8-3 2-5,-1-4 0 9,1 3-3-8,0 1-1 4,-8 3 0-5,12 0 0 9,-4 0-9-8,-8 0-1 6,8-4-1-6,-1 4 0 6,1 0-24-7,4-3-5 8,-4 3-1-8,4-4 0 6,-1 4 17-5,1 0 3 6,8-3 1-7,-5 3 0 13,1-4-16-13,0 4-3 1,-1 0-1 2,5 0 0 15,0 0 17-17,-1 0 3 1,-3-3 1-2,3 3 0 0,1 3-30 0,0-3-5 6,-1 0-8-6,1 4 11 11,3-4-3-6,-3-4 0-5,3 4 0 0,5 0 0 17,-5 0 5-13,1 0 1-3,7 0 0 0,-3 0 0-1,-1 4-2 1,5-8 0 5,-1 4 0-6,4 0 0 15,-4 0-12-14,5 0 11-1,-5 0-11 1,0 4 10 3,5-1-10-2,-9-3 0 2,5 4 0-4,-5-1 0 8,4-3 20-8,-3 4 0 7,3-4-1-7,0 3 0 8,5-3-19-7,-5 4 0 6,0-4 0-7,1 0 0 8,7 0 0-7,0 0-12 6,0 3 12-7,1 1-12 6,-1-4 12-6,-4 3 10 8,0 1-2-8,1-1 0 7,-5-6-8-7,4 3 0 6,1 0 0-5,3-4-11 7,0 4 11-8,4 0 0 6,-4 0 0-6,4-3 0 10,0 3 0-10,1 0 0 4,-9 0 0-3,4 0 0 7,0 0 0-6,0 0 0 3,-7 0 8-5,3 0-8 10,-4 0 0-8,5-4 0 2,-1 1 0-4,4-1-8 9,-4 4 8-9,5-3 0 5,-5-1 0-4,0 4 0 6,4 0 0-6,1 0 0 5,-1 0 8-5,0 0-8 6,0 0 0-6,-4 0 0 7,1 4 0-7,-1-1 0 4,-4-3 0-4,5 0 0 7,-5-7 0-6,4 4-8 2,-3 6 8-4,3-3 0 9,0 0 8-9,0 0-8 7,-7 0 0-7,3 0 0 7,0 0 0-7,5 0 0 8,-5 0 0-8,0 0 0 6,-3 4 0-6,3-1 0 9,1-3 0-9,-5 4 0 6,0-1 0-6,-3-3 0 10,3 0 0-10,1 4-8 4,-5-4 0-3,5 0 0 9,-1 0 8-8,1 3 11 1,-1 1-3-3,-3-4 0 10,3 0-8-10,1 0-11 5,-1 3 3-4,4-3 0 6,-3 3 8-6,-1 1 0 6,1-1 0-7,-1 1 0 8,-3-4 0-8,3 3 0 6,-3-3 0-4,-1 4 0 4,4-4 0-5,-7 3 0 9,4-3 0-10,-1 0 0 5,1-3 0-4,-1-1 0 6,8 4 0-7,-7-3 0 7,7 3 0-7,-3-4 0 6,-1 1 0-5,1 3 0 6,3-7 0-7,0 7 8 8,-3-3-8-8,-1-1 0 7,5 1 14-7,-5 3-2 8,4 0 0-8,-3-4 0 9,-1 4-12-8,1-3 9 4,-1 3-9-5,1-4 8 11,-1 1-8-11,-3-1 0 4,3-3 9-4,-4 4-9 8,5-1 0-5,-1 1 9 0,1-1-9-2,3 1 0 7,-3-4 14-8,-1 3-4 8,-3 4-1-8,3-3 0 6,4-1-1-5,-3 1 0 7,-5-4 0-8,5 3 0 7,-1 1-8-7,-3 3 10 9,-1-4-10-8,1 1 10 4,-5-4 11-5,5 3 3 7,-5-2 0-6,1 6 0 5,0-4-24-5,-5 4 0 5,5 0 0-5,-4-3 0 7,-1-1-9-8,1 1-7 7,3-1 0-7,-7 1-1 8,4-1 26-8,-4 4 6 7,-1-3 1-7,1 3 0 9,-4-4-16-9,4 4 0 5,-4 0 0-5,-1 0 0 10,5-3 0-9,-4 3-12 3,0 0 12-3,-8 0-10 6,8-4 10-6,-4 1 8 6,3-1-8-6,-7 4 11 5,0 0-11-5,8 0 0 6,-8 0 9-7,0 0-9 7,8 0 8-6,-4-3-8 7,4-1 8-8,-8 4-8 6,0 0 0-5,0 0 0 7,0 0 0-6,0 0 0 3,0 0 0-5,0 0 0 7,0 0 0-7,0 0-12 7,4-10-9-6,-4 10-3 5,0 0 0-6,0 0 0 23,-8-4-4-22,8 4 0 3,-8-3-1-4,0 3 0 10,0 0-28-9,1 0-6 0,-1 0-1 1,0 0-509 1,-4 3-103 0</inkml:trace>
    </iact:actionData>
  </iact:action>
  <iact:action type="add" startTime="16398">
    <iact:property name="dataType"/>
    <iact:actionData xml:id="d1">
      <inkml:trace xmlns:inkml="http://www.w3.org/2003/InkML" xml:id="stk1" contextRef="#ctx0" brushRef="#br0">17943 7942 1191 0,'0'0'52'1,"0"0"12"0,0 0-51-1,0 0-13 3,4-7 0-2,-4 7 0 6,0 0 0-6,0 0-16 6,8-7 3-7,-1 3 1 8,9-3-2-8,-8 0 0 7,-8 7 0-7,4-7 0 8,4 0 14-8,0 4 16 6,7-4-3-6,-3 3-1 9,0 1 32-8,-1-4 7 5,5 7 1-6,0-4 0 9,-4 4-24-9,7 0-5 6,1 0-1-6,3 0 0 9,5-3-5-9,-1 3-1 6,-3 3 0-6,-1 1 0 8,1-4-6-8,3 0-2 8,1 3 0-8,3 4 0 7,0-3 10-7,5-1 2 7,3-3 0-7,-8 7 0 7,4-3-10-5,5-1-2 4,3 1 0-5,4-1 0 6,-8 1 11-7,8-1 1 9,4-3 1-9,-4 7 0 6,0-3-7-6,-4-1-2 10,4-3 0-8,0 0 0 2,0 0 8-3,4 0 2 3,-4 4 0 1,4-4 0 2,12 0-22-5,-8 0 0 1,-4 0 0 0,0 0 0 4,-4 0 0-5,4 0 0 1,-4-4 0-2,4 4 0 6,3-3 11-4,1-1-3 3,0 1 0-4,4 3 0 6,-4 0-8-6,0 0 12-2,-8-4-12 0,4 4 12 10,-4-3-12-9,0 3 0 3,8-4 0-3,-4 1 8 6,3 3 4-5,5 0 0 3,0-4 0-5,0 1 0 9,-4-1-12-7,0 1 8 2,-4-1-8-4,-1 1 8 8,1-1-8-8,0 4 8 9,4-3-8-8,0-1 8 5,0 1 0-6,0 3 0 9,4-4 0-9,-4 1 0 5,-5-1 9-5,1 1 2 7,0-1 0-7,-4 1 0 9,4-1-7-9,4 4-2 5,0 0 0-4,4-3 0 7,0 0-10-8,-1 3 0 8,-3-4 0-8,0 1 0 7,-4-1 0-5,0 4 0 4,0-3-11-6,4 3 11 8,4-4 0-6,3 4 9 1,1 0 0-2,4 0 0 8,-1-3-1-8,-3 6 0 3,-4-3 0-3,0 0 0 7,3 4 1-8,5-1 0 7,0 1 0-7,-1-1 0 9,1-3 0-9,-4 4 0 6,-5-1 0-6,5 0 0 8,-8 1-9-7,4-1 0 6,3 1 0-6,1-4 0 5,0 3 0-6,0 1 0 8,3-4 0-7,-3 0 8 4,-4 3-8-4,-4 1-14 8,-1-1 3-9,-3 1 1 7,4-1 22-7,0-3 4 6,4 4 0-6,-4-1 1 8,0 1-1-8,0 3 0 7,3 0 0-7,-3 3 0 10,-8-3-29-10,0 0-7 4,-4 0 0-4,1-3-1 10,-5 3 5-9,4-4 0 3,4 0 1-3,0 4 0 19,0 0-33-18,-4 0-6 1,4 4-2-3,-8-1-540 7,0-3-108-6</inkml:trace>
    </iact:actionData>
  </iact:action>
  <iact:action type="add" startTime="45928">
    <iact:property name="dataType"/>
    <iact:actionData xml:id="d2">
      <inkml:trace xmlns:inkml="http://www.w3.org/2003/InkML" xml:id="stk2" contextRef="#ctx0" brushRef="#br0">14960 10774 1555 0,'-8'0'138'2,"8"0"-110"3,0 0-28-5,0 0 0 9,0-7 84-8,0 7 11 7,0-7 2-8,8 1 1 5,-4-1-78-4,0 0-20 6,4 3 0-7,0-3 0 9,-4 0 0-9,4 4 0 7,-1-1 8-7,-7 4-8 7,8-7 8-6,-4 4-8 4,-4 3 12-5,0 0-12 9,12-4 28-8,-4 4 0 4,-8 0-1-5,8-3 0 9,-8 3-7-9,11 0-2 7,-3 0 0-7,-8 0 0 9,0 0-10-8,12 3-8 5,0-3 12-6,-1 4-12 6,-11-4 16-6,12 3-3 9,4 1-1-9,3-1 0 5,-3 4 11-4,-4-3 1 7,7 3 1-7,-3 0 0 6,4 3-17-7,-5-3-8 8,1 3 8-8,4 1-8 8,-1-1 21-8,1 4-1 8,-1 0 0-8,1 0 0 5,4-3-3-3,-1 3-1 5,8-4 0-6,5 0 0 6,-1 4-4-7,4-7 0 8,8 4-1-8,0 3 0 6,8-4-3-5,-4 4-8 5,4 0 12-6,0-3-4 7,0-1 0-6,7 4 0 6,1-7 0-7,8 7 0 8,-1-4 0-6,-3 1 0 3,-1-1 0-5,-3 1 0 11,-4-1-8-11,0 1 0 4,-8 3 0-4,8-4 0 10,-5-3 0-10,1 3 0 4,4 1 0-3,0-1 0 7,0 1 0-7,-5-1 0 4,5-3-10-3,-4 7 10 5,-4-7 0-6,4 4-9 6,0-4 9-7,4-1 0 6,-4 1-8-5,-1 0 8 8,1 0-8-8,-8-3 8 4,0 3 0-4,-4-4 0 7,-7 1 9-7,-5 3-9 4,-4-4 0-5,1 1 0 7,-5-1 0-7,-7 1-12 7,0-1 12-6,-1 1-9 6,-3-4 9-7,-4 3-8 8,-8-3 8-8,0 0-12 6,0 0 12-5,0 0-12 8,0 0 12-9,0 0 0 5,0 0 0-5,0 0 0 10,0 0 0-9,0 0 0 4,0 0 10-5,-8-3-10 8,0 3 0-7,1-4 0 5,-5 4 0-5,8-3 0 7,-8 3 9-8,4-4-1 6,0 4 0-5,1-3 0 20,3 3-51-21,-4 0-10 1,0-4-3-1,8 4 0 12,-8 0-113-12,0-3-23 1</inkml:trace>
    </iact:actionData>
  </iact:action>
  <iact:action type="add" startTime="51695">
    <iact:property name="dataType"/>
    <iact:actionData xml:id="d3">
      <inkml:trace xmlns:inkml="http://www.w3.org/2003/InkML" xml:id="stk3" contextRef="#ctx0" brushRef="#br0">12812 10391 1036 0,'0'0'92'1,"-3"-10"-73"3,-1-1-19-4,4 1 0 10,0-1 92-10,-4 4 16 6,0-3 2-6,4 3 1 7,-4 0-83-7,4-3-16 8,-4-1-3-8,4 4-1 7,-4 0 15-7,4 0 2 7,0-3 1-7,-4-1 0 9,0 4 7-9,4 7 2 9,0 0 0-9,0 0 0 7,-4-3 2-7,4 3 1 8,0 0 0-8,0 0 0 6,0 0-26-6,0 0-4 8,0 0-8-7,0 0 11 6,4 7-11-7,4 0 8 7,-4 0-8-7,4 3 8 6,0 1 5-5,3-1 1 5,-3 1 0-6,4 2 0 8,0 5 4-7,3-8 1 6,-3 8 0-7,0-4 0 10,4 3-6-10,-1-3-1 6,1 3 0-6,0 1 0 9,-1-4-12-9,5 3 0 4,-1-3 8-4,5 4-8 10,-4-1 0-10,3 0 0 7,8 1 8-7,-3-1-8 7,3 4 0-7,-3 0 0 7,-1 0 0-6,4 0 0 6,5 0 0-7,-1 3 0 7,0 4 8-7,-3-4-8 8,-1-3 0-8,0 4 0 9,1-1 0-8,-5 1-10 6,1-5 10-6,-1 1 0 2,0 0 0-2,1 0 0 7,3-3 0-8,1-1 0 9,3 0 0-9,0 1 0 6,-3-1 0-6,7 1 0 7,0 3 0-7,0 0 0 8,4-4 0-7,-4 0 0 5,1 1 0-5,-5 3 8 8,4-4-8-9,-8 1 0 4,1 6 0-2,-1-7 0 6,0 4 0-6,-3 0 0 2,-5 4 0-3,5-5 0 8,-1 5 0-9,1-4 8 5,3 0-8-5,-11 0 11 8,-1 0-11-8,5-1 0 7,-1 1 0-6,-3 0 0 6,0-3 0-7,-1-1 0 7,1-3-10-5,-1 3 10 5,-3-6 0-6,0 3 0 6,-5-4 0-7,1 1 0 6,0-4 0-6,0 3 0 7,-4-3 0-7,3 4 0 8,-3-4 14-7,0 0-4 6,0-1-1-7,0 1 0 7,-4 0-9-7,3 0 12 8,-3-3-12-8,-4-4 12 8,0 0-12-8,4 7 0 7,-4-7 0-7,8 7 8 8,-8-7-8-7,4 7 10 4,0-4-10-4,-4-3 10 7,0 0-2-8,0 7 0 6,0-7 0-5,0 0 0 8,0 0-8-9,4 7 0 5,-4-7 0-4,0 0 0 6,0 0 0-6,0 7 0 5,0-7 0-6,0 7 0 8,0-7-11-7,0 0 3 6,0 0 0-6,0 0 0 4,0 0 8-4,0 0-13 8,0 0 5-9,0 0 8 6,0 0-22-6,0 0 3 11,0 0 1-11,-8 0 0 18,8 0-18-17,-8-3-4-1,0-1-1 0,0 1-537 7,5-4-107-6</inkml:trace>
    </iact:actionData>
  </iact:action>
  <iact:action type="add" startTime="56821">
    <iact:property name="dataType"/>
    <iact:actionData xml:id="d4">
      <inkml:trace xmlns:inkml="http://www.w3.org/2003/InkML" xml:id="stk4" contextRef="#ctx0" brushRef="#br0">10006 11816 172 0,'0'0'16'2,"0"0"-16"-2,0 0 0 0,0 0 0 6,0 0 148-5,0 0 28 5,4-7 4-6,-4 7 2 9,4-3-105-8,-4 3-21 4,0 0-4-5,0 0 0 7,4-7-10-7,-4 7-2 8,0 0 0-8,4-4 0 8,-4 4-8-8,0 0-1 8,4-3-1-8,-4 3 0 6,0 0-2-5,0 0-1 9,0 0 0-10,0 0 0 5,8-4 6-4,-8 4 2 7,7-3 0-8,-7 3 0 6,0 0-3-6,8-4 0 7,-8 4 0-7,4 0 0 7,-4 0-2-7,12-3-1 7,-8 3 0-7,4 0 0 8,-8 0-4-8,12 0-1 7,-5 0 0-7,1 0 0 10,4 0-6-10,0 0-2 6,-4 3 0-6,3-3 0 9,1 0-4-8,0 4-2 4,3-4 0-5,-3 0 0 8,4 0-10-8,4 0 0 7,-1 0 0-7,1 0 8 8,-1 0-8-7,9 0 0 4,-1 0 0-5,1 0 0 8,-5 0 0-7,5 0 0 6,-1 0 0-7,-3 3 0 9,3-3 0-9,0 4 0 8,1-4 0-7,-1 3 0 3,1 1 0-3,-1-4 0 8,4 3 0-8,1 1-11 3,3-1 11-3,-4-3-8 5,-3 4 8-4,-1-1-8 5,5-3 8-6,-1 4-8 6,4-1 8-7,1-3-8 7,-5 4 8-7,4-8 0 7,-3 1 0-7,3 3 0 9,-8-4 0-9,5 1 0 6,-5-1 0-6,4 4 0 10,1-3 0-10,-1-1 0 5,0 1 0-5,5-1 0 9,-1 1 0-9,-4 3 8 6,1-7-8-6,-5 3 0 8,5 4 0-8,-1-3 0 7,0-1 0-7,-3 4 0 8,-1 0 0-8,1-3 0 8,-1 0 0-8,-3-1 0 9,-1 1 0-9,-3-1-8 7,3 1 8-6,1-1-8 4,-9 1 8-4,5-1 0 9,3 1 0-10,-3-4-8 3,0 3 8-2,3-3-8 7,1 4 8-8,-1-1-8 7,-3-6 8-7,-1 6-8 7,1-3 8-7,0 4-8 8,-5-1 8-8,1-3 0 6,0 7 0-6,-1-3-8 10,-3-1 8-10,0 4 0 6,-4-3 0-6,-1 3-8 10,1-4-5-10,0 4-1 5,0 0 0-5,-8 0 0 9,0 0 0-8,0 0 0 4,0 0 0-5,0 0 0 7,0 0 6-6,4 4 8 6,-4-4-13-7,0 0 5 23,0 0-16-23,0 0-4 0,0 0 0 0,0 0 0 12,0 0-12-12,0 0-4 1,0 0 0 0,-8 3 0 13,8-3-10-14,-8 7-2 1,0-3-1-1,1-1-512 3</inkml:trace>
    </iact:actionData>
  </iact:action>
  <iact:action type="add" startTime="66892">
    <iact:property name="dataType"/>
    <iact:actionData xml:id="d5">
      <inkml:trace xmlns:inkml="http://www.w3.org/2003/InkML" xml:id="stk5" contextRef="#ctx0" brushRef="#br0">18578 12137 345 0,'0'0'31'4,"0"0"-31"-4,0 0 0 0,0 0 0 7,8-4 280-7,-8 4 51 7,0 0 9-7,0 0 3 9,11-7-279-9,-11 7-55 5,0 0-9-5,0 0 0 9,0 0 0-9,0 0 0 6,8 4 0-5,-8-4 0 7,0 7 0-7,0-7 0 4,8 7 0-4,-4 3 0 7,-4 4 0-8,4-3 0 8,0 3 0-8,0 0 0 6,4-1 0-6,-5 8 0 10,-10-3 13-10,11 3-4 6,7 3-9-5,-7 4 0 5,-4 0 0-6,0 3 0 10,8 11 0-10,-4 0 8 7,-4 3-8-6,0 4 0 3,-4 3 12-3,4 0-4 7,4 4 0-8,-8 0 0 8,-8 0-8-7,8-1 0 4,8 1-12-5,-4 0 12 8,-4-4 0-8,0 4 0 7,12-7 0-7,-4 3 0 10,-8-3 0-10,4 0 0 4,0-1 12-4,8-6-4 11,0 4 3-9,-4-5 0-1,-8 5 0 1,4-1 0 7,12 4-11-9,-8-7 0 5,-4 3 0-4,0 0 0 6,0 0 0-4,4-6 8 1,0-4-8-3,-8-4 8 7,0-3-8-8,4-4 0 8,8-6-12-7,-8-1 12 5,-8-3-9-6,4-4 9 9,8 1 0-7,0-4 0 3,-4-7 0-5,0 0 9 7,0 0 1-7,0 0 0 7,11-7 2-7,-7-4 1 8,-8 1 0-8,4-4 0 6,8-7-1-5,-4-3-1 6,-8-1 0-7,-4-6 0 8,1-4-23-8,3-3-5 7,0-4-1-7,-4 0 0 9,-4-3 18-8,8 3 0 4,4-3 0-5,-8-4 9 12,0 4 7-12,1-1 0 2,14-2 1-2,-7-5 0 9,-3 1-17-9,-1-4 0 7,4 1 0-7,4 2 0 7,3-2-9-5,-7 2-3 4,-4 1 0-5,4 0 0 6,8-4 20-6,-4 0 3 7,-8 1 1-8,4-1 0 20,8-3-35-18,-8-1-6 2,0 8-2-3,0 0 0-1,-4-1 7 1,0 8 2-1,8 3 0 7,-8-3 0-4,-4 3 22-3,5 0-9 6,10 4 9-3,-3 3 0 5,-8 7-13-4,0 1 4-4,8-1 1 1,0 0 0 5,0 3 8-3,-4 4 16 3,-4 4-4-5,4 0-1 6,4-1 1-5,0 8 1 3,-8-4 0-5,0 7 0 11,4 7-13-8,0 0 0-3,0-7 0 0,0 7 0 9,0 0 0-4,0 0 0-4,0 0 0-1,-8 10 0 8,-3 1-13-8,-1 6 4 6,12 1 1-5,-8-1 0 6,0 4-4-6,-3 0 0 7,3 0 0-8,4 3 0 5,-4 4 12-4,0 0 0 9,-4-4 0-10,8 1 0 5,-3-1-12-5,-1 0-1 7,-4-3 0-7,4 0 0 8,0 4 13-8,0-4 0 7,-3 0 0-7,-1-1 0 9,0 1 8-9,4 0 4 6,-3 0 0-5,-1 0 1 6,-4 0-13-6,4 3 0 5,5 1 0-6,-5-1 0 8,-8 1 0-7,5-1 0 5,3 0 0-5,0-3 0 23,0 0-25-23,1 0-2 0,-1-4 0 4,0 1 0-4,8-4 27 0,-4 3 9 0,-4-6 0 0,1 3 0 4,7-7 9-5,0 3 2 7,-4-3 0-5,0 0 0 5,0-4-20-3,8-3 0 0,0 0 0 1,-4 4 0-5,-7-1 8 0,11-3-8 8,0 0 12-8,0 0-12 8,-12-7 18-8,8-3-3 9,4 3-1-5,4-3 0-3,-4-4-1-1,0 3 0 7,4-3 0-7,0 0 0 7,0 0 14-5,0-3 2 3,-4 0 1-3,4-1 0 6,7-3-17-5,-7 4-3 0,0-8-1-1,4 1 0 7,0 0 11-5,0-1 3-4,-1 1 0 0,-3-1 0 10,4 1-2-6,0 0 0-4,4-1 0 1,0 1 0 7,-5-4-10 1,1 4-3-8,8 3 0 0,-4-4 0 3,-1 4-8-2,-3 0 8 4,4 4-8-5,0 3 8 3,0-3-8-3,-5 3 0 7,-3 0 0-8,4 3 0 6,4 4 0-5,0-3-14 8,-8 0 3-9,3 3 1 5,5 0 10-4,-4 7 14 7,-8 0-3-8,12 3-1 7,-4 4-10-7,3 3 0 7,5 1 0-7,0 6 0 7,-1 1-14-6,5 3-2 5,7 3 0-5,1 4 0 8,-9 0 0-9,9 0 0 5,3 0 0-5,1-1 0 21,3 5-55-20,-4-4-11 7,-7-4-2-8,3 4-680 0</inkml:trace>
    </iact:actionData>
  </iact:action>
  <iact:action type="add" startTime="78407">
    <iact:property name="dataType"/>
    <iact:actionData xml:id="d6">
      <inkml:trace xmlns:inkml="http://www.w3.org/2003/InkML" xml:id="stk6" contextRef="#ctx0" brushRef="#br0">13087 15876 172 0,'0'0'16'4,"0"0"-16"-4,0 0 0 0,8-7 0 8,-8 3 220-8,4-3 40 5,-1 0 9-5,1 0 2 10,-4 0-227-10,0 0-44 7,0-3-10-7,0 6-2 24,0-2-25-24,0-1-6 0,-4-4-1 0,1 4 0 0,-1-3 44 0,0 3 11 4,0-4 1-4,0 4 0 9,0-3 51-9,-4-1 10 9,4 4 3-8,0-3 0 5,-4-1-45-5,1 1-9 6,-1 3-2-7,4-3 0 9,-4 3-20-9,-4-4 0 9,0-3 0-9,5 4 0 20,-5 3-21-18,0-4-9 1,-4 4-2 3,1-3 0-6,3 3 52 1,-4-3 9-1,1-1 3 1,-5 1 0 11,4 3-10-12,-3-4-2 4,-1 1 0-3,-7 3 0 0,-1 3 2-1,1-3 0 9,3 0 0-8,-3 0 0 4,-4 4-1 4,3-1 0-5,-3 1 0-2,3-1 0-2,1 1-21 0,-1 3 0 13,5 3 0-11,-1-3 0-2,1 4 8 0,-1 3 4 6,-3-4 1-3,3 4 0 2,-3 0-13-3,4 4 0 5,-9-4 8-6,5 3-8 13,-5 1 0-14,5 3 0 0,0 0-12 0,-1 3 12 4,1 0 0-3,-1 1 0 5,9 3 0-6,-5-4 0 8,-3 4-10-7,7 0 2 4,0 3 0-5,5-3 0 11,-5 4 21-11,8-1 5 4,-3 0 1-3,7 1 0 9,0 3-2-9,4 3 0 3,-4-3 0-3,8 7 0 9,0 7-4-10,4-1-1 5,0 5 0-5,8-1 0 7,-4 4-3-5,7 0-1 3,1-1 0-4,4 1 0 7,-1-4-8-8,1 4-17 5,7-4 4-4,1 1 1 8,7-1 3-9,4-3 1 7,0-4 0-6,5 1 0 6,-1-1 28-7,0-3 7 8,4-4 1-8,4 0 0 6,8-3-28-6,3 0 0 9,1-10 0-9,4 6 0 6,-1-7 0-6,1-3 0 7,-4-7 0-6,-1 0 0 6,1-7 0-7,0 0 0 7,3-7 0-7,1-3 8 9,0-1 1-9,-5-6 0 7,1 0 0-7,-4-8 0 9,-4 1 14-9,-4-4 2 5,0 0 1-5,-4-3 0 9,-4-4-26-8,0-3 0 4,0 3 0-5,-4-4 0 23,-8 1-22-23,1 0-3 3,-1 3-1-3,-7-7 0 0,-1 4 14 0,-7-4 4 3,0 0 0-2,-9-3 0 8,1-4 8-9,-8 0 11 7,-8 0-3-6,-3 1 0 6,-5 2 0-7,-4 5 0 8,-3-1 0-7,-5 7 0 4,-7 0 13-4,-4 4 3 8,-4 3 0-7,0 3 0 1,-4 8 11-1,-4 0 2 4,-12 6 1-4,0 8 0 5,-3-1-22-7,-1 4-4 5,0 4 0-5,5-1-1 24,3 8-33-23,0-4-6 6,4 3-2-6</inkml:trace>
    </iact:actionData>
  </iact:action>
  <iact:action type="add" startTime="85461">
    <iact:property name="dataType"/>
    <iact:actionData xml:id="d7">
      <inkml:trace xmlns:inkml="http://www.w3.org/2003/InkML" xml:id="stk7" contextRef="#ctx0" brushRef="#br0">1066 11792 403 0,'0'0'36'2,"0"0"-36"1,0 0 0-3,0 0 0 8,0 0 104-8,0 0 13 8,0 0 3-8,0 0 1 9,0 0-77-8,4-4-16 3,-4 4-4-3,0 0 0 9,0 0-16-9,0 0-8 3,0-7 0-4,0 7 8 8,0 0 1-8,0 0 0 8,0 0 0-7,0 0 0 5,0 0 26-6,0 0 5 7,0 0 0-7,0 0 1 9,0 0 7-9,0 0 0 6,-4-7 1-5,4 7 0 6,0 0-5-7,0 0 0 10,0 0-1-10,0 0 0 5,0 0-11-5,-4 0-1 8,-4-3-1-8,8 3 0 7,0 0-14-7,-3 0-2 7,3 0-1-7,-8 0 0 8,8 0-5-7,-4 0-8 5,4 0 11-6,-8 3-11 9,0 1 14-8,4-1-4 5,-4 1-1-6,8-4 0 8,0 0-9-8,-4 7 0 6,-3 0 0-6,7-7 8 11,-4 7-8-11,0 0 8 4,0-4-8-4,0 4 8 7,0 0 4-6,0-3 0 7,-4 3 0-8,4 0 0 6,4-7 1-5,-4 7 1 6,0 0 0-7,1 3 0 7,-1 0-14-6,0 1 9 6,0-1-9-4,0 4 8 2,-4-3 2-4,4 3 0 7,-4 0 0-8,4 0 0 6,-7 0-10-6,3-1 0 8,0 5 0-8,0-4 0 7,0 0 0-7,0 0 0 6,1-4 0-6,-1 8 0 9,0-4 0-9,0-1 0 6,0 1 0-6,0-3 0 9,1 3 0-9,3-4 0 7,-4 4 0-7,0 0 0 8,0-3 0-7,4 3 0 6,-4-8 0-7,4 5 0 10,-3-1 0-9,-1 1 0 2,0-4 0-2,4 0 0 7,0 0 0-7,0 0 0 4,4-7-9-5,-8 7 9 7,4 0 0-6,0 0 0 6,4-7 0-7,0 0 0 7,0 0 0-6,0 0 0 5,-7 7 8-5,7-7-8 6,0 0 0-6,0 0 0 8,0 0 8-9,0 0-8 6,0 0 0-6,0 0 9 8,0 0-9-8,0 0 8 6,-8-4-8-5,8 4 8 5,0 0-8-6,-4-3 8 9,-4-1-8-8,4-3 0 4,0 0 0-5,0 0 8 9,0 0-8-8,4 0 0 5,0 0 0-5,0 7 0 7,-4-7 0-8,1-3 0 5,3 3 0-4,0-4 0 9,0 5 0-10,0-5 0 5,0 1 0-5,0-4 0 9,0 3 0-9,0-6 0 6,7-1-12-6,-3 4 12 8,-4-3-14-8,0 3 5 6,4 0 1-5,0-3 0 7,-4-1 8-8,4 1 0 6,0-1 0-4,4 5 0 5,-4-5 0-7,4 4 0 9,-5 0 0-9,5 0 0 7,0 4 0-7,0-4-12 7,0 3 2-6,0 1 0 5,3 0 10-6,1 3 14 7,-4-4-3-7,4 1-1 9,7-1-10-9,-3 1-11 7,4-4 3-7,-5 0 0 7,5 0 8-6,3 3 0 5,-3-2 0-6,-4 2 0 9,3-3 0-9,-3 4 0 6,4-4 0-6,-5 3-8 11,1 1 8-10,0-1 0 2,3 1 0-2,-3-1 0 7,0-2 0-7,-5 6 0 3,5 0 0-2,-4 3 0 6,0 1 0-8,-5-1 0 5,1 1 0-3,-8 3-8 5,0 0 8-7,4 3 14 8,-4-3-3-7,0 0-1 5,0 0-10-6,0 0 0 8,0 0 0-7,0 7 8 5,-8 4-8-5,8-11 12 6,-4 7-12-7,0 3 12 7,-7-3-12-6,7 0 12 4,-4 3-12-5,0-3 12 8,0 0-12-6,8-7 0 5,-4 7 0-7,-4-3 8 7,1 3-8-6,3 0 0 5,0-4 0-6,-4 4 0 8,8-7 0-7,-4 7 0 4,-4-3 0-4,0 3 0 9,4 0 0-9,-3-4 0 3,-1 4 0-4,4 0 0 8,-4-4 0-6,4 4 0 3,4-7-9-5,-8 7 9 8,0 0 0-7,5 0 0 5,-5 0 0-5,0 0 0 7,0 4 0-8,0-1-10 6,0 1 10-5,0-1-8 6,1 1 8-6,3-4 0 8,-4 3 0-9,4-3-8 5,0 0 8-4,0-4 0 6,4-3 0-6,-4 7 0 5,4-7 0-6,-8 4 0 8,8-4 0-5,0 0 0 1,-4 3 0-4,4-3 0 7,0 0 0-6,0 0 0 7,0 0 0-8,0 0 0 7,0 0 0-7,0 0 0 9,0 0 0-9,0 0 0 5,0 0 0-4,0 0 0 8,0 0 0-8,0 0 0 3,0 0 0-4,0 0-8 8,0 0 8-7,0 0 0 6,0 0 0-7,0 0 8 7,4-3-20-7,-4 3-4 8,8-11-1-8,0 4 0 7,0 0 7-7,0 0 2 8,0 1 0-8,-5-1 0 7,5 0 8-6,-4 0 14 6,4-4-3-6,0 4-1 5,0-3-22-5,-4 3-5 7,4-4-1-8,-1 1 0 7,1 3 18-7,0-4 0 7,-4 1 0-5,4 3 0 3,-4-3 0-5,4 3 0 7,-5 0-8-6,-3 7 8 6,4-7 0-5,-4 7 0 3,0 0-8-4,0 0 8 7,4-7-8-8,-4 7 8 5,0 0-12-4,0 0 12 9,0 0 0-10,0 0 0 6,0 0 0-6,0 0 0 8,0 0 0-8,0 0 0 6,0 0 0-6,0 0 0 8,0 0 0-8,-8 7 0 8,8-7 0-8,-7 3 0 8,7-3-8-8,-8 4 8 6,0 3 0-4,0 0 0 5,0-4-12-6,0 1 12 5,1 3-12-4,7-7 12 4,-4 6-8-6,-4-2 8 9,0 3 0-9,4-4 0 5,-4 1 0-4,8-4 0 7,0 0 0-8,-4 7 0 7,-4-4 0-7,1 1 0 7,7-4 0-7,0 0 0 8,0 0 0-8,0 0 0 6,0 0 0-5,0 0 0 6,0 0 0-5,0 0 0 3,0 0 0-4,0 0 0 8,0 0 0-8,0 0-8 3,0 0 8-4,0 0-10 9,0 0 10-9,0 0 0 7,0 0 0-7,0 0-8 7,0 0 8-6,4-7 0 7,-1 0 0-8,-3 7 0 7,8-7 0-7,-8 7 0 7,4-7 0-7,4 3 0 7,-8 4 0-6,12-6 0 9,-8-1 0-10,8 3 0 4,-9-3 10-3,9-3-2 7,-8 3-8-7,8-4 12 4,-4 4-12-5,0 0 0 8,-1 0 8-8,-3 0-8 7,4 0 0-7,-4 0-15 6,4 4 3-4,-8 3 1 6,0 0-4-7,0 0-1 4,0 0 0-4,0 0 0 8,0 0 6-9,0 0 1 5,0 0 0-3,0 0 0 8,0 0 9-10,0 0 8 4,-8 7-8-4,0-4 11 10,0 1-11-10,4 3 10 6,-3 0-10-5,-1-4 10 4,0 4-10-5,0 0 0 8,0-3 0-8,0 3 8 8,-3 0-8-7,3-4 0 4,0 4 0-4,-4 0 0 7,0-3 0-7,5 3 0 7,-1-1 0-8,-4 1 0 6,0 0 8-6,1 0 0 7,3 4 0-7,-4-1 0 8,0 1 9-7,0-1 2 4,1 1 0-2,-1 3 0 3,0 3-3-6,0-3 0 7,1 7 0-7,3-4 0 8,-8 1-1-8,4 3-1 7,-3 0 0-7,3-1 0 9,0 5-14-9,0-4 0 6,8 3 0-6,-3 1 0 9,-5-5 0-8,0 5-10 4,0-4 10-5,5 3-8 10,-13-3 8-10,4 0 0 5,4 3 0-5,-3-3 0 8,-1 0 0-8,0 0 0 7,5-4 0-6,-1 4 0 6,-4 0 14-7,8-3-2 8,-3 3 0-7,-1-1 0 5,0-2-12-6,4-1 0 8,0 1-12-6,1-4 12 3,-1 0 0-4,0 0 0 7,4-4 0-8,-4 4 0 7,4-4 0-7,0 1 0 5,0 3 0-2,1-4 0 4,-5 1 9-7,4-4-9 6,4 0 8-4,-4 0-8 3,0 0 8-3,4-7-8 4,0 0 8-5,0 10-8 7,0-10 0-8,0 0 0 6,0 7 0-6,0-7 0 9,0 0-16-8,0 0 5 5,0 0 1-6,0 0 0 9,0 0 10-9,0 0 0 6,0 0 0-5,0 0 0 6,0 0 0-6,0 0 0 5,0 0 0-6,0 0 0 7,0 0 0-7,0 0 0 7,0 0 0-7,0 0-8 20,0 0-20-18,0 0-3 0,0 0-1-2,0 0 0 11,0 0-44-11,8-3-10 1,4-8-2 1</inkml:trace>
    </iact:actionData>
  </iact:action>
  <iact:action type="add" startTime="87534">
    <iact:property name="dataType"/>
    <iact:actionData xml:id="d8">
      <inkml:trace xmlns:inkml="http://www.w3.org/2003/InkML" xml:id="stk8" contextRef="#ctx0" brushRef="#br0">525 11876 115 0,'0'0'10'0,"0"0"-10"4,0 0 0-3,0 0 0 6,0 0 212-7,0 0 41 7,12-4 8-7,-4 1 2 9,0-1-159-9,4 1-32 6,-1-1-7-6,1-3-1 9,0 4-25-9,3-4-6 7,1 0-1-7,-4 0 0 7,-8 0 9-7,12 0 2 8,-9 0 0-8,5 0 0 9,4 0-6-9,-1-4-1 6,5 4 0-6,0 1 0 9,-1 2 0-9,5-3 0 6,-9 0 0-6,5 0 0 7,4 0-27-6,-5 0-9 7,1 0 0-8,-1 0 0 7,5-3 8-7,-8 6-8 8,3-3 0-8,1 0 0 6,-5 4 8-5,5-1-8 7,0-3 0-7,-5 4 0 4,1-1 9-4,0 1-9 5,3-4 0-5,-3 4 9 7,0-4-9-7,-1 7 0 4,1-4 0-4,4 1 0 6,-9 3 0-6,1-4 0 5,0 4 0-6,-4 0 0 9,-1 0 0-9,1 0 0 6,-8 0 8-6,8 0-8 10,4 0 9-10,-4 4-9 6,-8-4 10-5,0 0-10 7,0 0 0-8,0 0 0 5,8 3 0-4,-8-3 0 7,0 0 0-6,0 0 0 3,0 0 0-5,7 4 0 9,-7-4 0-8,0 0 0 5,0 0 0-6,0 0 0 6,0 0 9-5,0 10-9 6,-3-3 8-6,3 3-8 6,-4 1 8-7,0-1-8 8,0 1 8-8,-4-1-8 6,8 1 8-6,-4-1-8 9,-4 4 8-9,0-3-8 6,0 2 10-6,1 5-10 9,-5-4 12-9,0 0-12 6,0 0 8-5,5 3-8 6,3 1 0-6,-8-1 0 5,4-3 0-4,-4 3 0 4,4-3 0-5,5 4 0 7,-5 3 0-8,4-4 0 5,-4 0 0-4,4 1 0 8,0-1 0-9,-4 1 0 6,4-1 0-6,0 1-12 9,0-4-8-8,1-1-2 4,-1 1 0-4,4-3 0 22,0-1-30-23,0-10-7 0,0 0-1 0,0 0-453 6,0 0-91-5</inkml:trace>
    </iact:actionData>
  </iact:action>
  <iact:action type="add" startTime="90100">
    <iact:property name="dataType"/>
    <iact:actionData xml:id="d9">
      <inkml:trace xmlns:inkml="http://www.w3.org/2003/InkML" xml:id="stk9" contextRef="#ctx0" brushRef="#br0">400 13217 691 0,'0'0'30'2,"0"0"7"-2,0 0-29 0,-8 7-8 2,4 0 0-2,4-7 0 10,-8 3 82-10,8-3 15 7,-4 7 3-7,-3 0 1 11,3 4-69-11,0-4-15 3,0 3-2-3,0-3-1 9,-4 4-14-9,4-1 0 8,0 1 0-8,-4 3 0 6,4-1 22-6,-3 1 2 11,3 0 0-11,0 0 0 6,4 0 22-6,-4 4 5 9,0-1 1-9,4-3 0 6,-4 3-39-5,4 1-13 7,-4-1 9-7,4 1-9 5,0-1 0-5,0 4 8 4,0 0-8-4,4 0 0 7,-4 0 16-8,0 3-1 7,4 1-1-6,-4 2 0 4,4-2 14-4,0 3 4 4,0 0 0-4,4-1 0 7,-5 5-32-7,1-1-8 5,4 1-1-6,0 2 0 9,0-6 9-8,4 4 0 3,-5-5 0-3,1 1 0 8,4 4 0-6,-4-4 0-2,4-1 0 1,-1 1 0 7,-3 7 0-8,4-7 8 5,4 3-8-6,-5-3 0 7,1 11 12-7,4-5-1 7,-4-2-1-6,3 3 0 5,1-4-10-5,0-3 0 7,-1 0 0-8,1 0 8 7,-4 0-8-7,3-8 0 9,5 5 0-9,-4-8 0 6,-4 4 20-6,-1-3 0 8,1-4-1-8,4 3 0 6,-5-3-4-4,5 3-1 3,-4-3 0-4,0 0 0 8,-1 0-5-9,1-3-1 6,0 3 0-5,-4-4 0 6,0 4-8-6,-1-4 0 4,1 1 0-5,0-1 8 11,0 1 2-11,0-4 0 4,0 0 0-3,-8-7 0 8,0 0-10-8,4 10 0 3,-1-3-12-4,-3-7 12 9,0 0 0-9,4 4 0 7,4 3 0-6,-8-7 12 5,0 0-12-5,0 0 0 6,4 7 0-7,-4-7 8 7,0 0-8-7,0 0 8 9,0 0-8-9,0 0 8 6,0 0-8-5,0 0 12 7,0 0-12-7,0 0 12 6,0 0-12-7,0 0 12 6,0 0-12-5,0 0 12 6,0 0-12-7,0 0 8 7,0 0-8-6,0 0 8 6,0 0-8-7,0 0 0 6,0 0 0-5,0 0 0 7,0 0 0-7,0 0 0 5,0 0 0-5,0 0 0 7,0 0 0-7,0 0 0 4,0 0 0-5,0 0 0 11,0 0 0-11,0 0 0 3,0 0-9-2,0 0 9 8,0 0-12-8,0 0 2 4,0 0 0-5,0 0 0 8,0 0-3-8,0 0-1 8,0 0 0-7,0 0 0 20,-4-11-20-21,4 11-4 0,0 0-1 0,0 0 0 12,0-7-25-11,0 0-6 0,0 7-1-1,-4-7 0 13,4-3-24-11,0-1-5-1,0 1 0-1,0-1-408 2</inkml:trace>
    </iact:actionData>
  </iact:action>
  <iact:action type="add" startTime="90754">
    <iact:property name="dataType"/>
    <iact:actionData xml:id="d10">
      <inkml:trace xmlns:inkml="http://www.w3.org/2003/InkML" xml:id="stk10" contextRef="#ctx0" brushRef="#br0">909 14663 403 0,'0'0'36'1,"0"0"-36"-1,0 0 0 0,0 0 0 4,0 0 179 0,0 0 29-1,0 0 5-3,-3-3 2 8,3 3-112-8,-4 0-23 9,0-7-4-9,-4 3 0 6,4 1-35-6,0-1-6 10,4 4-2-10,0-7 0 5,-8 4-6-5,4-1-2 6,0 1 0-6,0-1 0 9,4 4-2-9,0 0-1 7,0 0 0-7,0 0 0 8,0 0 5-7,0 0 1 4,-7 4 0-5,7-4 0 10,0 0-5-10,0 10-1 6,0 1 0-6,0-4 0 10,0-7-22-10,0 14 8 5,3-4-8-5,1 1 0 10,0 2 0-10,4-2 8 6,-4 3-8-6,0 0 0 7,0 0 8-5,4 0-8 3,0 0 8-5,3 3-8 7,-3-3 10-5,0 3-2 5,4 4-8-7,0 0 12 7,-1 0-1-5,1 3-1 5,0 1 0-7,4-1 0 7,-5 1-10-7,1-4 0 8,0-4 0-6,0 0 8 2,-5 1-8-3,5-4 0 6,0 0 0-5,-4 0 0 3,0-4 10-4,-1 1 0 6,-3-4 0-7,0-1 0 8,-4-6-10-8,0 0 0 6,0 0 0-6,0 0 0 9,0 0 0-9,0 0 0 6,0 0 0-6,0 0 0 9,0 0 10-9,0 0-10 7,0 0 12-7,-8 0-12 10,1 0 8-8,-1-3-8-1,0 0 0 1,-4-1 0 8,0-3 0-10,-3 0 0 5,3 4 0-5,-4-1 0 8,1-3 0-8,-1 4 0 7,0 3 0-6,-3-4 0 6,3 1 0-7,-4 3 0 8,1-4 8-8,-1 1-8 6,1 3 0-6,-1 0 0 9,0 0-8-7,1 0 8 16,-5 0-41-17,5 3-3 0,3 1 0-1,0 3 0 12,-7 0-36-11,3 0-7 0,5 0-1-1,-9 0-1 17,4 3-1-14,5-3 0-3,-1 3 0 0</inkml:trace>
    </iact:actionData>
  </iact:action>
</iact:actions>
</file>

<file path=ppt/ink/inkAction4.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2-08T18:18:19.911"/>
    </inkml:context>
    <inkml:brush xml:id="br0">
      <inkml:brushProperty name="width" value="0.05292" units="cm"/>
      <inkml:brushProperty name="height" value="0.05292" units="cm"/>
      <inkml:brushProperty name="color" value="#002060"/>
    </inkml:brush>
  </inkml:definitions>
  <iact:action type="add" startTime="30278">
    <iact:property name="dataType"/>
    <iact:actionData xml:id="d0">
      <inkml:trace xmlns:inkml="http://www.w3.org/2003/InkML" xml:id="stk0" contextRef="#ctx0" brushRef="#br0">10586 10398 115 0,'0'0'10'1,"0"0"-10"-1,0 0 0 0,0 0 0 0,0 0 352 1,0 0 69-1,0 0 14 0,0 0 2 1,0 0-351-1,0 0-70 49,0 0-16-49,0 0 0 0,0 0 0 0,0 0 0 0,0 0 0 0,8 0 0 1,0 0 0 0,-8 0-12-1,8 0 12 0,-8 0-10 0,8 0 10 0,-8 0 0 2,7 0 0-2,1 0-8 53,0 0 8-53,0 0 0 0,0 4 0 0,0-4 0 0,-8 0 22 0,7 0 0 0,1 0 0 1,0 0 0-1,4 0-3 0,0-4-1 0,-1 4 0 0,1-3 0 0,4-1-3 0,-4 4-1 50,7-3 0-50,-3 3 0 0,-4 0-5 0,3 0-1 0,-3 0 0 0,4 0 0 1,-1 3 5-1,5 1 1 0,-4-1 0 0,3 1 0 0,1-1-1 0,0 4 0 0,-1 0 0 0,-3 0 0 49,3 0-1-49,1 0 0 0,0-4 0 0,-5 4 0 0,1 0-12 0,4 0 0 0,-5 0 8 0,1 0-8 0,0 0 0 0,-1-3 0 0,1 3 0 0,4-4 0 3,-1 4 0-2,-3-3 0 47,7 3 0-48,-3 0 0 0,-1 3 0 0,5 0 0 0,-4-3 0 0,3 4 0 1,-3-1 0 0,-1 4 8-1,-3-3-8 1,4 3 0-1,-1-4 8 0,-3 1-8 0,3 3 0 0,1-4 0 48,-4 0 10-48,3 4-10 0,1-3 10 0,-4-1-10 0,3 4 0 0,1-3 0 1,-1 3 0-1,-3-4 0 0,0 4 0 0,3 0 0 0,1 3 0 0,-4 1 0 4,-1-4 0-3,1 3 0 46,0 1 0-46,-1-5 0-1,1 8 0 0,0-3 0 0,-1-4 0 0,-3 3 0 0,8-3 0 1,-5 4 8-1,-3-5-8 0,4 1 0 0,0 4 0 0,-1-4 8 2,1 0-8-1,0 0 0 47,-9 0 0-48,13 0 0 0,-4-1 0 0,-1-2 0 0,-3 3 0 0,0 0 0 1,-4 0 0-1,3 0 0 0,1 0 0 0,4 0 0 0,-4-4 0 0,3 4 0 47,-3-4 0-46,0 4 0 0,0-3 0-1,-5-4 0 0,1 3 0 0,4 4 0 0,-4-7 0 0,0 0 0 0,-8-7 0 1,8 7 8-1,-5 0-8 0,-3-7 0 0,0 0 9 0,0 0-9 43,4 7 8-43,-4-7-8 0,0 0 11 0,0 0-3 1,0 0-8-1,0 0 12 0,0 0 3 0,-7-4 0 0,-5 1 0 0,0 0 0 0,-4-1-15 0,5-3 0 47,-5 0 0-46,0 0 0-1,1 0 0 0,-1 0 0 0,0-3-8 0,-3-1 8 0,-1 1 0 0,-4-1 0 0,1 1 0 1,-1-4 0-1,1 4 11 0,-1-4-1 4,1-4 0-4,-1 4 0 112,-3-3 2-111,3 3 0 0,-3-7 0 0,0 4 0-1,-5-4-12 0,1 0 12 0,-4-4-12 0,3 4 12 1,-7-3-12-1,4 0 8 0,-4 3-8 1,3 0 8-1,-3-4-8 1,8 5 0 0,-8-5 0 0,3 1 0-1,1 3 0 0,4 0 0 0,-1 0-10 0,-3 4 10 0,4 3-9 1,3-4 9-1,-3 4-8 0,0 0 8 0,-1-3 0 0,5 7 0 0,-5-4 0 0,1 0 0 0,4 3 0 0,3-3-8 2,1 0 8-2,3 4 0 131,4-1-11-130,1 1 11 1,-1-4-13-1,0 4 5-1,8-4-1 0,-3 3 0 0,3-3 0 0,0 4 0 0,4-4-5 1,0 3-1-1,0 1 0 0,0-1 0 0,4 1-1 0,0 0-1 0,4-1 0 0,0 1 0 0,-4 3 4 0,8 3 1 1,-4-3 0 1,8 4 0-1,-12 3-1 0,11 0 0 0,1 0 0 0,4 0 0-1,-8 3 13 2,7 1-12-1,-3 3 12 0,4-4-12 0,3 4 4 0,1 4 8-1,-4 3-13 0,3-1 5 0,5 1 8 1,-5 0-8-1,5 7 8 0,-5-3-8 3,1 6 8-3,4-3-12 0,-5 3 12 0,5 1-12 14,-1-1 12-8,-3 4 0-6,7 3 0 0,5-3-8 0,-5 4 8 0,4-5 0 9,5 1 0-3,-5 4 0-5,4-4-8 1,-3-4 0 1,3 4 0-1,0-4 0 12,0 1 0-12,1-4 0-2,-5-1 0 0,-3-2 0 4,-1-1-7-2,0-3-1 169,-3 0 0-169,-1-3 0-2,-3-1-26 0,0-3-6 1,-1 0 0-1,5 3-452 0,-5-6-89 0</inkml:trace>
    </iact:actionData>
  </iact:action>
  <iact:action type="add" startTime="32701">
    <iact:property name="dataType"/>
    <iact:actionData xml:id="d1">
      <inkml:trace xmlns:inkml="http://www.w3.org/2003/InkML" xml:id="stk1" contextRef="#ctx0" brushRef="#br0">15066 10196 864 0,'0'0'38'3,"0"0"8"-3,0 0-37 0,0 0-9 0,0 0 0 1,0 0 0-1,0 0 192 0,0 0 37 0,0 0 7 0,0 0 2 49,-8-3-192-49,8 3-38 0,0 0-8 0,0 0 0 0,0 0 0 1,0 0 0-1,0 0 0 0,0 0-8 0,0 0 8 0,0 0 0 0,0 0 0 0,8 3 0 4,-8-3 0-4,0 0 0 54,0 0 0-54,8 7 0 0,-8-7 17 0,12 7 6 0,-1 0 1 0,5 0 0 0,-4-4-4 0,4 4-1 0,-5 0 0 0,5 0 0 0,0 0 21 0,-1 0 4 0,5 0 0 1,0 4 1 4,-5-1-35-5,9 4-10 52,-5-4 0-52,1 4 0 0,-1-3 16 0,1 3 0 0,4-4-1 0,-1 4 0 0,1 0-7 0,-1-3 0 0,1 3-8 0,7-1 12 0,0 1-12 1,1 0 9-1,-1 0-9 0,4 0 8 48,1 4-8-48,3-4 0 0,0 0 0 0,0 3 8 0,-4 0-8 0,5 1 0 1,-5-1 0-1,0 4-11 0,0-3 11 0,1 2 0 0,3-2 0 0,4 6 0 3,0 1 0-2,0-1 0 46,-4 4 0-47,5-4 0 0,-1 4 0 0,-4 0 0 0,0 0 0 1,0 0 0-1,-3 0 0 0,-1 3 9 0,-4-3-1 0,1 0-8 0,-1-4 8 0,0 1-8 3,1-5 0-2,3 5 0 45,0-4 0-45,0 0 0-1,1 0 0 0,-5 0 0 0,-3-1 0 0,-1 1 0 0,4-7 0 0,-3 4 0 0,-1 3 0 0,-3-4 0 0,3-3-10 0,-3 3 10 49,-1 1 0-48,1-1 0-1,-5-3 0 0,5 0 0 0,-5 0 0 0,-3 3 0 0,0-3 0 0,3 0 0 1,-7-3 0-1,4-1 0 0,-4 1 0 0,-1-1 0 0,-3-3 0 0,0 0 0 46,-4 0 0-45,4-3 8-1,-8-4-8 0,0 0 0 0,0 0 0 0,0 0 0 1,0 0 0-1,0 0 0 0,0 0-10 0,0 0 10 0,0 0 0 0,0 0-9 3,-12 0 9-3,0 0 0 47,0-4 0-47,-3 1 0 0,-1-4 0 0,0-4 0 0,-3 1 0 0,-1-1 0 1,-3 1 0-1,-5-4 0 0,5 0 8 0,-9-4 0 0,1 1 0 0,-4 3 0 45,-1-7 1-45,-3 4 1 0,4-4 0 0,-8 3 0 0,0-2-10 1,0-1 0-1,0 0 0 0,-4 0 0 0,0 0 0 1,-4 0-9-1,-4 0 9 0,0-3-13 49,-4-4 13-48,0 3-11-1,-3-2 11 0,7-1-10 0,0-4 10 0,0-2 0 0,4 2-9 0,-4 1 9 1,0-1 0-1,4 1 8 0,-4 0 0 0,1-1 0 0,-1 1 4 0,0 3 1 43,4 0 0-43,4 0 0 0,0 4-13 0,0 0 0 0,4-1 0 0,-4-3 0 0,3 0 0 0,-3 1 0 0,4-1 0 0,0-4 0 0,4 1 0 0,0 0-8 44,0 3 8-44,3-4 0 0,1 4 0 0,4 1 0 0,3-1-8 0,1 3 8 1,3 1 0-1,1 3 0 0,3 4 0 0,5-1 0 0,-5 4 0 0,8 4 0 45,-3-1 0-45,7 4 0 0,-4 4 0 0,4-4 0 0,0 3-8 1,8 4 8-1,-4-3 0 0,4 3-12 0,0 0 12 0,0 0-10 0,0 0-9 0,0 0-1 45,16 3-1-44,0 8 0-1,3-4 8 0,1 3 1 0,3 4 1 0,5 4 0 1,7-4 11-1,-4 3 0 0,5 4 0 0,7 3 8 0,0 1-8 0,8-1 0 43,-4 4 0-43,0 0 0 0,-4 0 0 0,4 0 0 0,0 3 0 0,4-3-8 0,0 3 8 0,8 1 0 1,0-1 8-1,-1 4-8 0,5 0 0 0,-8-1 8 49,4 5-8-48,-4-1 0-1,-4 4 0 0,7 0 0 0,-3-4 0 0,8 0 0 0,0 1 8 0,-1-4-8 1,-7 3 10-1,8-3-10 0,-4-4 0 0,-4 0 0 0,-4 1 0 0,3-1 0 50,1 1 0-50,0-1 8 0,4 4-8 0,-8-4 0 0,0 0 8 0,-4 1-8 1,0-1 0-1,0-3 0 0,-8 3 0 0,0-3 0 0,-7 0 0 0,-1-3-10 0,-3-4 10 0,-1-1-13 43,-7-2 5-43,3 3 8 0,-3-7-29 1,-5 0 1-1,1 0 1 0,-8-4 0 0,4 0-17 0,-5 1-3 0,-3-4-1 0,4 0 0 41,-8-7-36-41,0 0-7 1,0 0-1-1</inkml:trace>
    </iact:actionData>
  </iact:action>
  <iact:action type="add" startTime="35000">
    <iact:property name="dataType"/>
    <iact:actionData xml:id="d2">
      <inkml:trace xmlns:inkml="http://www.w3.org/2003/InkML" xml:id="stk2" contextRef="#ctx0" brushRef="#br0">9716 11464 172 0,'0'0'8'3,"0"0"1"-3,0 0-9 0,0 0 0 1,0 0 0-1,0 0 0 46,0 0 260-46,0 0 51 1,0-7 9-1,0 7 3 0,-4-3-242 0,4 3-48 0,0 0-9 0,0 0-3 0,0-7-8 0,0 7-1 0,0 0-1 1,0 0 0 3,4-4-11-4,-4 4 0 47,4-7 0-47,-4 7 0 0,8-6 0 0,-4 6 0 0,8-4 11 0,-5 1-11 1,1 3 0-1,0 0 0 0,4 3 0 0,4 1 0 0,-5-4 0 0,5 6 0 54,0-2 0-54,-1-1 0 1,1 1 0-1,0-1 0 2,3 1 0-2,-3-1 0 0,4 1 0 0,-5-1 0 1,5 1 0-1,-4 3 0 0,-1-4 0 0,1 1 0 0,0-1 0 0,-1 1 0 0,1-4 0 1,-4 3 0 60,-1-3 0-61,1 4 0 0,-8-4 0 1,4 3 0-1,-8-3 0 0,0 0 0 0,0 0 0 0,0 0 11 1,0 0-11-1,0 0 10 1,0 0 2 0,0 0 1-1,0 0 0 0,-8 0 0 1,-4-3 5-1,1-1 1 0,-5 4 0 1,0 0 0 53,1 0-19-54,-5-3 0 0,0 3 0 1,1 0 0-1,-1 0 13 0,-3 0-1 1,-1-4 0-1,1 4 0 1,-5 4 0-1,5-4-1 0,-5 0 0 0,1 0 0 0,3 0 21 0,1 0 5 0,3 3 1 1,4-3 0 44,-7 0-16-45,-1 4-3 0,9-1-1 0,-5-3 0 0,5 0-6 0,-1 0-2 0,0 0 0 0,4-3 0 0,1 3-10 0,3 0 0 1,0 0 0-1,-4-4 8 51,8 4-8-49,4 0 0-2,-8-3 0 0,8 3 8 0,0 0-8 0,0 0 12 1,0 0-12-1,0 0 12 0,0 0-12 0,8-7 0 0,4 3 0 0,0 1 0 0,3 3 0 0,1-4 0 45,0 1-9-44,3 3 9-1,1 3 0 0,4-3 0 0,-1 0 0 0,8-3 0 1,5 3-15-1,-1-4 1 0,0-3 0 0,1 4 0 45,-1-4-18-42,4 0-3-3,-4 0-1 0,4-3 0 0,1-1-44 0,3 4-10 0,0-3-2 0,4-1 0 0</inkml:trace>
    </iact:actionData>
  </iact:action>
  <iact:action type="add" startTime="36173">
    <iact:property name="dataType"/>
    <iact:actionData xml:id="d3">
      <inkml:trace xmlns:inkml="http://www.w3.org/2003/InkML" xml:id="stk3" contextRef="#ctx0" brushRef="#br0">12863 11590 1443 0,'0'0'64'1,"0"0"13"-1,0 0-61 0,0 0-16 1,0 0 0-1,8 3 0 45,0-3 40-43,-8 0 4-2,8 0 2 0,0 0 0 0,4 0-30 0,-5 0-7 0,5 0-1 0,0 0 0 0,-4 0-8 0,3 0-11 0,1 0 3 0,0 4 0 49,0-4 8-49,-1 3 0 1,5-3 0-1,0 4 0 0,0-4 0 0,-1 0 0 1,5 7 0-1,-1-7 0 0,1 3 0 0,0-3 0 0,3 0 8 0,1 0-8 0,-1 0 0 0,-3 0 8 45,-1-3-8-45,5 3 0 0,-1-4 0 0,1 4 0 1,-5-3-10-1,-3 3 10 0,4 0 0 0,-5-4 0 0,1 4 12 0,-4 0-3 0,0 0-9 0,-1-3 0 4,1-1 0-3,-4 4 0 40,0-3 0-41,-8 3 0 0,0 0 0 0,0 0 0 1,0 0-12-1,0 0 1 0,0 0 1 0,0 0 0 0,0 0 0 0,-8-4 0 48,-8 1 0-48,5-1 0 0,-5 4 10 0,-4 0 0 0,1 0 0 0,-5-3 0 0,5 3 12 0,-1 0-1 0,0-4-1 0,-3 4 0 0,-5-3 6 0,1 3 0 0,3-4 1 1,-3 1 0 45,-4-1-9-46,3 4-8 0,1-3 12 0,-1-1-12 1,5 4 0-1,-5 0 0 0,5-3 0 0,-1 3 0 0,1-3 12 0,-5 3-12 0,9 3 12 0,-5-3-12 44,9 0 32-44,-5 0 0 0,0 0 0 0,5 0 0 0,-1 0-19 0,4 0-4 1,1 0-1-1,3 0 0 0,0 0-8 0,8 0 12 0,0 0-12 0,0 0 12 44,0 0-12-44,0 0 0 0,12-3 0 0,3 3 8 0,1 0-8 0,4 3 12 1,7-3-12-1,-3 0 12 0,7 3-12 0,0-3 12 0,5-3-12 0,3 0 12 48,8-1-21-48,0 1-4 1,4-1-1-1,0 1 0 1,7-1-6 0,1 1-2-1,-4-1 0 0,0 1 0 0,-4 3-22 0,4-4-4 0,0-3 0 2,-4 4-454 5,4-1-90-6</inkml:trace>
    </iact:actionData>
  </iact:action>
  <iact:action type="add" startTime="41026">
    <iact:property name="dataType"/>
    <iact:actionData xml:id="d4">
      <inkml:trace xmlns:inkml="http://www.w3.org/2003/InkML" xml:id="stk4" contextRef="#ctx0" brushRef="#br0">20079 11071 1792 0,'0'0'80'1,"0"0"16"-1,0 0-77 0,0 0-19 0,0 0 0 0,0 0 0 0,0 0 37 0,0 0 4 0,8-4 1 0,0-3 0 42,-1 0-42-42,1 0 0 0,-4 0 0 1,-4 7 0-1,12-7-24 0,-4 0-1 0,0 0 0 0,3 0 0 0,-3 4 25 0,-4-4 0 0,4 0 0 0,0 3 0 53,0 1 8-52,-1 3 8-1,1-3 0 0,4 3 1 0,-12 0 23 0,12 0 5 1,-4-4 1-1,3 4 0 0,1 0-16 0,0 0-3 0,0 0-1 0,-1 0 0 0,1 0-11 0,0 4-3 3,4-4 0-3,-1 3 0 45,1 0-12-45,0-3 11 0,7 4-11 0,1-4 10 0,-9 0 0 1,9 3 0-1,3-6 0 0,-3 3 0 0,7 0-10 0,-3-4-14 0,3 1 3 0,0 0 1 46,1 3 10-46,3-4 0 0,-4 1 0 0,5-4 0 1,-5 3 8-1,8-3-8 0,4 7 8 0,-4-7-8 0,5 4 14 0,3-4-2 0,0 7 0 0,0-4 0 47,0 4-12-45,0-3-12-2,-4-1 3 0,4 1 0 0,-4-1 0 0,0-3 0 0,4 0 0 0,0 0 0 1,-4 0-20-1,4 0-4 0,-8 4-1 0,5-4 0 46,-1-3-30-46,-4 3-7 0,-4 0-1 0,-3-4-788 0</inkml:trace>
    </iact:actionData>
  </iact:action>
  <iact:action type="add" startTime="41795">
    <iact:property name="dataType"/>
    <iact:actionData xml:id="d5">
      <inkml:trace xmlns:inkml="http://www.w3.org/2003/InkML" xml:id="stk5" contextRef="#ctx0" brushRef="#br0">20530 10604 172 0,'0'0'16'1,"0"0"-16"37,-8 3 0-37,-4 1 0-1,12-4 48 0,-8 3 8 0,0-3 0 0,0 0 1 52,8 0-69-52,0 0-13 0,0 0-3 0</inkml:trace>
    </iact:actionData>
  </iact:action>
  <iact:action type="add" startTime="41897">
    <iact:property name="dataType"/>
    <iact:actionData xml:id="d6">
      <inkml:trace xmlns:inkml="http://www.w3.org/2003/InkML" xml:id="stk6" contextRef="#ctx0" brushRef="#br0">20420 10625 115 0,'0'0'10'1,"0"0"-10"-1,0 0 0 0,0 0 0 0,0 0 37 0,0 0 6 0,0 0 1 0,0 0 0 0,0 0 17 0,0 0 4 1,0 0 1-1,0 0 0 2,0 0 10-2,0 0 3 48,0 0 0-48,0 0 0 0,0 0-21 0,0 0-4 0,0 0-1 0,0 0 0 0,0 0-7 0,0 0-2 0,0 0 0 1,0 0 0-1,8 3 6 0,-8-3 1 3,0 0 0-2,0 0 0 48,0 0 11-49,0 0 2 0,0 0 1 0,0 0 0 0,0 0-29 0,0 0-7 0,0 0-1 0,0 0 0 0,0 0-8 0,0 0-1 0,0 0-1 1,0 0 0 48,0 0-8-49,0 0-2 0,0 0 0 0,0 0 0 0,0 0 8 0,0 0 2 0,0 0 0 0,0 0 0 0,0 0-8 0,-8 4-2 0,0 3 0 0,0-4 0 0,0 4-8 0,4 0 0 46,-7-4 0-46,3 4 0 1,-4 0 0-1,4 0-11 0,-4 4 3 0,1-4 0 0,3 3 8 0,-4 1-8 0,4-4 8 0,-3 3-8 0,-1 1 0 0,-4 2 0 43,4-2 0-42,1-1 0-1,-1 4 8 0,0 0 8 0,0 0-8 0,1 0 11 1,-1-3-11-1,0 3 12 0,4-4-12 0,-7 4 12 0,3 0-12 0,-4 0 0 46,0 0 0-46,5 0 8 0,-5-4-8 0,0 4 0 0,1 0 9 0,-1 0-9 0,4-4 0 0,-4 4 0 1,5-3 0-1,3-1-12 1,-4 1 12-1,4-1 0 1,0 1 0-1,5-4 0 47,3 3 0-46,0 4 11-1,0-4-3 0,3 4 0 0,5-3 15 0,0 3 2 0,4 0 1 0,4-4 0 0,-1 4 0 0,1 4 0 0,4-8 0 0,-1 7 0 50,1-3-7-50,-1 0-2 0,1 0 0 0,3 4 0 0,1-4-8 0,3-1-1 0,-3 1-8 0,3 4 12 0,5-1-12 1,-5-3 0-1,8 0 0 0,-3 0 0 0,-5 4-10 0,5-5 10 42,-5 5-8-41,4-1 8-1,1 1-8 0,-5-4 8 0,-3 0-8 0,3 3 8 0,-3-3-26 0,-5-4 0 1,1 1 0-1,-1-1 0 51,-3-3-112-51,4-3-22 0,-9-1-5 0</inkml:trace>
    </iact:actionData>
  </iact:action>
  <iact:action type="add" startTime="52555">
    <iact:property name="dataType"/>
    <iact:actionData xml:id="d7">
      <inkml:trace xmlns:inkml="http://www.w3.org/2003/InkML" xml:id="stk7" contextRef="#ctx0" brushRef="#br0">4590 14764 1533 0,'0'0'68'2,"0"0"14"-2,0 0-66 1,0 0-16 0,4-7 0 2,-4 0 0-2,4 0 10 0,-4 7-2-1,3-7 0 2,1 0 0-1,0 0-18 1,4 0-4-2,0 4-1 0,0-4 0 1,-4 0-12-1,4 3-2 2,-5-2-1-2,5 2 0 0,-8 4 18 0,4-3 12 0,-4 3-13 0,8-7 5 158,-8 7 31-158,8-4 6 0,-8 4 2 0,8 0 0 0,-8 0-3 0,4-3 0 1,-4 3 0-1,11-4 0 0,-11 4 6 1,8-3 1 0,4 3 0-1,0-4 0 3,0 1-1-3,-1 3 0 0,1-7 0 0,4 3 0 0,-1 1-8 0,1-1-2 0,4 1 0 1,-5-1 0-1,9 4-9 0,-5-3-3 0,5-1 0 0,0 4 0 0,-5-3-2 0,5 3-1 1,-1 0 0-1,5 0 0 0,-5 0-9 0,1 0 0 0,-1 0 0 0,5 0 8 0,-1 0-8 0,0-4 0 0,1 1 0 1,-5-1 0-1,9-3-11 0,-1 4 3 0,-7-1 0 0,7-3 0 0,4 0 8 0,1 4 0 1,-9-7 0 0,4 6-8 3,-3-3 8-4,-1 0 0 6,12 4 0-3,-7-1 0 3,-9 4 0 1,5 0 0-6,3 0 0 0,0 0 0 7,-7 4 0-4,7-1 0-3,-3 4 0-1,3-3 0 9,12-1-10-3,-8 1 10-6,-3 3-12 0,3-4 12 7,8 0-21-1,-8 1 2-5,-3 3 1 2,-1-4 0 3,8 1 3-6,-3-1 1 7,-9 4 0-5,4-3 0 160,-3-4 14-162,3 3 0 2,-3 1 0-2,-1-4 0 0,-7 3 0 0,3 1 13 0,5-1-2 0,-1 1-1 1,0-1 5-1,1-3 1 0,7 4 0 0,-3-1 0 1,-1-3-16-1,0 4 9 1,-3-1-9 1,7 1 8-1,0 3-8-1,-3-4 0 0,-5 1 0 0,0-1 8 0,1 1-8 0,-1-1 0 1,-3-3 0-1,-5 7-11 0,5-3 11 0,-1-4 0 0,-3 3 0 0,0 0 0 0,-1-3 0 0,1 4 8 0,-1-4-8 1,1 3 11-1,0 1 0 0,3-4 0 0,-3 3 0 0,-1 1 0 0,5-1 2 0,-5 4 1 0,1-7 0 0,0 7 0 1,3-3-14-1,-3-1 0 0,-1 1 0 1,1 3 0 0,0-4 9 0,-1 4-9 3,1-7 8-4,-1 7-8 7,-3-7 0 0,4 4 0-7,-1-1 0 0,-3-3-11 14,4 0 11-12,-5 0 0-2,-3-3 0 0,4 3-8 5,-1-4 8-2,-3 4 0 12,4-3 0-11,-5-1 0-4,1 4 8 0,4-3-8 1,-4-1 10 0,-1 4-10 11,1-3 0-11,4 3 0-1,0-4 0 2,-5 4 0 170,1-3 0-170,4 3-12-2,-1 0 12 0,-3-4-13 0,4 4 1 0,-4 0 0 1,3 0 0-1,-3 0 0 0,4-3-12 1,-5 3-3-1,1 3 0 0,-4-3-542 0,4 4-109 0</inkml:trace>
    </iact:actionData>
  </iact:action>
  <iact:action type="add" startTime="54204">
    <iact:property name="dataType"/>
    <iact:actionData xml:id="d8">
      <inkml:trace xmlns:inkml="http://www.w3.org/2003/InkML" xml:id="stk8" contextRef="#ctx0" brushRef="#br0">20181 13949 990 0,'0'0'21'1,"0"0"5"-1,4-7 1 0,0 0 1 0,0-7-28 0,3 3 0 0,1-6 0 0,0 3 0 1,0-3-52-1,0-1-16 0,0 1-3 0,-1-1-1 0,1 1 46 0,-4 0 9 0,4-4 1 0,-4 0 1 65,0 0 74-65,0 3 14 0,0 4 3 1,0-3 1-1,-4 0-2 0,0 3-1 0,0-4 0 0,0 4 0 1,-4-3-24-1,0 3-5 0,0 0-1 0,-4 0 0 0,4 0-35 0,-4-3-9 0,0-1 0 0,1 1 0 0,-1-1 0 0,0 1 0 54,-4 0 0-54,0-1-11 1,1 1 11-1,-1-4 0 0,-4 3 8 0,-3 1-8 0,3 0 0 0,-8 3 0 0,5 0 0 1,-5 3 0-1,1 1 9 0,-5 3-9 0,1 0 12 0,-1 0-12 53,1 0 24-53,0 0-1 0,-5 4-1 0,-3-1 0 0,4 8 2 0,-1-1 0 0,5 0 0 0,-1 8 0 0,-3-1-24 0,4 1 0 0,-5-1 0 1,1 4 0-1,0 0 0 0,-5-3 0 1,5 3 0 0,0 3 0 47,-1 0 0-47,1 4 0-1,-4 4 0 0,11-1 0 0,8 0 9 0,-3 4-9 0,-5 4 12 0,5 3-12 0,7-1 27 0,0 12-2 0,-7-1 0 0,7 4 0 44,4 0-25-43,4 3 0-1,0 0 0 0,-4 0 0 0,0-3 0 0,8 0 0 0,4 3 0 0,4 0 0 0,-8 1-13 0,4 2 5 0,8-2 8 0,-4 3-13 4,0-1 13-3,-1 4 8 46,1-6 0-47,4 3-8 0,4-1 8 0,-1-2-8 0,-3-5 0 0,4 5 0 1,7-5 8-1,-3 1-8 0,-1 0 0 0,1-7 0 0,8 0 0 0,-5-8 0 4,-3 5 0-3,3-8 0 44,5-3 33-45,-5-4 0 0,5 1 0 0,-1-1 0 0,4-3-17 0,1-4-3 0,3-3-1 0,4 0 0 0,4-3 1 0,0-4 0 0,8-4 0 1,0 1 0 52,-4-8-13-52,0 1 0-1,0-8-12 0,0-3 12 0,0-3-8 0,0-4 8 0,4-3 0 0,0-8 0 0,0-6 0 0,0 0 16 0,0-8-2 0,0-2 0 1,0-5 15-1,-4 1 3 2,-4-4 1-1,-4 1 0 54,-3-1-33-55,-1-7 0 0,-4-3 0 0,-3-4 0 1,-5-3-19-1,1 0-10 0,-9 0-3 0,-3-1 0 0,-4 1 12 0,-4 0 3 0,-4 0 0 0,-4-4 0 0,-4 1 8 0,-4 6 9 4,1 7-13-4,-5 7 5 41,-4 4 21-41,-3 7 5 0,-1 7 1 0,-7-1 0 0,0 4 21 0,-8 4 4 1,-8 3 0-1,-4 4 1 0,-4 3-36 1,0 7-9-1,-4 0 0 1,0 10 0 44,4 1 0-45,0 10 0 0,5 0 0 0,-5 0 0 1,4 3-101-1,-8 8-23 0,-51 17-4 0,28-1 0 0</inkml:trace>
    </iact:actionData>
  </iact:action>
  <iact:action type="add" startTime="63558">
    <iact:property name="dataType"/>
    <iact:actionData xml:id="d9">
      <inkml:trace xmlns:inkml="http://www.w3.org/2003/InkML" xml:id="stk9" contextRef="#ctx0" brushRef="#br0">1474 11168 1360 0,'0'0'30'1,"0"0"6"-1,0 0 2 0,0 0 0 1,0 0-30-1,-4-7-8 0,4 7 0 0,-8-3 0 0,4-1 0 0,-4 1 0 0,0-1 0 0,-3 4 0 40,3 4-36-40,-4-1-11 0,-4-3-2 1,1 4-1-1,-1-1 29 0,0 1 5 0,1-1 2 0,3 4 0 0,-8 0 14 0,9 0 0 1,-1 4 0 0,-4-4 0 45,8-1 0-46,-7 1 13 0,3 4-2 0,0-1-1 0,0 1 6 0,1-1 0 1,-1 1 1-1,4-1 0 0,0 4 5 0,4 0 1 0,-4-4 0 0,5 8 0 46,3-1-3-46,0 1 0 0,0-1 0 1,0 1 0-1,3-1-5 0,5-3-2 0,-4 3 0 0,4-3 0 0,0-3-13 0,4 3-12 0,-1-11 3 0,1 4 0 49,-4-3-4-49,4-1-1 0,-1-6 0 0,1-1 0 0,0-3 14 0,4-3 8 1,-8-1 0-1,7-3-8 0,-3 0 26 0,4-3-2 0,-9-4 0 0,5 4 0 0,0-8 4 0,-4 8 0 60,0-4 0-60,-4 0 0 0,-4 4-12 0,4 3-3 0,-1 0 0 0,-3 0 0 1,0 3-5-1,-3-3-8 0,-1 4 11 0,-4 3-11 0,8 0 17 0,-4 0-3 0,-4 4-1 0,-4-1 0 0,4 4-2 0,1 0-1 46,-5 4 0-46,4 3 0 0,0-4-10 0,0 1 0 0,-3 6 0 0,3-3 8 1,8 3 0-1,-8-3 0 0,0 4 0 0,0 3 0 0,4-4 2 0,4 1 0 4,-4-1 0-3,0 4 0 47,0 0-10-48,4 0 0 0,0 0-12 0,0 0 12 0,0 0 0 0,4 0 15 0,0-4-1 0,4 1 0 0,-8-1-14 0,4 0 0 0,-4-10 0 0,8 11 0 3,8-4 0-2,-5 0 0 50,5-4 0-51,-4 4 0 0,7-7 0 0,-3 0 0 0,0-3 0 0,-1-1-10 0,1-3 10 1,-4-3 9-1,0-1-1 0,-1-2-8 0,1-5 0 0,0 4 0 0,-4-3 0 0,0-1 0 111,-5 4 10-110,1 0-10 0,0 1 8 0,-4-1-8-1,0 7 11 0,-4-4-3 0,0 4-8 0,1-3 12 1,-5 6 27-1,0 1 5 0,-4 3 0 0,0 0 1 1,5 0-27-1,-9 7-6 0,4-4 0 0,-4 4-1 0,1 4-11 0,-1-1 0 1,0 4 0-1,-3-4-11 0,3 4 11 0,4-3 0 0,1 3 0 0,3 0 0 0,-12 0 0 0,12-4-12 0,4 1 4 1,0-1 0 0,4-10 8 0,0 0 0 1,0 0 0-1,0 0 0 164,0 0-32-163,0 0-2-2,0 0 0 0,8 4 0 0,0-8 14 0,4-3 4 0,0 0 0 1,-1-3 0 1,5-4 8-2,-4 3 8 1,0-3-12-1,-1 4 12 0,1-4-12 0,-4 0 12 0,-4 4-12 0,0-4 12 1,4 3 0-1,-4 4 0 0,-4 7 0 0,0-7 0 0,-4 0 11 0,4 7 2 0,0 0 1 1,-8-3 0-1,4 3-3 0,-4 0-1 0,0 3 0 0,4 1 0 0,-4-1-10 0,1 4 0 0,-1 0 0 1,0 4 0-1,4-4-16 0,0 3 2 0,4 0 0 0,-4 1 0 0,4-1-41 0,0 1-8 1,0-1-1 0,0 1-688 0</inkml:trace>
    </iact:actionData>
  </iact:action>
  <iact:action type="add" startTime="64700">
    <iact:property name="dataType"/>
    <iact:actionData xml:id="d10">
      <inkml:trace xmlns:inkml="http://www.w3.org/2003/InkML" xml:id="stk10" contextRef="#ctx0" brushRef="#br0">980 12269 828 0,'0'0'18'2,"0"-3"4"-2,4-4 1 1,0 3 0-1,4-6-23 0,0 3 0 0,-5-4 0 1,1 1-241 49,4 0-53-50</inkml:trace>
    </iact:actionData>
  </iact:action>
  <iact:action type="add" startTime="64835">
    <iact:property name="dataType"/>
    <iact:actionData xml:id="d11">
      <inkml:trace xmlns:inkml="http://www.w3.org/2003/InkML" xml:id="stk11" contextRef="#ctx0" brushRef="#br0">1113 12015 345 0,'0'0'31'0,"0"0"-31"0,0 0 0 0,8-7 0 1,-8 0 82-1,0 7 10 0,0 0 3 0,0 0 0 0,0 0-27 0,0 0-6 0,0-7-1 0,0 7 0 0,0 0 16 0,0 0 3 0,0 0 1 0,0 0 0 52,-8 7-34-52,4 0-7 0,4-7-2 0,-4 10 0 0,0 4-26 0,-3-3-12 0,3-1 10 0,-4 4-10 0,4 0 13 0,-4 4-3 0,0-8-1 0,4 7 0 1,-7 1 15-1,3-1 4 70,0 1 0-69,-4 3 0-1,0-1 4 0,1 8 2 0,-1-3 0 0,-4 3 0 0,1 3-6 0,-1 0 0 1,0 1-1 0,1 3 0-1,-5-1-9 0,4 5-2 1,4-1 0-1,1 4 0 0,-1-7 0 0,0 7 0 0,0-8 0 0,5 5 0 0,-1-1-16 0,-8-3 0 6,8 3 0-6,0-3 0 56,5 0 20-56,-5 0 0 0,4 3 0 1,-4 4 0-1,4 0-4 0,4 0 0 0,0-4 0 0,0 4 0 0,4-1-16 0,-4 1 0 0,8 0 8 0,0-4-8 0,-1-3 0 0,-3-3 0 46,8 2 0-46,-4-6 0 1,0 0 0-1,4-3-9 0,-1-1 9 1,1 0-8 0,0-3 8-1,3 4 0 0,1-1 0 0,0-3 0 0,0 3 16 0,3 1 6 0,1-4 1 0,-1 0 0 53,5 3-11-53,-5 0-3 0,5-3 0 0,-1 4 0 0,-3-8-9 0,4 1 8 0,-1-1-8 0,1-3 8 0,-1 0-8 0,1-4 0 0,-5 4 0 0,-3-7 0 0,-4 0 0 0,-1 0 0 47,1-3 0-46,0 3-11-1,0-4 11 0,-1 1 0 0,-3-1 8 0,0 1-8 0,0-1 12 0,-8-3-3 0,0 0 0 0,0 0 0 0,0 0 0 0,0 0 0 4,0 0 0-3,0 0 0 40,8 0-9-41,-8 0 8 0,0 0-8 0,0 0 8 0,0 0-8 0,0 0 10 0,0 0-10 0,0 0 10 1,0 0-10-1,0-3 8 1,-8-4-8 0,8 7 8 45,0 0-8-46,-4-4 0 0,-4-3 0 0,0 4 0 1,8 3-17-1,-4-4 1 0,4 4 0 0,0 0 0 0,0 0-7 0,0 0-1 0,-11-3 0 0,11 3 0 44,0 0-26-44,0 0-6 0,-8 0 0 1,0 0-1-1,8 0-117 0,0 0-23 0,0 0-5 0,-24 3-1 0</inkml:trace>
    </iact:actionData>
  </iact:action>
  <iact:action type="add" startTime="66433">
    <iact:property name="dataType"/>
    <iact:actionData xml:id="d12">
      <inkml:trace xmlns:inkml="http://www.w3.org/2003/InkML" xml:id="stk12" contextRef="#ctx0" brushRef="#br0">1352 14078 345 0,'0'0'31'2,"0"0"-31"-2,-11-4 0 0,3 4 0 0,8 0 287 1,0 0 51 3,0 0 10-4,0 0 3 57,0 0-286-57,0 0-57 0,0 0-8 0,-4 4 0 1,4-4-52-1,-4 7-4 0,0 3 0 0,4-10 0 0,-4 7 12 0,4-7 1 0,-4 11 1 0,4-11 0 1,0 10 62-1,0 0 13 2,0-10 3-2,4 7 0 51,-4-7 14-51,4 7 3 0,-4-7 1 1,0 0 0-1,0 0-32 0,0 0-6 1,0 0-2-1,0 0 0 0,0 0 10 0,8-3 3 0,4-4 0 0,-9-4 0 0,1 1-3 0,-4-4 0 44,0 4 0-44,4-4 0 1,-4 0-24-1,0 0 0 0,0-4 0 0,0 4 0 0,-4 1 16 0,4-1-1 0,-7 0-1 0,3 3 0 0,0 1 10 0,0 3 1 47,-4-4 1-47,4 8 0 0,-4-1-10 0,8 4-3 0,-8 0 0 0,4 0 0 1,-7 0-2-1,7 7-1 0,-4-3 0 0,-4 3 0 0,4 3-10 0,-3 1-14 3,3-1 3-2,4 1 1 46,0-1 18-46,0 4 3-1,0 0 1 0,4 0 0 0,0 3-12 0,0-3 0 1,0 4 0-1,4-4 0 0,0 0 0 0,0-1 0 0,0 5 0 0,4-8 0 49,-1 4 0-49,1-3 0 0,-4-1 0 0,4 1 0 0,-8-4 8 0,8 0 0 1,0-4 0-1,3-3 0 0,-3 0-8 0,0-3 8 1,4-1-8-1,0-3 8 0,-1 0 0 0,-3 0 0 47,0 0 0-46,0-3 0-1,4-1 4 0,-4 4 1 1,-8-3 0-1,3 3 0 1,1 0-1-1,0-4-1 0,-4 5 0 0,0-1 0 0,0-4-11 0,0 4 0 0,-4 0 9 0,0 0-9 48,-3 4 0-48,-1-4 0 0,0 3 0 0,0 1-12 0,-4-1 12 0,1 4 0 0,-1-3 0 1,4 3-8-1,-4 3 24 0,0-3 4 0,12 0 2 0,-11 7 0 46,7-3-12-43,-8 6-2-3,0-3-8 0,8 7 12 0,-4-3 4 0,8 6 1 0,-3-3 0 0,-1 3 0 1,8 1-17-1,-4-1 0 0,-4-3 0 0,8 4 0 0,-1-5 0 0,1-2-16 6,0 3 4-6,0-4 0 49,0 1-18-49,4-4-3 0,4 0-1 0,-4-4 0 0,-1 1 16 0,1-4 3 0,4 0 1 0,0-4 0 1,0-3 14-1,-1 0 16 0,1 0-3 0,0-3-1 3,0-1 1-2,-5-3 0 44,5 1 0-45,0-1 0 0,0 0-13 1,-8-4 0-1,3 1 0 0,1-1 0 0,-4 1 0 0,0 0-18 0,0-1 4 0,-4-3 1 0,-4 4 3 0,0 3 1 51,0-4 0-51,0 4 0 1,0 4 9-1,-7 3 8 0,3-3-8 0,4 6 11 0,-8 4 21 1,4 0 4-1,1 4 0 0,-5 3 1 0,8 3-26 0,-8 4-11 0,4 0 8 0,-4 0-8 48,5 3 0-48,-1 1-17 0,4-4 2 0,-4 3 1 0,4-3-32 1,0 0-6-1,4 0-2 0,0 0 0 0,0 0-9 0,4 0-1 0,8 0-1 0,0-4 0 46,3 4 1-45,5-4 1-1</inkml:trace>
    </iact:actionData>
  </iact:action>
  <iact:action type="add" startTime="73508">
    <iact:property name="dataType"/>
    <iact:actionData xml:id="d13">
      <inkml:trace xmlns:inkml="http://www.w3.org/2003/InkML" xml:id="stk13" contextRef="#ctx0" brushRef="#br0">12879 17137 633 0,'0'0'56'1,"0"0"-44"1,0 0-12-2,0 0 0 45,-8 4 97-44,8-4 18-1,-4 0 3 0,4 0 1 0,0 0-87 0,0 0-18 0,-8 0-3 0,5-4-1 0,3 4 1 0,0 0 0 0,-4-3 0 0,-4-1 0 47,4 1 19-47,4 3 4 0,0 0 1 0,0 0 0 0,0 0 25 1,0 0 4-1,0 0 2 0,0 0 0 0,-4-7-17 0,4 7-3 0,0 0-1 0,0 0 0 44,0 0-33-44,8-7-12 0,-8 7 9 0,8-4-9 1,3 1 0-1,-3-1 0 0,-8 4 0 0,12-3 0 0,0-4 0 0,0 7 0 0,-1-4 0 0,1 1 0 45,0-1 13-45,3-3-2 0,-3 7-1 0,-4-3 0 0,4-1 17 0,3 4 3 1,1-3 1-1,4-1 0 0,-5 1-31 0,9-4 8 0,-4 7-8 0,3 0 0 4,1-4 0-3,3 1 0 45,-3 0 0-45,3 3-10-1,0-7 2 0,1 7 0 0,-1 0 0 0,1-4 0 1,-1 1-2-1,-3 3 0 0,3-4 0 0,-3 4 0 0,-1 0 0 0,-3 0 0 49,-1 0 0-49,1 0 0 0,-8-3 0 0,3 3 0 0,-3 0 0 0,0 0 0 1,-4 0-6-1,0 0 0 0,-1 0-1 0,1-4 0 0,-8 4 1 0,0 0 0 0,8 0 0 0,-8 0 0 43,0 0-8-42,0 0-2-1,0 0 0 1,0 0 0-1,0 0 14 0,0 0 4 0,-12 0 0 0,1 0 0 0,-5 0 8 0,4 4 0 0,-7-4 0 0,3 0 0 47,0 0 0-47,0 0 0 0,1 0 0 0,-5 0 0 0,-3 0-8 1,-1 0 0-1,5 0 0 0,-1 0 0 0,0 0-4 0,1 0-1 0,-5 0 0 0,1-4 0 56,-1 4 5-56,1 0 8 1,-1 0-13-1,1 0 5 0,-1 0 8 0,5 0 0 0,-5 4 0 0,4-4 0 0,1 3 0 1,-1-3 0-1,1 4 0 0,-1-1 0 0,4 1 20 0,-3-4 7 0,3 7 1 0,0-4 0 117,-3 0-10-114,7 1-2-3,-4 3 0 0,1-4 0 0,-1 1 2 0,4-1 0 0,1-3 0 0,-1 4 0 0,4-1-18 1,-4-3 0 0,4 4 0-1,4-1 0 0,-3 1 10 0,7-4-2 0,0 0 0 0,0 0 0 0,0 0-8 0,0 0 8 0,0 0-8 1,0 0 8-1,0 0-8 0,11 0 0 0,1 0 0 0,0 0 0 0,0 0 0 0,-1 0 0 0,5 0 0 1,0 0 0 1,-4 0 0-1,3 0 0 0,5-4 0-1,-5 4 8 2,5-3-8 0,0 3 8 3,-1-4-8-2,5 4 8-2,-1 0-8 2,5-3 0 108,-5-1-12-110,1 1 12-1,-1-1-19 0,5 4 4 1,-5-3 1-1,5 3 0 0,-9-7 14 0,1 7 0 0,3 0 0 0,-3 0 10 0,-4 0-10 1,-1 0 0-1,1 0 0 1,0 0 0 1,-5 0 0-1,1 0 0-1,-4 0 0 1,-8 0 0-1,0 0-28 0,0 0-7 0,0 0-1 1,0 0-1-1,0 0 14 0,0 0 3 0,0 0 1 0,-12 0 0 0,4 7 7 0,-11 0 2 0,-1-4 0 0,1 4 0 3,-5 0 26-3,1-3 4 11,-1 3 2-11,-3 0 0 1,-1-4 18-1,1 4 3 50,-5-3 1-50,5 3 0 1,-4 0-8-1,7-4 0 0,-3 1-1 0,3-1 0 0,1 1 1 0,-5-1 1 1,5 1 0-1,-1-1 0 0,1-3-21 0,-5 4-4 0,9 2 0 0,-5-6-1 45,5 0-3-45,-1 0 0 0,-4 0 0 0,9 0 0 0,-1 0-8 0,4 0 0 0,1 0 0 0,-1-3-11 0,4 3-10 0,0 0-3 0,8 0 0 0,0 0 0 49,0 0-53-48,12-7-11 0,4 4-3-1,7-4-385 0,1 0-78 0</inkml:trace>
    </iact:actionData>
  </iact:action>
  <iact:action type="add" startTime="86720">
    <iact:property name="dataType"/>
    <iact:actionData xml:id="d14">
      <inkml:trace xmlns:inkml="http://www.w3.org/2003/InkML" xml:id="stk14" contextRef="#ctx0" brushRef="#br0">4300 11572 633 0,'-12'-7'28'2,"12"0"6"-2,0 0-34 0,0 1 0 0,0-1 0 0,0-4 0 0,4 1 224 0,4-4 37 1,-4 3 8-1,3 1 2 0,1-1-243 0,0 1-48 0,0-1-9 0,0 1-3 0,0 3 20 0,-1-3 3 1,5 3 1-1,-4 3 0 53,-8 4 8-52,8-7 11-1,-8 7-3 0,8 0 0 0,-8 0 33 0,11 0 7 0,1 0 0 0,-4 4 1 0,4-1 15 0,-4 1 4 0,0-1 0 0,-1 1 0 0,-7-4-17 0,12 7-3 68,-4-4-1-68,4 0 0 0,-4 1-20 0,-1-1-4 0,1-3-1 0,4 4 0 1,-4-4-6-1,0 3 0 0,3-3-1 0,-3 4 0 0,0-1-1 0,4 1 0 1,0-4 0-1,-1 3 0 0,1 8-5 0,4-8-1 0,-4 4 0 0,3 0 0 58,1-3-8-58,0-1 8 0,-1 4-8 0,1 0 8 0,4-3-8 0,3-1 0 0,4 1 0 0,-3-4 0 0,0 0 0 0,-1 0 0 0,4 0 9 0,5-7-9 0,-5 7 10 0,5-7-2 0,-5 0-8 0,0 0 12 54,1 3-1-53,-5-3-1-1,5 0 0 0,-5 0 0 0,5 0-2 0,-5 0-8 0,5 0 12 0,-1 4-4 1,1-1 11-1,3 1 1 0,-4 3 1 0,1-4 0 0,-9 8-21 0,5-4 0 2,3 0 0-1,-3 7 0 54,-4-7 0-55,-1 3 0 0,9 1 0 0,-5-4 0 0,1 3 0 0,-5 1 0 0,5-1 0 0,-1-3 0 1,1 7-9-1,-1-3-3 0,-7-4-1 0,0 3 0 0,7 1 13 0,-3-1 0 58,-5-3 0-58,1 0 0 0,8 0 0 0,-5 4 0 0,1-4 0 0,-5 0 0 0,1 0 10 0,0 0 2 0,7 0 0 0,-3 0 0 0,-12 3-12 0,11-3-14 0,5 0 3 1,3 4 1-1,-3-1 10 0,-8-3 14 45,-5 0-3-44,5 0-1-1,4 7-10 0,-1-7 0 0,-7 4 0 0,7 3 8 0,5-4-8 0,0 1 0 0,-5-4 0 1,-3 0 0-1,-1 0-14 0,1 3 2 41,4 1 0-40,-5-1 0-1,-3-3 12 0,4 0 0 0,0 0 0 0,-5 0 0 1,-3 0 0-1,4 0 0 0,4 0 0 0,-1-3 0 0,-3 3 0 0,0-4 0 43,3 1 0-41,-3 3 0-2,4-4 8 0,-8 4-8 0,0-3 0 0,3-1 0 0,5 1 0 0,-4-1 0 0,-12 4 0 0,4-3 0 0,7-1 8 0,-11 4-8 45,0 0 0-45,0 0 0 1,0 0 17-1,0 0-3 0,4-7-1 0,-4 7 0 0,-7-3-13 1,7 3 0-1,0 0 0 0,0 0 0 0,0 0 0 0,0 0 0 44,0 0 0-44,0-7 0 0,0 7 8 0,0 0-8 0,-8-7 0 0,8 7 0 0,0 0 0 0,0 0 0 0,-4-4-11 0,4 4 11 0,0 0-12 0,0 0 12 43,-4-7-12-42,4 7 12-1,-8-3-14 0,8 3 5 0,0 0 1 0,-8-4 0 0,-4 4 8 1,12 0-10-1,0 0 10 0,0 0-10 0,-11 0 10 0,3-3 0 52,8 3 0-52,0 0-8 0,0 0 8 0,0 0 0 0,0 0-9 0,0 0 9 0,0 0-8 0,0 0 8 1,0 0-10-1,0 0 10 0,0 0-12 0,0 0 3 0,0 0 1 0,0 0 0 4,0 0-4-4,0 0 0 40,0 0 0-40,-8 0 0 1,0 0-4-1,8 0-2 0,0 0 0 2,0 0 0-2,-12 0-17 1,12 0-3 0,0 0-1-1,0 0 0 48,0 0-38-48,0 0-8 0,0 0-2 0,0 0-765 0</inkml:trace>
    </iact:actionData>
  </iact:action>
  <iact:action type="add" startTime="89016">
    <iact:property name="dataType"/>
    <iact:actionData xml:id="d15">
      <inkml:trace xmlns:inkml="http://www.w3.org/2003/InkML" xml:id="stk15" contextRef="#ctx0" brushRef="#br0">4774 14813 1357 0,'0'0'29'1,"0"0"7"-1,0 0 0 0,0 0 4 0,-8 0-32 0,8 0-8 0,-4 0 0 0,4 0 0 1,0 0 0-1,0 0 0 0,0 0 0 0,0 0 0 0,-8 0 9 0,8 0 1 48,0 0 0-48,0 0 0 0,0 0 22 0,0 0 4 0,0 0 0 0,0 0 1 1,0 0 11-1,0 0 1 0,0 0 1 0,0 0 0 0,0 0-6 0,0 0-2 0,4-7 0 1,-4 7 0 53,0-4-14-54,0 4-4 0,0 0 0 1,0 0 0-1,0 0 0 0,12-6-1 0,-4-1 0 0,0 0 0 0,-8 7-23 0,7-4 0 0,5 1 0 0,-4-1 0 0,0 1 0 0,4-1-8 46,-4 4 0-46,-1-3 0 0,5-1 8 0,-4 4 11 1,-8 0-3-1,0 0 0 1,0 0-8-1,12-3 0 0,3 3 0 1,-3-4 0-1,-12 4 8 0,16 0 0 0,-4 0 0 0,-1 0 0 61,1 0 4-61,4-3 0 0,-4 3 0 1,3-4 0-1,1 4-12 0,0-3 8 1,-5-1-8-1,5 4 8 0,-4-3 0 0,3-1-8 0,1 1 12 0,0 3-4 0,3-4-8 0,-3 4 8 0,-4 0-8 1,4 0 8 5,-5 0-8-4,5 0 0 56,4 0 0-57,-1 4 0-1,-3-1 0 0,3-3 0 0,5 7 0 0,-1-3 0 0,1-1 0 0,3 1 0 0,-3-4 0 0,3 3 0 1,5 1 0-1,-5-1 0 0,-3-3 0 0,3 0 0 0,4 4 0 0,-3-4 0 3,-9 0 0-1,5 0 0 50,0 0 0-52,-1 3 0 0,1-3 0 0,-1 0 0 0,-3 0 0 0,3 0 0 0,5-3 0 0,-5 3 0 0,-7 0 0 0,7 0 0 0,9 0 0 0,-1 0 0 1,-4 0-11-1,-3 0 11 43,7-4-8-42,1 4 8 0,7 0-12-1,-8-3 4 0,-3 3 0 0,-1-4 0 0,8 4 8 0,-3-3 0 0,-5 3 0 0,-3-4 0 0,7 1 0 0,0 3 0 52,-3 0 0-52,-5-4-8 0,1 1 8 0,-1-1 0 0,13 4 0 0,-5 0 0 0,-11-3 0 0,7-1 0 0,8 1 0 0,-3 3 0 0,-1-4 0 0,-4 4-13 0,5-3 5 0,-1 3 8 50,1 0-11-49,-5 0 11-1,-4 0-8 0,5 0 8 0,-1 0 0 1,-3 0 0-1,-1 0 0 0,-3 0 11 0,3 7-11 0,1-4 0 0,3 1-10 0,-7-1 10 1,4 4 0-1,3 0 0 54,-4-3 0-54,1 3 0 0,0 0 0 0,3-4 0 0,-4 4 0 1,1-3 0-1,3-1 0 0,-7 1-9 0,4-4 9 0,-5 3 0 1,1-3 0-1,-1 4 0 1,1-4 0 0,-4 0 0 0,-1 3 0-1,1-3 0 48,0 0 0-47,-5 0 0-1,1 4 0 0,0-4 0 0,-4 0-10 0,4 0 10 0,-1 0-10 0,-3 0 10 0,-8 0-8 0,8 0 8 47,0 0-26-47,-8 0 0 1,8-4 0-1,-8 4 0 0,7-3-53 0,-7 3-10 0,0 0-3 0,8-4-672 0</inkml:trace>
    </iact:actionData>
  </iact:action>
</iact:actions>
</file>

<file path=ppt/ink/inkAction5.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2-12T19:08:17.630"/>
    </inkml:context>
    <inkml:brush xml:id="br0">
      <inkml:brushProperty name="width" value="0.05292" units="cm"/>
      <inkml:brushProperty name="height" value="0.05292" units="cm"/>
      <inkml:brushProperty name="color" value="#0070C0"/>
    </inkml:brush>
    <inkml:context xml:id="ctx1">
      <inkml:inkSource xml:id="inkSrc19">
        <inkml:traceFormat>
          <inkml:channel name="X" type="integer" max="9600" units="cm"/>
          <inkml:channel name="Y" type="integer" max="7200" units="cm"/>
          <inkml:channel name="T" type="integer" max="2.14748E9" units="dev"/>
        </inkml:traceFormat>
        <inkml:channelProperties>
          <inkml:channelProperty channel="X" name="resolution" value="369.51501" units="1/cm"/>
          <inkml:channelProperty channel="Y" name="resolution" value="415.70438" units="1/cm"/>
          <inkml:channelProperty channel="T" name="resolution" value="1" units="1/dev"/>
        </inkml:channelProperties>
      </inkml:inkSource>
      <inkml:timestamp xml:id="ts1" timeString="2019-02-12T19:08:17.630"/>
    </inkml:context>
    <inkml:brush xml:id="br1">
      <inkml:brushProperty name="width" value="0.055" units="cm"/>
      <inkml:brushProperty name="height" value="0.055" units="cm"/>
    </inkml:brush>
    <inkml:brush xml:id="br2">
      <inkml:brushProperty name="width" value="0.05292" units="cm"/>
      <inkml:brushProperty name="height" value="0.05292" units="cm"/>
      <inkml:brushProperty name="color" value="#00B0F0"/>
    </inkml:brush>
  </inkml:definitions>
  <iact:action type="add" startTime="20410">
    <iact:property name="dataType"/>
    <iact:actionData xml:id="d0">
      <inkml:trace xmlns:inkml="http://www.w3.org/2003/InkML" xml:id="stk0" contextRef="#ctx0" brushRef="#br0">13679 2342 806 0,'0'0'72'5,"0"0"-58"-5,0 0-14 0,0 0 0 7,0 0 200-7,7-7 38 6,-3 4 7-5,-4 3 2 6,0 0-132-7,8-4-27 7,4 1-4-7,-4-1-2 8,0 1-52-8,-8 3-10 9,7-4-3-9,1 4 0 7,-8 0-17-7,8 4 0 10,0 3 0-10,-4 0 0 6,8 0-25-6,-4 6 1 6,-1 5 0-6,1 3 0 22,0 7-24-21,0 0-4 0,-4 3 0-1,0 0-1 15,0 4-3-14,-4-4 0 1,0 1 0 0,0-8 0 7,4 4 20-5,-4 0 4-2,0-7 1-2,3-4 0 1,5 1 60 3,0-8 12-4,-4 1 3 0,-4-11 0 7,0 0 15-3,0 0 3-3,0 0 1-1,0 0 0 8,0 0-8-8,4-11-2 7,0-6 0-6,-4 3 0 6,0-7-37-7,4 0-7 7,-4-7-1-7,4 0-8 8,0-3 16-7,0 0-4 5,-1-4-1-5,5 3 0 5,0-3-3-5,4 4 0 7,-8 0 0-6,8-1 0 4,-5 5-8-5,5 2 0 5,-4 8 0-5,-4-1 0 5,4 4 0-5,-4 7 0 5,4 0 0-4,-8 7 0 4,0 0 0-5,0 0 0 5,0 0 12-6,11 4-4 8,-3 3 7-7,0 3 1 5,0-3 0-6,0 7 0 8,3-3-16-6,-3-1 9 3,4 1-9-5,-4 3 8 13,8-4-20-12,-5 7-5-1,-3 1-1 1,4-1 0 19,-4 4-22-20,0-3-4 6,-5 2 0-5,1 1-1 0,0 0 30 0,0 0 7-1,0-3 8 2,0 3-13 5,0-8 22-5,0 1 5 4,0-7 1-5,0 4 0 5,0-4 4-5,-4-7 1 6,0 0 0-5,8 3 0 3,-1-3-1-5,-7 0 0 6,8-3 0-4,0-4 0 6,0-4-7-8,0-3 0 7,0 0-1-6,-1-3 0 5,1 0 1-5,0-1 0 5,0-3 0-5,0 0 0 6,4 1-3-6,-9-1 0 5,5 0 0-5,-4 0 0 6,4 3-1-5,0 1-8 3,0 3 12-4,0 4-4 9,-5 3-8-9,1 0 0 2,4 3 9-3,-4 1-9 10,-4 3 12-10,8 3-1 5,0-3-1-5,4 4 0 8,-5 3-10-5,1 0 12 2,4 0-12-4,0 3 12 5,0-3-12-4,-1 3-17 4,-7 1 4-5,8 3 1 17,-4 0-49-17,0 3-10 4,-1-3-1-4</inkml:trace>
    </iact:actionData>
  </iact:action>
  <iact:action type="add" startTime="21067">
    <iact:property name="dataType"/>
    <iact:actionData xml:id="d1">
      <inkml:trace xmlns:inkml="http://www.w3.org/2003/InkML" xml:id="stk1" contextRef="#ctx0" brushRef="#br0">15031 2307 1998 0,'19'4'88'1,"-7"-4"19"0,0 0-86-1,4 0-21 7,-1 0 0-7,-3 0 0 6,4-4 84-5,-5 1 12 5,-3-4 2-6,4 0 1 8,-4 0-50-8,-4-4-9 6,-8 1-3-6,4-1 0 9,-8-3-37-9,4 1 0 6,-8-5 0-6,1 1 0 25,-1-1-62-25,-4 4-17 0,0 0-3 0,1 7-1 11,-5 4 8-10,5 3 2-1,-5 3 0 1,0 4 0 3,1 7 45-4,-1 4 10 4,4 3 2-4,-3 3 0 8,3 4 44-8,1 3 8 11,3-3 3-11,4 0 0 6,0 0 9-2,4-4 1-3,0 4 1 1,0-7 0 4,4 3-16-4,4-3-3 4,0 0-1-4,0 0 0 4,4-3-14-5,0-1-4 9,7-3 0-7,-3 0 0-2,4-4-12 1,0 1 0 5,-1-4 0-6,1 0 0 4,0-4-12-3,-1-3-6 1,-3-3-1 0,0-4 0 4,7 0 1-6,-3-4 0 5,-4-3 0-5,3 0 0 5,1 1-4-3,-4-5-1 3,0 1 0-5,-1-1 0 7,-3 1 12-7,-4-4 3 5,0 4 0-5,0-1 0 8,-4 1 22-8,4 3 5 0,-8 0 1 1,4 0 0 4,0 0 20-3,-4 7 5 1,4 0 1-2,-4 0 0 5,4 7-5-6,0 0-1 5,-4-3 0-5,4 3 0 7,0 0-16-8,-4 7-4 8,-3-4-1-8,7-3 0 7,-4 7-11-7,4-7-8 9,0 10 9-9,4 1-9 6,-1 3 0-5,5-4 0 5,0 1-8-5,0 3 8 6,4-7-23-6,-1 7 3 5,1-4 0-4,4 4 0 4,0-4-3-5,3 1 0 4,-3-1 0-3,3-3 0 18,1 0-11-20,-4-3-2 9,3-1-1-8,1-3 0-1,0-3 17 1,-1-1 4-1,1-3 1 0,-1 0 0 6,1-3 15-5,0-1 8 2,-1-3 0-3,1-3-8 10,3 0 16-10,-3-1-4 6,-5-3-1-5,5 0 0 7,-12-3-11-8,4-4 10 6,-1 0-10-6,-3-3 10 8,0-4-10-8,-4-3 8 8,4-1-8-8,0 1 8 7,-8 0-8-7,0-4 0 10,0 4 9-10,0-1-9 5,0 4 8-5,-8-3-8 8,0 3 8-8,4 0-8 7,0 8 9-7,0-1-9 6,0 7 12-6,0 3-12 9,-3 1 38-9,-1 6 1 7,4 4 0-7,-8 4 0 8,0-1-20-7,4 1-4 4,8 3-1-4,0 0 0 7,-7 7-14-8,-1 0 8 7,4 3-8-7,-4 4 0 11,8 4 0-11,-4-1 0 3,4 8 0-2,0-1 0 8,0 4 0-9,4 3 0 7,4 1-8-7,0-1 8 7,0 7 0-6,7 1-8 5,-3-5 8-6,4-2 0 9,3 3-9-9,-3-4 9 7,4 0 0-7,-1-3-9 8,5-3 9-8,-1-4 0 9,1-1 8-9,-1-2-8 6,-3-4 0-6,3 0-12 7,-3-7 2-7,0 3 0 7,-5 1 10-7,5-4-10 9,-1-4 10-8,-3 1-10 5,0-4 10-5,3 0 0 5,-3 0 8-6,0-4-8 9,-1 1-8-9,1-4-7 7,0 0-1-6,-1 0 0 7,-3-4 16-8,4-3-11 5,0 4 11-5,-9-4-10 11,5-4 10-11,-4 1-10 3,0-4 10-1,0 4-10 7,-4-4 10-8,-1 3 0 4,-3 1 0-5,0 0 0 8,-3-1 19-8,-5 1 5 6,4-4 2-6,-4 7 0 8,0 0-9-8,0 3-1 7,-3 1-1-6,-1 3 0 5,4 4 6-5,-4-1 2 8,-4 4 0-9,5 7 0 5,-1 0-23-5,4 3 0 10,-4 1 0-9,1 6-8 3,3 1 16-3,-4-1 3 6,8 4 1-7,-4 3 0 8,4-3-12-8,0 7 0 6,0-3 0-6,4 3 0 9,4-1 0-9,0-2-9 7,4-4 9-7,0 0 0 22,4 0-38-21,3-4-1 0,-3-3 0 1,4-4-715 4,3 1-143-5</inkml:trace>
    </iact:actionData>
  </iact:action>
  <iact:action type="add" startTime="22030">
    <iact:property name="dataType"/>
    <iact:actionData xml:id="d2">
      <inkml:trace xmlns:inkml="http://www.w3.org/2003/InkML" xml:id="stk2" contextRef="#ctx0" brushRef="#br0">16406 2014 1670 0,'0'0'148'1,"0"0"-118"2,8 4-30-2,4-1 0 7,0 1 188-8,0 3 32 7,3 0 7-7,1-4 1 9,4 1-124-9,-5-4-24 5,5 0-4-5,-1-4-2 8,5 1-37-8,-1-4-7 9,1-4-2-9,3 4 0 6,5-6-28-6,-1-1-16 9,0-4 1-9,-3 1 1 24,3-4-150-24,-3 0-29 0,-5 0-7 1</inkml:trace>
    </iact:actionData>
  </iact:action>
  <iact:action type="add" startTime="22238">
    <iact:property name="dataType"/>
    <iact:actionData xml:id="d3">
      <inkml:trace xmlns:inkml="http://www.w3.org/2003/InkML" xml:id="stk3" contextRef="#ctx0" brushRef="#br0">16614 2119 2329 0,'-23'31'103'2,"15"-13"21"-2,0-4-99 0,0 0-25 5,4 3 0-5,0-3 0 7,0 0 92-7,0 0 12 7,4 0 4-6,0-4 0 6,0 1-71-7,8-4-13 9,-8-7-4-9,4 3 0 6,8 1-20-6,0-4-8 8,3 0 0-8,1-7 0 21,8 0-38-20,3-4-7 0,-3-3-2 1,7-3 0 11,0-1-155-12,1-2-31 1,-1-5-7-1,4 4 0 0</inkml:trace>
    </iact:actionData>
  </iact:action>
  <iact:action type="add" startTime="22466">
    <iact:property name="dataType"/>
    <iact:actionData xml:id="d4">
      <inkml:trace xmlns:inkml="http://www.w3.org/2003/InkML" xml:id="stk4" contextRef="#ctx0" brushRef="#br0">17594 1314 172 0,'0'0'16'1,"0"0"-16"2,0 0 0-3,0 0 0 8,0 0 496-7,8 7 96 4,0 0 19-5,-4 3 4 9,3-3-426-9,-3 7-85 6,0 4-16-6,0-1-4 9,-4 4-42-8,0 4-8 4,4 2-2-5,-4-2 0 9,-4 6-32-9,8-3 0 8,-4 3 0-8,4 1 0 6,-4-1-12-5,4 0-10 6,0 1-2-7,0-4-792 15,0 3-160-14</inkml:trace>
    </iact:actionData>
  </iact:action>
  <iact:action type="add" startTime="22857">
    <iact:property name="dataType"/>
    <iact:actionData xml:id="d5">
      <inkml:trace xmlns:inkml="http://www.w3.org/2003/InkML" xml:id="stk5" contextRef="#ctx0" brushRef="#br0">17923 3210 345 0,'0'0'15'0,"0"0"4"0,0-11-19 0,-4 1 0 3,4-1 0-2,-4-3 0 6,0 0 344-7,1 0 64 10,-5-3 14-10,0 3 2 5,0 0-332-4,0 0-66 6,-4 0-14-6,1 0-2 6,-1 0-10-7,0 4-11 6,-3-4 3-5,-1 4 0 6,4 3-12-6,0 0-3 5,1 3 0-5,-5 4 0 21,4 4-7-21,0 3-2 0,1 3 0 2,3 4 0 1,-4 3 32-4,4 1 0 0,0 6 0 0,0 4 0 13,1 3 29-12,7 1 12 3,-4-1 3-4,8 1 0 8,3-1-19-3,-3 0-3-5,4-6-1 0,4-1 0 6,4-3-12-4,-5-4-9 5,5 1 12-6,0-8-12 5,-1-3 0-4,5 0 0 4,0-3 0-5,-5-4 0 5,5-4 0-4,0-3-11 5,7-3 11-7,-4-8-13 5,-7 1 4-4,4-7 1 5,3-1 0-4,-3-6 0 7,-4 3 8-9,-5-3 0 5,-3-1 0-3,-4 1-8 4,8 3 17-5,-12 0 4 5,-12 0 1-4,4 0 0 4,-4 7 13-4,-3 1 2 3,-1 2 1-4,-7 4 0 7,-1 4-22-7,1 3-8 5,-1 0 0-4,1 7 0 14,-5 3-37-7,5 4-14-6,-1 4-2-3,-3 3-797 0</inkml:trace>
    </iact:actionData>
  </iact:action>
  <iact:action type="add" startTime="23275">
    <iact:property name="dataType"/>
    <iact:actionData xml:id="d6">
      <inkml:trace xmlns:inkml="http://www.w3.org/2003/InkML" xml:id="stk6" contextRef="#ctx0" brushRef="#br0">18088 2272 2487 0,'19'0'55'1,"-3"0"11"-1,0 0 2 1,-1 4 2-1,9-1-56 0,0 8-14 2,-9-1 0-2,1 4 0 10,-4 0 28-10,3 3 4 6,-3 4 0-6,0 4 0 8,0 3-16-8,-5 0-4 8,5 6 0-8,-4 5 0 21,0 6-44-21,0-3-10 0,0 0-2 0,-1 3 0 13,5-3-32-13,0-4-6 1,0-3-2-1,-5 0 0 15,9-4 3-15,-8 0 0 0,0-6 0 2,0 3 0-2,0-4 53 0,-1 1 12 7,-3-5 1-7,0 1 1 9,-4-3 56-9,0-4 11 7,0 3 3-7,0-6 0 8,-4-1 7-7,4-3 1 4,0-7 1-4,0 0 0 7,-11 0-35-7,3-3-7 5,8 3-2-6,-8-11 0 9,0 1-21-9,4-4-10 6,-4-7 1-6,4 0 0 8,4-7-1-8,4 0 0 6,-4 0 0-5,0-3 0 7,8 0 10-8,0-1 0 7,-4 4-9-6,4 0 9 6,-4 4 0-7,3 7 16 9,9 3-2-9,-4 0-1 6,-4-4 13-6,7 8 2 11,9 3 1-11,-1 0 0 4,-7 3-15-4,4 1-3 6,-1-1-1-6,5 8 0 11,-1-4-18-11,-3 7-4 4,-4 3-1-3,7 4 0 24,1-3-23-23,-5 6-4-1,-7 1 0-1,0-1-1 7,-4 0-9-6,-1 4-2 2,-3 0 0-2,4 4 0-1,-8-4 36 0,-4-1 8 4,0 1 8-4,-7 0-13 13,-9 0 13-13,0-3-9 3,5-1 9-3,-5 0-8 9,-7 4 8-9,-1-3 8 5,1-4-8-4,-1 3 11 7,-3-3-11-7,4 0-11 5,-1 0 3-3,1 0 0 3,11-4 8-5,-7 1 0 8,-1-4 0-8,8 0-8 5,5 0 8-5,-1 0 12 6,-4 0-2-7,4-7-1 6,8 0 18-5,4 0 3 4,0 0 1-3,0 0 0 5,0 0 1-7,0 0 0 6,16-7 0-5,0 3 0 7,-1-3 3-7,5-3 1 4,8 3 0-3,7-4 0 5,0 4-16-5,0-3-4 4,-7-1 0-5,11 1 0 7,4-4-16-3,4 0 10-5,-12 0-10 0,5 0 8 21,3-3-30-19,-4-1-6 1,-4 1-2-3,4-4 0 10,-3 0-14-7,-1 4-2-3,4-8-1 1,-8 4 0 11,-3-3 10-11,3-4 1 0,5 4 1-1,-9-1 0 4,-11-2 15-3,7 2 4 2,1 1 0-3,-1-1 0 5,-11 4 16-5,0 4 9 10,-1 0-1-10,-3-1 0 4,-4-3 37-4,-4 4 7 7,-8 3 2-7,-3 0 0 9,7 0-26-9,0 4-4 6,-8 3-2-6,-4 0 0 8,-3 3 2-8,3 4 0 7,-7 0 0-7,-1 4 0 9,-7 3-4-9,7 3-1 6,8 1 0-6,1 2 0 10,-5 5 8-10,5 3 1 5,7-4 1-5,-4 4 0 10,0 0 6-10,4 0 1 5,4 0 0-3,0 0 0 6,8-4-23-8,-4 4-4 7,0-7-1-7,4 3 0 8,8-3-8-8,-4-3-11 8,0 3 3-8,7-7 0 6,5 0-10-5,0-4-2 8,-1-3 0-9,5 0 0 5,-5-3 2-4,5-1 0 6,11-3 0-7,-4 0 0 8,-3-7-2-7,-1 0 0 4,1 0 0-3,3-3 0 5,-3-4 12-6,-1 0 8 4,-3-3-12-3,-5 3 12 4,5-3-16-5,-9-1 3 6,1 4 1-7,-4-3 0 9,0-1 12-9,-1 5 16 5,-3-5-3-5,-4 8-1 11,-4-4-12-11,0 0 0 4,0 4 0-3,-4-1 0 9,0 1 0-10,0 3 0 4,-4 3 0-4,5 1 0 9,-5 6 9-9,0-3-1 6,4 7 0-6,4 0 0 7,-8 0-8-6,8 0 8 6,0 0-8-7,0 0 8 7,0 0 0-6,0 0 0 6,0 11 0-6,0-11 0 5,4 10-8-6,4 1 8 10,0-1-8-10,3 1 8 5,1-4-8-4,0 3 0 7,4-3 0-8,-5 3 0 6,5 1 0-4,0 3 0 3,3-4 0-3,1 1-11 6,-4 3 1-7,3-4 0 3,1 1 0-4,-1-1 0 8,-7 1-6-6,4-1 0 4,-4-3-1-5,-5 3 0 8,-3-3-1-9,-4 4 0 4,0-11 0-4,-7 10 0 12,-5 1 9-12,-4 3 9 3,0-4-13-3,-3 1 5 10,-5-1 8-10,1 0-13 7,-5 1 5-7,1-4 8 9,-1 3-14-7,-3-3 5 4,4-3 1-4,-5-1 0 4,-3-3 8-4,4 0 0 4,3 0 0-2,1-3-8-3,-8-1 8-1,7 1 0 8,9-1 0-7,3 1 8 5,4 3 4-4,4-4 0 3,0 4 1-2,8 0 0 3,0 0 18-5,12 4 3 4,0-1 1-3,4-3 0 5,11 0-11-6,4 4-1 5,-3-4-1-4,-1-4 0 5,5 1-11-6,3-1-3 5,4-3 0-4,-4 0 0 4,5 0 20-3,3 1 3-2,4-1 1 1,4 0 0 18,0 0-52-19,0-7-11 5,0 3-1-5,-4-3-1 0,0 0 21 0,-4 0 4 0,0-3 8 0,-8 3-13 2,0 4-3-2,-3-8 0 5,-1 4 0-5,-4 0 0 6,1 0-4-6,-5-3-2 7,-3 3 0-8,-4-3 0 7,-1 3 22-7,-7-4 0 10,0 1 0-10,-8 3 0 4,0-4 8-4,-8 4 0 8,0-3 0-7,-3 3 0 6,-5-3 7-7,0-1 1 7,1 4 0-7,-5 0 0 8,0 4 3-8,-3-1 1 7,3 8 0-7,-3 0 0 8,-5 3 16-8,5 3 3 6,-5 7 1-6,5 1 0 10,-1 3-23-10,1 0-4 5,-1 0-1-4,5 3 0 11,3 4 0-12,4-4 0 3,1 1 0-2,3 3 0 9,4 0-12-10,4 0 0 6,0 0 0-5,8 3 0 4,3-7 0-3,1 4 0 5,8-3 0-6,-1-4 0 18,1 0-76-18,7-4-16 3,-3-3-2 0,3-4-687-3,5-3-138 0</inkml:trace>
    </iact:actionData>
  </iact:action>
  <iact:action type="add" startTime="24701">
    <iact:property name="dataType"/>
    <iact:actionData xml:id="d7">
      <inkml:trace xmlns:inkml="http://www.w3.org/2003/InkML" xml:id="stk7" contextRef="#ctx0" brushRef="#br0">20722 2122 2757 0,'4'14'122'0,"3"-7"26"1,1 0-119-1,4 4-29 4,0-4 0-4,3 3 0 9,-3-6 48-8,4-1 4 6,-4 4 1-6,3-7 0 5,1-3-42-6,0-1-11 6,3-3 0-6,1-3 0 23,-1-8-162-22,1 4-34-1,0-6-8 0,3-1-901 3</inkml:trace>
    </iact:actionData>
  </iact:action>
  <iact:action type="add" startTime="24913">
    <iact:property name="dataType"/>
    <iact:actionData xml:id="d8">
      <inkml:trace xmlns:inkml="http://www.w3.org/2003/InkML" xml:id="stk8" contextRef="#ctx0" brushRef="#br0">20349 2481 2743 0,'0'25'60'0,"0"-15"13"0,0 1 3 0,8-1 0 1,0 1-60-1,4 3-16 2,7-4 0-2,1 0 0 12,-4-6 48-11,11-1 8 1,4-3 0-2,5 0 1 8,-1-7-46-8,0-7-11 8,4 1 0-8,5-8 0 21,-1 3-249-20,0-6-50 1,43-35-9-1,-12 13-3-1</inkml:trace>
    </iact:actionData>
  </iact:action>
  <iact:action type="add" startTime="25151">
    <iact:property name="dataType"/>
    <iact:actionData xml:id="d9">
      <inkml:trace xmlns:inkml="http://www.w3.org/2003/InkML" xml:id="stk9" contextRef="#ctx0" brushRef="#br0">21901 1384 2822 0,'-4'17'62'1,"4"-6"13"-1,4-1 2 0,4 8 3 0,0 2-64 0,0 5-16 5,0 3 0-5,0 3 0 9,-1 0 31-9,-3 1 3 6,0 3 1-6,4-1 0 8,0 5-19-8,0-1-3 7,4 0-1-7,-5 8 0 23,1-1-39-23,4 4-8 0,-4 3-1 1,4 0-1 11,-1-3-139-11,5 0-28 8,0-4-6-9</inkml:trace>
    </iact:actionData>
  </iact:action>
  <iact:action type="add" startTime="27718">
    <iact:property name="dataType"/>
    <iact:actionData xml:id="d10">
      <inkml:trace xmlns:inkml="http://www.w3.org/2003/InkML" xml:id="stk10" contextRef="#ctx0" brushRef="#br0">1909 8388 1465 0,'0'0'64'1,"-8"-7"15"-1,4-4-63 0,-4 4-16 5,8-3 0-5,-4 3 0 9,0 0 76-9,4-4 12 6,0 4 2-6,4-3 1 9,-4 3-67-9,0 7-12 7,-7-7-4-7,7 7 0 8,0 0 0-8,0 0 0 7,-8-4 0-7,8 4 0 11,0 0-17-11,0 0-4 6,-8 0-1-6,8 0 0 14,0 0 14-13,0 0-9-1,-12 0 9 0,12 0-8 7,0 0 8-7,0 0 0 7,0 0 0-5,0 0 0 4,0 0 0-5,0 0 0 6,0 0 8-7,4 11-8 8,8-8 32-8,0 1 3 7,-1-1 0-7,9 4 0 6,-4-7-6-4,7 7-1 6,-7-3 0-8,3 3 0 8,5-4-13-8,-1 1-3 6,1 3-1-5,-1-4 0 6,-3 4-11-6,0-3 10 4,3-1-10-3,1 4 10 4,-5 4-10-5,5-4 0 5,-1 0 0-6,1-1 8 9,-5-2-8-9,5-1 0 7,-5 1 0-7,5-1 0 9,3-3-8-9,-7 4 8 6,0-1-10-6,3 1 10 19,1-4-33-12,-1-4-1-5,-3 8 0-2,-5-4 0 7,5 0-6-6,0 0-2 1,-5 0 0 1,1 0 0 8,0 3-27-11,-1-3-6 0,1-3-1 3,0 3-409 2,-5 0-83-4</inkml:trace>
    </iact:actionData>
  </iact:action>
  <iact:action type="add" startTime="30601">
    <iact:property name="dataType"/>
    <iact:actionData xml:id="d11">
      <inkml:trace xmlns:inkml="http://www.w3.org/2003/InkML" xml:id="stk11" contextRef="#ctx0" brushRef="#br0">3614 8391 518 0,'0'0'23'1,"0"0"5"-1,0 0-28 0,0 0 0 4,0 0 0-4,0 0 0 8,0 0 213-7,0 0 38 6,0 0 7-7,0 0 2 8,0 0-207-8,0 0-41 7,8-3-12-7,-4-4 0 11,-4 7 8-11,0 0-8 7,0 0 0-7,11-7 9 7,-3 0-9-5,0 0 0 4,-8 7 0-6,8-7 0 7,7 0-12-7,-3 3 3 7,-12 4 0-7,12-7 0 11,0 0 9-11,3 0 0 6,-3-3 0-6,4 3 0 8,-4 3 12-8,7-3 2 7,-3 7 0-5,0-6 0 2,-1 6 10-4,1-4 1 9,0-3 1-9,3 7 0 7,-3-7-10-6,0 7-1 5,-1-3-1-4,5-1 0 3,-1 4-14-4,1 0 11 5,-4-3-11-4,3 3 10 5,1-4-10-6,3 4 0 6,-3-3 0-5,4 3 8 4,3 0-8-2,0 0 0-3,1 0 0-1,-5-4 0 11,1 4 0-11,-1-3 0 6,1 3 0-5,3-4 8 5,-3 4-8-5,-5 0 0 5,9-3 0-5,-5 3 0 5,1-4 0-4,-1 4 0 3,1-3 0-4,-4 3 0 5,3-4 0-5,-3 4 0 7,3-3 0-7,-3 3 0 4,3-4 0-3,1 4 0 4,-1 0 0-4,1-3 0 3,3 3 0-3,1-4 0 4,-5 4-9-5,9-3 9 7,-5 3 0-8,-3 0-8 5,-1 0 8-2,1-4 0 4,3 4-8-6,-3-3 8 2,-1-1 0 1,1 1 0 2,-1-1 0-4,1 4 0 3,-5-3 0-4,1-1 0 7,-1 1 0-8,1-1 0 6,0 1 0-5,-1 3 0 9,1-7 0-6,3 4 0-4,5 3 0 0,-5-4 0 9,-3 1 0-8,3 3 0 4,5 0 0-4,3 0 0 5,4 0 0-4,-7 0 0 6,-5 0 0-7,5 0 0 4,7 0 0-3,-4 0 0 4,-11 0 0-5,0 0 0 5,7 0 0-6,-3 0 0 7,-1 0 0-3,1 3 0 0,-5-3 0-3,1 0 0 8,7 0 0-9,-3 0 0 5,-9-3 0-4,9 3 0 5,-1 0 0-4,5 0 0 4,-9-4 0-4,5 4 0 3,3 0 0-2,1 0 0 3,3 0 0-5,-7 0 0 4,-5 0 0-3,5 0 0 5,7 0 0-6,-3 0 0 4,-9 4 0-4,9-4 0 9,-1 3-8-6,4-3 8-4,-11 4 0 0,4-4 0 9,-5 0-8-7,1 3 8 2,-1-3 0-2,1 0 0 5,-4 0-12-7,7 0 12 6,1 0-12-5,-5 4 12 6,-3-4 0-7,0 0 0 8,7 0 0-6,-3 0 0 3,-1 0 0-3,1 0 0 5,3 0 0-6,1-4 0 5,3 1 0-5,-7 3 0 5,0-4 0-5,7 1 0 4,4 6 18-3,-3-3-2 3,-5 0-1-2,1-3 0 3,-1 3-15-5,5 0 0 6,-9 0 8-4,5 0-8 1,-5 0 0-2,5-4 0 3,0 4 0-3,-1 4 0 4,-3-8 0-4,3 8 0 4,1-4 0-5,3 0 0 7,-3 0 0-8,-1 0 0 6,5-4 0-4,-1 4 0 4,0 0 0-4,1 0 0 4,-1 0 0-5,1 0 0 5,-1 4 8-4,1-4-8 3,3 0 11-4,-4 0-11 6,1 3 0-7,-1-3 0 6,1 0 0-4,-1 0-12 5,-3 4 12-7,3-4 0 8,-3 3 0-8,-1 1 0 5,1-4 0-3,-1 0 0 6,1 3 8-8,-1 0-8 7,5 1 0-6,-1-1 10 5,1 1-10-4,-1-1 8 4,0 1-8-5,5-1 0 6,-1 4 0-5,-3-3 8 3,3-1-8-4,0 1 0 5,1-1 0-4,-5 1-11 5,0-4 11-6,1 3-12 2,-1-3 12 0,5 0-12 6,-5 0 12-9,4 0 0 5,-3 0 0-5,-1 0-8 9,9 0 8-8,-5 0 14 4,0 0-3-4,5 0-1 6,-5 0 3-6,4 0 1 5,-3 4 0-5,3-1 0 6,-4-3-2-7,4 4 0 7,-3-1 0-6,3 1 0 6,-4 3-12-7,1-4-10 8,3 1 2-6,-4-1 0 2,1 4 8-2,3-3 0 5,-4-1 0-6,5 1 0 4,-1-1 16-3,4 1-2 4,0-1 0-4,1 0 0 4,-1 1-14-5,0-1 0 5,0 1 0-4,0-4 0 4,-3 0 0-5,-1 3 8 4,0-3-8-3,4 4 0 4,-3-4 8-4,-1 0-8 4,0 0 11-5,0 0-11 8,1 0 18-9,-1 0-3 6,12 0-1-6,-4 0 0 8,-4 0 3-8,8 0 1 6,-7 0 0-6,3 0 0 9,-4-4-6-8,-4 1 0 5,4 3-1-5,1 0 0 5,-5-4-11-4,4 1 8 5,-4 3-8-6,4-4 8 5,5 4-8-3,-5-3 0 3,4 3 0-4,-4-3 0 2,4-1 0-3,-4 1 0 5,1-1 0-5,-5 4 0 5,0-3 0-5,0-1 0 5,1-3 0-4,-1 4 0 4,0-4 8-5,0 3 0 4,1-3 0-2,3 4 0 3,-4-1-8-5,1-3 0 5,-1 7-12-4,0-3 12 5,0-1 0-6,1 1 0 5,-1-1 0-5,-4 1 8 7,4 3 0-7,-3 0 0 5,-5-4 0-5,1 4 0 5,3-3-8-5,-3 3 0 4,3-4 0-3,0 4 8 3,1 0-8-2,-1 0 0 3,4-3 0-5,0-1 0 4,1 8 0-2,-1-4 0 2,-4 3 0-4,5-3 0 5,-1 0 0-4,0 0 0 7,-3 0 0-9,-5 4 0 5,0 3 0-4,1-4 0 6,-1 1 0-6,1 3 0 5,-1-4 0-5,-3 1 0 7,3-1 0-7,1 4 0 4,-1-3 0-4,-3-1 0 6,3 1 0-5,-4-1 0 4,5 4 0-5,-9 0 0 6,-3-3 0-5,0-1 0 4,0 4 0-3,-1-3-9-2,1-4 0-1,3 3 0 11,-7 0 9-6,0 1-8-5,4-1 8 0,-5 1-8 9,1-1-8-9,0 1 0 7,0 3-1-7,-1 0 0 20,1-4-15-19,0 4-2 2,-4-3-1-3,0 3 0 13,3 0-10-12,-3 0-3-1,0 0 0 0,0 0 0 13,-4 0-24-11,4 0-6-2,-8-7-1 0,0 0 0 14,8 7-7-14,-5 0-2 0,-3-7 0 0,0 0-272 7,0 0-54-5</inkml:trace>
    </iact:actionData>
  </iact:action>
  <iact:action type="add" startTime="41443">
    <iact:property name="dataType"/>
    <iact:actionData xml:id="d12">
      <inkml:trace xmlns:inkml="http://www.w3.org/2003/InkML" xml:id="stk12" contextRef="#ctx0" brushRef="#br0">6918 5297 403 0,'0'0'36'1,"0"0"-36"2,0 0 0-3,-4 3 0 9,-8 1 135-9,12-4 20 5,0 0 4-4,-4 0 1 6,4 0-117-6,0 0-23 7,0 0-5-8,0 0-1 15,0 0 6-14,0 0 0-1,0 0 1 0,0 0 0 8,0 0-1-8,0 0-1 8,0-7 0-8,0 7 0 6,4-7-10-6,4 3-1 8,0-3-8-8,0 0 12 9,-4 0-2-9,7 4-1 7,-3-7 0-7,4 6 0 7,0 1 16-7,-1-4 3 9,5 0 1-9,-4 3 0 7,4-3-7-7,-1 0-2 6,1 0 0-5,3 4 0 8,-3-8-4-9,8 8 0 8,-1-4-1-7,1 0 0 6,3 3 19-2,1 1 4-5,-1-1 1 0,0-3 0 8,5 7-14-7,3-3-2 6,0-1-1-5,5 1 0 5,-5 3-14-3,0 0-8-3,4 0 10-1,-3 3-10 8,7-3 12-7,0 4-3 5,4-1-1-5,4 1 0 7,0 3 8-8,4-4 2 4,-4 1 0-3,-1-1 0 8,1 4-18-8,0-3 0 4,0-1 0-4,4 1 0 6,0-4 0-5,0 3-11 3,4-3 0-4,0 4 0 6,3-1 11-5,-3 1 0 4,0 3 0-5,-4 0 0 5,0 0 0-5,-1 3 11 6,-3 1-3-6,4-1 0 5,0 0 5-5,4 4 1 5,4-3 0-4,-5-1 0 4,1 1-14-4,-4-1 9 2,0 1-9-2,0-4 8 4,-4 0-8-6,0-4 0 6,4 4 0-6,-4-3 0 9,-1-1-9-9,-2-3 9 6,6 3-12-6,-3-3 12 10,-8-3-16-9,1 6 3 4,-5-3 1-4,-4-3 0 9,-4 0 12-10,1 3 0 3,-5-4 0-2,-3 4 10 8,-5-3 3-9,1 3 1 6,-4-4 0-5,-5 4 0 6,-3 0-5-7,-8 0-1 9,0 0 0-9,0 0 0 6,0 0-8-5,0 0-11 7,0 0 3-8,-12-3 0 20,1-1-20-19,-9 4-3 1,0 4-1-2,-7-1 0 11,-4 1-2-11,-1-1-1 1,-11 1 0-1,-4-1 0 0,0 0 19 0,0 1 4 7,-4-4 1-7,0 0 0 9,0 0 26-9,0-4 5 5,-4 4 0-3,1 0 1 7,-5 0 19-9,-4 0 3 6,-4 0 1-6,1-3 0 10,-5 0-16-10,1-1-2 4,3 4-1-3,0-3 0 10,1-1-12-11,-5 4-2 3,5 0-1-3,-9-3 0 11,-3-1-10-11,7 4 0 6,1 0 0-5,-1-3 0 5,5-1-22-3,-5 4 0 2,0-3 0-4,-3 3 0 6,-1-4 3-7,5 4 1 9,3-3 0-8,5-1 0 18,3 4-18-18,0-3-4 2,-4 3-1-3,5-4 0 0,-1 4 18 0,0 0 4 3,4-3 1-2,0-1 0 6,8 4 18-7,4-3-8 7,0 3 8-7,4 0 0 7,3 0 0-6,9 3 14 6,-4 1-1-7,3-1 0 8,5-3-1-8,3 0 0 7,4 0 0-7,1 4 0 10,3-1-4-10,8 1 0 5,-4-4-8-5,8 0 12 11,0 0-12-10,0 0-8 2,0 0 8-3,16 7-13 9,4-7-6-9,-1 3-1 5,5 1 0-4,7-1 0 7,4-3 7-8,4 4 1 7,12-8 0-7,4 4 0 24,0 0-16-23,8-3-2 0,3-4-1-1,1 7 0 1,0-7 23 2,3 7 8-3,9-4 0 0,3 1-9 8,0-1 21-8,-3 4 5 7,-1 0 1-7,0-3 0 8,1-1 19-8,3 4 4 7,4-7 1-7,1 4 0 7,-1 3-9-6,0-4-1 6,-8 1-1-7,5-1 0 8,-1 4-20-8,0 0-11 7,1 0 12-7,-5 0-12 10,0 0 16-9,-3-3-3 4,-8 3-1-4,3-4 0 20,-7 4-35-20,3 0-7 3,-3 0-2-4,-4 0 0 0,4-3 11 1,-5 3 1 0,-7-4 1 0,0 4 0 22,-4-3-60-22,-7-1-12-1,-5 1-2 1</inkml:trace>
    </iact:actionData>
  </iact:action>
  <iact:action type="add" startTime="49189">
    <iact:property name="dataType"/>
    <iact:actionData xml:id="d13">
      <inkml:trace xmlns:inkml="http://www.w3.org/2003/InkML" xml:id="stk13" contextRef="#ctx0" brushRef="#br0">10951 9321 403 0,'0'0'17'2,"0"0"5"-2,0 0-22 0,0 0 0 3,0 0 0-2,0 0 0 6,0 0 212-6,0 0 37 4,0 0 8-5,0 0 2 10,0 0-189-10,0 0-38 6,0 0-7-6,8 0-1 11,-8 0-14-11,4-3-2 6,3-1-8-6,1 1 12 10,0-1 18-10,4 4 3 5,-8-7 1-5,7 4 0 7,-3 0-7-5,0-1-2 5,4 1 0-7,-4-1 0 7,3 4 31-6,1-3 7 7,4 3 1-7,-4 0 0 5,3-4-12-6,-3 1-1 10,8-1-1-10,-5 4 0 4,5-3-18-3,-4 3-4 7,3-4-1-8,1 1 0 8,-1-1-15-8,5 1-2 7,3-1-1-5,1 4 0 7,-1-7 4-7,1 4 1-1,-1-4 0-1,1 3 0 6,-1 1-14-4,4 3 0 4,1 0 8-5,-5-4-8 8,5-3 0-9,-5 7 0 4,0-7 0-2,1 7 0 11,-5-3 0-12,1 3 0-1,-1 0 0 0,1 0 0 10,3 0 0-10,-7 3 0 5,3-3 0-4,1 0 0 6,-4 4 0-6,3-8-10 5,5 4 10-5,-5 4-8 7,1-4 8-6,-5 3-12 3,1-3 12-4,-1 0-12 5,5 4 12-5,-1-1 16 8,1-3-4-8,-1 0-1 3,-3 0-22-4,4 0-4 8,-1 0-1-8,1 0 0 8,-5 0 16-7,1 4 0 4,-1-4 0-2,5 0 0 2,-8-4 0-3,7 4 0 3,-3 0 0-4,-1 0 0 5,-3 0 0-4,7 0 0 3,-3 0 0-3,4 0 0 5,-1 4 14-4,1-4 2 1,-1 0 1-4,5-4 0 7,-1 4-9-5,0 0-8 4,1 0 12-5,-1 0-12 7,5 0 0-7,-5 0 0 3,0 0 0-2,1 0 0 4,-5 4 0-3,5-4 0 4,-5 3 0-6,1-3-12 4,-1 0 12-4,1 4 0 6,-1-4 0-6,-3 3 0 5,4 1 0-4,-1-4 0 7,-3 0 0-9,3 0 0 5,5 0-9-4,-1 0 1 6,1-4 0-6,-1 4 0 5,4 4 8-5,-3-4 0 5,-9 3 0-4,5-3 0 3,3 4 0-3,-3-1 0 3,3-3 0-3,-7 0 0 5,3 4 0-6,1-1 0 5,-5 1 0-5,5-1 0 5,-8 1 0-4,3-4 0 4,1 3 0-5,-1-3 0 9,-3 0 0-6,0 4 0-4,-1-1 0 0,1 1 0 9,4-4 0-8,-5 0 0 5,5 0 0-5,0 0 0 5,3 0 0-4,-3-4 0 3,3 1 0-3,1 3-8 3,-1-4 8-4,-3 1 0 6,-1-1 0-5,5 1 0 3,-1 3 0-3,5-4 11 5,-5 4-3-5,1 0 0 4,-1-3 0-5,1 3 0 4,-4 0 0-3,3 0 0 3,-3 0-8-4,-1-4 8 5,5 4-8-4,-9-3 8 4,5 3-8-5,0 0 0 5,3 0 0-4,-3 0 0 5,-1 0 0-6,1 0-9 4,-4-4 9-4,7 1 0 8,-3 3-12-9,-1 0 4 4,5 0 8-3,-5 0-13 11,5 3 13-11,0-3-9 2,-5-3 9-2,9-1-8 6,-5 8 8-6,5-4 0 4,-5 3 0-3,4-3 0 5,-3-3 0-7,3 3 0 7,-7 0 8-7,7 0-8 8,-3 3 8-6,-4-3-8 4,3-3 10-5,-3 3-10 5,3 3 10-5,1-3-10 8,-5 7 10-5,5-3-10-3,-5-1 10-1,5-3-10 7,-4 0 10-7,3 0-10 6,4 4 0-4,-3-1 0 3,-4 1 0-3,3-4 0 6,5 3 0-8,-5 1 0 6,1-4 0-6,3 3 0 9,-7 1 0-9,3-4 0 7,5 0 0-7,-5 0 0 9,1 3 0-7,-5-3 0 3,5 7 0-4,-5-7 0 8,1 4 8-8,-1-1 3 3,1-3 0-4,0 3 0 6,-5 1 13-4,9-1 2 4,-8-3 1-5,3 4 0 6,5-1-11-5,-5-3-1 4,1-3-1-5,3 3 0 5,-3 3-14-5,3-3 11 5,1 0-11-4,0 0 10 3,-5-3-10-4,1 3 0 8,-1-4 0-9,5 4 0 6,-9 0 0-6,9-3 0 7,-4 3 0-6,-1-4 0 5,-3 4-10-4,3 0 10 3,1 0 0-2,-4 0-9 3,-1 0 9-5,5 0 11 5,-8-3-3-4,3 3 0 3,1 0-8-3,-4-3-11 4,4-1 3-5,-5 4 0 7,1 0 8-7,0 0 0 5,0-7 0-5,-5 7 0 8,5-3 0-8,0-1 0 3,0 1 0-4,-4-1 8 8,-1 1-8-7,5 3 0 5,0-4 0-5,-4 1 0 5,0-1 9-4,-1 1-9 5,1 3 12-6,-8 0-12 3,8 0 0-2,-8 0-9 5,4-4-1-6,-4 4 0 15,8 0-18-11,-8 0-4-3,0 0-1-2,0 0 0 10,0 0 1-6,0 0 1-3,0 0 0 0,0 0 0-1,0 0 9 1,0 0 2 2,0 0 0-3,0 0 0 8,0 0-2-8,0 0 0 5,0 0 0-4,0 0 0 20,0 0-12-20,0 0-2 0,0 0-1 2,0 0 0 9,0 0-45-11,0 0-9 0,-8 7-1 4</inkml:trace>
    </iact:actionData>
  </iact:action>
  <iact:action type="add" startTime="53513">
    <iact:property name="dataType"/>
    <iact:actionData xml:id="d14">
      <inkml:trace xmlns:inkml="http://www.w3.org/2003/InkML" xml:id="stk14" contextRef="#ctx0" brushRef="#br0">12667 5039 288 0,'0'0'12'2,"20"-3"4"-2,0-4-16 0,-1 3 0 3,1 1 0-2,7-1 0 5,-3 1 236-5,3-1 44 6,1 4 8-6,-5 0 3 6,1-3-227-7,-1 3-44 8,1-4-10-8,-1 4-2 8,1 0-8-8,3-3-14 8,1-1 3-8,-1 1 1 8,4 3 10-8,1-4-12 11,7 1 12-11,-4-1-12 5,0 4 12-4,5-3-8 2,-1-1 8 0,0 1-8 6,0 3 8-9,0-4 0 8,1 4 0-8,-1-3 0 8,4 3 0-4,0 3-10-2,4-3 10-2,-4 4 0 7,4-4 0-7,4 3 0 6,4-3 0-4,0 0 0 12,0 4 0-13,0-4 19-1,0 3-3 0,-1 1 0 14,5-4-6-13,-4 7-2 0,4-4 0-1,4 4 0 5,-1-3-8 1,1 3 8-6,0 3-8 3,-5 1 8 3,1-5-8-5,0 8 0 5,-4-3 0-4,0-1 0 4,4 1 0-4,-5-4 0 6,-3 0 0-7,4 0 0 5,0 0 0-5,-4 0 0 6,-8-4 0-6,0 4 0 4,0-3 0-3,-3-1-17 5,-5-3 4-6,4-3 1 16,-8-1-18-17,1 4-3 6,-1-3-1-6,-7-1 0 1,-1 1 26 0,-7-1 8 2,3 1 0-2,-3 3 0 4,-4-7 0-4,-4 3 11 5,-8 4 0-5,0 0 0 6,0 0 1-6,-8-3 0 5,-8-1 0-5,-3 1 0 18,-1 3-32-19,-7 0-7 5,-5 0-1-4,-3 3 0 11,4-3-26-11,-12 0-6-1,-5 4 0 1,-2-4-1 11,-5 3 12-8,-8 1 2-4,0 3 1 0,-3-4 0 8,-1 4 15-3,-7 0 3-4,3-3 1 0,0-1 0 0,-7 1 27-1,0 2 0 5,-1 1 0-5,-3 0 0 7,4-3 21-6,-5-1 7 4,1 1 0-5,-4-1 1 9,0 4 8-7,-5-3 2 4,9-1 0-4,-4 4 0 3,4-3-20-3,-1-1-4 4,-3 1-1-4,0 3 0 4,-8-4 7-4,7 4 2 2,9-3 0-3,0-1 0 6,3 4-5-5,5-3-1 3,-5-4 0-3,1 3 0 6,3 1-17-8,9-4 0 5,3 0 0-3,8 0 0 4,8 0 0-5,3-4 0 6,5 1-9-6,0-1 9 5,7 1 13-4,5-1 8 4,-1-3 2-5,5 4 0 5,7-1 9-4,0 1 1 5,1 3 1-6,3-4 0 5,0 1-10-4,8 3-1 5,0 0-1-3,0 0 0-4,16 0-13 0,3 3-9 9,1-3 12-8,3 4-12 2,9-4 0-3,7-4 0 8,4 4 0-8,12 0 0 8,8 0 0-8,7 4 0 6,-3-4 0-6,7 3 0 9,5-3 0-9,7 0-11 7,12 0 11-7,-4-3-10 8,0 3-2-8,0-4 0 6,0 1 0-6,0-1 0 25,4-3-11-25,0 0-2 0,8 0-1 0,-4 0 0 12,0 0-18-12,0 0-3 1,3 0-1-1,1 0-468 5</inkml:trace>
    </iact:actionData>
  </iact:action>
  <iact:action type="add" startTime="55722">
    <iact:property name="dataType"/>
    <iact:actionData xml:id="d15">
      <inkml:trace xmlns:inkml="http://www.w3.org/2003/InkML" xml:id="stk15" contextRef="#ctx0" brushRef="#br0">17653 9388 403 0,'0'0'36'3,"0"0"-36"-3,0 0 0 0,0 0 0 8,0 0 168-8,0 0 28 8,0 0 4-8,8 0 2 7,-8 0-96-7,7-4-19 7,1 4-4-7,0-3-1 8,0 3-25-8,0-4-5 8,0 4 0-8,0 0-1 8,-1 0-15-8,5 0-2 11,0-3-1-9,-4 3 0 1,0-4-7-3,3 1-2 9,1-1 0-9,-4 4 0 6,0 0-9-4,4-3-3 2,3-1 0-1,-3 1 0 3,-4-1-12-5,7 1 0 5,1-1 8-6,4 4-8 8,-1-3 0-7,1 3 0 5,0-4 0-5,-1 1 0 14,9-1 0-15,-5 4 0 1,-11 0 0 0,7 0 0 9,5 0 9-9,3 0-9 0,-3 0 8 1,-5 0-8 6,1 0 12-6,0 0-4 1,7 4 0 0,-3-1 0 3,-9 1 3-4,9-4 0 3,3 3 0-4,1-3 0 6,-5 4 8-5,1-1 1 6,-1-3 1-5,5 4 0-1,3-4-21-2,0 3 8 11,-3 1-8-7,7-1 0-4,4 1 9 0,0-1-9 6,-3 4 12-5,-1-3-12 6,8 3 10-5,-4 0-10 4,1 0 8-4,-1 0-8 4,-8-1 0-5,4-2-9 4,1 3 0-3,-5-4 0 5,0 8 9-6,5-4 0 5,7-4-9-4,-4 1 9 5,-4-1 0-4,8 4 0-2,4-7-9 0,0 7 9 9,-4-3 0-9,-3 3-10 2,-1-7 10-1,0 7-8 4,-4 0 8-3,1 0 0 3,-1-4 0-5,0 4 0 6,4 4 0-5,-3-8 0 4,3 0 0-5,8 4 0 4,-8 0 0-2,4-3 0 3,0 3 8-5,-4-4-8 5,1 1 0-5,-1-1 0 6,0-3 0-6,0 4-8 5,-3 3 8-5,-1-7 0 6,4 0 0-5,0 0 0 3,0 0 0-3,1 0 8 4,-1 0-8-5,4 0 11 5,0 0-11-5,4 0 0 5,-4 0 0-4,-4 0 0 5,1 3 0-6,-5 1 0 1,0-8 0 2,0 4 0 3,1 4 0-7,-1-1 0 6,0-3-9-5,4 4 9 9,1-1 0-6,-5 1 0-4,0-4 0 0,4 0 9 9,0 0-1-7,1-4 0 3,-9 4 0-4,8 0 0 5,-4 4-8-4,-3-8-11 4,-1 1 3-5,-3-1 0 5,-1 1 8-5,4-1-8 5,-7 1 8-4,3-1-8 5,-3 1 0-7,3-1 0 8,-3 1 0-7,3-1 0 5,-7-3 8-5,3 4-8 6,1-1 8-6,-1 1-8 4,1 3-1-3,-8-4 0 4,-1 4 0-4,5-3 0 3,-8 3-6-4,3-4-1 5,-3 4 0-4,0 0 0 17,-4-3-28-19,3 0-7 4,-3-1-1-1,-8 4-473-2,0 0-95 0</inkml:trace>
    </iact:actionData>
  </iact:action>
  <iact:action type="add" startTime="60493">
    <iact:property name="dataType"/>
    <iact:actionData xml:id="d16">
      <inkml:trace xmlns:inkml="http://www.w3.org/2003/InkML" xml:id="stk16" contextRef="#ctx0" brushRef="#br0">17751 9475 1422 0,'0'0'63'2,"0"0"13"-2,0 0-61 0,0 0-15 5,0 0 0-5,0 0 0 9,0 0 35-9,0 0 4 5,0 0 1-5,0 0 0 10,0 0-1-10,0 0 0 6,0 0 0-5,12 7 0 9,-12-7-19-10,3 3-3 5,-3-3-1-5,12 4 0 10,-4-4-16-10,-8 0 10 6,8 0-10-6,0 0 8 7,4-4 4-4,-5 1 0 2,1 3 0-4,4 0 0 5,0 0 1-6,-4 0 1 8,3 0 0-7,-3 0 0 6,4 0 2-7,4 0 0 7,3 0 0-7,1 0 0 7,-5 0-4-7,1 0-1 9,12 0 0-9,-5 0 0 7,-7 0-3-7,7 0 0 4,1 0 0-2,3 0 0 7,5 0 5-9,-5 3 1 7,0-3 0-5,1 0 0 4,7 0-14-5,-7 0 0 5,-1 0 0-5,0 0 0 7,1 0 0-8,3 0 8 5,5 0-8-4,-9 0 12 7,4 0-2-8,5 4-1 5,3-4 0-3,0 0 0 3,-8 0-9-2,9 0 0 3,3 0 0-4,0-4 0 4,-4 4 0-5,-4-3 0 7,4 3 0-6,1-4 0 3,-1 1 0-3,0-1-9 5,0 4 9-6,0-3 0 5,8-1-12-4,-7 1 12 5,-5-4-12-7,4 3 12 6,4 1 0-4,0 3-8 2,-4 0 8-3,1-4 0 6,-5 4 0-6,0-3 0 4,0-1 0-3,-3 4 0 5,-1 0 0-6,1 0 0 4,-1 0 0-3,0 0 0 3,1 4 8-2,-1-4-8 2,4-4 0-4,4 4 0 6,-3 4 8-4,3-4-8 1,0 0 0-4,-8 0 0 13,5 0 0-10,-1 0 0-2,-4 3 0-1,1-3 0 7,-5-3 0-7,1 3 0 7,3 0 0-7,-4 0 0 8,5 3 10-6,-1-3-10 4,0-3 10-4,1 3-10 3,7 3 8-3,-4-3-8 4,-3 0 0-6,3 0 0 8,0 0 8-8,4 0-8 9,-3-3 0-4,-5 6 0-5,0 1 0 0,-3-4 0 7,-1 3 0-7,1 1 0 8,-1-4 0-7,1 3 0 4,-5-3 0-3,1 4 0 5,3-1 0-6,0-3 0 5,-3 0 0-5,3 4 0 6,1-1-10-5,-1-3 10 4,1 7-8-5,-1-3 8 6,4-1 0-4,-3 1 0-2,-1-4 0 1,1 0-8 7,-5 3 8-5,1-3 0-2,-1 0 0-2,-3 4 0 6,0-4 0-3,-5 3 0 3,1-6 0-4,-4 3 0 2,3 0 0-1,-7 0 11 3,4 0-11-5,-4 0 12 6,0 0-12-7,-1 0 0 7,-7 0 0-5,0 0 8 5,8 0-8-7,-8 0-11 8,8 0 3-7,-8 0 0 4,0 0-10-5,0 0-2 6,0 0 0-3,0 0 0 14,0 0-16-16,0 0-4 2,0 0-1-2,0 0-531 8,0 0-105-8</inkml:trace>
    </iact:actionData>
  </iact:action>
  <iact:action type="add" startTime="66800">
    <iact:property name="dataType"/>
    <iact:actionData xml:id="d17">
      <inkml:trace xmlns:inkml="http://www.w3.org/2003/InkML" xml:id="stk17" contextRef="#ctx0" brushRef="#br0">11100 5161 1839 0,'0'0'40'1,"0"0"9"-1,0 0 2 1,0 0 1-1,0 0-42 0,8-7-10 3,3 0 0-2,1 0 0 8,0 0 44-9,3-3 6 7,1 3 2-7,0 0 0 6,3 0-33-6,9 0-7 8,-1 0 0-8,1-4-1 7,3 4-11-7,4 0 0 8,1-3 0-7,3 3 0 7,4 7 0-8,0-4-16 8,0 1 4-8,4 3 1 20,-4 0-21-18,4 0-4-1,0 0 0 6,12 0-1-6,4 0 12 1,0 0 2-2,-5 3 1 0,5-3 0 6,-4 4 22-6,0-4 0 8,-1 3 0-7,-3 1 0 6,4-4 0-7,0 0 0 6,4-7-12-4,-1 7 12 5,1-4 10-2,0 4 10-4,-4 0 1-1,-1 4 1 8,-3-8-5-7,-4 1-1 5,0 3 0-4,0 0 0 4,8 0-16 0,-8 3 10-5,-4-3-10-1,0 0 8 7,4 4-8-7,0-4 0 6,-8 7 0-4,0-4 0 5,-8 4 0-4,1-7 0 1,-1 4 0-2,-4-4 0 4,-7 3 0-4,3-3-11 6,-7 0 3-7,-1 0 0 16,-3 0-18-10,0 0-3-6,-5 0-1 0,-3-3 0-1,0 3 18 1,-8 0 3 0,0 0 1 0,0 0 0 3,0 0-8-2,-12-4-2 4,4 4 0-6,-7-3 0 8,-5-1 8-8,5 1 2 6,-13-1 0-5,1 1 0 6,-9-1-6-7,1 1-1 7,-8-7 0-7,0 6 0 11,-4 1 26-8,-4-4 5-3,-8 3 0 2,4 8 1 9,-4-4 12-8,-3 3 3-3,-1 1 0 0,-4 3 0 10,-7 0-5-7,-1-1-1-2,1 1 0 2,3 7 0 4,5-3-7-5,7 6-2 3,-4-6 0-3,5-1 0 3,-1 1-7-3,0-1-2 5,-4 1 0-5,8-1 0 3,-3 0-8-4,3-3 0 6,4 0 0-5,4 0-11 4,4-3 11-4,3-1 0 2,1-3 0-4,8 0 0 7,-4 4 0-5,3-4 0 3,5 3 8-3,-1-3-8 4,5 4 11-5,3-4-3 5,5-4 0-4,3 1 0 4,0-1-8-4,8 4 10 3,4 0-10-3,0 0 10 5,16-7-10-7,0 0-16 6,3 0 4-5,5 0 1 8,7 0 11-7,0 0 0 3,5 1 0-4,11-1 0 6,8-4 8-6,3 4-8 5,9 0 8-5,7 0-8 6,1 7 0-1,7-3 0-5,-3-1 0-1,7 4 0 6,4 0 0-3,4 0 0 2,4 7 0-5,0-7 0 6,-4 4 0-5,8-4 0 9,0 0 0-10,0 0 0 6,0 0 0-4,0-4 0 4,-4 4 0-5,0-3 0 17,3-1-56-16,1 4-16 1,0 7-4-2</inkml:trace>
    </iact:actionData>
  </iact:action>
  <iact:action type="add" startTime="67836">
    <iact:property name="dataType"/>
    <iact:actionData xml:id="d18">
      <inkml:trace xmlns:inkml="http://www.w3.org/2003/InkML" xml:id="stk18" contextRef="#ctx0" brushRef="#br0">15474 5178 1324 0,'0'0'118'0,"0"0"-94"5,0 0-24-4,0-3 0 7,0-4 113-8,4 3 19 6,3-3 3-6,1 7 1 10,-4-3-100-10,8-1-19 5,4-2-4-5,3 2-1 8,1 1 12-8,-1-1 1 9,5 1 1-9,3-4 0 8,5 7-10-7,3-7-3 4,0 3 0-3,1-3 0 4,-1 7-2-6,4-7-1 8,0 4 0-8,8-1 0 8,0 1-10-7,4-4 0 6,8 3 9-7,4 1-9 8,3 3 0-7,1-4 0 6,0 4 0-6,3-3 0 4,-3 3 8-4,7-4 3 5,5 1 1-4,3 3 0 5,4 3 8-7,0-3 3 5,1 4 0-1,-1-4 0 2,8 3-7-5,4 1 0 4,4-1-1-3,-4 1 0 4,-4 6-15-4,8-3 8 3,7 0-8-4,5-3 0 8,-12 3 8-7,-4 0-8 2,0 0 0-3,4 0 0 6,4 0 0-7,0-1 0 6,-5-2 0-5,5 3 0 6,0 0 0-5,-4 0 0 2,-4 3 9-3,4-3-9 7,8 4 12-5,-8-4-2 0,-4-4-1-2,-1 4 0 7,-2-3-9-8,3 3 0 9,-4-4 0-8,-8 8 0 4,-8-4 0-4,1 0 0 5,-9-1-14-5,5-2 5 4,-5 6-11-3,-3-3-1 3,-4 0-1-3,-9-3 0 19,-3 3-12-20,0 3-2 1,-8-3-1-2,1 0 0 12,-13-3-99-11,0 3-19 4,-3-4-4-4</inkml:trace>
    </iact:actionData>
  </iact:action>
  <iact:action type="remove" startTime="71592">
    <iact:property name="style" value="instant"/>
    <iact:actionData xml:id="d19" ref="#d12"/>
  </iact:action>
  <iact:action type="remove" startTime="71592">
    <iact:property name="style" value="instant"/>
    <iact:actionData xml:id="d20" ref="#d18"/>
  </iact:action>
  <iact:action type="add" startTime="71592">
    <iact:property name="dataType" value="strokeEraser"/>
    <iact:actionData xml:id="d21">
      <inkml:trace xmlns:inkml="http://www.w3.org/2003/InkML" xml:id="stk19" contextRef="#ctx1" brushRef="#br1">13098 8237 0,'0'0'0,"0"0"0,0 0 0,0 0 0,0 0 0,0 0 0,91-38 0,-37 41 0,17 22 0,31 6 0,39 15 0,39-1 0,24-7 0,31 11 0,12 3 0,31 4 0,16-4 0,12 0 0,19-10 0,12 11 0,12 2 0,8-9 0,0-5 0,19-9 0,-12-4 0,9-7 0,-13-25 0,1 1 0,-12-8 0,-16-13 0,8-11 0,0 4 0,15-8 0,32 15 0,16-1 0,35 5 0,24-8 0,-21 7 0,-18 7 0,-5 0 0,0 10 0,-31 8 0,0 3 0,-7 7 0,7 10 0,31 1 0,12 2 0,-15 12 0,-13-18 0,-34 0 0,-20-4 0,-44-7 0,-42-10 0,-52 4 0,-42-18 0,-44 0 0,-62 14 0,-43 0 0,-52-10 0,-46-4 0,-67 0 0,-59 0 0,-82-11 0,-55 1 0,-63-11 0,-62-7 0,-51 8 0,-32-12 0,-35-6 0,-20 3 0,-3-17 0,-5 0 0,9-4 0,19-3 0,23-4 0,25-10 0,26-7 0,28 7 0,8-4 0,-1 1 0,9 6 0,0 28 0,11 25 0,0 21 0,-7 27 0,-8 18 0,7 28 0,-3 13 0,19 4 0,16 0 0,27-3 0,16 3 0,24-7 0,19-17 0,11-7 0,37-11 0,30-10 0,267-28 0,-404 32 0,189-39 0,-5 7 0,5 17 0,-56 4 0,-50 24 0,-75 35 0,-59 60 0</inkml:trace>
    </iact:actionData>
  </iact:action>
  <iact:action type="remove" startTime="71592">
    <iact:property name="style" value="instant"/>
    <iact:actionData xml:id="d22" ref="#d17"/>
  </iact:action>
  <iact:action type="remove" startTime="71592">
    <iact:property name="style" value="instant"/>
    <iact:actionData xml:id="d23" ref="#d14"/>
  </iact:action>
  <iact:action type="add" startTime="71592">
    <iact:property name="dataType" value="strokeEraser"/>
    <iact:actionData xml:id="d24">
      <inkml:trace xmlns:inkml="http://www.w3.org/2003/InkML" xml:id="stk20" contextRef="#ctx1" brushRef="#br1">17935 8443 0,'8'3'0,"-8"-3"0,51 18 0,35 6 0,59 4 0,63 0 0,54-4 0,60-6 0,62-11 0,35-14 0,36 3 0,23 1 0,-27-4 0,-32 7 0,-70 17 0,-67 4 0,-82 11 0,-75 16 0,-82 1 0,-66 7 0,-83 3 0,-74 7 0,-87-10 0,-74-7 0,-62-21 0,-29-4 0,-42-20 0,-20-22 0,12 1 0,482 17 0,-701-28 0,195-38 0,28 3 0,51 7 0,58 7 0,83-10 0,67 7 0,78-4 0,70 4 0,67 17 0,39 11 0,36-4 0,39 14 0,113 0 0,118 7 0,94 10 0,86 1 0,75 6 0,67 18 0,42 4 0,24 20 0,31 31 0,24 36 0,-12 24 0,-15 3 0,-5 25 0,-11 21 0</inkml:trace>
    </iact:actionData>
  </iact:action>
  <iact:action type="add" startTime="81963">
    <iact:property name="dataType" value="strokeEraser"/>
    <iact:actionData xml:id="d25">
      <inkml:trace xmlns:inkml="http://www.w3.org/2003/InkML" xml:id="stk21" contextRef="#ctx0" brushRef="#br1">17382 13952 1036 0,'0'0'92'2,"0"0"-73"1,0 0-19-2,8 7 0 5,-4 0 143-6,4-4 25 8,4 4 4-8,-5-3 2 7,5-4-104-6,-4 7-21 6,4-7-4-6,-4 3-1 7,-1-3-28-6,5 0-7 3,0-3-1-4,0 3 0 6,-1-4-8-5,-3 1 0 2,4 3 0-2,-4-7 0 5,0 3-9-6,0 1 9 4,-1-1-12-3,5 1 12 4,-4-1 0-4,4 1 0 3,0 3 0-4,-1-4 0 7,5 4 0-6,-4 0 12 3,3-3 0-4,1 3 0 6,0 3 5-6,3-3 1 6,1 4 0-6,0-4 0 20,-5 0-18-19,5 0 10-2,-1-4-10 0,-3 4 8 1,4 0-8-1,-1 4 8 6,1-1-8-4,3-3 8 4,-3 0 0-5,7 4-8 5,1-4 12-4,-1 3-4 3,1-3 0-3,-1 0 0 4,1 0 0-4,3 4 0 3,4-4 0-3,4 0-8 4,-3 0 12-5,-1 3-4 6,4-3-8-6,-4 0 12 5,-3 0-12-5,-5 0 12 7,9 0-12-8,-5 4 8 6,-4-1-8-4,5-3 8 4,3 4-8-6,0-1 0 3,4 1 0-2,-3-1 8 9,-1 1-8-10,4-1 0 6,0 1 0-5,-3 3 0 6,-1 0 0-6,0 0 0 4,-3 0 0-4,3-1 0 6,-8-2 0-6,5 6 0 5,-5-3 0-5,4-3 0 6,1 3 0-6,3 0 0 6,-4 0 0-6,1-4 0 6,-1 1 0-7,0-1 0 7,-3 1 0-7,-1-1 0 7,9-3 10-6,-5 4-10 5,0-4 12-6,1 0-12 11,-5 0 8-10,4 0-8 5,-3 0 0-6,3 0 0 8,-7 3 0-7,3-3 0 5,-3 0 0-5,3 0 0 6,-3 4 8-7,-1-1-8 6,5 1 0-4,-5-4 0 5,5 3 9-6,-1 1-9 5,0-1 0-4,1-3 9 4,-5 4-9-4,5-4 0 2,-5 0 0-3,1 0 0 7,7 0 0-7,-3 0 0 5,-1 0 0-4,0-4 0 3,1 1 0-3,3-1 0 4,-3 1 0-6,-5-1 0 7,5-3 0-5,-1 4 0 4,1-1 0-6,-5 1 0 8,4-1 0-7,1 1 10 4,3-1-10-4,1 1 10 7,-1 3-10-7,-4-4 8 5,5 1-8-5,-1 3 8 3,8-4-8-3,1 4 0 5,-5-3 0-5,0 3 0 7,4 0 0-7,-7 0 0 5,3 0-11-6,-4-4 11 9,5 4-14-7,-1-7 2 4,0 4 1-6,4-1 0 7,-3-3 11-5,3 0 0 4,0 4 0-4,-4-4-8 4,8 0 8-6,0 4 0 8,1-1 0-7,-1 1-8 5,0-1 8-4,0-3 0 4,-4 7 0-5,4-3 0 5,-4-1 0-5,4 1 0 5,5 3 0-4,-5-4-8 3,4 4 8-4,-8-3 0 6,0 3 8-5,0-4-8 4,0 1 0-5,-3-1 0 5,-5 1 0-5,-4-1 0 5,-3-3 0-4,0 4 0 4,-5-1 0-5,1 1 0 20,-5 3-32-19,-3-4-4-1,-4 1 0-1,-8 3-562 6,0 0-112-6</inkml:trace>
    </iact:actionData>
  </iact:action>
  <iact:action type="add" startTime="85969">
    <iact:property name="dataType"/>
    <iact:actionData xml:id="d26">
      <inkml:trace xmlns:inkml="http://www.w3.org/2003/InkML" xml:id="stk22" contextRef="#ctx0" brushRef="#br2">10959 10722 1004 0,'-20'0'44'1,"20"0"10"-1,-8-3-43 0,0-4-11 5,0 0 0-5,1 0 0 7,7 7 28-7,0-11 3 8,-12 4 1-8,0-3 0 7,4 3-32-7,0 0 0 8,1 0-8-8,-1 0 8 8,0 4-15-8,0-4 4 6,4 3 1-6,0 1 0 9,-4-1 33-9,1 1 6 7,7 3 2-6,0 0 0 6,-8-4 20-7,4 1 4 6,4 3 1-5,0 0 0 7,0 0 4-6,0 0 0 2,0 0 1-4,0 0 0 11,0 0-13-11,8-4-2 6,-8 4-1-6,11-3 0 6,1 3-13-6,0 0-4 8,0 0 0-8,-1 3 0 8,5 1-4-8,0-1-2 7,3 4 0-6,5 0 0 8,-4 0-7-9,3-3-2 5,4 3 0-4,-3-1 0 7,3 1-2-7,1 0-1 7,-1 0 0-8,1-3 0 5,-1-1 2-4,5 1 1 6,-1-1 0-6,12 1 0 6,0-4 0-7,4 0 0 8,-4 0 0-7,0 0 0 5,8 3-3-6,-4 1-1 6,0-1 0-4,0-3 0 5,-3 4-9-7,3-4 0 7,3 0 0-6,-2 0 8 5,6-4-8-5,-3 4 0 5,4 0 0-6,0 0 0 11,0-3 0-10,0 3 8 3,-4-4-8-2,0 1 0 3,-4-1 0-3,0 1 0 3,0-1 0-4,4 1 0 6,4-1 0-5,3 1 0 4,-7-1 0-5,4-3 0 4,-4 4 0-2,0-1-9 3,0 1 9-5,0 0-10 6,-4-1 10-5,0 1-8 5,8-4 8-7,0 3-8 5,4 1 8-4,-4-1 0 8,-5-3 0-9,1 4 0 4,-4-1 0-3,0 4 0 6,-3-3 0-7,3-1 0 8,-8 4 0-8,0 0 0 6,0-3 0-6,0 3 0 9,5 0 0-9,-5 0 9 6,0 3-9-5,0 1 0 8,4-1 0-9,0 1 0 6,0-1 0-6,1 4 0 9,-5-3 0-9,0 3 0 5,0-4 0-5,0 4 0 12,1 0 0-12,3-4 0 3,0 4 0-3,-4 0 0 10,8 0 0-10,-4-3 0 7,-4-1 0-7,4 1 0 8,1 3 0-8,3-7 10 7,-4 0-10-6,0 3 8 6,0-3 1-7,0 0 0 9,0 0 0-9,0-3 0 7,0 3 1-6,4 0 0 6,-4-4 0-6,5 1 0 5,-1-1-10-5,3 4 12 5,1-3-12-4,-4 3 12 3,1 3-12-3,-5-3 0 3,-4-3 9-3,4 3-9 4,4 0 0-4,0 0 0 3,0 0 0-3,4 0 0 5,0 3 11-6,0-3-3 5,4 0 0-5,0 0 0 8,-4 0-8-9,-4 0 10 5,0 0-10-4,4-3 10 6,0 3-10-6,3-4 0 5,5 1 0-5,0 3-11 6,-4-4 11-5,0 4 0 4,0 0 10-5,-4-3-10 3,-4 3 8-1,0 3-8 3,0-3 0-5,0 4 0 4,-4-1 8-3,8-3-8 6,0 4 0-8,-8-1 0 5,0 1 0-3,0-1 0 5,4 1 0-6,-4-1 0 4,-4 4 0-5,-3 0 0 8,3-3 0-8,-8-1 0 6,1 1 0-5,-1 3 8 6,-4-4-8-7,5 4 0 8,-1-3 0-8,-4-1 0 7,5-3 0-7,-5 4 0 9,5-4 0-9,-5 0 0 5,-3-4 0-3,-1 4 0 7,1 0 0-9,-1 0 0 5,-3-3 0-4,-5-1 0 10,1 4-20-10,0-3 0 0,-1-1 0-1,-3 1 0 21,-4 3-32-16,-8 0-6-5,0 0-2 0,8-7-568 7,-8 7-115-6</inkml:trace>
    </iact:actionData>
  </iact:action>
  <iact:action type="add" startTime="88866">
    <iact:property name="dataType"/>
    <iact:actionData xml:id="d27">
      <inkml:trace xmlns:inkml="http://www.w3.org/2003/InkML" xml:id="stk23" contextRef="#ctx0" brushRef="#br2">7149 5105 1616 0,'0'0'144'1,"8"0"-116"5,4 0-28-6,-5 0 0 7,5 0 0-7,0 0 0 7,4-3 0-7,-1 3 0 8,1 3 0-6,4-3 0 4,7-3-10-5,0-1 10 19,5 4-37-19,-1 0-3 2,4 0 0-2,1 4 0 4,-1-1 24-3,4-3 5-1,0 4 1-1,4-1 0 9,5 1 10-8,6-1 0 2,1 1 0-3,8 3 8 8,0-4-8-8,3 4 0 9,-7-3 0-8,8 2-8 6,-1-2 8-2,1-1 16-5,4-3-4 1,-1 0-1 6,5 0 0-5,-5 0 0 6,-3 0 0-4,-1 0 0-3,-3 0-11-1,-4 0 8 9,7 0-8-6,-7-3 8-2,-4 3 5 1,-4 0 1 4,0 0 0-4,-4 0 0 4,-4 0-14-5,-4 0 0 3,-3-4 0-2,-5 4 0 6,-7 0 10-8,-5 0 2 7,-3-3 1-7,-4 3 0 8,-5-3 10-6,-7 3 1 2,0 0 1-3,-4-4 0 9,-7-3-4-7,-1 4-1-2,-12-4 0 0,-7 0 0 20,-4 3-44-19,-4 1-8 3,-1-1-3-4,-3 1 0-1,-8-4 18 1,-4 3 3-1,1 1 1 3,-9-4 0 0,0 3 13-1,-7-3 0 5,-1 0 0-7,-11 4 0 6,-4-1 0-4,-1 4 0 6,1 0 0-7,0 0 0 4,-8-3 0-4,4 6 0 7,-8 1 10-3,8 3-10-4,7 0 0 1,1 0 8 5,0 0-8-7,3 0 0 7,-3 3 10-6,7 8-10 5,-3-4 12-3,11-1-12 2,1-2 0-4,11-1 0 5,0 1 0-4,4-1 0 5,8-3 0-6,0-3 0 5,8 3 0-5,7-7 0 6,-3 0 10-6,15 0-10 5,8 0 8-5,8 0-8 6,0 0 12-6,0 0-4 3,8-4 0-2,12 1 0 5,7-1-8-7,5-3-11 7,7 4 3-7,4-1 0 6,4-3 8-3,12 7 12 4,7 0-2-5,9 4-1 3,3-1-9-3,1 4 8 4,-1 4-8-4,8-4 8 2,4 3 3-2,4 4 0 7,0-3 0-7,4 6 0 1,-7-3 4-3,7 3 1 8,7 1 0-8,1-4 0 20,0 3-40-19,-4-3-7 1,0 3-1-2,-4-3-480 5,0 0-96 1</inkml:trace>
    </iact:actionData>
  </iact:action>
  <iact:action type="add" startTime="90517">
    <iact:property name="dataType"/>
    <iact:actionData xml:id="d28">
      <inkml:trace xmlns:inkml="http://www.w3.org/2003/InkML" xml:id="stk24" contextRef="#ctx0" brushRef="#br2">21235 10015 1324 0,'-12'3'59'1,"4"-3"12"-1,1 4-57 1,-1-4-14 5,0 0 0-6,-4 0 0 6,-3-4 72-6,3 1 12 6,0-1 3-6,-4 1 0 9,-7-1-70-8,-1-3-17 5,5 0 0-6,-9-3 0 9,5 3-13-9,-5-3-7 7,1-1 0-7,3 1-1 22,-3-4-24-21,-1-4-5 0,1 4-1-1,-4 0 0 17,3 0 6-16,-7 1 1 0,0-5 0 0,-4 1 0 0,-5 3 28-1,1-4 5 1,0 1 2-1,-8-1 0 10,4 5 9-10,0-5 0 7,0 1 0-7,0 3 0 5,0 0 33-3,0 0 6 5,-8 3 1-6,-4-3 0 5,1 4-7-4,-9 0-1 6,0-4 0-5,1 3 0-2,3 1-32 1,0-1 0 5,1 4 0-7,-5 0 0 7,-8 0 42-6,9 0 2 6,-5 4 0-7,5-1 0 8,-5 4-27-8,5-3-5 7,7-1 0-5,0 1-1 4,-4 0-11-5,1 3 8 2,-5 0-8-3,4-4 8 9,4-3-8-9,1 7-9 7,-5-3 9-6,4-1-13 9,4 1 13-10,0-1 0 4,-3 1 0-4,-1-1-9 9,8-3-1-8,-8 4 0 3,-8-1 0-3,5 1 0 6,3-1 10-4,4 8-12 2,0-1 12-5,8 4-12 8,0 0 0-8,8 7-1 6,-4 0 0-4,4 3 0 5,-5 1 13-7,9 3 13 8,0 3-2-8,4 1-1 5,7 2-10-4,4 1 0 8,1 7-12-9,3 0 12 7,8 3 0-7,1-3 0 7,-1 7 0-7,8 0 12 22,0-4-34-15,4 4-6-6,3-7-2-1,1 3 0 1,4 0 14-1,4 1 2 0,3 3 1 0,9-1 0 8,-5-2 23-8,9-1 5 6,3 4 1-6,0-4 0 9,4 1 17-8,8-5 4 3,4-2 1-3,8 3 0 8,-4-4-4-9,8 0-1 6,7-3 0-6,5 0 0 9,-1 0-18-8,-3-4-4 5,3 4-1-5,5-3 0 6,7-5-2-5,0 1 0 4,-8 0 0-5,5-3 0 5,3-4 10-5,0 0 2 7,4 3 0-6,8-3 0 3,12-4 1-4,-4 4 1 6,4 0 0-6,-1-3 0 4,9-1-14-4,-4 1-8 5,-1-4 8-4,1 0-8 4,0 0 0-5,3-4-12 5,1-3 2-4,-9 0 0 4,-3 0 10-4,-4 0 0 3,0 0 0-4,4 0 0 8,0 0 23-9,-4-3 6 5,-12-1 2-4,-4-3 0 10,0-3-23-8,-3 3-8-3,-5 0 0 0,-4-4 0 7,1 1 24-4,-12-8-2 3,-9 1 0-5,-3 0 0 6,-4-4 6-5,-7 0 0 3,-1-4 1-4,-8 4 0 4,1-3-9-5,-5 0-3 8,-4-1 0-8,-7 1 0 7,-4-4-17-6,-4 4 0 7,-4-4 8-8,-8 0-8 6,-4-4 0-6,-4-2 0 8,-4-5-8-8,-3 1 8 7,-5 0-10-6,-3-4 10 5,-8 0-10-6,-1-3 10 8,-11 3 0-8,-8 0 0 7,-7-3 0-7,-5 0 0 8,-3-1 20-7,-1-6 9 5,1 0 3-6,-9-1 0 9,-11-2 7-9,-4-1 1 5,-12-3 1-4,4 6 0 9,-4 5-19-10,-3 6-4 4,-17 0-1-3,1 4 0 8,-1 10-17-9,-11 0-16 6,-12 7 4-6,-4 7 0 24,1 4-103-23,-5 6-20 0,-12 11-4 0</inkml:trace>
    </iact:actionData>
  </iact:action>
  <iact:action type="add" startTime="99449">
    <iact:property name="dataType"/>
    <iact:actionData xml:id="d29">
      <inkml:trace xmlns:inkml="http://www.w3.org/2003/InkML" xml:id="stk25" contextRef="#ctx0" brushRef="#br2">7286 5290 748 0,'0'0'67'2,"0"0"-54"4,0 0-13-6,0 0 0 8,0 0 104-8,0 0 17 7,0 0 4-7,0 0 1 7,0 0-87-7,0 0-18 7,0 0-3-7,-8-7-1 23,4-4-39-22,-7 4-8 0,7 1-2 0,-8-1 0 10,0 3-29-10,-3 1-7 0,-1-1 0 0,0-3-1 11,-3 7 25-11,3-3 6 1,-4-1 1 1,1 4 0-3,-1 0 53 0,4 0 12 5,1 0 1-4,-1 0 1 4,4 0 27-5,1 0 6 9,3-3 1-9,-4 3 0 7,4-4-35-7,-4 4-6 7,8 0-2-5,-3-3 0 5,-1 3 7-7,0-4 2 6,4 1 0-6,4 3 0 10,-8-4 10-10,8 4 1 5,-4-3 1-5,4 3 0 8,0 0-4-8,0 0-1 7,-8-4 0-6,8 4 0 6,0 0-13-7,0 0-2 7,0 0-1-7,0 0 0 8,0 0-21-8,12-3 8 7,4-1-8-7,-4 1 0 8,3-1 0-6,1 4 0 4,4-7 0-5,-1 4 0 5,1-1 0-5,7 1 0 6,5-4 0-6,-1 0 0 5,0 0 0-5,5 0 0 3,-1 0-9-1,0 4 9 4,4-1 0-6,0 1 0 4,-3-1 0-4,-5 4 0 7,4 0 0-6,1-3 0 3,-1 3 0-4,0-4 0 7,8 4 0-8,-3-3 0 6,7-1-9-6,0 4 9 11,0 0 0-11,4 0 0 4,-4 0 0-4,4 4 0 10,-8-4 0-10,4 0 0 6,4 0-12-6,-8 0 12 7,8 0-8-7,0 0 8 7,0 0 0-6,-4 0 0 5,0 3 0-6,0 1 0 9,0-4 0-9,0 7 0 8,-4 0-10-7,0-4 10 7,-4 4-8-8,-4-3 8 5,1 2 0-4,-1 1 0 6,-4 0 0-6,1 0 0 5,-1-3 0-5,0 3 0 4,1 0 0-3,-1-4 0 5,-7 4 0-6,-1-3 0 5,1-1 0-5,-1 1 8 5,-3-1-8-4,7-3 0 4,-7 4 0-5,-1-4 8 7,1 0-8-7,0 0 0 4,-5 3 0-5,-3-3 0 11,4-3 0-11,-5 3 0 5,-3 0 0-4,4-4 8 5,-4 4-8-5,0 0 0 4,-8 0 0-4,0 0 0 5,0 0 0-3,0 0 0 4,0 0 0-7,0 0 0 8,0 0 0-8,0 0 8 6,-8-3-8-6,-4-4 8 9,0 3 0-8,-3 1 1 7,-9 3 0-8,1 0 0 5,-5 0-1-4,-3 0 0 6,3 0 0-7,1 3 0 8,-8 1-8-7,-1-1 0 4,-3 1 0-3,0-4 0 4,0 3 0-5,-4 1 0 6,0-1 0-7,-4-3 0 5,-4 4 0-4,-4-1 0 6,-4-3 0-7,-4 4 0 9,1-1 0-9,-1-3 8 6,4 0-8-6,-4 0 8 10,5-3-8-10,3 3 0 5,-4-4 0-5,-4 1 8 10,8-1 1-10,1-3 0 5,-5 4 0-3,4-1 0 6,8 1-9-6,0-4 10 2,4 3-10-3,0-3 10 5,3 0 10-5,1 0 1 6,0 0 1-7,-4 0 0 7,4 0 0-6,3-3 0 7,5 0 0-7,4-1 0 4,-5 1 10-5,1-1 3 11,3 1 0-11,1-4 0 4,4 0-7-4,-1 0-2 6,0 0 0-6,5 0 0 9,3 0-7-8,1 0-2 5,3 4 0-6,0-4 0 8,0 0-9-7,4 3-8 4,1-3 9-4,3 4-9 8,0-4 0-9,0 4 0 5,4-1 0-4,4 4 0 10,0 0-14-11,4 0 1 5,-1 0 0-4,5 0 0 7,4 0-7-7,3 4-2 4,5-1 0-4,7 1 0 7,5-1 10-8,3 4 1 6,-4 0 1-5,8 0 0 7,0 7-11-8,8-7-3 5,-8 4 0-3,8-1 0 6,-4 8 16-8,4-4 8 9,8 0-10-8,0 3 10 3,4-3 0-3,-1 4 0 6,1-4 0-6,0 3 0 5,-1 4 0-5,-3-4 0 5,0-3 0-4,4 4 0 4,-1-4 12-5,1 3-4 5,0-3 0-4,-4 4-8 5,3 3 8-7,-3-4-8 6,-4 4 0-5,0 0 0 6,-4-7 0-6,0 3 0 3,0-3 0-3,-4-3 0 9,-4 3 13-10,4 0-4 4,-4 0-1-3,4-4 0 9,-4 1-20-10,0-4-4 5,-4 0 0-4,1-4-1 20,-9 4-7-20,0-3-2 2,-3-1 0-3,-5 1 0 13,1-4-13-13,-1 0-2 1,-7 3-1-1,-4-3 0 13,3 7-22-12,-7-3-4 4,4-4 0-4</inkml:trace>
    </iact:actionData>
  </iact:action>
  <iact:action type="add" startTime="105684">
    <iact:property name="dataType"/>
    <iact:actionData xml:id="d30">
      <inkml:trace xmlns:inkml="http://www.w3.org/2003/InkML" xml:id="stk26" contextRef="#ctx0" brushRef="#br2">9167 5022 518 0,'0'0'46'3,"0"0"-37"-2,0 0-9-1,0 10 0 7,4 0 73-6,-4 1 13 7,4-1 2-8,-4 1 1 7,0-4-39-7,-4 7-8 5,0 0-2-4,1 0 0 8,-5 3 24-8,0 0 5 5,0 1 1-6,0-1 0 9,0 1-34-9,4-4-8 7,-3 0 0-7,3 0-1 8,-4-4-27-7,4 4 0 6,-4-4 0-7,4-3 0 13,4-7 0-13,0 0-19 1,0 0 3-1,0 0 1 11,0 0 1-11,0 0 0 3,-4-7 0-2,4 0 0 8,4-7 14-9,0 1-12 6,0-1 12-6,0-4-12 7,4 1 12-6,-4-1 10 6,4-6-2-7,-5 3 0 10,5 0 23-10,-4 0 4 13,4-3 1-11,-4 6 0-2,0 1-7 0,0 3-1 7,0 0 0-6,-4 4 0 6,0-1 8-6,0 11 2 1,0 0 0 2,0 0 0 2,0 0-22-6,0 0-5 5,0 0-1-4,0 0 0 8,0 0-10-9,0 0 0 5,4 11 9-4,-4 3-9 9,0 7 8-9,0 3-8 3,-4 4 8-3,4 3-8 10,-8 7 14-7,4 1-2-4,0 6 0 0,0 0 0 9,-4 4 2-8,0 7 0 3,1 0 0-3,-1-1 0 7,0-2 3-6,0-1 1 2,4-3 0-3,0-7 0 7,0-4-18-8,0 0 0 7,0-6 0-6,1-1-9 5,3-3 9-5,-4-4 0 6,8-3 0-5,-4-3 0 4,-4-5 0-5,4 1 0 4,-4-3 0-3,0-4 0 5,4-7 16-7,0 0-2 7,0 0 0-5,0 0 0 4,0 0 10-6,0 0 1 6,-4-7 1-4,-4-4 0 4,4 1-6-6,0-4 0 8,0-3-1-7,0-1 0 8,4 1-3-9,-4-4 0 5,8 0 0-4,-4 0 0 9,-4-3-6-7,8-4-2-2,0 0 0-1,0 0 0 9,-4 4 4-9,0-4 0 5,4-7 0-3,0 4 0 5,0-4 12-5,0 3 2 2,0 1 1-3,0 0 0 7,0 3-27-7,0 0 0 7,-8 0 0-8,0 4 0 5,0-4 0-3,4 7 15 6,0 0-3-8,0 3 0 5,0 5-12-3,0-1 0 5,4 3 8-7,-4 1-8 6,-4-1 0-5,4 1-12 6,0 3 3-6,0 7 0 5,0 0-8-5,0 0-2 6,0 0 0-5,-4 7 0 5,-4 7-1-7,0 7 0 4,-4 0 0-2,1 6 0 7,-1 8 10-9,0 4 2 5,0-1 0-4,5 4 0 9,-5 3 8-10,4 4 0 6,0-4 0-5,0-3-8 6,0 0 8-6,1-4 0 4,3-3 0-4,-4-4 0 5,4-3 0-4,4 4 0 4,-4-5 0-5,0-2 0 5,0-4 0-5,4 0 0 6,-4-1 0-6,0 1 0 6,0 0 0-5,1 7 0 5,-1 4 0-7,0-1 0 5,-4 4 0-3,4 0-8 5,-4 6 8-7,0-2-8 20,4-8-17-19,0 4-3 1,0-7-1-2,1 0 0 13,-1-4-9-12,0 0-2 0,0-6 0 1,4-4 0 8,0-4-10-9,0-3-2 0,0-7-1 0,0 0-704 1</inkml:trace>
    </iact:actionData>
  </iact:action>
  <iact:action type="add" startTime="106794">
    <iact:property name="dataType"/>
    <iact:actionData xml:id="d31">
      <inkml:trace xmlns:inkml="http://www.w3.org/2003/InkML" xml:id="stk27" contextRef="#ctx0" brushRef="#br2">8823 5133 1324 0,'0'0'118'1,"0"0"-94"3,0 0-24-4,-4 7 0 8,0 0 108-8,4-7 18 7,-4 10 3-7,0 1 1 10,0 3-114-10,0 0-16 5,0 0-16-5,-4 0 4 7,4 3 12-6,-7 4 0 6,3 0 0-7,-4 3 10 7,0 1-10-7,0-4 8 7,1 3-8-7,-1-3 8 8,0 0-8-8,0 0 0 9,1 0 0-8,3-7 0 6,-4-4 12-5,4-3 0 7,4 0 0-9,0-4 0 3,-3 4-12-2,7-7 0 5,0 0 0-6,0 0 0 10,0 0 18-10,0-10 8 5,4-4 2-4,-1-3 0 7,1 3 4-8,4-4 0 6,0 1 1-4,4-4 0 5,0-4-21-5,-1 1-4 2,5-4 0 0,-4 4-8 10,-1-1 0-13,5 1 0-1,-4 0 0 0,0 3 0 10,-1 3 0-7,5 1 10-3,-4-1-10 1,4 5 12 7,-5 2 8-5,1 1 3 0,4-1 0-1,-1 4 0 3,-3 4-3-5,4-1 0 7,0 4 0-6,3-3 0 6,-3 6-7-6,3 1-1 6,1 3-1-6,0 0 0 5,-1 0-11-5,5 0 0 7,-1 7 0-7,1-4 8 5,-1 0-8-5,1 4 0 7,-1 0 0-7,1-3-11 5,-5 3 11-5,1-4-13 3,0 1 5-1,-1 3 8 16,-3-4-41-17,0 0-1 0,-1 1 0-2,1-1-595 5,0 4-119 0</inkml:trace>
    </iact:actionData>
  </iact:action>
  <iact:action type="add" startTime="107812">
    <iact:property name="dataType"/>
    <iact:actionData xml:id="d32">
      <inkml:trace xmlns:inkml="http://www.w3.org/2003/InkML" xml:id="stk28" contextRef="#ctx0" brushRef="#br2">10825 5042 115 0,'0'0'10'2,"0"0"-10"3,0-3 0-5,0 3 0 9,-4-7 330-9,4 0 64 6,4-3 13-6,0-1 2 9,-4 11-290-9,0-7-59 6,8 0-11-6,-4-3-2 10,4 3-36-10,-4 3-11 6,4-3 0-5,-4 0 0 9,-4 7 13-9,3-7-4 3,5-3-1-3,-4 6 0 8,8-3-8-9,-4 7 0 6,4-6 0-6,-1 2 0 8,1 4 0-8,0-3 0 6,4-1 0-6,3 4 0 8,-3 0 0-8,-1 4 0 7,5-4 0-7,0 3 0 7,-1 1 0-5,1-1 12 11,3 0-12-13,-3-3 12 3,0 4 16-3,-1-1 3 7,5 1 1-7,-5-1 0 6,5 1 1-5,3-4 1 7,-3 7 0-7,3-4 0 4,8 1-17-4,-7 3-3 5,-1 0-1-4,-3-4 0 3,3 1-13-3,5-1 0 4,-5 1 0-5,4-1 0 6,-3 4-11-6,-1 0 2 4,1 4 0-3,-5-1 0 7,5-6-5-9,-5 6-1 5,-3-3 0-4,3-4 0 6,1 4 15-5,-1-3 0 4,-3-1 0-5,3 1 0 6,1-1 0-3,3 1 0-4,1-4 0 4,3 3 0 2,4-3 0-3,-3 0 0 3,-9 0 0-4,1 4 0 4,7-4 0-4,1 0 0 5,-1 0 0-4,0 0 0-2,1 3 0-1,-1 1 0 8,-4-4 8-8,5 0-8 6,-5 0 0-4,5 0 0 4,-1-4 0-4,0 4 0 3,5-3 8-3,3-1-8 4,0 1 9-4,0 3-9 4,4 0 16-5,-4 0-4 6,1 0 0-7,3 0 0 7,-4-4-4-7,0 1 0 8,0 3-8-8,1 0 12 8,-5-4-12-6,4 4 9 3,4-3-9-3,0-1 8 4,4 1-8-6,0-1 0 6,-4 1 0-5,4 3 0 6,-3 0 0-5,3 0 0 4,-4 0 0-5,0 0 0 4,-4 0 0-3,0 0 0 5,4 0 0-5,0-4 0 3,-3 1 0-3,7 3 0 5,0-3 0-6,-4-1 0 5,0 4 0-5,-4 0 0 6,4 0 0-6,-4 0 8 5,1 0-8-5,-5 0 0 6,0 0 0-6,0 0 0 5,1 0 0-5,-1 4 0 6,0-1 0-5,-3 0 0 4,-1-3 0-5,4 4 0 2,-3-4 0-1,-5 3 0 6,-4 1 0-6,5-1 0 3,3 4-8-4,1 0 8 7,-5 4 0-8,1-4-11 7,-1-4 11-6,-4 4-8 6,1-3 8-6,-4-1 0 4,-1-3 0-4,1 4 0 6,-5-4 0-5,1 3 0 3,0-3 0-3,-1 0 0 3,-3 0 0-5,0 0-8 7,0-3 8-6,-4-1-8 6,3 1 8-7,1-1 0 8,-4 4 0-7,0-7 0 5,0 7 0-5,-1-3-8 9,1-4 8-10,-4 7 0 4,0-4-19-4,-4 4 2 7,8-3 0-7,-8 3 0 23,4-4-144-22,-4 4-29-1</inkml:trace>
    </iact:actionData>
  </iact:action>
  <iact:action type="remove" startTime="116178">
    <iact:property name="style" value="instant"/>
    <iact:actionData xml:id="d33" ref="#d29"/>
  </iact:action>
  <iact:action type="remove" startTime="116178">
    <iact:property name="style" value="instant"/>
    <iact:actionData xml:id="d34" ref="#d27"/>
    <iact:actionData xml:id="d35" ref="#d30"/>
  </iact:action>
  <iact:action type="remove" startTime="116178">
    <iact:property name="style" value="instant"/>
    <iact:actionData xml:id="d36" ref="#d31"/>
  </iact:action>
  <iact:action type="remove" startTime="116178">
    <iact:property name="style" value="instant"/>
    <iact:actionData xml:id="d37" ref="#d32"/>
  </iact:action>
  <iact:action type="add" startTime="116178">
    <iact:property name="dataType" value="strokeEraser"/>
    <iact:actionData xml:id="d38">
      <inkml:trace xmlns:inkml="http://www.w3.org/2003/InkML" xml:id="stk29" contextRef="#ctx1" brushRef="#br1">13428 8314 0,'66'-70'0,"-66"70"0,0 0 0,126-45 0,-21 28 0,29 17 0,42 24 0,-176-24 0,298 52 0,23 14 0,16 15 0,16-1 0,-8 3 0,0-3 0,-35 1 0,-310-81 0,372 115 0,-207-39 0,-64 4 0,-50 8 0,-66-5 0,-71 8 0,-83-15 0,-74 12 0,-67-8 0,-54-18 0,-32-16 0,-35-1 0,19-24 0,13 0 0,30-35 0,20-21 0,59-10 0,36-8 0,54-23 0,62 3 0,60-11 0,78 84 0,-98-94 0,165 42 0,15 10 0,-82 42 0,98-66 0,145 48 0,74-3 0,-317 21 0,428-31 0,15 24 0,15 7 0,28-11 0,12 8 0,-498 3 0,631-10 0,-204-11 0,-39 7 0,-388 14 0,490-32 0,-239 18 0,-55 4 0,-59 6 0,-70 11 0,-63 7 0,-63 7 0,-78 0 0,-122 11 0,-90-15 0,349-17 0,-533 42 0,-23-32 0,-9-6 0,565-4 0,-694 0 0,197-35 0,42-10 0,59-4 0,63-24 0,94-1 0,239 74 0,-310-101 0,295 21 0,38 11 0,-23 69 0,4-88 0,141 54 0,16 9 0,-161 25 0,227-35 0,177 49 0,43 7 0,-447-21 0,603 35 0,-27 14 0,20 3 0,-596-52 0,772 59 0,-180-6 0,-24-5 0,-568-48 0,745 60 0,-251-12 0,-32-16 0,5-4 0,-17 3 0,-62 4 0,-35-14 0,-75-11 0,-66-3 0,-79-10 0,-78-4 0,-55-11 0,-86-3 0,-47 4 0,-95-14 0,-124-4 0,-95 0 0,-59-7 0,-50-7 0,-36 11 0,-20-11 0,13 4 0,23 7 0,66 6 0,83-3 0,78-6 0,90-15 0,103-10 0,85-4 0,71 0 0,59 4 0,35 7 0,39 10 0,63 14 0,161 4 0,90-1 0,90 25 0,78 25 0,12 3 0,-12 21 0,-19 10 0,-51 18 0,-75 3 0,-70 10 0,-83-2 0,-89-1 0,-79-11 0,-87-13 0,-54-18 0,-63-3 0,-58 0 0,-64 3 0,-97 1 0,-90-15 0,-83 15 0,-51-8 0,-31 11 0,-4 3 0,533-45 0,-772 73 0,227-21 0,28 1 0,517-53 0,-671 73 0,252-17 0,-8 10 0,-71 35 0</inkml:trace>
    </iact:actionData>
  </iact:action>
  <iact:action type="add" startTime="118600">
    <iact:property name="dataType"/>
    <iact:actionData xml:id="d39">
      <inkml:trace xmlns:inkml="http://www.w3.org/2003/InkML" xml:id="stk30" contextRef="#ctx0" brushRef="#br2">10884 5091 115 0,'0'0'10'3,"0"0"-10"-3,4 0 0 0,-4 0 0 8,-4-3 78-7,0-1 14 6,8 1 2-7,-4 3 1 8,0 0-28-8,0 0-6 5,0-7-1-5,0 7 0 10,0 0 4-10,4-7 0 5,-4 3 0-4,0-3 0 10,4 4-7-11,-4 3-1 4,-8-7 0-3,0 7 0 7,8 0-28-8,0 0-7 7,0 0-1-7,0-7 0 9,0 7-20-9,0 0 0 8,0 0 0-8,12-7 8 6,-12 7-8-6,8-3 0 8,0-1 8-8,3 1-8 8,-3 3 10-7,4 0-2 6,0-4-8-7,4 4 12 6,-5 0 17-6,5 0 3 6,0 0 1-6,-1 0 0 10,1 0-17-10,0 0-3 8,-1 0-1-6,-3 4 0 4,4-4 0-5,-4 3 0 5,-1-3 0-4,5 4 0 3,-4-4-12-3,-4 3 11 2,-1-6-11-3,5 3 10 8,-12 0-10-7,8 0 0 3,0 0 0-4,-8 0 0 6,0 0 0-6,0 0 0 4,0 0 0-5,0 0 0 6,0 0-8-3,0 0 8 3,0 0-10-6,0 0 10 8,0 0 0-7,0 0-9 6,0 0 9-7,-4-7 0 6,-4 7-10-2,0-7 10 2,-4 3-12-5,5 1 12 5,-5-1-8-5,0 4 8 6,0-3 0-7,-3 3 0 3,-1-4 0-2,0 1 0 6,1 3 12-7,-1 0-3 8,-4 0-9-8,1 0 8 7,-5 0-8-7,5-4 8 8,-1 4-8-7,0 0 0 5,1 0 0-6,-1 0 0 8,5 4 0-6,-5-4 0 3,4 0 9-5,1 0-9 10,-1 0 8-10,4 0-8 5,-3-4 10-5,-1 8-10 10,4-4 32-8,0 0 0 1,5-4 0-3,-5 4 0 8,0 0-21-7,8-3-11 7,4 3 12-7,0 0-12 5,0 0 8-4,-8 0-8 4,0-7 0-5,8 7 0 5,0 0 10-5,0 0-10 7,0 0 8-7,0 0-8 3,0 0 0-2,0 0 0 5,8-4 0-7,0 4 0 7,4 0 0-7,-4 0 0 9,3 0 0-9,1-3 0 6,0-1-9-6,0 4 9 6,-1-3 0-6,5 3 0 8,-4 0-10-8,4 0 10 6,-5-4-8-5,1 4 8 8,-12 0 0-9,8 4 0 6,0-4 0-6,4 0 11 9,-5 3-11-8,5-3-14 4,-4 0 3-5,4 0 1 12,-1 7 10-12,-11-7 12 3,0 0-2-3,0 0-1 8,0 0-9-8,0 0 0 7,0 0 0-7,0 0 0 7,0 0 0-6,0 0 0 6,0 0 0-7,0 0 0 8,-11-3-8-7,3 3-4 8,8 0-1-9,-12 7 0 7,-4-4 0-7,-3 1 0 7,-1-4 0-5,-3 3 0 4,3 4 13-5,-3 0-9 5,-1-3 9-4,1-1-8 4,-1 1 8-5,4 3 0 7,-3 0 0-7,3-4 0 5,1-3 0-5,3 4 0 6,-3-1 0-5,-1-3 0 4,4 0 24-5,1 0 0 4,-1 0 0-3,0 0 0 6,4 0 8-8,1 0 3 5,3 0 0-4,-4 0 0 6,4 0-9-7,4 0-2 6,-4-3 0-5,8 3 0 6,0 0-8-6,0 0-1 5,0 0-1-6,0 0 0 6,0 0-14-6,0 0 0 8,16 3 0-8,0-3 0 8,3 3 0-8,1-3-15 8,0-3 2-8,3-4 0 6,1 4 1-5,7-1 0 8,0 1 0-9,5-4 0 5,3 0-5-5,0 0-1 8,-4 0 0-8,8 0 0 20,1 3-12-16,3 1-2-4,-4-1-1 1,0 1-683-1</inkml:trace>
    </iact:actionData>
  </iact:action>
  <iact:action type="add" startTime="120596">
    <iact:property name="dataType"/>
    <iact:actionData xml:id="d40">
      <inkml:trace xmlns:inkml="http://www.w3.org/2003/InkML" xml:id="stk31" contextRef="#ctx0" brushRef="#br2">10727 10684 403 0,'0'0'36'2,"0"0"-36"2,0 0 0-3,0 0 0 4,0 0 261-3,0 0 46 5,0 0 9-6,0 0 1 4,8-4-240-5,4 1-48 7,0-1-9-7,-1 1-3 8,-11 3-7-8,8-7-2 6,0 0 0-6,4 3 0 9,-4 1-8-9,4-4 0 7,-1 4 0-7,1-1 0 10,-12 4 0-10,8-3 8 7,8-1-8-7,-5 4 0 8,5-3 0-6,0 3 0 2,-1-4 0-4,5 4 0 10,-4 0 0-9,3 0 0 3,1 0 8-4,3 4-8 10,-3-4 16-10,-1 3-1 6,1-3-1-4,4 4 0 2,-5-1 11-2,5-3 3 4,-1 4 0-5,5-4 0 5,-5 0-5-4,5 0-1 6,3 0 0-7,4 3 0 5,1-3-10-5,-1 0-1 7,0 0-1-8,-4 0 0 6,9 0-2-5,-5 0 0 5,4 4 0-5,0-4 0 5,-3 3-8-5,-1-3 8 7,0 3-8-7,0 1 8 3,1-1-8-2,-1 1 0 3,0-1 0-3,8 1 0 6,4-1 18-8,-4-3-2 6,-3 4 0-4,3-4 0 6,4 3-26-8,0-3-6 6,-8 0 0-6,4-3-1 9,-4 3 17-9,1-4-10 3,-1 4 10-2,0-3-8 8,4-1 8-9,4 1 0 6,0-4 0-5,0 3 0 6,4-2 0-7,-4-1 0 6,8 3 0-5,-4 1 0 8,-4-4 0-9,0 3 0 5,0 1 10-3,0 3-10 5,4-4 11-7,4 1-11 8,0-1 12-7,0 4-12 5,-8 0 10-5,4 0-10 6,-4 0 8-6,0 4-8 6,-4-1 0-6,0 1 0 4,4-1 0-4,-8 1 0 5,4-1 0-6,0 1 0 8,4-4 0-8,0 7 0 8,-3-4-15-8,-1 1 5 7,8-1 1-7,-4 4 0 9,4-4 9-9,-4 1 0 6,-4-1 0-6,4-3 0 10,-4 4 0-10,4-1 0 5,8 1 0-4,-4-1 0 8,0 1 12-9,4-4 5 5,-8 3 1-4,7 1 0 7,-3-1-18-8,0 1-17 8,0-1 3-7,0 1 1 5,-4-1 13-4,8 1 0 4,-4 3 0-4,0-4 10 3,0-3 0-3,4 4 0 6,0-1 0-7,0 1 0 5,-4-1-10-4,0 1 0 4,-4-1-12-4,0-3 12 3,0 4-9-4,4-1 9 5,0-3 0-4,3 0 0 4,1 0 0-5,-4 0 0 4,4 0 8-2,-4-3-8 3,0 3 0-5,0-4-13 5,-4 1 1-4,4-1 0 4,-4 1 12-5,4-1-11 4,8 1 11-3,-8-1-10 5,0 1 10-3,3-1 0-2,-3 1 0-2,0-1-8 7,-8 1 8-7,4 3 0 6,-3-4 0-5,-1 4 0 6,4 0 10-7,-8-3-2 7,4 3-8-7,-4-4 12 8,4 1 0-8,-3 3 0 7,3 0 0-6,0-4 0 7,0 1-12-8,-4-1-13 9,0 1 2-9,-3-1 1 5,-5 1-4-4,0-1-1 8,1 4 0-9,-1 0 0 21,-4 0-9-21,1 0-1 0,-1 0-1 1,-3 0 0 14,-1 0 0-15,1 0 0 1,-1 0 0-1,-3 4 0 11,0-1-17-11,-5-3-3 1,1 4-1 0,-4-1-684 0</inkml:trace>
    </iact:actionData>
  </iact:action>
  <iact:action type="add" startTime="124038">
    <iact:property name="dataType"/>
    <iact:actionData xml:id="d41">
      <inkml:trace xmlns:inkml="http://www.w3.org/2003/InkML" xml:id="stk32" contextRef="#ctx0" brushRef="#br2">9395 3415 1785 0,'-24'-17'159'2,"13"10"-127"-2,-1-4-32 0,-4 1 0 6,0-1 8-6,-3 1-8 7,-5 0 0-7,1 3 9 22,-5-4-30-19,-7 4-7-3,4 0 0 1,-5 4-1-1,5-1 11 0,-4 4 2 4,0 0 1-4,-5 0 0 10,5 4 3-10,-4-4 0 7,0 3 0-7,3-3 0 7,-3 4 2-6,-4-4 1 6,-4 0 0-7,0 0 0 16,0 3 9-16,-4 1 9 0,0-1-1 1,-4 1-8 7,4 3 0-8,0 0 0 7,0-4 0-6,4 1 0 6,-4-1 0-2,-3 0 0-4,-1 1 0-1,0-1 0 6,-4 4 0-4,0 0-17 5,0 0 1-5,5 4 1 5,-1-1 15-1,0 1 0-6,0-1 0 0,0 4-9 8,-8 0 9-8,5 3 16 8,-5-3-4-7,4 4-1 5,0-1-22-4,4 4-4 5,1 4-1-1,3-5 0-6,-4 5 5 0,8-1 1 7,-4 4 0-6,-4 3 0 19,-4-3-13-18,8 4-2 4,12-1-1-6,0 4 0 1,-12-4 10 0,8 8 1 9,7-1 1-6,1 0 0-4,8 1 4 0,-1 2 1 0,-3 1 0 0,7 0 0 9,5 0-13-6,-1 3-2-2,1-3-1 0,7 7 0 12,4 0 9-11,4-1 1 1,0-2 1-3,4-1 0 7,0 4 14-5,4-7 0 2,8 6 0-2,3-2 0 3,-3-1 9-2,8 0-1 1,7 4-8-2,5 3 12 4,-5-3 24-6,12 3 4 9,8 4 0-9,8-4 1 7,0 1-23-5,4-8-5 5,0 4-1-2,-1-8 0-4,5 1-4-1,4 0-8 7,3-4 11-5,5 1-11 5,3-1 8-1,1-7-8-5,-1-3 0-1,0-3 0 8,5-4 0-7,7-4 0 6,0-3 0-2,0-7-12-4,0 0-5-1,4-7-1 7,0-4 0-6,4-3 0 8,0 1 2-5,0-12 0-3,-4-3 0-1,-7-3 0 8,-1-8 3-8,-4-2 1 7,0-1 0-6,-3-7 0 7,-5-7 57-4,1-7 12-2,-5-3 3-2,-3-7 0 8,-4-7 28-8,-9 0 5 8,-3-1 2-6,-4 1 0 5,0 0-26-1,-7-4-5-5,-5 1 0-1,-4-4-1 6,-11-4-23-4,-4 4-5 4,-12 3-1-6,-1-3 0 8,-3 0-6-3,-7 3-2-4,-9 4 0-1,0 0 0 8,-7-4-7-7,-9 8-2 7,-3 9 0-7,-8 5 0 17,-12 2-151-14,-8 8-30 1</inkml:trace>
    </iact:actionData>
  </iact:action>
  <iact:action type="add" startTime="125969">
    <iact:property name="dataType"/>
    <iact:actionData xml:id="d42">
      <inkml:trace xmlns:inkml="http://www.w3.org/2003/InkML" xml:id="stk33" contextRef="#ctx0" brushRef="#br2">17857 10565 1562 0,'0'0'69'1,"0"0"15"0,4-7-68-1,-1 0-16 4,5-3 0-4,0 3 0 8,0-3 31-6,0-1 2 3,4 4 1-4,-1 0 0 6,9-3-34-7,-8 3 0 7,3-4 0-7,5 4 0 8,7 0 0-8,1 0 0 7,-13 0 0-6,5 0 0 6,4 0 0-7,3 4 0 11,8-1 0-11,1 4 0 6,-5-3 34-6,0 3 0 6,5-3 0-6,-5 3 0 8,4 0 8-8,4-4 2 9,8 4 0-9,4 0 0 8,-4 0-13-8,4 4-3 8,8-1 0-8,0 0 0 7,4 1-10-3,-5-4-2-3,1 3-1 1,4 1 0 7,11-1-7-5,1 1-8-3,-5-1 11 0,9 1-11 8,-1-1 0-4,-3-3 0-5,-5 4 0 0,1-1 0 8,7-3 0-8,1 4 0 8,3-4 0-7,0 0 0 7,0 0 0-3,-7 3 0-5,-1-3 0 0,1 4 0 6,3-4 0-4,1 0 10 6,3 3-10-7,0 4 8 4,-3-7-8-3,-9 7 0 4,1-7 0-5,-1 4 8 5,5 3-8-4,3-7 0 4,-3 3 0-5,-1 1 0 4,-3-1 0-3,-5-3-9 4,-7 0 0-3,8 4 0 17,-1-4-24-15,-3 3-5-3,4 4-1-2,-1-7 0 6,1 7-114-2,-8-3-23-3,-1 2-5-1,-7 1-522 0</inkml:trace>
    </iact:actionData>
  </iact:action>
</iact:actions>
</file>

<file path=ppt/ink/inkAction6.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2-08T18:18:19.911"/>
    </inkml:context>
    <inkml:brush xml:id="br0">
      <inkml:brushProperty name="width" value="0.05292" units="cm"/>
      <inkml:brushProperty name="height" value="0.05292" units="cm"/>
      <inkml:brushProperty name="color" value="#002060"/>
    </inkml:brush>
  </inkml:definitions>
  <iact:action type="add" startTime="9224">
    <iact:property name="dataType"/>
    <iact:actionData xml:id="d0">
      <inkml:trace xmlns:inkml="http://www.w3.org/2003/InkML" xml:id="stk0" contextRef="#ctx0" brushRef="#br0">4351 6955 633 0,'0'0'56'2,"0"0"-44"-2,0 0-12 0,0 0 0 0,0 0 84 0,0 0 16 0,4-3 2 1,-4 3 1-1,0 0-73 0,0 0-14 0,7-7-4 0,-7 7 0 0,0 0 4 0,0 0 0 4,0 0 0-2,0 0 0 6,0 0 12-7,0 0 4 155,12 0 0-155,-12 0 0 1,8 0 28-2,4 0 5 0,-12 0 2 1,8 0 0-1,3-3-8 0,1 3-2 0,-12 0 0 0,12-4 0 0,0 4-19 1,3-3-4 0,1-1-1 0,-4 1 0 1,3-1-5-2,1 1 0 0,0-1-1 0,-5-3 0 1,5 0-11-1,0 4-3 0,0-1 0 0,3 1 0 0,-3-4 3 0,3 3 1 1,-3 1 0-1,4-1 0 0,3 1-3 0,5-1-1 0,-9-3 0 0,9 0 0 0,-5 7-13 0,1-3 9 1,-1 3-9 0,5-4 8 1,-5 1-8-1,1-1 0 0,3 1 0-1,1-1 0 0,-1 8 0 1,-4-8 0-1,1 1 0 0,3 0-11 3,-3 3 11-3,-1-4 0 0,-3-3 0 0,4 7 0 10,3-3 0-7,-3-1 0-3,-5 1 10 0,5-1-10 8,-9 1 0-7,9 3 0 4,3-4 0-5,-3 1 0 6,-9 3 8 2,9 0 0-8,7 0-8 0,-3-4 12 5,-9 1-12-2,9-1 0 12,3 4 0-12,-3 0 0-2,3 0 0 1,-8 0 0-2,5 0 0 7,-1 0 0-5,1-3 0-2,-5-1 0 7,-3-3 0-7,3 4 0 163,1 3 0-161,-1-4 0-2,-3 1 0 0,0 3 0 0,-5-4 0 0,5 1 0 1,7-1 0-1,-11 4 0 0,-4 0 0 0,7 0 0 0,9 0 0 0,-9 0 0 1,-7 4 0-1,4-4 0 1,7 0 0 0,5 0 9 1,-5 0-1 0,5 0 0-2,-9 3 0 0,5-3 0 0,7 0-8 1,-7 0 0-1,-5-3 0 0,1 3 0 0,3 0 0 0,1 0 0 0,-8-4 0 0,-1 4 0 0,1 0 0 1,0-3 0-1,3-1 9 1,-3 4-9 1,-4 0 12-1,3-3-1-1,1-1-1 1,4 4 0 0,-13 0 3-1,9-3 1 0,8 3 0 0,-1 0 0 0,-3-4-14 1,-5 1 11-1,5 3-11 0,4 0 10 6,7 0-10-6,-4 0 8 0,-11 0-8 0,8 0 8 0,3 0-8 1,0 0 8 6,-7 0-8-7,4 3 8 7,-1 1-8-3,1-1-14-3,-5-3 3 2,5 0 1 13,-5 0 10-10,5 0 0-5,-5 0 0-1,5 4 0 0,-4-4 0 0,3 0 0 7,1 0 0-7,-5 0 0 5,5 0 11-2,-1 3-3 15,-3-3 0-15,7 0 0-3,1 0-8 0,-5 0 0 0,1 0 0 0,-1 0 0 13,-3 0 10-12,3 0 0-1,5 0 0 0,-1 0 0 153,-3 0-10-153,3 0 0 0,1 0 0 0,-5 0 0 1,1 0 0-1,-1 0 0 1,-3 0 0 0,3 0 8 0,-3 0-8 1,3-3 0-2,-3 3 0 0,3 0 0 1,1 0 0-1,-1 0 0 0,1 0 0 0,-4 0 0 0,3-4 0 0,1 4 0 1,3 0 0 1,-3-3 0-2,-1 3 8 0,-3 0-8 2,3 3 8-2,1-3-8 0,-1 0 10 0,1 0-10 0,3 0 12 1,-3 0-12-1,-1 4 12 0,-3-4-12 0,3 3 12 0,-3 1-12 0,0-1 8 0,3 1-8 0,1-1 0 0,-1-3 0 1,1 4 0-1,3-4 0 0,-3 7 0 0,3-7 0 0,-4 0 0 2,5 0 0 0,3 0 0-1,-3 0 0 1,-5 0 0 4,1 0 0-5,-1 7 8-1,1-4-8 9,3-3 0-6,-3 0 0-1,3 0 0 1,1 4 0 2,-5-4 0-4,1 3 0 6,-1 1 0-4,1-1 0 13,-1 1 0-11,1-4 0-4,-5 0 0 0,5 0 0 0,-1 0 0 0,1 3 0 1,-1-3 0 1,1 4 0 0,-1-1 0 1,1-3 0 0,-1 0 0-4,1 0 0 169,-1 0 0-164,1 4 0-5,-1-1 0 1,5-3 0-1,-5 0 0 0,5 0 0 0,-1 0 0 1,1 0 0-1,-5 0 0 1,1 0 0 1,-1 0 0 0,1 0 0-1,-5 0 0 0,5 0 0-1,-4 0 0 0,3 0 0 1,-3 0 0-1,3 0 0 0,-7 0 8 1,3 0-8 1,1 0 0-1,4 0 0-1,-1 4 0 0,-3-4 0 1,-1 0 0 0,1 0 0-1,3-4 0 0,1 4 0 0,-5 0 0 1,1 4 0-1,4-4 0 0,-1 3 0 0,1-3 0 0,-1 0 0 0,5 0 0 0,-5 0 0 0,1 4 8 0,-1-1-8 1,1 1 0-1,-1-4 0 0,1 0 8 0,-1 0-8 0,1 0 0 0,-5 0 0 0,5 0 8 0,-1 0-8 1,1-4 0 5,-1 4 0-5,1-3 0 0,-1 3 0 1,5-4 8-1,-5 4-8 1,1 0 20 3,-1 4 1-5,5-1 0 0,-5 1 0 9,-3-4-21-3,3 3 0-6,5 0 0 0,-5 1 0 8,-3-1-8-7,3 1-7 19,1-1-1-18,0 1 0-2,-5-4 16 1,1 0 0-1,-1 3 0 0,5-3 0 16,-8 0 0-14,7 0 0-1,-7 0 0 0,3 0 0 0,1 0 13 8,-1 0-1-8,1 4 0 0,-4-4 0 6,7-4-3-4,1 4-1-3,-5 0 0 1,1 0 0 164,0 0-8-164,-5 4 8-1,5-4-8 0,-4 0 8 0,3 0-8 1,1 3 0-1,-1-3 9 0,1 4-9 0,0-8 0 0,-1 4 0 0,-3 0 0 0,-1 4 0 0,5-4 0 0,-4 0 8 0,-5 0-8 1,5 0 0-1,0 0 0 1,0 0 0 0,-1 0 0 1,-3 0 0-1,0 0 0 1,-1 0 0-1,5 0 0 0,-4 0 8 0,0 0-8 0,-1 0 0 0,1 3 0-1,0-3 8 0,0 0-8 1,-1 0 8-1,1 0-8 0,4 0 8 0,-4 4-8 0,-1-4 0 0,5 0 0 0,-4 0 8 0,4-4-8 0,-5 4 0 0,1 0 0 1,4-3 0-1,3 3 0 0,-3-4 0 0,-4 4 0 1,3 0 0 4,-7-3 0-5,4 3 0 0,4 0 0 1,-1-4 0-1,-3 4 0 0,4-3 8 8,-4-1-8-2,3 4 0-5,5 0 0-1,-4-3 8 8,3 3-8-4,-7 0 0-3,4 0 0 0,-1-4 0 8,5 4 0-9,-4-3 8 6,-1-1-8-5,1 1 0 11,0 0 0-8,-1 3 0-3,5 0 0 0,-5-4 0 1,1 1 0 1,4 3 0 5,-5-4 0-2,1 4 0-6,4-3 0 1,-5 3 0 7,9-4 0-1,-4 8 0-6,-1-1 0-1,1-3 0 170,-1 0 0-168,5 0 0-1,3 0 0 1,-7 0 0-1,-4 0 0-1,3 0 0 1,1 4 0 0,-1-1 0-1,1-3 0 0,0 4 0 0,3-1 8 1,-3 0-8-1,3 1 12 0,-3-1-3 0,-1 1 0 0,1-1 0 1,0 1-9-1,-1-4 0 0,-3 3 9 0,-1 1-9 0,5-1 0 0,-4 1 0 0,3-4 0 0,-3 0 0 1,4 0 20 0,-5 3 0 0,9-3 0-1,-5 4 0 2,5-4-20-2,3 0 0 0,1 0 0 0,-5 0 0 0,5 0 0 0,-5 0 0 0,9 0 0 1,-5 3 0-1,0-3 0 0,5 4 0 0,-9-1 0 0,5-3 0 0,-1 4 11 0,1-4-3 1,-1 0 0-1,-3 3 0 0,3-3-8 0,0 4 0 1,1-4 0 0,3 3 0 5,1-3 0-6,-1 0 0 0,4 0 0 1,1 0 0 5,-5 0 0 0,4 0-11-6,4 4 11 0,-3-4-12 7,3 0 12 0,0 0 0-6,-4 0 0 0,1 0 0 4,-5 0 0-3,0 0 9 8,1-4-1-6,-1 1-8-3,0 3 0-1,5 0 0 8,-5-4 0-3,4 1 0-4,-3-1 9 2,-1 1-9 5,-4 3 0-3,5-4 9-5,-1 4-9 0,4 0 0 159,-3 0 0-158,-1 0 0-1,0-3 0 0,-3 3 0 1,-1-4 0-1,1 4 0 0,-5 0 0 0,5-3 0 0,-5-1 0 0,1 4 0 1,-1 0 0-1,1 0 0 0,-5-3 0 0,5 3 0 1,-1-4 0-1,1 4 0 1,-1-3 0-1,-3 3 0 0,4-4 0 1,-5 4 0-1,-3 0 0 0,3 0 0 0,-3 0 0 0,4 0 0 1,-1 4 0-1,-3-4 0 0,4 0 0 0,-9 3 0 0,5-3 0 0,0 4 0 0,-1-1 0 0,-3-3 0 1,4 4 0-1,-4-4 0 0,-1 3-14 0,-3-3 5 0,-8 0 1 0,12 0 0 0,-4 4-13 0,0-4-3 1,-1 0 0-1,-7 0 0 8,8 0-3-3,-8 0-1-5,0 0 0 0,0 0 0 82,0 0-10-81,0 0-2-1,0 0-1 0,0 0 0 1,0 0-2-1,0 0 0 0,0 0 0 1,0 0 0 0,0 0-35-1,0 0-7 1,0 0-2-1</inkml:trace>
    </iact:actionData>
  </iact:action>
  <iact:action type="add" startTime="13267">
    <iact:property name="dataType"/>
    <iact:actionData xml:id="d1">
      <inkml:trace xmlns:inkml="http://www.w3.org/2003/InkML" xml:id="stk1" contextRef="#ctx0" brushRef="#br0">19742 6889 403 0,'0'0'36'3,"0"0"-36"-3,-4-3 0 0,-8-4 0 0,4 0 188 0,0 3 32 0,1-3 5 0,-1 0 2 0,0 4-191 0,4-1-36 0,-4 1-12 0,4-4 0 62,0 3 0-62,-3-2 0 0,3-1 0 0,0 0 0 0,0 3 12 0,4-3 0 1,-4 0 0-1,0 0 10 0,0 0 42 0,4 7 8 0,0 0 1 0,0-3 1 0,0 3 12 0,0 0 2 0,0 0 1 0,0 0 0 5,8-4-29-4,0-3-5 73,0 4-2-73,7 3 0-1,1-4-33 1,3 4-8-1,5-3 0 0,-1 3 0 0,9 0 17 0,-1 0 2 0,4 3 0 1,5 1 0-1,3-1 1 0,-4 4 0 0,4 0 0 0,-4 4 0 0,4-4-4 0,1 0-1 0,3-4 0 0,0 4 0 0,7 0-4 0,5 3-1 5,0 1 0-3,4-4 0 57,-1 3-10-59,1 1 0 0,-4-1 0 0,4-3 0 0,-1 0 0 1,9 0 0-1,-1 4 0 0,1-4 0 0,7 0 0 0,-7 0 0 1,-1-4 9-1,-3 4-9 0,0-4 12 0,3 1-1 0,5-4-1 0,-1 3 0 49,1-3-10-48,-5 0 10-1,-7 0-10 0,0-3 10 0,-5-4-10 0,-3 4 8 0,8-4-8 0,-8 0 8 1,4 0 0-1,-1 3 0 0,5-3 0 0,-4 4 0 0,-4-1 2 0,0 1 0 50,-4-4 0-50,0 3 0 0,0 1-10 0,0-1 8 0,-1-3-8 0,1 7 8 1,-4-3-8-1,4 3 0 0,-4 0 0 0,0 0 0 0,-7 0 0 0,-1 3-14 0,0-3 3 0,-4 7 1 53,-3-3-29-53,-1-1-5 1,0 1-2-1,-3-1 0 0,-5 4-125 0,1-7-25 0,23 4-4 0,-12-1-2 0</inkml:trace>
    </iact:actionData>
  </iact:action>
  <iact:action type="add" startTime="14360">
    <iact:property name="dataType"/>
    <iact:actionData xml:id="d2">
      <inkml:trace xmlns:inkml="http://www.w3.org/2003/InkML" xml:id="stk2" contextRef="#ctx0" brushRef="#br0">1674 7572 230 0,'0'0'20'2,"0"0"-20"56,-4-7 0-57,4 7 0-1,0-3 178 0,0 3 31 0,0 0 7 0,0-7 0 0,0-4-149 0,0 4-31 0,0 7-5 0,0-7-2 0,4 0-9 0,-4 7-1 0,4-7-1 0,-4 7 0 0,0 0 14 1,4-7 4 44,-4 7 0-44,3-6 0-1,-3 6 22 0,0 0 5 0,0 0 1 1,0 0 0-1,0 0-24 1,0 0-5 0,0 0-1-1,0 0 0 0,4 0-3 0,-4 0-1 0,0 0 0 0,8 0 0 50,0 0-11-50,0 0-3 0,0 0 0 0,0 0 0 0,3 3-3 0,-3 0-1 1,4 1 0-1,4 3 0 1,-5-7 4 0,1 3 0 0,4 1 0-1,-4-1 0 1,3 4-3-1,1 0 0 61,7-3 0-61,-3 3 0 0,4-4 1 0,-1 4 0 0,-3 0 0 0,3-3 0 0,1 3-2 1,3 0-1-1,-3 0 0 0,-1-4 0 0,5 4 4 0,-1 0 1 0,0-4 0 1,1 4 0 0,3 0 15-1,-3-3 3 2,7 3 1-2,0-4 0 52,4 1-27-51,1-1-8-1,-1 1 0 0,0-1 0 0,4 1 13 0,0-4-4 0,0 3-1 0,0-3 0 1,-3-3-8-1,-1-1 0 0,-4 1 0 0,4-4 0 0,8 3 0 0,-4 1 0 58,1-1 9-57,3-3-9-1,0 0 10 0,4 0-2 0,-4 1-8 0,0-1 12 0,0 0-4 0,-4 0 0 0,0 0-8 0,-4-4 12 0,0 4-12 0,4-3 9 0,-3 3-9 0,3 0 8 0,-4 0-8 0,4 0 0 49,0 0 9-48,4 0-9 0,-4 3 0-1,4-2 8 0,-4 2-8 0,-3 1 0 0,3-4 0 0,0 3 0 0,-4 1 0 0,4-1 0 0,-4-3 0 0,4 0 0 0,-3 0 0 1,3 4 0 63,0-4 0-63,0 3 0-1,-4 4 0 0,-4-3 0 0,1-1 0 0,-5 1 0 1,0-1 0 0,1 1 8 0,-9 3 0 0,5 0 1 0,-5-4 0-1,1 1 0 0,-5-1 0 0,1 4 0 1,0-3 0-1,-1 3 0 0,-3-4 1 5,0 4 0-4,-5 0 0-1,5 0 0 117,0 0-10-115,-5 0 0-2,1 0-12 0,-4 0 12 0,4 0 0 0,-12 0 0 0,0 0 0 0,0 0 0 0,8 0-16 1,-1 4 5 0,-7-4 1-1,0 0 0 1,0 0-12-1,0 0-2 0,0 0-1 0,0 0 0 0,0 0-93 0,0 0-18 0,4 7-4 0,-4-7-758 1</inkml:trace>
    </iact:actionData>
  </iact:action>
  <iact:action type="add" startTime="24650">
    <iact:property name="dataType"/>
    <iact:actionData xml:id="d3">
      <inkml:trace xmlns:inkml="http://www.w3.org/2003/InkML" xml:id="stk3" contextRef="#ctx0" brushRef="#br0">2818 12426 633 0,'0'0'28'1,"-8"4"6"-1,0-4-34 0,8 0 0 0,-7 7 0 0,7-7 0 0,-8 0 76 0,0 3 8 0,8-3 1 1,-8 3-325 69,4-3-64-69</inkml:trace>
    </iact:actionData>
  </iact:action>
  <iact:action type="add" startTime="24746">
    <iact:property name="dataType"/>
    <iact:actionData xml:id="d4">
      <inkml:trace xmlns:inkml="http://www.w3.org/2003/InkML" xml:id="stk4" contextRef="#ctx0" brushRef="#br0">2720 12426 741 0,'0'0'32'2,"0"0"8"-2,0 0-32 0,0 0-8 0,0 0 0 0,0 0 0 0,0 0 48 1,0 0 7-1,0 0 1 0,0 0 1 1,0 0-25 0,0 0-6-1,0 0-1 0,0 0 0 0,0 0 8 0,0 0 2 15,0 0 0-15,0 0 0 1,0 0-6-1,0 0-1 3,0 0 0-3,0 0 0 63,8-3-13-63,-8 3-3 0,0 0-1 0,12-4 0 0,-4 4 20 0,-1-3 4 0,-7 3 1 0,8-4 0 1,-4 4 8-1,4-3 3 0,-8 3 0 0,8-4 0 0,4 4-13 0,-5-3-2 0,1 3-1 0,0 0 0 50,0-4-9-50,0 1-2 0,0 3 0 0,0-4 0 0,-8 4-8 0,11-3-1 1,5-1-1-1,0 1 0 0,-5-1-10 0,1 4 0 0,4-7 0 0,-4 4 0 0,7 3 0 1,-3-4 8 52,0 1-8-53,3-1 8 0,-3 1-8 0,-1-1 0 0,1 4 0 0,0-3 8 0,7 3-8 1,-3 0 12-1,0 0-12 0,-1 0 12 0,1 0-12 0,-5 0 12 0,5 0-12 0,0 0 12 48,-1 0-12-47,1 0 8-1,-5-4-8 0,5 4 8 0,0-3-8 0,-5-1 12 0,5 1-12 0,0 0 12 0,-5-1-12 0,5 4 8 0,-5 0-8 0,5-3 8 0,0 3-8 0,-1 0 8 54,-3 0-8-53,4 0 8-1,-1-4-8 0,1 4 8 0,-1 0-8 0,1 0 8 1,-4 0 8-1,3 0 0 0,-3 0 1 0,0 4 0 0,-5-4-17 0,5 0-16 0,0 0 4 0,-1 3 0 44,-3-3 12-44,4 0 0 0,-4 0 0 0,7 0 0 0,-3 0 0 0,-4 4 10 0,-1-4-10 0,5 3 8 0,-4-3 1 0,0 3 0 0,-1 1 0 0,1-1 0 4,0-3-1-3,0 4 0 46,-1-4 0-47,1 0 0 0,0 3-8 0,0 1 8 0,-1-1-8 1,1 1 8-1,0-1-8 0,0 1 0 0,-1-4 0 0,5 0 0 0,-4 0 0 0,0 3 0 3,3-3 0-2,1 0 0 40,0 0 0-41,-1 0 0 0,5-3 0 0,-4 3 0 0,3 0 8 0,-3 0-8 0,3 0 8 0,1 0-8 0,4 0 8 0,-5 0-8 2,-3 0 8-1,3 0-8 47,1 0 0-48,4 0 8 0,-5 0-8 0,1 0 0 0,3 0 0 0,-3 3 0 1,-1-3 0-1,-3 0 0 0,4 0 0 0,-5-3 0 0,5 3 0 0,-4 0 0 54,-1-4 0-54,-3 4 0 0,4-3 0 1,-1-1 0-1,5 1 0 1,-4-1 0-1,-1 4 0 0,1 0 0 1,4-3 0-1,-1 3 8 0,-3 0-8 0,4 0 0 0,-1 0 0 0,5 0 0 0,-1 0 0 0,1 0 0 44,-5 3 0-43,1-3 0-1,-1 4 0 0,1-1 0 0,0 1 0 0,3-4 0 0,-3 3 0 0,-1 1 0 0,1-4 0 0,0 0 0 0,-5 3 0 0,1 1 0 47,4-4 0-46,-5 0 0-1,-3 3 0 0,4-3 0 0,-1 4 0 0,-3-1 0 0,4-3 0 0,-1 0 0 0,-3 0 0 0,4 0 0 1,0 0 0-1,-1 0 0 50,1 4 0-50,0-4 0 0,-1 0 0 0,5 0 0 0,3 0 0 0,-3 0 0 0,-8 0 0 0,7 0 0 0,13 0 0 0,-13 0 0 0,-3 0 9 1,4 0-9-1,-5 0 0 0,1 0 0 42,-4 0 0-41,-1 3 8-1,-3-3-8 0,4 0 0 0,8 0 8 0,-9 0-8 1,-11 0 0-1,12 0 9 0,8 4-9 0,-5-1 0 0,-7 1 0 0,8-4 0 48,-4 3 0-48,3-3 0 2,1 4 0-2,0-4 0 0,-5 3 0 1,5 1 0-1,4-4 0 0,-5 3 0 0,-3-3 0 0,4 4 0 0,3-1 0 0,-3-3 0 0,0 0 0 0,-1 0 0 42,1 4 8-42,0-4-8 0,3 0 0 0,-3 0 0 1,-4-4 0-1,4 4 0 1,7 0 0-1,-7-3 0 0,-5-1 0 0,1 4 0 1,0 0 8-1,4-3-8 47,3 3 0-46,1-4 0-1,-1 4 8 0,1 0-8 0,7 0 0 0,-7 0 0 0,-8 0 8 0,4 0-8 0,11 0 0 1,-7 0 0-1,-9-3 8 0,5 3-8 42,0 0 18-41,-1 0 0-1,-3 0 0 0,0 0 0 0,0 3-29 0,3-3-5 1,1 0-2-1,-4-3 0 0,-4 3 18 0,7 0 0 0,1-4 0 0,0 1 0 44,-5 3 0-43,5 0 0-1,-4-4 0 0,0 4 0 0,7 4 9 0,-3-4-9 0,0 0 8 0,3 0-8 0,5 0 8 0,-1 3-8 0,-11-3 0 1,7 4 8 48,1-4-8-49,0 0 0 1,-1 0 0-1,-7 0 8 0,4 0-8 0,-1 0 0 0,1 0 0 0,4 3 0 0,-9-3 0 0,5 4 12 1,4-4-12-1,-5 0 12 0,1 0-12 0,0 0 0 46,-1 3 0-46,1-3 0 0,0 4 0 0,-1-4 10 0,5 0-2 0,-4 0-8 0,-1 0 11 1,-3 3-11-1,4-3 10 0,0 4-10 0,-1-1 9 0,1-3-9 3,-4 4 8-3,3-4-8 44,-3 0 0-43,4 0 8-1,-1 0-8 0,1 3 0 0,4-3 0 0,-5 3 0 0,5-3 8 0,-4 0-8 0,3 0 8 0,-3 0-8 0,0 0 12 1,-5 0-4 47,5 0 0-48,0 0-8 0,3 0 12 0,-3 0-4 0,0 0-8 0,3 0 10 0,1 0-10 0,-4 0 10 0,-1 0-10 0,1 4 0 0,0-4 9 0,-1 0-9 46,1 0 0-46,0 0 8 0,-1 0-8 0,1 0 0 0,0 0 20 1,-1 3 0-1,1-3 0 0,-4 4 0 0,3-4-20 0,1 0 8 0,0 0-8 1,-1 3 0 1,1-3 0-2,0 0 0 47,3 0 0-47,-3 0 0 0,8 0-15 0,-5 4 3 0,1-4 0 1,-1 0 0-1,1 0 12 0,0 0 0 0,3 0 0 0,1 3 0 0,-1-3 12 0,1 4 1 4,-1-4 1-4,-3 3 0 48,3-3-22-48,-3 4-5 0,-1-4-1 0,1 0 0 0,0 0 14 0,-1 3 0 0,1-3 0 0,-4 4 0 0,-1-1 0 0,5-3 0 0,-5 4 0 1,5-4 0 48,0 0 0-49,-5 0 0 0,5 0 0 0,0 3 0 0,-5 1 10 0,5-4-10 0,3-4 8 0,-3 8-8 1,-4-4 16-1,3 0-3 0,5 0 0 0,-5 0 0 0,1 3-13 0,-4-3 0 53,-1 0 0-52,1 0 0-1,0 0 0 0,-5 4 0 0,5-4 0 0,0 3 0 1,-1-3 0-1,1 0 0 0,-4 4 0 0,0-4 0 0,-5 3 0 0,5-3 0 0,0 4-12 0,-4-1 12 44,-8-3-50-43,12 4-3-1,-12-4-1 1,7 3 0-1,-7-3-12 1,8 4-2-1,-8-4-1 0,8 7 0 0,-8-7-93 0,4 10-18 1,0 0-4-1,0 4-1 0</inkml:trace>
    </iact:actionData>
  </iact:action>
  <iact:action type="add" startTime="50432">
    <iact:property name="dataType"/>
    <iact:actionData xml:id="d5">
      <inkml:trace xmlns:inkml="http://www.w3.org/2003/InkML" xml:id="stk5" contextRef="#ctx0" brushRef="#br0">12656 14649 115 0,'0'0'10'2,"0"0"-10"-2,-4 0 0 0,4 0 0 0,0 0 186 0,0 0 35 0,-4-7 7 0,4 0-400 0,0 0-81 0</inkml:trace>
    </iact:actionData>
  </iact:action>
  <iact:action type="add" startTime="51015">
    <iact:property name="dataType"/>
    <iact:actionData xml:id="d6">
      <inkml:trace xmlns:inkml="http://www.w3.org/2003/InkML" xml:id="stk6" contextRef="#ctx0" brushRef="#br0">14694 14681 864 0,'0'0'76'1,"0"0"-60"-1,0 0-16 0,0 0 0 0,0 0 108 0,0 0 18 1,0 0 4-1,0 0 1 43,0 0-105-42,0 0-26-1,0-4 0 0,0 4 0 0,0-7-20 0,4-3-10 0,-4 3-2 1,0 0 0-1,4 3 58 0,-4 4 11 0,0-7 3 0,0 7 0 56,3-7 19-56,-3 7 4 0,0 0 1 0,0 0 0 0,4-7 3 0,-4 7 1 0,0 0 0 0,0 0 0 1,0 0-33-1,8-7-7 0,-8 7 0 0,0 0-1 0,0 0-10 0,8-3-1 0,4 3-1 0,-4 0 0 45,0 0-6-45,3 0-1 0,1 0 0 0,-4 0 0 0,0 0-8 0,3 3 10 1,1 1-10-1,0-4 10 0,0 3-10 0,-1-3 0 0,5 4 0 0,-4-4 8 61,4 0-8-61,3 0 0 0,1 0 0 0,-1 0 0 0,1 0 0 0,7 0 0 0,-3 3 0 1,3-3 0-1,5 0 0 0,-5 4 0 0,1-1 0 0,-1-3 0 0,-3 7 0 0,3-7 0 0,0 4 0 0,1-1 0 64,-1 1-9-63,1-4-7-1,-5 3-2 0,5-3 0 0,-1 4 2 1,-3-4 1-1,3 3 0 0,1-3 0 0,3 0-1 0,-4 0 0 0,5-3 0 0,-5 3 0 0,1 0 0 0,-1-4 0 0,-4 1 0 0,-3-1 0 1,-4 1 5-1,3-1 1 73,-3 1 0-72,0-1 0-1,-5 4 10 0,-3-3 0 0,0-1 0 0,-8 4 0 0,0 0-8 1,8-3-7-1,-8 3-1 0,0 0 0 0,0 0 16 0,0 0-9 0,0-7 9 0,-4 0-8 0,-4 0-4 0,-4 0 0 0,-3 0 0 0,-1 0 0 0,0 0-10 0,-3 0-2 52,-5 0-1-51,5 0 0-1,-9 0 25 0,5 4 0 0,-1-1 0 0,-3 1 0 0,-1-4 0 0,5 3 8 0,-1 1 0 0,1 3 0 0,-5-7-8 0,1 7 0 0,3-4 0 0,-3 4 0 50,0 0 0-49,-1 0 0-1,-3 0 0 0,-1 0 0 0,5 0 0 0,-4 4 0 0,-1-1-8 0,-3 1 8 0,0-1-14 0,-1 1 2 0,1 3 1 0,4-4 0 1,-1 4 11-1,5 0 0 59,0 0 0-59,-1-3 8 0,1 3-8 0,-1-4-13 0,1 0 3 0,3 4 1 0,-7 0 9 0,7-3-8 0,-3-1 8 0,4 1-8 0,-1-4 16 0,-3 3 4 0,3-3 1 0,1 0 0 1,-1 0-13-1,8 0 0 52,-3 0-9-52,3 0 9 0,0 0 11 0,1 0 8 0,-1-3 1 0,4 3 1 1,1-4-8-1,-1 4-1 0,0 0-1 0,4-3 0 0,-4 3-11 0,5 0 0 0,-1 0 0 0,0-4 0 50,0 4-12-49,8 0-4-1,0 0 0 0,0 0-1 0,0 0-36 0,0 0-7 0,0 0-2 0</inkml:trace>
    </iact:actionData>
  </iact:action>
  <iact:action type="add" startTime="52331">
    <iact:property name="dataType"/>
    <iact:actionData xml:id="d7">
      <inkml:trace xmlns:inkml="http://www.w3.org/2003/InkML" xml:id="stk7" contextRef="#ctx0" brushRef="#br0">12856 14566 921 0,'0'0'82'4,"0"0"-66"-3,0 0-16-1,0 0 0 42,0 0 197-42,0 0 36 0,0 0 7 0,7 7 2 0,1-4-219 0,0 0-44 1,0 1-9-1,0 3-2 47,4-4 1-46,-1 1 0-1,1-1 0 0,-4 4 0 0,8-3-1 0,-5 3 0 0,1-4 0 0,0 4 0 0,3 0 32 0,1-3 0 0,4 3 0 0,-5 0 0 0,5-4 18 0,4 4 10 0,-1 0 1 0,5-3 1 47,-5 3-30-47,4 0 0 0,5-1 0 0,-5 1 0 0,-3 0-12 0,7-3-6 0,0 3-1 0,-3-4 0 0,-1 1 19 0,1-1 0 0,-1 1 0 0,-3-1 0 50,3-3 0-50,-3 0 0 0,-1-3 0 0,-3 3 0 0,7-4 0 0,-3 4 0 1,-5-3-12-1,5-1 12 0,-5 1-17 0,1-4 3 0,0 3 1 0,-1 1 0 0,-3-1 3 0,-4-3 1 50,3 4 0-50,-3 0 0 0,-4-1 9 0,0-3 0 0,0 4 0 0,-1-1 0 1,-7 4 0-1,0 0 0 0,-3-7 0 0,3-3 0 0,-4 3-16 0,-4 0-7 0,0-4-1 0,-4 4-1 41,0 4-11-41,-7-4-1 0,-1 0-1 0,1 3 0 0,-1-3 25 1,0 4 5-1,-3-4 8 0,-1 3-13 1,1 1 23-1,-1 0 5 1,1-4 1-1,-5 3 0 41,-3-3-16-40,0 4 9-1,3-1-9 0,-3-3 8 0,0 7 4 0,-1-7 0 0,-3 4 0 0,0-1 0 0,-1 1-12 1,1 3 0 43,-4 0 0-44,8 3 0 1,-5-3 0-1,5 4-17 0,0-4 4 1,3 0 1-1,1 3 35 1,3-3 7-1,-3 4 2 1,3-1 0-1,5-3-10 0,-1 4-2 0,-3-4 0 0,7 3 0 52,-4 1-10-51,5-1-2-1,3 1-8 0,4-1 12 0,-4 1-4 0,8-4 0 0,4 0-8 0,0 0 12 0,0 0 13 0,0 0 3 1,0 0 0-1,4 10 0 0,8-7-28 0,0 4 8 40,3-3-8-40,1-1 0 0,4 4 0 0,-1-7 0 0,5 7 0 0,-1-7 0 0,1 4 0 0,3-4-16 1,5 0 3-1,-5-4 0 42,4 4-22-41,9-3-4-1,-1-1-1 0,0 1 0 0,-4-4-39 0,4 0-8 0,9 0-1 0,-5 0-266 0,4 0-53 0</inkml:trace>
    </iact:actionData>
  </iact:action>
  <iact:action type="add" startTime="56755">
    <iact:property name="dataType"/>
    <iact:actionData xml:id="d8">
      <inkml:trace xmlns:inkml="http://www.w3.org/2003/InkML" xml:id="stk8" contextRef="#ctx0" brushRef="#br0">18378 14653 172 0,'0'0'8'1,"0"0"1"0,0 0-9-1,0 0 0 49,0 0 0-48,0 0 0-1,0 0 88 0,0 0 15 0,0 0 3 1,0 0 1 0,0 0-78-1,0 0-15 0,0 0-3 0,0 0-1 0,0 0 9 0,0 0 1 1,-4 0 1-1,4 0 0 48,0 0 27-47,0 0 4-1,-8 0 2 0,8 0 0 0,0 0-22 0,0 0-4 0,0 0 0 0,-8 0-1 0,-3 0-1 0,7 0 0 0,4 0 0 1,0 0 0 42,-8 0 13-43,8 0 2 0,0 0 1 0,0 0 0 0,0 0-15 0,0 0-3 0,-4-4-1 0,4 4 0 0,0 0-2 0,0 0 0 0,-8-3 0 1,8 3 0 2,0 0-7-3,0 0-2 48,-4-4 0-48,-4 4 0 0,-3 0-12 0,7 4 9 0,4-4-9 0,-12 3 8 0,0 1 16 0,4-1 2 0,8-3 1 0,-12 4 0 0,1 3 5 1,-1-4 0 48,4 1 1-49,0-1 0 0,0 4-14 0,1-3-3 1,-1 2-1-1,8-6 0 0,0 0 10 0,-8 4 3 0,-8 3 0 0,12-4 0 0,4-3 0 1,0 0 0-1,-11 4 0 0,-1-4 0 53,8 3-10-53,-4 1-2 0,4-4 0 1,-4 3 0-1,-3-3 4 0,3 0 1 0,8 0 0 0,0 0 0 0,-8 0-21 0,8 0-18 0,0 0 3 0,0 0 1 0,0 0 14 0,0 0 0 3,0 0 0-2,0 0 0 43,0 0 13-44,8 4-1 0,-8-4 0 0,11 3 0 0,9-3-12 1,-8 4 0-1,-12-4 0 0,12 0 0 0,7 0 0 0,-3 0 0 0,-4 0 0 0,-1 0 0 45,1 0 0-45,0-4 0 0,4 4 0 0,-5 0 0 0,-11 0 0 0,12 0-16 0,4 0 3 1,-1 0 1-1,-3 0 12 0,4 0 0 0,0 0 0 0,-1 4-9 45,1-4 9-44,0 3 0-1,-1-3 0 0,1 0 0 0,4 4 9 1,-5-1 4-1,1 1 1 0,0-4 0 0,11 0-14 0,-7 3 0 0,-1 1 0 0,1-4 0 50,-1 3 0-49,1-3-16-1,3 0 3 0,-7-3 1 0,-4 3 12 0,8-4 16 0,7 4-3 0,-4-3-1 0,-7 3-12 0,4 0-16 1,-1 0 3-1,5 0 1 0,-5 0 12 0,-3 0 0 4,4 0 0-3,-5 0 0 40,5 0 0-41,-4 0 0 0,-1 0 0 0,1 0 0 0,4 0 0 0,-5 0 0 0,-3 0 0 1,0 3 0-1,3 1 0 0,-3-1 0 2,0-3 0-1,-4 4 0 47,4-4 0-48,-1 3 0 0,5-3 0 0,0 4 0 1,-8-1 0-1,3-3 0 0,9 4 0 0,-4-1 0 0,-5 1 0 0,5-1 0 0,0 1 0 0,-1-1 0 44,5 1 0-44,-4-1 16 0,-5-3-3 0,9 0-1 0,7 0-12 1,-11 3-16-1,0-3 3 0,-1 0 1 0,5 0 12 0,0 4 16 0,-5-4-3 0,1 0-1 3,0 0-12 0,-1 3 0 43,-3-3 0-46,4 0 0 0,-4 0-14 1,3 0-6-1,1 0 0 0,0 0-1 0,-5 0 21 1,5 0-11-1,0-3 11 1,-1 3-8-1,1 0 8 1,0 0 0 0,-1 0 0-1,-3 0-8 45,8 0 8-45,-5 0 0 0,1 0 0 0,0 0-8 0,3 0 8 0,1 0-8 1,-4 0 8-1,-1 0-8 0,1 0 8 0,0 0-8 0,-5 0 8 0,5 0-8 46,0 3 8-46,0-3-8 0,-5 0 8 0,1 0-8 1,0 0 8-1,3 0 0 0,-7 0 0 0,8 0 0 0,-4-3 0 0,-1 3 0 0,-11 0 0 0,16 0 0 46,-4-4 0-43,-4 4-8-3,-8 0 8 0,0 0-8 0,12-3-2 0,-12 3 0 0,11-3 0 0,-11 3 0 0,0 0-2 1,0 0 0-1,0 0 0 0,0 0 0 0,0 0 0 0,0 0 0 43,0 0 0-42,0 0 0-1,0 0-4 0,0 0-2 0,0 0 0 0,0 0 0 0,0 0-40 0,0 0-8 0,0 0-2 0,0 0-609 3</inkml:trace>
    </iact:actionData>
  </iact:action>
  <iact:action type="add" startTime="65078">
    <iact:property name="dataType"/>
    <iact:actionData xml:id="d9">
      <inkml:trace xmlns:inkml="http://www.w3.org/2003/InkML" xml:id="stk9" contextRef="#ctx0" brushRef="#br0">3833 12496 518 0,'0'0'23'1,"0"0"5"-1,0 0-28 1,0 0 0-1,0 0 0 1,0 0 0 0,0 0 68-1,0 0 9 0,12-4 2 0,-4 1-280 1,-8 3-56-1</inkml:trace>
    </iact:actionData>
  </iact:action>
  <iact:action type="add" startTime="73951">
    <iact:property name="dataType"/>
    <iact:actionData xml:id="d10">
      <inkml:trace xmlns:inkml="http://www.w3.org/2003/InkML" xml:id="stk10" contextRef="#ctx0" brushRef="#br0">18319 12304 288 0,'-8'-3'12'1,"8"3"4"-1,0 0-16 0,0 0 0 3,0 0 0-3,0-4 0 45,-8-3 116-45,8 7 20 1,0 0 4-1,0-7 0 0,-3 4-120 0,-1-4-20 0,4 7-12 0,0 0 2 0,0-7 10 0,0 7 12 0,0-11-2 0,0 11-1 49,0-7 31-49,0 7 5 0,0-7 2 0,0 7 0 0,0 0 4 1,0 0 1-1,-4-7 0 1,4 7 0-1,0 0-33 0,0 0-7 0,-4-7 0 0,-4 4-1 0,-4-1-11 1,4 4 0 50,8 0 0-51,-4 0 0 0,-7 0 37 0,3 0 3 0,8 0 0 0,-8 4 0 1,-8-1-23-1,5 1-4 0,-1-4-1 0,0 3 0 0,0 1-3 0,0 3-1 0,-3-4 0 0,3 1 0 8,0-1-8-7,-3 4 8 52,-5-3-8-53,0 3 8 0,1-4 4 0,-1 1 0 0,-7-1 0 1,-1 4 0-1,1-3-4 0,-1 3 0 0,5 0 0 0,-4-4 0 0,-1 4 8 0,1 0 0 0,-1 0 1 0,1-4 0 45,-8 4-3-45,3-3-1 0,-7-1 0 0,4 4 0 0,-4-3 8 0,-1-1 2 0,-3 1 0 0,4 3 0 0,-4-4 2 0,4 1 1 0,3-1 0 0,-3 1 0 5,4-1-5-5,-4-3-1 49,3 7 0-49,-3-7 0 0,-4 4-9 0,0-4-3 1,0 3 0-1,0-3 0 1,-4 4 3-1,4-4 0 0,-4 0 0 0,0 3 0 1,4-3 15-1,-1 4 3 0,1-4 1 0,0 3 0 42,4-3-30-41,-8 4 0-1,0-1 0 0,0 1 0 1,-4-4 9 0,0 3 3-1,0 1 0 0,0 2 0 0,4-2-12 0,0-1 0 0,0 4 9 0,4-3-9 55,-4-1 0-54,0 4 0-1,0-7 0 0,0 4 0 0,4-1 0 1,-8 1 9-1,0-1-9 0,4 1 0 0,0-4 13 0,4 0-4 0,-4 3-1 0,0 1 0 0,3-4 3 0,-3 7 0 4,-4-4 0-4,0-3 0 50,1 7-2-50,-5-7 0 0,-4 4 0 0,4-1 0 0,0 4-9 1,0-3 0 0,0 3 0-1,0-4 0 1,1 4 0-1,-5 0 0 0,0-4 0 0,0 4 0 0,0-3 0 0,1-1 0 54,-1 4 0-53,4 0 0-1,-4 0 0 0,4 0 0 0,0-3 0 0,-3-1 0 0,-1 8 0 0,0-8 0 0,0 1 0 0,1 3 0 0,-1 0 0 0,4-4 0 0,0 4 0 1,-4-3 0 2,4-4-8-3,-3 0 8 46,-5 3-10-45,0-3 10-1,-4 4 0 0,1-1-9 0,3 4 9 0,0 0 0 0,1-4 0 0,3 1 0 0,-4-4 0 0,1 0 0 0,-1-4 0 0,-4 8 0 52,-3-4 0-52,7 3 0 1,0 1 0-1,4-1 0 0,1 1 0 0,-1-1 0 0,0-3 0 0,-4 4 0 0,1-1 0 0,-5 4 0 0,0-7 0 0,1 4 0 0,3 3 0 0,0-4 0 44,1 1-10-44,-5-1 10 1,0-3-12-1,-3 7 12 0,3-3 0 0,1 3 0 0,-1 0 0 0,4 0 0 0,4-4 0 0,-3 4 0 0,3 0 0 0,-4 0 0 45,1-4 0-44,3 8 0-1,-4-4 0 0,0 3 0 0,5-3 0 0,3 4 0 1,-4-1 0-1,8-3 0 0,0 4 0 0,0 3-8 0,-4-4 8 0,0 0 0 41,-7 4-9-41,7-3 9 0,0 3 0 0,0 0-9 0,0 0 9 0,4 0 0 0,4 0 0 0,0 3-8 0,-4 0 8 0,4 4-8 0,-4 0 8 1,0 4-8 45,4-8 8-45,0 4 0-1,0 3 0 0,4-3-8 0,4 4 8 0,0 2 0 0,-1-2-9 0,1 3 9 0,4-4 0 0,4 4-11 0,-1 0 11 0,5-4-8 60,-1 1 8-60,5-1 0 1,-5 0 0-1,9 1-8 0,-5-1 8 0,5 1 0 0,3-1 0 0,-4 4 0 0,5-4 0 0,-1 4 0 0,4 0 8 0,-3 0-8 0,7 0 10 0,0 0-2 0,-4 3-8 1,8 4 12 2,-4-4-12-3,8 1 0 47,0-1 8-47,0 4-8 1,0-4 0-1,8-3 0 0,-4 3 8 0,4-3-8 0,0 0 0 0,0 0 0 0,0 0 8 0,-1-4-8 0,-3 1 0 0,4-1 0 4,4-3 0-2,-8 0 0 49,4-4 0-51,-4 4 0 0,-1-3 0 0,1-1 0 0,0 0 0 0,0 1 0 0,-4-4 8 0,4 0-8 0,0-4 0 0,-8 8 0 0,4-8 0 0,-4 1 0 0,4-4 8 1,0-1-8 45,0-6 0-45,0 7 0-1,-4 4 8 0,4-11-8 0,-4 3 0 0,0 1 0 0,-3-1 0 0,7-3 0 0,-4 4 0 0,-4-4 0 0,0-4-16 0,4 1 4 51,-8 3 1-50,5-7 0 0,-1 3-5-1,-4-3 0 1,-4 0-1-1,5-3 0 1,3 0-65-1,-4 3-13 0,-4-4-2 0,1 4-1 0,-1-3 20 0,0-1 4 0,-3 1 1 1,3-1 0 45,0 4 17-46,1 0 4 0,3 0 1 0,-4 1 0 0,4 2 70 0,5 1 13 0,-1-4 4 0,0 7 0 1,0 0 19-1,4 0 4 0,4 0 1 0,0 0 0 0,0 0-20 0,0 0-3 57,0 0-1-56,0 7 0-1,4 3-14 0,0-3-3 0,0 0-1 0,4 3 0 0,3 4 10 1,1-3 1-1,4 3 1 0,0 0 0 0,3 3 10 0,1-3 3 0,-5 7 0 0,5-4 0 0,7 4-20 0,-3-3-4 45,3 3-1-45,1-4 0 0,-1 0-18 0,1 1 0 0,-5-4 8 0,1 0-8 0,-1 0 0 1,-3-4 0-1,-4 1 0 0,-1-1 0 0,1-3 0 0,-4 0 0 59,-1 0 8-59,1 0-8 0,0 0 0 0,0-4 0 0,-4 4 8 0,-1-7-8 1,1 4 0-1,0-1 0 0,-8-3 8 0,0 0-8 0,8-3 11 0,0-1-2 0,0 1 0 0,-1-4 0 0,-3 0 4 0,4-4 1 47,-4-2 0-47,4-1 0 0,-4 0-4 0,4-7-1 0,0 0 0 0,-1-4 0 1,1-2-9-1,0 2 0 0,4-6 0 0,-4 3 8 0,3 4-8 0,-3 3 8 44,0 3-8-44,4 1 8 1,4-1-57-1,-5 1-12 0,1 0-3 0,0 3-566 0,-8 0-114 0</inkml:trace>
    </iact:actionData>
  </iact:action>
  <iact:action type="add" startTime="76247">
    <iact:property name="dataType"/>
    <iact:actionData xml:id="d11">
      <inkml:trace xmlns:inkml="http://www.w3.org/2003/InkML" xml:id="stk11" contextRef="#ctx0" brushRef="#br0">18417 13614 172 0,'0'0'8'2,"0"0"1"-2,0-7-9 0,0-3 0 0,0-1 0 0,0 1 0 0,-4-4 273 0,4 4 53 4,0-1 10-4,0 4 3 39,-8-7-275-38,8 4-54-1,4-1-10 0,0-3 0 0,-8 4 9 0,4-1 7 1,4-2 0-1,-4-1 1 0,0 0 41 0,0 0 8 48,0 0 2-48,0 0 0 0,0 0-24 0,0 0-5 0,0 0-1 0,-4 4 0 0,4-1-26 0,-4-3-4 0,0 0-8 0,-3 0 11 0,3 0-11 0,-4 4 0 0,4-1 0 0,-4-2 0 46,-8 2 0-46,9-3 8 0,-5 4-8 0,0-4 8 0,-11 3-8 0,3 1 0 0,4-4 0 1,-3 3 0-1,-5-3 0 0,1 4 0 0,-1 0 0 0,-3-1 0 46,3 1 0-45,-3-1 8-1,-9 1-8 0,1-1 8 0,4 1 8 0,-1 3 2 0,-3-4 0 1,4 4 0-1,-4-3 4 0,3 0 1 0,1 3 0 0,-4-4 0 43,-5 1-8-43,1 3-2 1,0-4 0-1,-4 1 0 0,0-1-13 0,0 1 9 0,-4 3-9 0,3-4 8 0,5 5 0 0,-4-5-8 0,4 4 12 0,0-3-4 4,0 3 1-3,-1-4 0 43,5 4 0-44,-8-3 0 0,0 3-9 0,0 0 0 0,4-4 9 0,-1 4-9 1,1 4 12-1,0-4-1 0,0 3-1 0,0 1 0 0,3-4 5 0,5 7 1 47,0-3 0-47,3 3 0 0,-3 0-2 0,3 0 0 0,1 0 0 0,0 0 0 0,-1 0-14 0,1 0 0 0,-9 3 0 0,5-3 0 1,4 0 0-1,-5 4 0 54,5-1 0-52,-1-3 0-1,-3 3 0-1,4 4 0 0,3-3 0 0,1-1 0 0,-5 1 0 0,9 3 0 0,-5 0 8 0,4-4-8 0,1 4 0 0,-1 0 0 0,1 4 0 0,3-4-10 0,0 3 10 0,5-3 0 48,-5 4 10-48,4-1-10 0,-4 0 8 0,5 1-8 0,-1-1 0 0,-4 4 0 1,4-3 0 1,1 3-10-2,-1 0 0 0,0-4 0 1,0 4 10-1,5 0 0 0,-1-4-9 0,0 4 9 42,0 0 0-42,4 4 0 0,0-4 0 0,4 3 8 1,-4 1-8-1,4 2 0 1,0-2 0-1,0 6 0 1,0 1 0-1,4-1 0 0,-4-3 0 0,0 3 8 46,4-3-8-45,0 4 0-1,-4-4-10 0,4-1 10 0,0 1 0 0,4 0-9 0,-4-3 9 0,0-1 0 0,3 1 0 0,-3-1 0 0,0 0 0 0,0 1 0 45,4 3 0-45,-4-4 0 0,4 4 0 0,-4-4 0 0,4 4 0 0,-5 0 0 0,5 0 9 0,0 0-9 0,-4 3 11 1,4-3-11-1,0 4 10 0,0-1-10 46,3-6 0-46,-3 2 0 0,0 1 0 0,4 0 0 0,-8-3 0 0,7-1 0 1,-3 1 0-1,-4 2 0 0,4 1 8 0,0 0-8 0,4 0 0 0,-5 4 9 4,-3-1 3-4,4-3 0 51,0 0 0-51,0 3 0 0,-4 1-12 0,4-1 0 0,0-3 0 0,-1 3 8 0,-3 1-8 0,4-4 0 0,-4 3 0 1,0-3 0-1,4 7 0 0,-4-4 0 0,0 1 0 0,3-1 0 52,1 0 0-52,-4 1 0 0,8-1 0 0,-8 0 0 0,4 1 0 0,0-4 8 0,-5 0-8 0,1 0 0 0,0-4 0 0,0 4 0 1,0-4 0-1,-4-3 0 0,4 4 0 0,-4-4 0 46,0-4 0-45,0 4 0-1,-4-4 0 0,4 1 0 0,-4-1 8 0,4-3-8 1,-4 0 0-1,0 0 0 0,-3 0 8 0,7-7-8 0,0 0 0 0,-4 4 8 2,0 3-8 0,4-7 8 49,-8 3-8-51,0 1 0 1,0-1 0-1,4 1 0 0,-7-4-12 0,3 0 1 1,8 0 1-1,-8 0 0 0,0 0 0 0,-4 0 0 0,12 0 0 0,-8 0 0 0,1-4-5 0,-1 1-1 44,4-1 0-44,0-3 0 0,-4 4-35 0,4-4-7 1,-4-4-2-1,4 4 0 0,0 0-138 0,1 0-28 0,-9-17-6 0,4 3 0 0</inkml:trace>
    </iact:actionData>
  </iact:action>
  <iact:action type="add" startTime="77267">
    <iact:property name="dataType"/>
    <iact:actionData xml:id="d12">
      <inkml:trace xmlns:inkml="http://www.w3.org/2003/InkML" xml:id="stk12" contextRef="#ctx0" brushRef="#br0">15870 14506 2372 0,'0'0'52'1,"0"0"12"-1,0 0 1 0,0 0 1 0,0 0-53 0,0 0-13 1,0 0 0-1,7 7 0 0,1 0-16 0,0-3-7 45,4 3-1-45,-8 0 0 0,4 0-8 0,-1 3-3 0,1 4 0 0,0 0 0 0,-4 0 56 0,4 0 11 0,0 3 3 0,-1 1 0 0,1-1-25 0,-4 4-10 3,4-4 8-3,-4 4-8 52,4-3 0-51,0-1 0-1,0-3 0 1,-1 4 0-1,-3-1 0 0,4-7 0 0,0 1 0 0,-4-1 0 0,4 1 0 0,-4-4 0 0,7-4 0 0,-3 4 0 1,-8-7 0-1,8 0 0 44,4-3 0-44,0-1 0 0,-1-6 0 0,1-1 0 0,4-3 8 0,-1-3-8 1,5-4 0-1,0 0 0 0,-1-7 0 0,1 4 0 0,3-7-12 0,-3-1 12 49,3-3-10-49,-3 0 10 0,0 4 0 0,-1-4 0 0,1 7 0 0,-4 1 0 1,-5 2 0-1,5 1 0 0,0 3 12 0,-1 3-12 48,-3 1-28-46,-4 0-13-2,4 6-3 0,-1-3 0 0,1 7-126 0,-4-3-26 0,12-4-4 0,-5 0-2 1</inkml:trace>
    </iact:actionData>
  </iact:action>
  <iact:action type="add" startTime="78261">
    <iact:property name="dataType"/>
    <iact:actionData xml:id="d13">
      <inkml:trace xmlns:inkml="http://www.w3.org/2003/InkML" xml:id="stk13" contextRef="#ctx0" brushRef="#br0">16606 16151 1440 0,'0'0'128'2,"0"0"-103"-1,0 0-25-1,0 0 0 0,4-7 165 0,0 0 28 0,4 0 6 0,0-3 1 63,4 3-200-63,3-4-47 0,1 4-5 0,0 0-2 1,3 0 18-1,-3 4 3 0,7 3 1 0,-3 0 0 0,4-4 73 0,-1 4 15 0,5 4 4 0,-1-1 0 0,0 1-2 0,9-1 0 0,3 1 0 0,-4-1 0 51,4 1-36-51,4-1-7 0,1 4-2 0,3-3 0 0,0-1-13 0,7 1 0 1,1-4 0-1,4 0 0 0,0 0 0 0,0 0 0 0,3-4 0 0,-3 4 0 0,-4-3 0 0,0 3 0 5,4 0 0-2,3 3 0 1,1 1 0-4,-4-1 0 47,0-3 0-46,3 0 0-1,-3 4-9 0,-4-4 9 0,-4 0 0 0,-8 0-9 0,0 0-7 0,-4 3-2 1,-3 1 0-1,-5-4 0 0,0 0 0 0,-3 0 0 50,-5 0 0-50,-3 0 0 0,-8 0 4 0,0 0 1 0,3 0 0 0,-3 0 0 0,-12 0 1 0,0 0 1 0,0 0 0 0,0 0 0 0,-12 0 11 0,-3-4-10 0,-5 4 10 0,-4 0-10 45,1-3 10-45,-5-1 0 0,-7 4-9 0,0-3 9 0,0 3 0 0,-5 0 0 1,-14 0 0-1,-1 0 0 0,0 0 12 0,-4-4-2 0,0 4-1 0,-3-3 0 43,-1 3-9-43,0 3 0 0,-3 1 0 0,-1-1 0 0,-4 1 0 0,1-1 0 0,-1-3 0 1,1 0 0-1,7 0 0 0,0 0 0 0,8 0 0 0,-3 0 0 45,3 0 9-45,0-3 0 0,0-1 0 0,4-3 0 0,0 4 2 0,4-4 0 1,4 0 0-1,8 0 0 0,-1 0 4 0,1 0 1 0,12 3 0 0,-5-3 0 5,9 0 11-4,-1 4 2 51,4-4 1-52,1 0 0 1,3 0-14-1,8 4-4 0,-4-1 0 0,4 1 0 0,0-4-12 0,4 7 8 0,0 0-8 0,0 0 0 0,8-4 0 0,8 1 0 0,3-1 0 0,1 1 0 47,3 3 0-47,13 0 0 0,3 0 0 0,4 0 0 0,0 3 0 0,4 1 0 1,8-4 0-1,0 3 0 0,0 1 0 0,0-4 0 0,7 3 0 0,5 1 0 47,0-4 0-47,7 3 0 0,8-3-8 0,-7 4 8 0,-1-4 0 0,5 3-12 0,-1-3 12 0,4 3-10 0,1-3-7 1,-1 0-2-1,0 0 0 0,5 0 0 41,-9 0-33-39,0 4-6-2,1-4-2 0,7 3 0 1,0 1 3-1,-7-4 0 0,-13 3 0 1,5-3 0-1,-5 4-108 0,1-1-22 0,51 1-4 0,-24-8-1 1</inkml:trace>
    </iact:actionData>
  </iact:action>
</iact:actions>
</file>

<file path=ppt/ink/inkAction7.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2-08T18:18:19.911"/>
    </inkml:context>
    <inkml:brush xml:id="br0">
      <inkml:brushProperty name="width" value="0.05292" units="cm"/>
      <inkml:brushProperty name="height" value="0.05292" units="cm"/>
      <inkml:brushProperty name="color" value="#002060"/>
    </inkml:brush>
  </inkml:definitions>
  <iact:action type="add" startTime="12811">
    <iact:property name="dataType"/>
    <iact:actionData xml:id="d0">
      <inkml:trace xmlns:inkml="http://www.w3.org/2003/InkML" xml:id="stk0" contextRef="#ctx0" brushRef="#br0">1948 12329 864 0,'0'0'76'1,"0"0"-60"-1,0 0-16 0,8 3 0 3,0 0 92-3,0 1 15 41,-1-4 3-41,1 0 1 0,4 0-100 0,-4 0-20 0,4-4-4 0,-1 4-1 0,1 0-7 0,0-3-2 0,0 3 0 0,-1 0 0 50,1-3 23-50,0 3 0 1,-4-4 0-1,4 4 0 0,-1 0 27 0,1 0 0 0,0 4 0 0,0-4 0 0,-5 3 0 1,9-3 0-1,-4 0 0 0,0 0 0 0,-1 0-15 0,5 0-2 49,0 0-1-49,-1 0 0 0,1 0 2 0,4 0 0 0,-1 0 0 0,5-3 0 1,-1-1 7-1,-3 4 2 0,3-3 0 0,1-1 0 0,-5 1 8 0,9 3 3 0,-1-4 0 0,5 4 0 49,-5-3-12-49,1 3-3 0,-1 0 0 0,0 0 0 0,1 0-6 0,-5-4-2 0,5 4 0 0,-5-3 0 0,1 3-8 0,3-4 0 0,-3 4 0 0,-1 0 8 3,1-3-8 0,3 3 0 42,1-4 0-45,-1 4 0 0,5 0 0 0,-5-3 0 0,0-1 0 0,5 1 0 1,-1-1 0-1,0 1 8 0,1-1-8 0,-1 1 8 0,1-1-8 0,-1 4 12 48,-4 0-12-48,1-3 12 0,-1 3-12 0,1 0 8 0,-5 0-8 0,5 0 8 1,3 0-8-1,-4 0 12 0,1 0-12 0,3 0 12 0,1 3-12 0,-1-3 0 0,-4 0 0 0,1 4 8 45,7-1-8-44,-4-3 0-1,1 4 0 0,-1-4 8 0,4 0-8 0,-7 0 8 1,3 0-8-1,0 0 8 0,-3 0 2 0,3 0 0 0,-3 0 0 0,3-4 0 53,4 4 2-53,1 4 0 0,-1-4 0 0,4 0 0 0,-4 0-12 1,-3 0 12-1,-1 0-12 0,0 0 12 0,9 0-12 0,-9 3 0 0,4 1 0 0,-3 3 8 0,-5-4-8 0,4 4 0 41,-3-3 0-40,-1-1 0-1,1 1 0 0,3-1 8 0,-4 1-8 0,9-1 8 0,-5-3-8 0,4 7 0 0,5-7 0 0,-1 4 8 0,4-1 0 0,-4 0-8 44,0-3 12-43,0 4-4-1,1-4-8 0,-1 3 0 0,-4-3 0 0,0 4 0 0,-3-1 0 0,7-3 0 0,-4 4 0 0,0-1 0 0,-3 1 0 0,3-1 0 46,4 1 8-46,4-4-8 0,1 3 8 0,-5 4-8 0,-4-3 8 0,4-1-8 1,8-3 0-1,-11 4 0 0,-9-1 8 0,4 1-8 0,8-1 0 0,1 1 0 43,-9-1 0-42,4 1 0-1,-3-4 15 0,3 0 1 0,0 3 0 0,0-3 0 0,-3 0-16 0,7 0 0 1,8 0 0-1,-4 0 0 0,-8-3-8 0,1-1-5 53,3 1-1-52,0 3 0-1,-4-4 14 0,5 1 0 0,-9-1 0 0,12 1 10 0,8-1 0 0,-12 1 0 0,-4-1 0 0,5 1 0 1,11-4 1-1,-4 7 0 0,-8-7 0 0,4 7 0 3,-4-4-2-3,4 4 0 46,-4-3 0-45,5 3 0-1,-5-4-1 0,0 1-8 0,4 3 12 0,0-4-4 0,0 4-8 0,0 0 10 0,4 0-10 0,4 0 10 0,-8 0-10 0,1 0 0 46,-1 0 9-45,-4 0-9-1,4 4 0 1,0-4 8-1,-4 0-8 1,4 0 0 0,1 0 12-1,3-4-3 0,0 4 0 1,4 0 0-1,0 0-1 0,-8 0 0 0,0 0 0 1,4 0 0 51,-8 0-8-52,0 4 0 0,0-1 0 0,-3-3 8 0,3 0-8 1,0 0 0-1,0 0 0 0,0 0 0 0,-3 0 0 0,-1 0 0 0,0 0 0 0,-7 4 0 0,-1-4 0 0,1 3-9 51,-1-3 9-51,0 0-13 0,-3 0-6 0,-1 0-1 0,-3 0 0 1,4-3 0-1,-9 3-15 0,5 0-3 0,-8-4-1 1,3 4 0 2,-7-3-43-3,4-1-9 1,-4 1-1-1</inkml:trace>
    </iact:actionData>
  </iact:action>
  <iact:action type="add" startTime="14935">
    <iact:property name="dataType"/>
    <iact:actionData xml:id="d1">
      <inkml:trace xmlns:inkml="http://www.w3.org/2003/InkML" xml:id="stk1" contextRef="#ctx0" brushRef="#br0">13565 12025 1407 0,'0'0'31'4,"0"0"6"-4,0 0 2 0,0 0 1 0,0 0-32 0,0 0-8 0,8-7 0 0,-4 4 0 0,-4-8 20 1,4 4 4-1,0 4 0 0,-4 3 0 64,3-7-4-62,1 0 0-2,-4 7 0 1,8-7 0-1,-4 0 0 0,0 0 0 0,0-3 0 0,0 3 0 0,0 0 24 0,4 0 4 0,-4-4 0 1,3 4 1-1,-3-3 11 0,8-1 1 0,0 1 1 0,0-4 0 0,-1 0-10 0,5-3-3 65,0-1 0-65,7-3 0 1,1 0-13-1,3-3-4 0,5-4 0 0,3 0 0 0,4-3-6 0,4-4-2 0,4 0 0 0,-4-3 0 0,4 0-24 1,-4-1 0-1,8-6 0 0,0 3 0 0,4 0-9 0,-4 4-1 0,4-4 0 0,0 7 0 60,0 1-37-60,4-1-7 0,-5 0-2 0,-3 3 0 0,0 5-146 0,0-1-30 0,43-31-5 0,-15 13-2 0</inkml:trace>
    </iact:actionData>
  </iact:action>
  <iact:action type="add" startTime="16406">
    <iact:property name="dataType"/>
    <iact:actionData xml:id="d2">
      <inkml:trace xmlns:inkml="http://www.w3.org/2003/InkML" xml:id="stk2" contextRef="#ctx0" brushRef="#br0">16947 12287 1029 0,'0'0'45'4,"0"0"11"-4,0 0-45 0,0 0-11 1,0 0 0-1,0 0 0 54,0 0 21-53,0 0 3-1,0 0 0 0,0 0 0 0,0-7-24 0,0 3 0 0,0-3 0 0,0 7 0 0,4-7 37 0,0 4 3 0,-4 3 1 1,0-7 0-1,4 0 34 0,-4 0 6 3,0 0 2-3,4 3 0 56,-4 4-11-56,4-7-1 0,-4-3-1 0,4 3 0 0,0 4-37 0,-4-4-7 0,8 0-2 0,-1 0 0 1,1-4 12-1,0 4 1 0,0-3 1 0,4-1 0 0,-4-3 1 0,7 0 0 60,1-3 0-60,0 0 0 0,-1-1-11 0,1 1-3 0,4-4 0 0,-1-4 0 1,5-2 5 0,3 2 1-1,-3 1 0 0,7-1 0 1,0-2 6-1,5 2 2 0,7-3 0 0,-4 0 0 0,8 1-4 0,-4-5-1 0,8 1 0 1,-8-4 0 52,4 0-4-53,0 4-1 0,4-4 0 0,-8 0 0 0,4 0-21 0,4-7-8 0,8 4 0 0,0 0 9 0,0 3-9 0,-1 0 0 1,5 0 0-1,-4 0 0 0,0 4 0 0,-1 0 0 39,-3 3 0-38,8-4 0-1,4 1 0 0,-9 0 0 0,-3 3 0 0,0 0 0 0,-4 0 0 1,0 4-16-1,-8-4 4 0,-4 3 1 41,1 1-42-41,-5 3-9 0,-4 0-2 0,-3 0 0 1,-5 4-23-1,1 3-5 0,3 3 0 0,-7 1-589 0,-9 0-118 0</inkml:trace>
    </iact:actionData>
  </iact:action>
  <iact:action type="add" startTime="18326">
    <iact:property name="dataType"/>
    <iact:actionData xml:id="d3">
      <inkml:trace xmlns:inkml="http://www.w3.org/2003/InkML" xml:id="stk3" contextRef="#ctx0" brushRef="#br0">19609 12402 633 0,'0'0'56'2,"0"0"-44"-2,0 0-12 0,7-4 0 0,-3-3 142 0,4 0 26 51,-4 4 6-51,0-1 1 0,4-3-153 0,0 4-30 0,0-1-7 0,-1 1-1 0,1 3 16 0,0-4 0 1,4-3 0-1,-4 7 0 0,3 0 52 0,1-3 14 0,4 3 2 0,3 0 1 53,-3 0 19-52,4-4 3-1,-1 4 1 0,1 0 0 0,7 0-53 0,-3 0-11 0,3 0-1 0,1 0-1 1,-5 0-9-1,5 0-1 0,-1 0-1 2,1 0 0-2,-5-3 9 0,4 3 1 1,1-4 1-1,-1 1 0 53,1 3-26-53,-1-3 0 0,1-1 0 0,3 1 0 0,0-1 13 0,9 1 4 0,-1-1 1 0,4 1 0 0,-4-1 3 1,4 1 1-1,4-1 0 0,-4 1 0 0,0-1-10 0,1 4-3 150,-1-3 0-148,0-4 0-2,0 3-9 0,4 1 8 0,0-1-8 0,4-3 8 1,4 4-8-1,0-1 0 0,-4 1 0 0,3-1 0 2,-7 4 0-1,1-3 0-1,-1-1 0 1,0 1 0 2,0 3 0-3,0-4 0 0,0 1 0 2,0-1 8-1,-4 1-8 0,0 3 0-1,0-4 0 1,-4 4 0-1,0-3 0 0,1 3 0 0,-9 0 0 0,4 0 0 1,-7-3-8-1,-1 3 8 0,-3 0-10 0,-5 0 10 0,1-4-36 0,-1 4 0 0,-3-3-1 1,-4 3 0-1,4 0-30 0,-5 0-5 0,1-4-2 0,-4 4-492 6,-8 0-98-5</inkml:trace>
    </iact:actionData>
  </iact:action>
  <iact:action type="add" startTime="22403">
    <iact:property name="dataType"/>
    <iact:actionData xml:id="d4">
      <inkml:trace xmlns:inkml="http://www.w3.org/2003/InkML" xml:id="stk4" contextRef="#ctx0" brushRef="#br0">4539 14872 633 0,'-8'0'56'2,"4"4"-44"-2,-4-4-12 0,4 0 0 0,-4-4 81 0,1 4 15 0,-1-3 2 0,4 3 1 3,4 0-86-2,0 0-13 65,-8-4-10-65,0 1 2 0,4-4 44-1,4 7 10 0,-4-4 2 0,0-3 0 1,4 7 22-1,-4-7 5 0,-3 4 1 0,7 3 0 0,0 0-13 0,0 0-3 0,0 0 0 0,0 0 0 0,-4-4-13 0,4 4-3 0,0 0-1 1,0-7 0 65,0 4-19-66,0 3-3 0,0 0-1 0,0 0 0 0,0 0-4 0,0 0-2 0,11-4 0 0,-3 4 0 0,4-3 2 0,0 3 0 0,0 0 0 0,-1 0 0 0,5-4-3 1,0 4 0-1,-1 4 0 0,1-4 0 0,4 0-1 0,-1 0-1 51,1 3 0-51,3-3 0 0,1 0-3 0,3 4 0 0,5-4 0 0,3 0 0 1,0 0 0-1,4 0-8 0,1 0 12 0,-1-4-4 0,0 4-8 0,0 0 0 0,-4-3 0 0,5 3 8 48,-9 0-8-48,8 0 10 0,0 0-10 1,1-4 10-1,-5 4-10 1,8 0 10 0,8-3-10-1,0 3 10 0,-8 0-10 0,4 0 10 0,-4-4-10 0,8 4 10 0,0-3 3 0,-4 3 1 48,-4 0 0-48,8 0 0 0,4-3 6 0,-4 3 0 0,0 0 1 0,-4 0 0 1,4 0-21-1,0-4 0 0,0 4 0 0,0-3 0 0,-4-1 0 0,0 4 0 3,0-3 0-3,-4 3-8 46,-4-4 8-45,4 4 11-1,4 0-3 0,4 0 0 0,-8 0-8 0,8 0 0 0,0 0 0 0,0 0-11 0,0 0 11 1,0 4 8-1,-4-4-8 0,0 0 11 45,0 3-11-45,0 1 8 0,4-1-8 0,0 1 8 0,0-1-8 0,0-3 10 1,0 3-10-1,4 1 10 0,-4-1-10 0,-4 1 0 0,0-1 0 0,0-3 8 49,0 7-8-49,0-3 8 1,4-1-8-1,0 1 8 0,0 3-8 0,0-4 10 0,0 1-10 0,0-1 10 1,-4 1-1-1,0-1 0 0,0 4 0 0,0-3 0 0,0-4-9 0,0 7 0 47,4-4 0-45,4 1 0-2,-4-1 0 0,0 1-17 0,0-1 2 0,-1 1 1 1,-3-1 14-1,4 1 0 0,-7-4 0 0,-1 0 0 0,4 3 13 0,-4 1-1 0,0-4 0 0,4 6 0 41,0-2-12-41,0-1 0 0,-8 1 0 0,0 3 0 0,5-7 21 1,-1 7-1-1,-4-4-1 0,0 4 0 0,-4 0-19 0,1-3 0 4,-1 3 0-4,0-4 0 46,-4-3 0-45,5 4 0-1,-1-1 0 0,0 1 0 0,1-1 0 0,-5-3 0 1,4 0 0-1,-3 0 0 0,-1 0 0 0,4 0 0 0,4 0 0 0,-7-3 0 43,3-1 0-43,-8 1 0 0,1-1 0 0,-1 1 0 0,1-4 0 0,-5 0 0 0,-3 3 0 0,3-3 0 0,-7 4 0 0,4-1 0 0,-1 1 0 0,1-1 0 45,-4 1 0-44,-1-1-11-1,1 1 2 0,0 3 0 0,-1 0 9 0,1-4 12 0,0 4-2 0,-1-3-1 0,1 3-9 0,-4 0-12 0,3 0 2 0,-3-3 1 45,8 3 9-45,-5 0 11 0,-11-4-3 0,8 1 0 0,0 3-8 0,-4-4 0 1,0 4 0-1,-1-3 0 0,1-1-17 0,4 4-3 0,-12 0 0 0,0 0 0 43,0 0 3-42,0 0 0-1,0 0 0 1,0 0 0 0,0 0-8-1,0 0-2 1,0 0 0-1,0 0 0 0,0 0 1 0,4-7 0 1,-4 7 0-1,0 0 0 53,0 0-8-52,0 0-2-1,0-3 0 0,0 3 0 0,-8-7-154 0,-4 7-31 0,-11-11-7 0,3 8 0 0</inkml:trace>
    </iact:actionData>
  </iact:action>
  <iact:action type="add" startTime="30466">
    <iact:property name="dataType"/>
    <iact:actionData xml:id="d5">
      <inkml:trace xmlns:inkml="http://www.w3.org/2003/InkML" xml:id="stk5" contextRef="#ctx0" brushRef="#br0">12820 14430 518 0,'0'0'46'1,"0"0"-37"-1,-8 0-9 0,1 3 0 0,-1 1 184 0,4-4 34 0,4 0 7 0,0 0 2 49,0 0-158-49,0 0-31 1,0 0-6-1,0 0-2 0,-4-7 8 0,4 0 2 0,4 0 0 0,0 0 0 0,0 0 13 0,0 0 3 0,3 0 1 0,5 0 0 0,-4 0 7 0,4 0 0 44,0-4 1-43,-1 5 0 0,1-1-22-1,4 3-5 0,-1-6-1 0,5-1 0 1,4 1-7-1,-1-4-2 0,1 0 0 0,3 0 0 0,4-4-8 0,5 5-3 4,7-8 0-3,4-4 0 47,-4 4 1-48,4 0 0 0,4 0 0 0,0-3 0 0,0-4 8 0,-4-3 2 0,4 0 0 0,8-8 0 0,-1 1-28 1,1-4 0-1,0 4 0 0,4-8 0 48,3 5 0-48,-3-1 0 0,-4 3 0 0,-4 1 0 0,3 3-45 0,-3 4-15 0,-4 3-2 0,4 4-1 0,-4-1-21 0,0 4-5 0,8-3-1 0,-4 0-526 47,3 3-104-46</inkml:trace>
    </iact:actionData>
  </iact:action>
  <iact:action type="add" startTime="31095">
    <iact:property name="dataType"/>
    <iact:actionData xml:id="d6">
      <inkml:trace xmlns:inkml="http://www.w3.org/2003/InkML" xml:id="stk6" contextRef="#ctx0" brushRef="#br0">16085 14583 1220 0,'0'0'54'2,"0"0"11"-2,0 0-52 0,0 0-13 0,0 0 0 0,0-7 0 4,0 7 54-3,4-10 8 39,0 3 2-40,0-7 0 0,0 3-27 0,4-3-5 0,-4 0 0 0,3 0-1 1,-3 0 0-1,4 0 0 0,4-3 0 0,4 3 0 58,-5-3 37-58,1-1 7 1,4 1 1-1,3-1 1 0,-3-2-7 0,4-1-2 1,3 0 0-1,5-4 0 0,3 1-17 0,4 0-4 0,-3-4-1 0,3 0 0 0,0 0-9 0,0 0-1 0,1-3-1 0,7-4 0 5,0 0-22-5,8 0-4 42,4-3-1-41,0-1 0-1,3-6-8 0,1 0 0 0,-4 0 0 0,4 3-11 0,-4 0-25 0,0 0-6 0,3 4-1 0,1-1 0 47,0 1-40-47,0 3-8 0,7 4-1 0,-3 0-548 0,-4-1-108 0</inkml:trace>
    </iact:actionData>
  </iact:action>
  <iact:action type="add" startTime="31942">
    <iact:property name="dataType"/>
    <iact:actionData xml:id="d7">
      <inkml:trace xmlns:inkml="http://www.w3.org/2003/InkML" xml:id="stk7" contextRef="#ctx0" brushRef="#br0">17602 14524 1836 0,'0'0'40'1,"0"0"9"-1,0 0 2 0,0 0 0 0,0 0-41 0,-4-4-10 0,0-3 0 0,0 0 0 0,0 0 0 0,4-3 0 0,0 3 0 1,0-4 0-1,0 4 0 0,4-3 18 50,-4 0-3-49,4-1-1-1,4 1 34 0,-4-1 6 0,4 1 2 1,-1 3 0-1,1-4 0 0,4 1 1 0,0-4 0 0,0-3 0 0,3-1-32 0,1 1-6 0,4-8-2 0,-1 1 0 52,1 0 18-52,3-1 3 0,5 1 1 1,-5-4 0-1,5 0-22 0,3-7-4 0,8 0-1 0,-4 0 0 0,-3 1-2 0,7-8-1 0,8 3 0 1,0-2 0-1,-4-1-9 0,-4 4 0 43,4-1 0-43,-3 1 0 0,3 3 0 0,-4 0-9 0,-4 7 9 0,8-3-10 0,8 0-13 0,-4 3-2 0,-7 0-1 0,3 0 0 52,8 0-38-50,-4 0-7-2,-8 4-1 0,0-1-610 0,0 8-122 0</inkml:trace>
    </iact:actionData>
  </iact:action>
  <iact:action type="add" startTime="32783">
    <iact:property name="dataType"/>
    <iact:actionData xml:id="d8">
      <inkml:trace xmlns:inkml="http://www.w3.org/2003/InkML" xml:id="stk8" contextRef="#ctx0" brushRef="#br0">19883 14879 57 0,'0'0'0'2,"0"0"0"-2,4-7 0 0,-4 7 0 0,-4-3 202 0,4-8 35 4,0 4 7-4,0 0 2 48,-4 0-210-48,4 0-36 0,0 0-20 0,0 7 2 1,0-10 42-1,0 3 8 0,0 7 1 0,0 0 1 0,0 0 48 0,0 0 10 0,-4-10 1 0,4 10 1 72,0 0-21-72,0-11-4 0,0 11-1 0,0 0 0 0,-4-7-43 0,4 7-9 0,0 0-1 0,0 0-1 1,-4-10-6-1,4 10 0 0,0 0-8 0,0 0 12 0,-4-4-3 0,4 4-1 0,0 0 0 0,0 0 0 0,0 0 7 1,0 0 1-1,0 0 0 0,0 0 0 71,0 0 0-70,0 0 0 0,0 0 0 0,0 0 0-1,0 0-5 0,8 0-1 0,0 0 0 0,0 0 0 0,4 0 3 0,-1 4 1 0,1-1 0 0,4-3 0 0,-1 7-6 0,1-7-8 0,4 0 11 0,-1 4-11 1,5-4 16-1,-5 0-3 1,5 0-1-1,-4 0 0 52,-1 0-2-52,5 0-1 0,-5 0 0 0,1 3 0 0,3-3-9 0,-3 0 12 1,0 0-12-1,-1 0 12 0,5-3-12 0,-5 3 0 0,5 0 0 0,-1-4 0 0,-3 1 0 0,3-1-11 46,-3 1 3-43,-4-1 0-3,-1 1-3 0,-3-1 0 0,4 4 0 0,-8-3 0 0,-1-4-2 0,-7 7-1 1,0 0 0-1,0 0 0 0,0 0-5 0,0 0-1 0,0 0 0 0,0 0 0 47,-11 0 20-47,-1-4 0 0,0 4 0 0,-7 0 0 0,-5 0 0 0,1 4 0 1,-1-4 0-1,-3 3 0 0,3 1 0 0,-3-1 0 0,-1 1 0 0,5-1 0 48,-5 1 12-47,1-1 0-1,-4 1 0 0,-1-1 0 0,-3 1 8 0,0-4 2 0,-1 3 0 1,1 1 0-1,4-4-6 0,-1 0 0 0,1 0-1 0,7 0 0 0,1 0 1 0,-1-4 1 46,5 4 0-45,-1-3 0-1,5 3-1 0,3-4-1 0,4 1 0 0,8 3 0 0,0 0-1 0,0 0 0 0,-8-4 0 0,8 4 0 0,0 0-14 0,0 0 0 47,8-3 0-47,-4-1 0 1,8-3 0-1,3 4-12 1,1-1 12-1,8 1-10 0,-1-4 10 0,4 3 0 0,1 1-9 0,7-1 9 0,0 1-16 0,1-1 2 0,-5 4 0 0,8-3 0 48,-3-1-8-48,-1 1-2 0,0-4 0 0,4 7 0 1,-3-4-28-1,7 4-5 0,0-3-2 0,4-1-497 0,0 4-100 0</inkml:trace>
    </iact:actionData>
  </iact:action>
  <iact:action type="add" startTime="41342">
    <iact:property name="dataType"/>
    <iact:actionData xml:id="d9">
      <inkml:trace xmlns:inkml="http://www.w3.org/2003/InkML" xml:id="stk9" contextRef="#ctx0" brushRef="#br0">15677 16242 1209 0,'0'0'108'2,"0"0"-87"-2,0 0-21 0,0 0 0 0,0 0 183 0,4-7 32 4,0 3 6-3,4 1 2 54,0-1-213-54,0-3-42-1,0 4-9 0,3-4-2 1,1 3 4-1,0 1 1 2,-4-1 0-2,4 1 0 0,-1 3 56 1,5 0 11-1,-4 0 3 0,-1 0 0 0,5 0 15 0,-4 0 3 1,4 0 1-1,-1 0 0 67,-3 3-43-67,4 1-8 0,-1-1 0 0,-3 1 0 0,4-1-16 1,-1 1 0-1,5-4 0 0,-4 3 0 0,-1-3 0 0,5 0-1 0,-4 4 0 0,-1-4 0 0,1 0 9 0,-4 0 8 0,4 3-12 0,-5-3 12 1,5-3-15-1,-4 3 4 3,-4-4 1-2,3 4 0 49,-7-3-2-50,-4 3 0 0,8-4 0 0,-8 4 0 0,0 0 12 0,0 0 0 0,-4-3 0 0,-4-4 0 0,-3 3 0 0,-1 1 0 0,-4-1 0 0,4 1 0 4,-7-1 0-4,-1 1 0 45,-3-4 0-45,3 3 0 0,-3 1 0 0,-1-4 0 0,-3 0 0 0,3 0 0 0,-3 4 17 0,-1-4 6 0,-3 0 1 0,3 3 0 0,-3-3 12 0,4 0 4 53,-5 0 0-52,5 0 0-1,-1-3-40 0,1 3 0 0,3 3 0 0,1 1 0 0,-1-4 20 0,5 3 7 0,3-3 1 0,0 4 0 0,-3-1-4 0,7 1-1 1,4 3 0-1,0 0 0 44,8 0-3-44,0 0 0 0,0 0 0 0,0 0 0 0,0 0-6 0,0 0-2 0,0 0 0 0,0 0 0 1,12 3-12-1,4 1 0 0,3 3 8 0,9-4-8 45,-1 1 0-43,5 3 8-1,7-7-8-1,0 3 0 0,8 1 0 0,0-4 0 0,0 0 0 0,4 0 0 0,0 0-34 0,4 0-6 0,4 0-2 0,3-4 0 49,1 4-93-48,0-3-18-1,0-1-4 0,3-3-650 0</inkml:trace>
    </iact:actionData>
  </iact:action>
</iact:actions>
</file>

<file path=ppt/ink/inkAction8.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2-08T18:18:19.911"/>
    </inkml:context>
    <inkml:brush xml:id="br0">
      <inkml:brushProperty name="width" value="0.05292" units="cm"/>
      <inkml:brushProperty name="height" value="0.05292" units="cm"/>
      <inkml:brushProperty name="color" value="#002060"/>
    </inkml:brush>
    <inkml:brush xml:id="br1">
      <inkml:brushProperty name="width" value="0.05292" units="cm"/>
      <inkml:brushProperty name="height" value="0.05292" units="cm"/>
      <inkml:brushProperty name="color" value="#00B0F0"/>
    </inkml:brush>
  </inkml:definitions>
  <iact:action type="add" startTime="3944">
    <iact:property name="dataType"/>
    <iact:actionData xml:id="d0">
      <inkml:trace xmlns:inkml="http://www.w3.org/2003/InkML" xml:id="stk0" contextRef="#ctx0" brushRef="#br0">482 12032 658 0,'0'0'29'2,"0"0"7"-2,0 0-36 0,0 0 0 6,0 0 0-5,-8-3 0 49,-3-1 26-49,7 4-2-1,4 0 0 0,-4-3 0 0,-4-4-14 0,4 3-10 0,4 4 12 0,-8-7-12 1,4 0 24-1,0 1-1 0,-3-5-1 0,-1 8 0 0,4-1 8 0,0-6 2 54,-4 3 0-54,0 3 0 0,0-3 6 0,4 4 2 0,0-4 0 0,1 0 0 0,-5 3 16 0,4 1 3 0,-4-1 1 0,0 1 0 0,4-1-20 0,0 1-4 1,4 3-1 0,-4-4 0 1,0 1-2-2,4 3 0 45,-3-7 0-45,3 7 0 0,-8 0-10 0,8 0-3 1,-4-7 0-1,4 7 0 0,0 0 20 0,0 0 3 0,0 0 1 0,0 0 0 0,0 0-22 0,0 0-4 58,-4 0-1-58,4 0 0 0,0 0 24 1,0 0 5-1,0 0 1 0,0 0 0 1,0 0-31-1,0 0-5 0,0 0-2 0,0 0 0 0,0 0 3 0,0 0 1 0,8-4 0 0,3 4 0 0,1 0-1 1,4 4-1 53,0-4 0-54,-1 0 0 0,1 0-2 0,4 0 0 0,-5-4 0 0,9 4 0 1,-1-3-9-1,5 3 8 0,-1-3-8 0,1-1 8 1,-1 1-8 0,0-4 0-1,5 0 0 1,-1 3 0 0,0-3 18-1,1-3-2 46,-1 3 0-46,1 3 0 0,-5-3-16 0,0 0 0 0,1 0 0 0,-5 4 0 1,1-4 0-1,-5 3 0 0,1-3 0 0,0 4 0 0,-5-1 0 0,1 4 0 44,0-3 0-43,-1 0 0-1,-3-1 0 0,0 4 0 0,-4 0 0 0,3 0 0 0,-3 0-16 0,-8 0-3 1,0 0-1-1,0 0 0 0,0 0 20 0,0 0-10 3,0 0 10-3,0 0-8 48,0 0 8-48,0 0 0 0,-4-7 8 0,4 7-8 0,-7-7 0 0,-1 4 0 0,4-4 0 0,-4 3 0 0,0 1 0 0,-4-1 0 0,1 1 0 0,-1 3 0 43,0 0 0-43,0-4 0 0,-3 4 0 0,-1 0 0 0,0 0 0 0,-3 0 0 0,-1 0 0 1,4 0 0-1,-7 0 0 0,7 0 8 0,-3 0-8 0,-1-3 0 45,-3 3 8-44,3-4-8-1,0 4 10 0,1 0-10 0,-1 0 18 0,4-3-2 0,5 3-1 0,-1-4 0 0,-8 4-6 0,13-3-1 0,-13 3 0 0,8-4 0 53,0 4-8-53,5-3 0 0,-5 3 0 0,4 0 0 0,0-4 0 0,0 4 0 0,0-3 0 0,1 3 0 0,-5 0 0 1,8 0 0-1,4 0-11 0,-4 0 11 0,0 0 0 0,4 0 0 3,-8-4 0-3,8 4 0 43,-4 4 0-43,4-4 0 1,0 0 0-1,0 0 0 1,0 0 0-1,0 0 8 0,0 0-8 0,0 0 0 0,0 0 8 0,0 0-8 0,0 0 8 1,8 3-8 64,4-3 0-65,0 0 0 0,-4 4 0 1,3-4-8-1,1 0 8 1,0 0 0-1,0 0 0 0,-1 0 0 1,1 0 0-1,4 0 0 0,-4 3 0 0,-1 1-8 0,-11-4 8 0,12 3 0 0,4 4 0 0,-1-7 0 0,1 4 0 0,0-1 0 52,-1 4 0-52,1-3 0 0,0 3 0 0,3-4 0 0,-3 1 0 0,4-1 0 0,-9 1 0 0,5-1 0 0,0 1 12 0,-1-1-4 0,1 1-8 0,-4 2-10 0,-4-2 10 0,3-1-13 46,-3 4 13-45,4-3 0-1,0-1 0 0,-8 1 0 0,-4-4 0 0,8 7 0 0,-1-4 0 0,1 4 0 0,-8-7 0 1,0 0 0-1,4 7 0 0,0 0 0 45,-4-7 0-45,0 7 0 0,0-7 0 0,4 7 0 0,-4 0 0 0,4 4 0 0,-8-4 12 0,0 3-12 0,-4-3 12 1,0 3-4-1,5-3 0 0,-9 4-8 3,4 3 8-3,-4-4-8 46,-4-3 0-46,5 7 0 0,-9-3 8 1,4 3-8-1,-3-4 0 0,3 0 0 0,-3-3 8 0,-1 0-8 0,0 0 0 0,1 0 0 0,3 0 0 0,4 0 0 41,-3-3 0-40,3 3 0-1,0-4 0 0,4 1 0 0,4-1-10 0,4-3 10 0,-7 7-25 0,7-7-1 0,-8 4 0 0,4-1 0 47,4-3-27-47,0 0-6 0,-12 4-1 0,12-4 0 0,0 0-115 0,0 0-23 0,0 0-5 0</inkml:trace>
    </iact:actionData>
  </iact:action>
  <iact:action type="add" startTime="8926">
    <iact:property name="dataType"/>
    <iact:actionData xml:id="d1">
      <inkml:trace xmlns:inkml="http://www.w3.org/2003/InkML" xml:id="stk1" contextRef="#ctx0" brushRef="#br0">11731 12781 990 0,'0'0'44'2,"0"0"8"-2,0 0-41 0,0 0-11 42,4-10 0-41,3 3 0-1,-7 7 0 0,4-7-11 0,0 0 3 0,0 0 0 0,0 0-48 1,0 0-10-1,0 0-2 0,-4 7 0 0,4-10 40 0,-4 3 8 46,0 7 2-46,0 0 0 0,4-7 74 0,-4 7 14 0,0 0 3 0,0 0 1 1,0 0 2-1,0 0 0 0,0 0 0 0,0 0 0 0,0 0-29 0,0 0-6 45,0 0-1-45,0 0 0 0,0 0-22 1,0 0-5-1,0 0-1 0,8-4 0 0,-1 1 32 0,-7 3 7 0,0 0 1 0,8-4 0 0,4 1 9 1,-4-1 3 49,-8 4 0-50,8-3 0 0,4 3-42 0,-1-4-8 0,1 1-2 1,0 0 0-1,0-1 8 0,-1 1 0 0,5-1 1 0,-4 1 0 1,7-1 8-1,-3-3 2 0,8 0 0 0,-5 4 0 51,1-1-19-51,-5 1-4 0,5-4-8 0,0 0 12 0,7 3 3 0,-7-3 0 0,3 4 0 1,1-4 0-1,-1 3-6 0,-3-3-1 0,3 0 0 0,-3 4 0 0,-1-1 21 0,1 4 4 4,0-3 1-3,-1-1 0 46,-3 1-34-46,4 0 0-1,-5 3 0 0,1-4 0 0,0 4 0 0,-1 0 0 0,5-3 0 0,-1-1 0 0,-3 4 12 0,8-3-4 0,-5 3 0 1,9 0-8 47,-5 0 0-48,5 3 0 0,-9-3 0 0,9 0 0 1,-1 0 0-1,-3 0 0 0,-1 4 0 0,1-4 0 0,-1 0 0 0,1 0 0 0,-1 3 8 0,-3 1-8 0,3-4 0 0,-7 3 0 46,8-3 0-45,-5 0 0-1,1 3 0 0,-1 4 0 0,1-7 12 0,3 0-12 0,-3 0 0 0,4 0 0 0,3 0 0 0,0 0 0 0,1 0 0 0,7 0 0 44,-4 0 0-44,-3 0 0 0,-1 0 0 0,1-3 0 1,-1-4 0-1,1 4 0 0,3-1 8 0,-4 4-8 0,1-3 12 0,-1-1-12 0,1 1 8 0,-5 3-8 50,1-4 0-49,-1 1 0-1,1 3 0 0,-1-4 0 0,-3 4 0 0,3 0 0 0,1-3 0 0,-4 3 0 0,7 3 0 0,-4-3 0 1,5 4 0-1,-5-4 0 0,1 3 0 0,-1 1 0 46,-3-1 0-46,0 1 0 0,3-1 8 1,-3-3-8-1,3 4 0 0,1-1 10 0,-5 0-10 0,1 1 8 0,4-4-8 0,-9 3 0 0,1-3 0 0,0 4 0 4,3-4 0-3,-3 3 0 46,-4-3 0-47,3 0 0 0,-3 0 0 0,4 0 0 0,-5 0 0 0,-3 0 0 1,4 0 0-1,-4-3 0 0,4-1 0 0,-1 4-11 0,-7 0-7 0,4-3-2 42,-8 3 0-42,8-7 0 1,0 4-35-1,-8 3-7 0,4-4-2 0,-4 4 0 0,4-7-134 0,-4 7-27 0,4-14-6 0,-4 14-1 0</inkml:trace>
    </iact:actionData>
  </iact:action>
  <iact:action type="add" startTime="11952">
    <iact:property name="dataType"/>
    <iact:actionData xml:id="d2">
      <inkml:trace xmlns:inkml="http://www.w3.org/2003/InkML" xml:id="stk2" contextRef="#ctx0" brushRef="#br0">345 13356 288 0,'0'0'25'1,"0"0"-25"-1,0 0 0 0,0 0 0 1,-8-3 160-1,8 3 28 0,-8-4 4 0,8 4 2 62,-7-3-146-61,7 3-28-1,-8-4-7 0,8 4-1 0,-8-3-12 0,0-4-8 1,0 4 8-1,8 3-13 1,-8-4 27 0,-3 1 6-1,11 3 0 0,-8 0 1 0,4-4 44 0,-4 4 9 0,0-3 2 0,8 3 0 0,0 0-9 1,-8 0-2 66,0 0 0-67,1 0 0 0,7 0-22 0,0 0-5 1,0 0-1-1,-8 0 0 0,-4 0-10 0,12 0-3 1,0 0 0-1,0 0 0 0,0 0 5 0,0 0 1 0,0 0 0 0,0 0 0 0,0 0-7 0,0 0-2 0,0 0 0 0,0 0 0 72,0 0-6-72,0 0-2 0,0 0 0 1,0 0 0-1,0 0-2 0,0 0-1 0,0 0 0 0,8 7 0 1,-8-7-2-1,8 7-8 0,3-7 12 0,-3 3-4 0,4 1 8 0,0-4 0 0,0 3 1 0,3-3 0 0,1-3-1 0,4 3 0 0,-5-4 0 0,5 1 0 66,-1-4-4-65,1 0-2-1,4 0 0 0,3 0 0 0,-4 0-10 0,9-4 12 0,-5 4-12 0,5-3 12 1,-1 3-12-1,0-4 0 0,1 4 0 0,-5 0 0 0,4 1 0 0,-3-5 0 0,7 4 0 0,-7 0 0 0,3-3 0 0,-4-1 0 5,5 4 0-4,-5 0 0 55,1-3 9-55,-1-1-9 0,-3 4 10-1,3 0-10 0,0-3 8 0,-3 3-8 0,-1-3 0 1,1 3 0-1,0 3 8 0,-5-3-8 0,1 0 0 0,-1 0 0 0,1 4 0 0,-4-4 0 0,-9 0 0 0,-3 3 0 58,4 1 8-57,0-1-8-1,-8 4 0 0,4-3 9 0,-4 3-9 0,4-4 0 1,-4 4 0-1,4-7 8 0,-4 7 0 0,0-3 0 0,0 3 0 0,-4-7 0 0,-4 3-8 0,8 4 0 0,-8-3-12 0,4-1 12 49,-8 1-9-48,1-1 9-1,-1 4 0 0,4-3 0 0,-4 3-11 0,-3-3 11 0,3 3-10 0,-4-4 10 0,5 4-10 0,-1 0 10 0,-4 0-10 0,0 0 10 48,1 0 0-48,3-3-9 0,-4 3 9 0,1-4 0 0,3 4 0 0,-4 0-10 1,4-3 10-1,-3-1 0 0,3 4 0 0,0 0 0 0,0 0 0 0,1 0 0 0,3-3-10 0,0 3 10 47,-4-4-8-46,4 4 8-1,1 0-12 0,3 0 2 0,-4 0 1 0,0 0 0 0,0 0 9 0,8 0-13 0,0 0 5 0,0 0 8 0,-4-3-10 0,4 3 10 44,0 0 0-44,0 0-9 0,0 0-2 0,0 0 0 0,0 0 0 0,0 0 0 0,0 0 11 0,12-7-8 1,-8 3 8-1,8 1-8 0,-1-1 8 0,-3 4 0 52,4-3 0-52,0-4-8 1,3 3 8-1,1 1 0 0,-4-1 0 0,4-3-8 0,3 4 8 0,-3-4 0 0,3 0 0 0,1 0 0 0,0 3 0 0,-1-2-8 0,1 2 8 0,-1 1 0 47,1-4 0-46,0 3 0-1,3 4 0 0,-3-3 0 0,-9 3 0 0,5 0-8 0,0 0 8 0,-4 3 0 0,-1 1 0 0,1-4 0 0,-4 3 0 1,0 1 0-1,0-1 0 0,-8-3 0 47,0 0 0-47,0 0 0 0,4 10 0 0,3-3 0 0,-7-7 0 0,-4 11 0 1,1-1 0-1,-1 1 0 0,-4-4 12 0,0 3-4 0,-4-3 5 0,0 4 2 4,5 3 0-4,-5-4 0 52,-4 4-15-52,0 0 9 1,1 0-9-1,-1 3 8 0,-7-3 4 0,3 0 1 0,0 7 0 0,-3 0 0 0,3 3-13 0,1-3-16 0,-1 0 3 0,1 0 1 0,3-3 12 0,-4 2 0 47,1-2 0-47,7-1 0 0,-4 1 0 0,4-4 0 0,1 0 0 0,-1-1 0 0,0 1 0 1,4-3 0-1,-3-1 0 0,3 1-9 0,0-4-11 0,0 0-3 41,4 0 0-40,0 0 0 0,4-7-33-1,-4 7-8 0,4-7 0 1,0 0-1-1,0 10-146 0,0-10-29 0</inkml:trace>
    </iact:actionData>
  </iact:action>
  <iact:action type="add" startTime="16412">
    <iact:property name="dataType"/>
    <iact:actionData xml:id="d3">
      <inkml:trace xmlns:inkml="http://www.w3.org/2003/InkML" xml:id="stk3" contextRef="#ctx0" brushRef="#br1">11699 13872 518 0,'0'0'23'2,"0"0"5"-2,0-7-28 0,-4 0 0 0,4 0 0 0,0 7 0 4,0-7 152-4,-3 0 24 46,3-3 6-46,0 3 1 0,-4 0-140 0,4 7-28 0,0 0-6 0,0-7-1 0,-4 0-8 0,4-3 0 0,0 3 0 1,0 7 0-1,0 0 40 0,0 0 15 46,0 0 3-45,0 0 1-1,0 0 14 0,0 0 3 1,0 0 1-1,8-7 0 0,-8 7-30 0,7 0-7 0,1 0 0 0,4 0-1 0,0 0-24 0,-1 0-5 3,-3 0-1-2,8 3 0 51,-4-3 1-52,3 0 0 0,1 0 0 0,0 0 0 1,-1 0 0-1,5 4 0 0,0-1 0 0,3-3 0 0,-3 0-10 0,7 0 0 0,1 0 0 0,-5 4 8 0,1-1-8 0,3-3 0 47,-3 0 0-47,3 0 0 0,0 0 0 0,1 0 0 0,-5 3 0 0,1-3 0 0,-1 0 0 0,1 7 0 0,-1-3 0 0,-3-1 0 0,0 1 0 0,-5-1 0 45,1 1-9-45,-4-4 9 0,0 3-8 1,-5-3 8-1,5 0-12 0,-4 4 12 0,-8-4-12 0,0 0 12 0,0 0-12 0,0 0 12 0,0 0-8 0,0 0 8 42,0 0 0-42,0 0 0 0,0 0-8 0,0 0 8 0,-12 0 0 0,4 0 0 1,-7 0-12-1,3 0 4 0,-8 0 8 0,1 0-13 0,-1-4 13 0,1 4 0 45,-5-3 0-44,1 3 0-1,-5 0 0 0,1 0 0 0,7 0 0 0,-7 0 0 0,-5 0 0 1,1 0 13-1,3 0-4 0,1 0-1 0,0 3-8 0,-5 1 0 3,5-1 0-3,3 1 8 48,-3-1-8-48,7 1 12 0,-3-1-12 1,-1-3 12-1,5 4 0 0,-5-4 0 0,5-4 0 0,-1 4 0 0,4 0 23 0,-3 0 5 0,3 0 0 0,4-7 1 49,-3 7 3-49,-1-3 1 0,4-1 0 0,0 1 0 0,1-1-30 0,-1 1-7 1,0-4 0-1,4 3-8 0,0 4 11 0,4 0-11 0,4 0 10 0,0 0-10 0,-7-3 13 0,3-1-3 49,4 4-1-47,0 0 0-2,0 0-9 0,0 0 0 0,11-3 0 1,-3-4 8-1,8 4-8 0,0-1 0 0,7 1 0 0,-3-1 0 0,3 1 0 0,5 3 0 0,-1-7 0 0,5 7 0 45,-1-4 0-45,0 4-9 0,8 0 9 0,1 0 0 0,3 0-8 0,0 0 8 0,0-3 0 0,0-1 0 0,4 4-8 0,0-3 8 1,-4 3 0-1,0 0 0 43,0 3-16-42,-3-3 3-1,-5-3 1 0,4 3 0 0,0 0 12 0,-3 3 0 0,-1-3 0 0,0 4-9 44,0-4-31-44,5 0-7 1,-13 3-1-1,4 1 0 0,-3-8-8 0,-5 4-1 0,5 0-1 0,-5 0 0 1,-3 0-89-1,-4-3-17 0,-1 3-4 0,1-4-1 0</inkml:trace>
    </iact:actionData>
  </iact:action>
  <iact:action type="add" startTime="21238">
    <iact:property name="dataType"/>
    <iact:actionData xml:id="d4">
      <inkml:trace xmlns:inkml="http://www.w3.org/2003/InkML" xml:id="stk4" contextRef="#ctx0" brushRef="#br1">13530 11259 288 0,'0'0'12'1,"0"0"4"-1,-4-4-16 0,0 1 0 0,4-4 0 0,0 0 0 0,0 3 197 0,0-3 37 0,0 0 7 0,0 0 2 0,0 7-192 0,4-6-39 48,-4-1-12-47,0-4 8-1,0 4-18 0,4-3-3 0,-4 3-1 0,0-4 0 1,4 4 14 0,-4-3 0-1,-4 3 0 0,4 0 0 0,0 0 53 0,0 0 7 0,0 0 2 0,-4 0 0 56,0 0 2-56,4 0 1 0,-4 0 0 0,4 4 0 1,-4-4-45-1,0 3-10 0,0-3-2 0,-4 4 0 0,4-4-8 0,-3 3 0 0,3 1 0 0,-4 3 8 0,0-7-8 0,4 7 0 60,-8-4 0-60,4 4 0 0,1 0 0 0,-1 0 8 0,-4 0-8 1,0 4 8-1,0-1 8 1,1 1 0 0,3 3 1-1,-8 0 0 0,1 0-1 0,3 0 0 0,0 0 0 0,0 0 0 0,1 3-16 0,3-3 0 0,-4 3 8 1,0 1-8 53,0-4 10-54,1 3-2 0,-1 1 0 0,0-1 0 0,0 1-22 0,-3-1-5 0,3 1-1 0,0-1 0 0,4 1 20 0,-3 2-10 0,3-2 10 0,-4-1-8 0,4 1 8 0,-4 3 0 44,8-4 0-44,-3 8 0 1,-1-4 0-1,0 6 0 0,0-2 0 0,4-1 0 0,-4 8 0 0,1-1 0 0,3-3 0 0,-4 3 0 0,4 4 0 0,-4 0 0 46,4-3 0-46,-4-1 0 0,0 0 0 0,4-3 0 0,-3 0 0 0,3 0-8 0,-4 0 8 0,0-4 0 0,4 1 0 1,-4 3 0-1,0-4 0 0,1 1 8 3,-5-1-8-3,4 0 11 45,0 4 2-45,-4-3 1 0,5-1 0 0,-5 4 0 1,0 0-3-1,0-4-1 0,1 4 0 0,-1 0 0 0,0 4 6 0,4-5 2 0,0-2 0 0,1 3 0 108,3 3 2-106,0 1 0-2,0-1 0 0,0 0 0 0,4 1 2 0,4-4 1 0,-4 3 0 0,0 0 0 2,4 1-32-1,4-4-7 0,-5 3 0-1,1-3-1 0,4 3 9 0,0 1 8 0,0 3-12 0,-4 0 12 0,4-1-8 1,3 1 8-1,-3 0 0 0,4 4 0 0,0-5 0 0,0 5 0 0,3-1 0 0,1-3 0 0,3 0 0 0,1 0 0 0,0-7 0 1,3 3 0-1,5-3 0 0,-1 0 0 5,0-4 0-3,5 1 0 4,-1-4 0-5,1 0 0 7,-5-4 0-6,0 1 0 11,5-4 0-12,3-4 0-1,-4 4 0 1,1-4 0 5,-1-3 9-5,-3-3-9 2,3-1 8 2,-4 1-8 0,5-4 17-5,-5-3-1 166,4-1-1-166,-3-6 0 0,3-1 2 1,1 1 1-1,-1-8 0 0,0 1 0 1,1-4-6-1,-1-3-2 2,-4 3 0-2,9-7 0 1,-9 0-2 0,8-3-8-1,-7 0 12 1,-1 3-4 0,-3-4-8-1,-5 1 0 0,5 3 0 0,-8-7 8 0,-5 4-8 0,1-4 0 0,-4-3 0 0,0-4 0 0,-4-3 12 1,-4 3 0-1,4-3 0 0,-4 3 0 0,-4 0 4 0,4-3 2 1,0-4 0-1,-4 4 0 1,0-7-7 0,0 3-2 0,0-3 0 0,-4 0 0 0,0 6-9-1,1 5 0 0,-1-5 0 1,0 11 0-1,-4-3 0 0,-4 7 0 0,1 0 0 0,-5 3-11 0,1 3 11 0,-5 4-10 0,1-3 10 0,-1 3-10 5,0 4 10-3,1 3 8-2,-4 0-8 0,3 4 11 9,-3 3-11-4,3 0 0-4,1 0 0-1,-1 3 0 12,1 1-13-6,-1-4 1-5,4 3 1 0,5 4 0 0,-5-3-5 0,4 3-2 5,1 4 0-3,-1-4 0 141,4 0-38-142,1 3-7-2,-1 4-1 0</inkml:trace>
    </iact:actionData>
  </iact:action>
  <iact:action type="add" startTime="23357">
    <iact:property name="dataType"/>
    <iact:actionData xml:id="d5">
      <inkml:trace xmlns:inkml="http://www.w3.org/2003/InkML" xml:id="stk5" contextRef="#ctx0" brushRef="#br1">5711 15907 345 0,'0'0'31'1,"0"0"-31"-1,0 0 0 0,0 0 0 0,0 0 193 0,0 0 33 0,0 0 6 0,0 0 2 0,0 0-154 0,0-7-32 46,4 0-5-46,-1 4-2 0,5-4-33 0,-8 0-8 1,0 3 0-1,8-3 0 1,0 0 12-1,-4 0 0 0,-8 4 0 0,4-4 0 0,12 0 21 0,-8 0 5 0,-8 0 1 1,4 0 0 56,0 0 1-56,4 0 0-1,0 4 0 0,-4 3 0 0,-4-7 1 0,4 7 1 1,0 0 0 0,0 0 0-1,-8-4 7 1,8 4 2-1,0 0 0 0,0 0 0 0,0 0-17 0,0 0-3 1,0 0-1 0,0 0 0 72,0 0-11-73,0 0-3 0,0 0 0 0,0 0 0 0,8-3 7 0,-8 3 1 0,0 0 0 0,0 0 0 1,0 0 5-1,0 0 2 0,0 0 0 0,0 0 0 0,0 0-9 0,0 0-2 0,11 7 0 0,-11-7 0 0,0 0-4 0,0 0-2 0,8 7 0 0,0 0 0 63,-8-7-1-63,0 0 0 0,8 10 0 0,4-3 0 0,-4-4-3 0,3 4-1 0,-3-3 0 0,4-1 0 0,4 1 4 0,-5-1 1 0,-11-3 0 0,8 4 0 0,8-4 2 1,-4 3 1-1,-12-3 0 0,7 0 0 3,5 4-4-3,0-4-1 46,4 0 0-46,-5 0 0 0,-11 0-4 0,16 0-8 1,8 0 11-1,-9 0-11 0,-15 0 8 0,12 0-8 0,4 0 0 0,3 0 0 0,1-4 0 0,-4 4 0 4,3 0 0-3,5 0 0 59,-1 0 0-60,1 0 0 0,-9 0 0 0,5 0 0 0,3 0 0 0,-3 0 0 1,-4 0-15-1,-1-3 5 0,5 3 10 0,0 0 12 0,-5 0-2 0,1 0-1 0,-4 0-9 0,-1 0-14 1,9 3 3-1,-4-3 1 59,-8 4 10-59,3-4 0 0,9 0-9 0,0 3 9 0,-9 1 0 0,1-1-11 0,4-3 11 0,7 4-8 1,1-4 8-1,-5 3 0 0,-3 1 0 0,8-4-8 0,3 3 8 0,-3-3 0 0,-13 4 0 0,9-1 0 46,7-6 0-46,-7 3 14 0,-4 0-2 0,3 0 0 1,-3 0-12-1,3 0 0 2,1 0 0-2,0 0 0 0,-5 0-23 2,5 3-7-2,0-3-2 0,-5 4 0 0,1-4 32 0,0 3 0 47,3 1 0-46,-7-4 0-1,4 3-9 0,-1 1 9 0,-3-1-8 0,4 1 8 0,-1-4-8 0,-3 3 8 0,0-3-8 0,0 0 8 0,3 0-12 0,-3 0 2 49,-4 0 1-48,0 0 0-1,-8 0-3 0,8 0-1 0,-8 0 0 0,0 0 0 0,0 0-3 0,7 0-1 0,-7 0 0 0,0 0 0 0,0 0 6 0,0 0 2 0,0 0 0 0,0 0 0 47,0 0 9-47,-3-7-12 1,-9 4 12-1,4-1-12 0,-4 4 12 0,0-3 0 0,-3 3 0 0,-1 0-8 0,0 0 8 0,1 0 0 0,-5 0 0 0,-3 0 0 3,3 0 0-3,-4 0 9 53,1 0-9-53,-4 0 0 0,-1-4 11 0,5 4-11 1,-1-3 10-1,-7-1-10 0,-5 1 8 1,5-1-8-1,11 1 0 0,-3-1 9 0,-12 1-9 0,7-1 0 0,1 1 0 0,-1-1 0 45,5 1 0-45,-1-1 0 0,-3 1 0 0,-1-1 0 0,9 1 0 0,-5-1 0 0,-3 4 0 0,-1-3 8 0,9 3-8 1,-5 0 10-1,-3 0-10 0,0 0 10 44,-1-4-10-43,-3 4 10-1,7-3-10 0,-3 3 10 0,-9 0-10 0,9 0 0 0,7 0 0 0,-7 0 0 0,-4 3 0 0,3-3 0 0,9 0 0 0,3 0 0 47,-4 0 0-47,1 0 0 0,3 0-9 0,4 0 9 0,-3 4 0 0,3-4 0 0,-8 0 0 0,5 0 0 1,-1 0 0-1,4 0 0 1,-3 0 0-1,-1 0 0 1,0 0 0-1,0 3 8 46,5-3-8-46,-1 0 0 0,-12 0 16 0,9 4-4 0,7-4 0 0,0 0 0 1,-8 0-12-1,5 0 0 0,3 0-9 0,4 0 9 0,-4 0 0 0,0 0 0 45,0 0 0-44,8 0 0-1,0 0 0 0,0 0 8 0,0 0-8 0,0 0 0 0,0 0 0 0,12 3 0 0,-12-3 0 0,0 0 0 0,16 4 0 0,0-4 0 45,-5 0 0-45,1 3-9 0,-12-3 9 0,16 4 0 0,3-4 0 0,-3 3 0 0,0-3 0 0,3 0 0 0,13 4 0 0,-5-4 0 0,-3 0 0 1,3 0-10 3,4 0 10-4,9 0 0 52,-1 0-12-52,4 0 4 1,-8 0 8-1,8 0-13 0,8-4 13 0,-4 4 0 0,-12-3 0 0,9 3-9 0,3 0 9 0,-4-4 0 0,0 1 0 0,0 3 0 0,4-4 0 0,4 1 0 47,4-1 0-47,-4 1 0 0,0 3 0 0,-4 0 0 0,4 0 0 0,0 0 0 1,-4 0 0-1,0 0 0 0,-4 0 0 0,0 0 0 0,-4 0 0 0,0 0 0 44,1 3 0-44,-1-3-12 0,0 4 12 0,-4-1-12 0,0-3 12 0,-3 4-12 0,-5-4 2 0,1 0 0 1,-5 0 0-1,1 3 0 45,-5-3-13-44,1 4-2 0,-4-4-1-1,-5 0 0 0,1 0-21 0,0 0-4 0,-4 3-1 0,-8-3 0 1,8 0-37-1,-8 0-8 0,0 0-2 0</inkml:trace>
    </iact:actionData>
  </iact:action>
  <iact:action type="add" startTime="26869">
    <iact:property name="dataType"/>
    <iact:actionData xml:id="d6">
      <inkml:trace xmlns:inkml="http://www.w3.org/2003/InkML" xml:id="stk6" contextRef="#ctx0" brushRef="#br1">10429 15935 403 0,'0'0'36'0,"0"0"-36"0,0 0 0 0,-7 3 0 1,-1-3 153-1,8 0 24 0,-4 0 5 0,4 0 1 0,0 0-99 0,0 0-19 46,-8 0-4-46,8 0-1 1,0 0-25-1,0 0-6 0,0 0-1 0,-4-7 0 0,4 0-16 0,4-3-3 0,0 3-1 0,0 0 0 0,0 0 13 0,-4 7 3 4,8-7 0-4,-4 4 0 60,-4 3 4-60,11-7 2 0,-3 3 0 0,0-3 0 1,0 4 1-1,-8 3 0 0,12-4 0 0,-5 4 0 1,5-3 2-1,-4 3 1 0,0 0 0 0,4 0 0 0,-5 3-10 0,1 1-1 0,4-1-1 1,0-3 0 59,-4 0 7-60,3 4 2 0,-3-1 0 0,4-3 0 0,4 4-13 0,-5-4-2 0,5 0-1 0,4 3 0 0,-9-3-3 1,9 4-1-1,-4-4 0 0,3 0 0 0,1 3-11 0,3-3 10 0,5 4-10 0,-5-1 10 50,5-3-10-49,-1 4 10-1,-3-1-10 0,-1 1 10 0,9-1-10 0,-5 1 0 0,1-1 0 0,-1 1 0 0,0-1 0 0,-3 4 0 0,3-4 8 1,1 4-8-1,-1-3 0 0,-3-1 0 66,3 1 0-65,1-1 8-1,3 1-8 0,4-4 8 0,1 3-8 0,3-3 8 0,-4 0 10 0,0 4 2 0,4-1 0 0,1-3 0 0,-5 4-30 1,4-1-6-1,-4 1 0 0,1-4-1 0,-1 7 17 0,0-4 0 0,0 1 8 0,5-1-8 48,-1 4 8-47,4 0-8-1,-4-3 0 0,0 3 0 0,-3 0 12 0,7-4-3 0,-4 4-1 0,4-4 0 0,-4 1-8 0,0-1 0 0,5 1 0 0,-9-1-11 1,0 1 11-1,-4-1 0 46,9 4 0-46,-5-3 0 0,4-1 0 0,-4 1 0 0,5-1 0 0,7 1 0 1,-8-4 0-1,4 3 0 0,-4 1 0 0,0-4 0 0,1 3 8 0,-1-3-8 3,-4 0 8-2,4 4-8 45,0-4 9-46,1 3-9 0,3 1 12 0,0-4-12 0,0 3 0 0,0-3 0 1,0 0 0-1,0 0 0 0,0 4 0 0,0-4 0 0,1 0-10 0,-5 3 10 46,0 1 0-46,-4-1 0 0,1-3 0 0,-1 4 8 0,0-1-8 0,0 1 8 0,1 3-8 1,-1-4 8-1,0-6-8 0,0 3 0 0,1 0 0 0,-1 0 0 44,8 0 0-44,-4 0-12 1,0 0 4-1,5 0 8 0,-5-4-10 0,4 1 10 0,-8-1 0 0,4 4-9 0,4 0 9 0,-3 0 0 0,3-3 0 0,0 3 8 49,-4 0-8-49,0-4 0 0,4 4 0 0,-3 0 0 1,3 0-9-1,-4 0-3 0,0 0-1 0,0 0 0 0,-3-3 13 0,-1-4 0 0,4 7 0 0,0-7 0 0,0 3 0 0,1-3 0 45,3 0 0-44,0 0-9-1,-4 0 17 0,4 0 3 0,0 0 1 0,-4 0 0 0,1 0-12 0,-1 0 0 0,-4 4 0 0,0-4 0 1,1 4 0-1,-5-1 0 51,4 1 0-51,1 3 0 1,-5-4 0-1,4 1 15 0,0-1-1 0,1 4 0 0,-1-3-14 0,0 3 0 1,-3-4 0-1,3 1 0 0,0-1 0 0,0 4 11 0,-7-3-11 0,3 3 10 50,1-4-2-50,-5 1-8 0,0 3 12 0,1-4-4 0,-5 1-8 0,5 3 0 1,-1 0 0-1,1-4 0 0,-1 4 0 0,5-3 0 0,-1 3 0 0,0-4 0 0,1 4 0 0,-1 0 12 45,0 0-12-44,1 0 12-1,-1 0-12 0,0 0 12 0,1-3-12 0,-5 3 12 0,4-4-4 1,-3 4-8-1,-5 0 12 0,1-3-4 0,-1 3-8 0,5-4 0 48,-5 1 0-48,1 3 0 0,3 0 0 0,-3 0 0 0,7-4 0 0,-3 1 0 0,-1 3 0 1,1 0 0-1,3-4 0 0,-8 4 0 0,1 0 0 0,-1 0 0 0,5 0 0 0,-1-3 0 45,-7 3 0-44,0 0-17-1,-1 0 4 0,1-4 1 0,-1 4-12 0,-3 0-3 0,-4 0 0 0,3 0 0 3,-3 4-13-1,-4-4-4-2,4 0 0 0,-4 0 0 49,-8 0-18-49,0 0-4 0,0 0-1 0,0 0-514 0,0 0-103 0</inkml:trace>
    </iact:actionData>
  </iact:action>
  <iact:action type="add" startTime="29498">
    <iact:property name="dataType"/>
    <iact:actionData xml:id="d7">
      <inkml:trace xmlns:inkml="http://www.w3.org/2003/InkML" xml:id="stk7" contextRef="#ctx0" brushRef="#br1">1748 16938 1566 0,'0'0'34'1,"0"0"7"-1,0 0 2 0,0 0 1 0,0 0-35 0,0 0-9 2,0 0 0-1,0 0 0 46,4-6-21-47,8-5-7 0,0-6 0 0,3 6-1 0,-3-3 13 0,4-3 4 0,-5 3 0 0,5 0 0 0,8 0 12 0,-5 4 12 0,-3-1-3 1,4 1 0 44,-5 3 27-45,5 0 4 0,-1 7 2 0,1 0 0 0,0 0 7 0,3 0 2 0,-3 7 0 1,-1-4 0-1,5 1-33 0,-5-1-6 0,5 4-2 0,3 0 0 43,-3-3-10-43,3-1 8 0,1 1-8 0,3-4 8 0,0 3-8 0,5 0 12 1,-5 1-12-1,4-4 12 0,5 7-12 0,-1-7 12 0,-8 3-12 0,8 4 12 47,-3-3-12-47,-1 3 0 0,0 0 0 0,0-4 8 0,1 1-8 0,-1 3 0 0,-4-4 0 0,9 4 0 0,-1 0 0 0,-4-3 0 0,4 3 0 0,0 0 0 5,4-4 10-4,5 4 0 44,-1-7 0-45,-4 7 0 0,4-3 14 0,-4-1 2 0,0 0 1 0,4-3 0 1,-4 0-17-1,8-3-10 0,-4-4 12 0,4 0-12 0,4 7 12 0,-4-7-4 4,0 4 0-3,0-4-8 44,-4 3 10-45,0 1-10 0,0-8 8 0,0 4-8 0,-4 0 0 0,4 4 0 1,0-4 0-1,0 0 0 0,-4 3 0 0,4 1 0 0,4 3 8 0,-4-4-8 43,0 4 0-43,-4 4 0 0,0-4 0 0,1 3 0 1,-1-3 0-1,0 0 0 0,-4 0 0 0,4 0 0 0,0 0 0 0,4 0 0 0,0 0 0 0,-4 0 0 52,4-3 0-51,-3 3 0-1,3 0 0 0,-4 0 0 0,-4 0 0 0,0-4 0 0,-4 4 0 1,5-3 0-1,3-1 0 0,0 1 0 0,-8 3 0 0,8 0 0 0,4 0 0 0,-4 0 0 52,-7 0 0-52,3 0 0 0,0 0 0 0,0 0 0 1,-4 0 0-1,1 3 0 0,-9-3 0 0,1 4 0 0,7-4 0 0,-4-4 0 0,-3 4 0 0,3-3 0 0,8 3 0 0,-4-4 0 5,-3 1 0-5,-1 3 8 47,0 0-8-47,5 0 8 0,7 0-8 0,-4 0 12 0,-12 3-12 0,9 1 12 0,3-4-12 0,-4 3 10 0,-3 1-10 0,-1-1 10 0,0-3-10 1,-3 4 0 44,-1-4 0-45,1 0 8 0,-5 3-8 0,8-3 8 0,5 0-8 0,-5 0 8 1,-7 0-8-1,3 4 10 0,12-1-10 0,0 1 10 0,-3-1 10 0,-5 1 1 3,8 3 1-2,-3-4 0 46,-1-3-22-47,0 4-16 0,-4-1 2 1,1-3 1-1,-1 4 13 0,-3-1 0 0,-1 1 0 0,0-1 0 1,1 1 0-1,-1-4 0 0,1 0 0 0,-5 0 0 46,5 0 0-46,-5 0 0 0,5 0 0 1,-1 0 0-1,-3 0 0 0,3 0 0 0,-3 0 0 0,-1-4 0 0,1 1 12 0,-1 3 0 0,-7 0-1 1,-1-4 0 42,5 4-37-43,0-3-7 1,-5-1-2-1,1 4 0 0,-4-3-15 0,3 3-3 0,-3-4-1 0,0 4 0 0,0 0-154 0,-4 0-32 0,7-3-5 46,-3 3-369-46</inkml:trace>
    </iact:actionData>
  </iact:action>
  <iact:action type="add" startTime="41769">
    <iact:property name="dataType"/>
    <iact:actionData xml:id="d8">
      <inkml:trace xmlns:inkml="http://www.w3.org/2003/InkML" xml:id="stk8" contextRef="#ctx0" brushRef="#br1">4123 6760 1321 0,'0'0'58'2,"-8"0"13"-2,8 0-57 0,0 0-14 0,0 0 0 0,-3-3 0 54,-5-4 10-53,4 0-1-1,4 7 0 0,0 0 0 0,0 0-34 0,-4-7-7 0,4 7-2 0,-4-7 0 0,4 0 18 1,0 7 3-1,0 0 1 1,0-10 0 0,0-4 24-1,0 3 6 1,0 11 1-1,4-7 0 45,-4 7 9-45,0 0 3 0,0 0 0 0,4-7 0 1,-4 7 21-1,8-7 4 0,-4 0 0 0,-4 7 1 0,0 0-13 0,3-7-2 0,-3 7-1 0,8-3 0 46,-8 3-12-46,8-4-2 0,4-3-1 0,-4 4 0 0,-4-1-8 1,3-3-2-1,1 0 0 0,0 4 0 0,-4-1 6 0,8 1 1 0,-8 0 0 0,4-4 0 52,-8 7 6-52,4-4 2 0,3 1 0 0,1-1 0 0,-8 4-8 0,8-3-2 1,0-1 0-1,0 1 0 0,0 3-12 0,-8 0-9 0,7-7 12 0,1 7-12 0,0-4 13 0,0 1-4 4,4-1-1-4,-8 4 0 46,-4 0 2-46,11-7 0 0,5 4 0 0,-4-1 0 0,3 1 3 1,1-1 1-1,0 1 0 0,-1-4 0 0,1 3 0 0,0 1 0 0,0 3 0 0,-1-4 0 45,1 4 0-45,0-3 0 0,-1 3 0 0,1 3 0 0,0-3-14 0,-1 4 11 1,1-4-11-1,4 3 10 0,-1-3-10 0,-3 0 0 0,3 0 0 0,1 4 0 43,-4-4 0-43,3 0 0 0,5 0 0 0,-1 0 0 1,-3 0 0-1,3 0 0 0,1 0 0 0,3-4 0 1,-3 4 0-1,-1 0 0 0,1 0 0 0,-1 0 0 4,-3 0 8-3,0 4-8 45,3 3 8-45,-3-4-8-1,-1 1 9 0,1-4-9 0,0 3 10 0,-5 4-10 0,5-3 0 0,-5-1 8 0,5 1-8 0,-4 3 0 0,3-7 0 0,1 7 0 42,-4-4 0-41,3 4 0-1,5-7 0 0,-5 0 0 0,-3 0 8 0,8 4-8 0,-1-1 12 0,4-3 0 0,-3 4 0 0,-8-1 0 0,-5-3-12 0,5 0 0 49,12 0 0-47,-9 4 0-1,-3-4 0-1,3 0 0 0,9 3 0 0,-5 0 0 0,-3-3 0 0,0 7 11 0,3-3-2 0,-3-1 0 1,3 1-9-1,-3-1 0 0,-5 1 0 0,9-1 0 44,-4 4 0-44,-1 0 0 0,1-3 0 0,-1 3 0 0,1-7 0 0,3 3 0 1,-3 1 0-1,0-1 0 0,3-3 0 0,1 4 0 0,3-4 0 0,-3 0 0 45,-5 0 0-45,5 0 0 0,7-4 9 0,-3 4-9 0,-9-3 0 0,9 3 8 0,-1 0-8 0,4-4 0 0,-3 4 0 0,-5 0 9 0,1 0-9 0,-1 0 0 45,9 0 11-44,-13 4-11-1,5-4 10 0,-1 0-10 0,5 0 0 0,-9 0 8 0,1 3-8 0,0-3 0 0,7 4 0 0,0-1 0 0,1-3 0 0,-5 0 0 44,-11 0 0-44,12 0 0 0,7-7 8 0,0 7-8 0,-7-3 0 0,-1 3 0 0,9 0 0 0,-1 0 0 0,-3-4 0 1,-1 4 0-1,-4 0 0 0,5 0 0 44,-5 0 0-43,5 0 0-1,-5 0 0 0,5 0 0 0,-5 4 0 0,1-1 14 0,3 1-4 1,1-1-1-1,-1 1-9 0,1-1 0 0,-1 1 0 0,0-1 0 52,1 1 0-52,-1-1 0 0,5-3 0 0,-1 0 0 0,0 0 0 0,1 0 0 1,-5 0 0-1,5 0 0 0,-5-3 0 0,0 3 0 0,1-7 0 0,-5 3 0 0,5 4 0 0,-1 0 0 4,1 0 0-3,-1 0 0 46,1-3 9-46,3 3-9-1,4 0 10 0,0 0-10 0,-7 0 12 0,3 0-4 1,5 3-8-1,-1 1 12 0,-4-1-12 0,1-3 0 0,-5 4 0 0,4-1 0 58,1 1 0-58,-1-1 0 0,0 1 0 0,-3-1 0 0,3 4 0 0,4-7 0 1,1 3 0-1,-1-6 0 0,4 3-9 0,0 0-2 0,1-3 0 0,-1-1 0 0,-4 1 11 0,0 3 0 0,4 0 0 0,-3-4 0 3,-1 4 24-2,0-3 6 44,-3 3 2-45,3 0 0 0,-4 3-32 0,1 1 0 0,3 3 0 0,0-1 0 1,0 1 0-1,-3 0 0 0,-1-3 0 0,4-1 0 0,1 4 0 0,-1-3 0 45,4-1 0-45,-4 1 0 0,1 3 0 0,-1-4 0 0,0 1 0 0,-3-1 0 0,-5-3 12 0,8 0-3 0,-3-3-1 0,-1-1 0 0,4 4-8 1,5-3 0 2,-5-4 0-2,0 7 0 45,0-4 10-45,1 1 0-1,-1 3 0 0,0 0 0 0,4-4-10 0,1 4 12 0,-9 0-12 0,4 0 12 0,0-3-4 0,-3-1 0 0,-1 4 0 1,1-3 0 43,-1-1-8-44,0 1 0 1,1-1 0-1,-1 4 0 0,0-7 0 0,5 1 0 0,-1 2 0 0,0-3 0 0,0 4 0 0,1-4 0 0,-1 3 11 0,0-3-11 44,-3 0 0-44,3 4 0 1,-4-4 0-1,-3 0 0 0,3 0 0 0,0 0 8 0,1 3-8 0,3 1 0 0,-4-4 0 1,9 3 11-1,-5 1-11 0,4-1 10 50,-4-3-10-50,1 0 0 0,3 1 0 0,0 2 0 0,-4 1 0 0,0-1 0 0,1 4 0 0,-5-3 8 0,0-1-8 0,1 4 0 0,-5-3 9 0,5 3-9 0,-5-4 0 1,0 4 8 43,5-3-8-43,-1 3 0-1,-3 0 0 0,7 0 8 0,-8 0-8 0,5 0 0 0,-1-4 0 0,0 4 0 0,1-3 0 0,3 3 0 0,-8 0 0 0,5 0 8 45,-9-4-8-45,5 4 0 0,-5-3 10 0,-3 3-2 0,3-4-8 0,-7 4 12 1,4 0-12-1,-5 0 0 0,1 0 8 0,0 0-8 0,-5 0 0 0,5 0 0 61,-4 0 8-60,0 0-8-1,-1 0 0 0,1-3 0 0,0-1 8 0,4 4-8 1,-5 0 0 0,1-3 0-1,4 3 0 1,-4 0 0-1,-1-4 0 0,1 4 9 0,0-3-9 0,0 3 8 0,-1 0-8 0,1 0 0 1,-12 0 0-1,12 0 0 59,-12 0 0-59,12-4 0 0,-5 4 0 0,-7 0 0 1,0 0 0-1,0 0 0 0,0 0 8 0,0 0-8 0,0 0 0 0,0 0 0 0,0 0 0 0,0 0 0 0,0 0 0 0,12-3 0 0,-12 3 0 0,0 0 0 43,8 3 0-42,-8-3 0-1,0 0 0 0,0 0 0 0,0 0-14 0,0 0-5 0,0 0-1 0,0 0 0 39,0 0-4-38,0 0-2-1,0 0 0 0,0 0 0 0,0 0-27 0,0 0-6 0,-8 7-1 0,0 0 0 0,-7-3-111 0,-5 3-22 0,4 0-5 0</inkml:trace>
    </iact:actionData>
  </iact:action>
  <iact:action type="add" startTime="44677">
    <iact:property name="dataType"/>
    <iact:actionData xml:id="d9">
      <inkml:trace xmlns:inkml="http://www.w3.org/2003/InkML" xml:id="stk9" contextRef="#ctx0" brushRef="#br1">13937 6677 115 0,'0'0'0'1,"0"0"10"-1,0 0-10 0,0 0 0 0,-8-4 0 0,1 1 0 0,-1 3 159 0,0-4 29 4,8 4 7-4,-8-3 1 48,8 3-126-48,-8 0-25 0,0 0-5 1,8 0 0-1,-4-4 7 0,1 1 1 0,-1-1 1 0,-4 4 0 0,0-3 5 0,4 6 1 0,-4-3 0 0,-4 4 0 3,5-4 7-2,-5 3 2 60,4 1 0-60,0-1 0-1,-7 1-44 0,3-1-8 0,4 4-1 0,-4-3-1 0,4-1 7 0,-3 1 2 0,3-4 0 0,0 3 0 0,0 1 10 0,-4-1 3 0,4 1 0 1,1-4 0-1,-1 7-15 0,0-7-2 4,-4 0-1-4,4 0 0 50,0 0-5-50,1 0-1 1,-5 3 0-1,4-3 0 0,0-3-8 0,0 3 12 1,1-4-12 0,-5 4 12-1,4-3-12 0,-4-1 8 0,0 1-8 0,5-1 8 0,-5 1 8 1,4-1 2 48,0 4 0-48,-4-3 0-1,5-1 5 0,-1 1 1 0,-4-4 0 0,0 3 0 0,4 1-13 1,-3-1-3-1,3-3 0 0,-4 4 0 0,4-1-8 0,0 1 0 0,0-4 0 0,1 3 0 49,-1 1 18-49,0 3-2 0,0-4 0 0,0 1 0 0,0-1-4 0,5 1-2 1,3 3 0-1,-8-4 0 0,0 1 10 0,0 0 1 0,8 3 1 0,0 0 0 48,0 0-11-48,0 0-3 0,0 0 0 0,0 0 0 0,0 0-8 0,0 0 0 1,0 0 0-1,0 0 0 0,0 0 0 0,8 0 0 0,0-4 0 0,0 4 0 0,-1-3 8 0,5 3-8 47,0-4 12-46,0 4-4-1,-1 0-8 0,1 0 10 0,4 0-10 0,-4 0 10 0,3-3-2 0,1-1-8 0,0 4 12 0,-1-3-4 0,1 3-8 0,0-4 10 47,-1 4-10-46,1-3 10-1,0 3-2 0,3 0-8 0,-3-4 12 1,0 4-4-1,-1-3-8 0,5 3 12 0,-4 0-12 0,-1-4 12 0,1 1-12 0,4-1 8 0,-1 4-8 1,5 0 8 58,-1 0-8-58,-3 0 8-1,-1-3-8 0,5-1 8 0,-5 4-8 0,9 0 0 0,-5 0 0 0,1 0 8 0,-1 0 1 0,5-3 0 0,-8-1 0 0,7 1 0 0,-4 3-9 0,1-4 12 0,-1 1-12 0,1 3 12 45,-4-4-4-45,3 1 0 0,1-1 0 0,-5 4 0 0,5-3-8 0,-5 3 12 0,5-4-12 0,-5 4 12 0,1 0-12 1,4 4 0-1,-1-1 9 0,-3-3-9 45,3 0 0-44,-3 4 0-1,3-4 0 0,-3 3 0 0,0 1 0 0,-1-1 0 0,5 1 0 0,-5-4 0 0,-3 3 0 0,7-3 0 0,-3 0 0 0,0 4 0 3,-5-1 0-2,5-3 0 45,-4 0 0-46,3 4 0 0,-3-4 0 0,3 3 0 0,1-3 0 0,-4 0 8 1,3 0-8-1,1 4 0 0,-1-1 0 0,1 1 8 0,-4-4-8 0,3 3 0 47,5 1 0-47,-1-1 0 0,1 1 0 0,-4-1 0 0,3 1 0 0,1-1 0 1,-5 1 0 0,5 3 0-1,-1-4 0 0,5 0-8 0,-5 1 8 1,-3-1 0-1,3-3-9 0,1 4 9 47,-5 3-8-47,5 0 8 0,-1-4-10 0,-3 1 10 0,0-1-8 0,-1 4 8 1,1 0 0-1,-1 0-9 0,5-3 9 0,-1-1 0 0,-3 4 0 0,4 0 0 43,-5-3 0-43,5 3 0 0,3 0 0 0,-3 0-8 1,-1-4 8-1,1 4 0 0,-5-4 0 0,5 4 0 0,-5-7 0 0,5 4 0 0,-1-1 0 0,1-3 0 47,-1 0 0-46,-3 4 0-1,0-1 0 0,3 1 0 0,-3-1 0 0,-1 1 0 0,-3-4 0 0,4 3 0 0,-5 1 0 0,5-4 0 0,-5 0 0 0,1 3 0 4,0 1 0-4,0-1 0 55,-1 1 0-54,5-1 0-1,-5-6 0 0,1 3 0 0,4 0 0 0,-1 3 0 0,1 1 0 0,0-4 0 0,-1 0 0 0,5 0 0 0,-1 0 8 0,-3-4-8 0,-1 4 8 0,1 0-8 3,0 0 0-2,3 0 0 45,-3 0 0-46,3-3 0 0,-3 3 0 0,3-4 0 0,-3 4 0 0,-1 0 0 1,1-3 0-1,0-1 0 0,-5 1 0 0,1-1 0 0,0 4 0 0,3 0 0 46,-3 0 0-46,0-3 0 0,-5-1 0 0,5 1 0 0,4-1 0 0,-5 4 0 0,1-3 0 0,0-1 0 0,3 4 0 0,1 0 0 1,3 0 0-1,-3 0 0 3,4-3 0-3,-5 3 0 46,1-4 0-46,3 1 0 0,-7-1 0 0,4 1 0 1,3 3 0-1,1-3 0 0,-1 3 0 0,-3 0-8 0,-1 0 8 0,1-4 0 0,-1 4 0 0,1 0 0 50,0 0 0-50,-1 0 0 0,-3 0 0 0,4 0 0 1,-1 0 0-1,-3 0 0 0,3 0 0 0,-3 0 0 0,4 0 0 0,-5 0 0 0,5 0 0 0,-4 0 0 0,7 0 0 0,-3 0 0 51,-1 0 0-50,5 0 0-1,-1 0 0 0,1 0 0 0,-5 0 0 0,5 0 0 0,0 0 0 1,-1-3 0-1,1 3 0 0,3 0 0 0,-7-4 0 0,3 4 0 0,1 4 0 0,-5-4 0 49,1-4 0-49,-1 1 0 0,5 3 0 0,-8 0 0 0,3 0 0 0,1 0 0 1,-5-4 0-1,5 4 0 1,-4 0 0 0,3 0 0-1,5 0 0 0,-8 0 0 0,-1 0 0 1,5-3 0 50,-1 3 0-50,5 0 0-1,-4 0 0 0,3-4 0 0,1 4 0 0,-1 0 0 1,4-3 0-1,1 3 0 0,-12-4 0 0,3 4 0 0,9 0 0 0,-5-3 0 0,-3 3 0 0,3-4 0 46,-3 4 0-46,-1 0 0 0,-3 4 0 0,0-4 0 0,0-4 0 0,-1 4 0 0,5 0 0 0,-1 0 0 0,-7 0 0 0,4 0 0 0,3 0 0 0,1 0 0 45,-4 0 0-45,3 0 0 1,-3 4 0-1,7-4 0 0,-3 0 0 0,4 3 0 0,-5-3 0 0,1 4 0 0,7-4 0 0,-3 3 0 0,-9 1 0 0,5-1 0 4,4-6 0-3,-1 3 0 46,1 3 0-47,-5 1-8 0,-3-4 8 0,-1 3 0 0,5-3 0 0,0 0 0 1,-5 0 0-1,1 4 0 0,4-1 0 0,-5 1 0 0,1-4 0 0,0 0 0 45,-1 0 0-45,1 0 0 0,4 0 0 0,-5 3 0 0,-3-3 0 0,4 0 0 1,3 0 0 0,1 0 0-1,-8 0 0 0,3 3 0 1,5-3 0-1,0 0 0 0,-9 0 0 0,1 0 0 47,4 0 0-46,-1 4 0-1,1-1 0 0,0-3 0 0,-4 0 0 0,-1 0 0 0,9 0 0 0,-4 0 0 0,-5 0 0 0,1 0 0 0,8 0 0 0,-1 0 0 45,-3-3 0-45,4 3 0 0,-5 0 0 0,1 0 0 0,4-4 0 1,-5 4 0-1,1 0 0 0,0 0 0 0,3 4 0 0,-3-1 0 0,-4-3 0 0,-1 0 0 4,1-3 0-3,0 3 0 44,0 0 0-44,-1 0 0-1,-3 3 0 0,4-3 0 0,0 0 0 0,-4 0 0 0,3 4 0 0,-3-1 0 0,4-3 0 0,-4 0 0 1,4 4 0-1,-1-4 0 44,-3 0 0-44,0 0 0 1,4 0 0-1,-1 0 0 0,5-4 0 0,-4 8 0 0,0-1 0 0,-1-3 0 0,1 0 0 0,4 0 0 1,-4 0 0-1,-1 0 0 44,5 0 0-44,-4 0 0 0,0 0 0 0,3 0 0 0,-3 0 0 0,0 4 0 0,0-4 0 0,-1 0 8 0,1-4-8 0,0 8 0 0,0-1 0 0,-1-3 0 4,1 0 0-4,0-3 0 47,0 3 0-47,-1-4 0 0,1 4 0 0,0 4 0 0,-4-4 9 0,3 0-9 0,1 0 12 0,0 0-12 0,-12 0 0 0,12 0 0 0,-1 0 0 0,5 0 0 46,-8-4 0-45,4 4 0-1,0 0 0 0,-1 0 0 0,-3 0 0 0,4 0 0 0,0-3 0 0,-5 6 0 0,5-3 0 0,-4-3 0 0,4-1 0 0,-4 4 0 52,3 0 0-52,1 0 0 0,0 0 0 0,0 0 0 0,-1-3 0 0,1 3 0 0,4 0 0 0,-4 0 0 1,3-4 0-1,5 4 0 0,0-3 0 0,-5 3 0 0,1 3 0 0,0-3 0 3,-1 0 0-2,-3 0 0 43,8 0 0-44,-5-3 0 0,5-1-9 0,-1 4 9 0,1 0 0 0,0-3 0 1,-1 3 0-1,1-3 0 0,-1 3 0 0,1 0 0 0,-4 0 9 0,-1 0-9 46,5 3 0-46,0-3 0 0,-5 0 0 0,5 0 0 0,-4 0 0 0,3 0 0 0,1 3 0 0,-1 1 0 0,1-1 0 0,3 1 0 0,1-1 0 0,-1-3 0 47,9 4 0-47,-5-4 0 0,1 3 0 0,-1-3 0 0,1 4 0 0,3-4 0 1,0 0-9-1,1 0 9 0,-1 3 0 0,-4 1 0 0,5-4 0 0,-5 0 0 3,1 3 0-2,-1-3 0 46,0 4 9-47,1-1-9 0,-1 1 0 0,5-4 0 0,-1 0 0 0,0 0 0 0,9 3 0 0,-9 1 0 0,4-4 0 0,1 0 0 0,3 0 0 0,0 0 0 104,-4 0 0-104,4 3-9 2,-7-3 9-2,3 0 0 0,-8 4 10 0,1-1-10 0,3-3 0 0,-3 0 0 0,3 0 0 1,0 0 0-1,1 0 0 0,3 0 0 0,0-3 0 1,1 3 0 0,-1 3 0-1,-4-3 0 2,1 0-8-1,-1 4 8-1,0-4 0 0,1 0 0 0,-5 3 0 0,0 1 0 0,-3-4 0 1,0 3 0-1,-1 1 8 0,1-1-8 0,-1-3 0 0,1 0 0 0,-5 4-13 2,1-1 4 4,-1-3 9-2,1 4 0-3,3-4 0 0,-3 0 0 7,0 3 0-4,3-3 0-4,5 0 0 2,-9 4 0 7,1-4 0-6,-1 0-8-1,5 3 8 0,-4 0-8 5,-5-3-1-5,1 0 0 9,0 0 0-10,-1 0 0 167,-3 4-26-168,0-1-5 0,0-3 0 0,-5 0-1 0,-7 0-6 0,0 0-1 1,0 0 0-1,12 0 0 0,-12 0-95 0,0 0-19 0,0 0-4 0</inkml:trace>
    </iact:actionData>
  </iact:action>
  <iact:action type="add" startTime="48525">
    <iact:property name="dataType"/>
    <iact:actionData xml:id="d10">
      <inkml:trace xmlns:inkml="http://www.w3.org/2003/InkML" xml:id="stk10" contextRef="#ctx0" brushRef="#br1">6624 7516 57 0,'19'-7'0'1,"-19"7"0"-1,-11-6 0 0,3-1 0 0,8 7 0 0,0-7 0 49,-8 3 112-47,4-3 18-2,4 0 3 0,4 0 1 0,0 0-78 0,-8 0-16 1,0 0-4-1,4 7 0 0,8-3 4 0,-8 3 0 0,0 0 0 0,0 0 0 0,0 0 21 0,0 0 5 49,0 0 1-49,0-7 0 1,-8 0 5-1,8 7 0 1,12-7 1-1,-12 7 0 0,0 0-29 0,0 0-7 1,19 0-1-1,-7-4 0 0,-12 4-10 0,8-3-2 0,4-1-1 0,3-3 0 57,-3 7 18-57,4-3 4 0,-4-1 1 0,3 4 0 0,5-3-6 0,-4 0 0 1,-1-1-1-1,1 4 0 0,0 0-6 0,3 0-1 0,-7-3 0 0,4 3 0 0,-1 0-15 0,1 0-3 3,4 0-1-3,-5 0 0 40,1 0-2-40,0 0-1 0,3 0 0 0,-3 0 0 0,4 3-10 0,-1-3 10 0,1 4-10 0,-1-1 10 0,5-3-10 0,-1 3 12 44,1 1-12-44,-1-1 12 1,5 1-12-1,-1-1 0 0,-3 4 9 0,-1-3-9 0,1-4 0 0,3 3 0 0,1 1 0 0,3-1 0 0,-4 4 0 0,1-3 8 4,-1-1-8-3,-3 1 0 46,3-1 0-47,-3 1 8 0,-1-1-8 0,5 1 0 0,-1-4 8 0,-3 3-8 1,3 1 8-1,4-4-8 0,1 3 0 0,-1 1 8 0,1-4-8 0,-1 3 0 44,-4-3 9-43,5 4-9-1,3-4 12 0,-4 3-12 0,-3 1 8 0,3-1-8 0,-3-3 0 0,-1 0 0 0,0 0 0 0,1 4 10 0,-1-4-10 0,1 0 8 51,-5 0 0-50,5 0-8-1,-1 0 12 0,4 0-4 1,1 3-8-1,-1-3 10 0,-3 0-10 0,-1 4 10 0,0-4 2 0,-3 0 1 0,7 3 0 0,-3-3 0 0,3 3-13 0,-3 1 0 58,-1-4 8-58,0 3-8 1,-3 1 0-1,-1-4-13 0,5 0 2 0,-5 0 1 0,1 0 10 0,-1 0 0 0,5 0 8 0,-5 0-8 0,1 0 8 0,-1 0-8 0,1-4 8 0,3 4-8 0,-3 0 12 1,-1 0-3 2,1 0 0-3,-1 0 0 42,5 0-9-42,-5 0 0 0,5 0 9 0,-1 4-9 0,1-4 10 0,-1 3-2 0,1-6-8 0,-5 3 12 1,5 0-12-1,-1 0 11 3,-4 0-11-2,5 3 10 52,-5-3-10-53,1 0 0 0,3 0 9 0,1 0-9 0,-5 0 0 0,5 0 8 1,-1 0-8-1,5 0 0 0,-1 0 0 0,-4 0 0 0,5 0 0 0,-1 0 0 0,0 4 0 0,1-1 0 43,3-3 0-42,-4 4 8-1,1-1-8 0,-1 1 0 0,0-1 0 0,1 1 8 0,-1-4-8 0,1 0 9 0,3 3-9 0,-4-3 10 0,4 4-10 0,1-4 0 45,3 0 0-44,-4 0 8-1,4 0-8 0,1 3 0 0,-1 1 0 0,0-1 8 0,-4-3-8 0,0 0 0 0,1 0 0 1,-5 0 0-1,4 0 0 0,-3 4 8 45,-1-4-8-45,0 0 0 0,5 0 8 0,-1 0-8 0,0 0 0 0,4 3 8 0,-3-3-8 0,-1 0 0 0,8-3 0 0,-4 3 8 0,1 0-8 0,-5 3 0 3,4-3 0-2,-4 0 0 46,1-3 0-47,-1 3 0 1,0-4 0-1,0 4 0 0,1-3 0 0,-1-1 0 0,4 1 0 0,0-1 8 0,-3 1-8 0,3-1 0 0,0 4 0 0,0-3 0 50,0 3 0-48,-3-4 0-2,3 4 0 0,-4 0 0 0,-4 0 0 0,5 0 0 0,-5-3 0 0,4-1 0 0,-3 1 0 0,3-1 0 0,4 1 0 1,-4 3 0-1,1 0 12 0,-1-4 0 45,0 1 0-45,4 3 0 0,-3 0-12 0,3 0-17 0,0 0 4 1,0 0 1-1,-3-4 12 0,-1 4 0 0,-4 0 0 1,1 0 0-1,3 0 0 1,-4 0 0-1,1 0 0 0,3 0 0 53,4 0 0-52,-4 0 16-1,1 4-3 0,3-4-1 0,-4 3-20 0,4-3-5 1,-4 4-1-1,1-1 0 0,-1-3 14 0,-4 0 0 0,1 0 0 0,-1 0 0 0,0 0 14 0,1 0-1 51,3-3 0-51,0 3 0 0,1 0-13 0,3-4-16 0,-4 1 3 1,4-1 1-1,-3 1 20 0,-1 0 5 0,4-1 1 0,-4 1 0 0,1 3-14 1,-1-4-15-1,0 4 3 0,-4-3 1 43,1 3 11-43,-5-7 0 0,5 3 0 0,-1 4 0 0,0-3 0 0,1-1 0 0,-1 4 0 0,0-3 0 0,1-1 0 0,-1 4 11 0,-3 0-3 1,3 0 0 42,4 0-8-42,-3 0-11-1,3 4 3 0,-4-4 0 0,4 0 8 0,-7 0 14 0,3 0-3 0,1 0-1 0,-5 0-10 0,0 3-11 0,1-3 3 0,-1 0 0 45,5 0 8-45,-1 0 0 0,-4 0 0 0,5 4 0 1,-1-4 0-1,1 3 0 0,3-3 0 0,-4 4 0 0,-3-1 0 1,3 1 11-1,0-1-3 0,1 1 0 45,-5-1-8-45,-3 1 0 0,3-1-10 0,0 4 10 1,1-4 0-1,-1 1 16 0,1 3-1 0,-1-4-1 0,5 1-14 0,-5-1 0 0,4-3 0 0,1 4 0 57,-1-1 0-57,4 1 0 0,-7-4 0 0,7 3 0 0,-4 1-9 0,5-4 9 0,-5 3-13 0,4 1 5 0,-7-1 8 0,3 1 12 0,-3-4-2 0,-1 3-1 0,0-3-9 0,1 4 0 0,-1-1 0 1,5 1 0 52,-5-4 0-53,1 3 0 0,7-3 0 0,0 4 0 0,4-4 0 1,-3 0 0-1,3 0 8 0,-4 0-8 0,4 0 0 0,0 3 0 0,1-3 0 0,-5 4 0 0,4-4 0 0,-8 0 0 52,5 0 0-52,-1 0 0 1,0 3 0-1,4-3 0 0,1 0 0 0,-1 0 8 0,0 0-8 0,0 4 0 0,4-1 0 0,-4 1 0 0,5-4 0 0,-5 3 0 0,0-3 0 1,-4 3 0 42,1-3-9-43,-1 4 9 0,-4-4 0 0,1 3 0 0,-1-3 0 0,0 0-8 0,-3 4 8 0,3-4 0 4,0 3-26-3,-3-3-2-1,-1 0 0 0,1 0 0 44,-5 4-2-43,1 3-1-1,-5-7 0 0,5 3 0 0,-9 1-26 0,5 3-6 0,-4-4-1 0,-1 4-578 0,-3-3-116 0</inkml:trace>
    </iact:actionData>
  </iact:action>
</iact:actions>
</file>

<file path=ppt/ink/inkAction9.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02-08T18:18:19.911"/>
    </inkml:context>
    <inkml:brush xml:id="br0">
      <inkml:brushProperty name="width" value="0.05292" units="cm"/>
      <inkml:brushProperty name="height" value="0.05292" units="cm"/>
      <inkml:brushProperty name="color" value="#002060"/>
    </inkml:brush>
  </inkml:definitions>
  <iact:action type="add" startTime="16821">
    <iact:property name="dataType"/>
    <iact:actionData xml:id="d0">
      <inkml:trace xmlns:inkml="http://www.w3.org/2003/InkML" xml:id="stk0" contextRef="#ctx0" brushRef="#br0">5319 5011 990 0,'0'-3'21'1,"4"-8"5"-1,0 1 1 1,3-4 1-1,-3 0-28 0,4 0 0 0,4-4 0 0,-4 1 0 48,-8 3-32-47,4 0-12-1,11-3-2 0,-7 3-1 0,-12 0 14 0,8 0 2 0,4 3 1 0,0-2 0 0,0 2 30 1,-4 4 18-1,-4-3-2 0,4 3-1 1,3 0 74-1,-7 7 15 0,-7-7 4 1,7 7 0-1,0 0 26 0,0 0 6 75,0 0 0-75,0 0 1 2,-4 0-46-2,4 0-10 0,0 0-1 0,0 0-1 0,-12 3-50 0,8 4-9 0,4-7-3 0,-4 7 0 1,-4 0-6-1,0 0-2 0,8 7 0 0,0 0 0 0,0 10 15 0,-4 1 4 0,-7-1 0 0,-1 8 0 1,8 6 8-1,-8 0 3 72,4 4 0-71,1 0 0-1,-1 3-5 0,4 0-1 0,0 1 0 0,0-4 0 0,4 3-29 0,-4-3-8 0,4-1 0 0,0 1 0 0,0 0 0 0,4-4 0 0,4 1 0 1,-4-4 0-1,-4-4 0 0,4-7 0 0,3 1 0 0,1-4 0 44,-8 0-28-43,4-8-8-1,0 1 0 0,4-3-1 0,-4-4-14 0,-4-7-2 0,0 0-1 1,0 0 0-1,0 0-166 0,0 0-32 0,-4-21-8 0,-8-3 0 0</inkml:trace>
    </iact:actionData>
  </iact:action>
  <iact:action type="add" startTime="17193">
    <iact:property name="dataType"/>
    <iact:actionData xml:id="d1">
      <inkml:trace xmlns:inkml="http://www.w3.org/2003/InkML" xml:id="stk1" contextRef="#ctx0" brushRef="#br0">4848 5140 921 0,'-11'-7'82'1,"-1"-3"-66"-1,0-8-16 1,4 4 0-1,0 0 226 0,1 0 42 47,-1-3 8-47,8 3 1 0,0 0-208 0,0 4-41 0,0-4-9 1,4 0-2-1,3 0-4 0,1 0-1 0,4 0 0 0,0 0 0 0,4-3-12 0,3-1 0 0,1 1 0 0,3-4 0 46,5 3-16-45,-1 1-4-1,4 3 0 0,1-3 0 0,-1 3 33 0,8 3 7 0,-3-3 0 0,3 4 1 0,4-1-8 0,4 4-1 0,12 0-1 0,-4 0 0 43,-12 4-2-43,8 0 0 0,7-1 0 0,1 8 0 1,-8-1-9-1,-8 4-12 0,0 0 2 0,-3 7 1 4,7 3-17-3,-12 1-3 0,-8 6-1-1,5 4 0 0,3 10 18 0,-8 1 3 42,-7 6 1-42,-4 4 0 0,-1 0 8 0,-3-1 0 0,-8 1 8 0,-4 3-8 1,-8-3 10-1,0 0-2 0,4 0-8 0,-7-1 12 44,-13 5 2-44,1-4 0 0,3-4 0 0,-7 4 0 0,-9-4 5 0,1-3 1 1,-4-4 0-1,0-3 0 0,0-4-1 0,-5-3 0 0,-3-3 0 0,0-1 0 5,4-7-19-4,-4 1 0 42,0-1 0-43,4-6 0 0,4-8 0 0,0 1-22 0,7-4 3 0,1 0 1 1,7-4-54-1,1-3-10 0,-1-3-2 0,9-1-1 43,-1-3-69-43,4 0-14 0,4 4-2 0,1-4-258 0,7 0-52 0</inkml:trace>
    </iact:actionData>
  </iact:action>
  <iact:action type="add" startTime="17650">
    <iact:property name="dataType"/>
    <iact:actionData xml:id="d2">
      <inkml:trace xmlns:inkml="http://www.w3.org/2003/InkML" xml:id="stk2" contextRef="#ctx0" brushRef="#br0">6502 5199 2016 0,'0'0'179'0,"0"0"-143"0,0 0-36 0,0 14 0 43,-4-3 108-43,4 3 16 0,4 3 2 0,-4 4 1 0,-4 0-100 0,-3 3-27 1,10 8 8-1,-6-1-8 47,3 0-32-46,-4 4-9-1,4-3-3 0,0-5 0 0,4 5-160 0,-4-8-33 0,-4 1-7 0</inkml:trace>
    </iact:actionData>
  </iact:action>
  <iact:action type="add" startTime="17907">
    <iact:property name="dataType"/>
    <iact:actionData xml:id="d3">
      <inkml:trace xmlns:inkml="http://www.w3.org/2003/InkML" xml:id="stk3" contextRef="#ctx0" brushRef="#br0">6361 5088 2365 0,'-12'-7'52'0,"5"3"10"0,7 4 2 0,0 0 4 0,-8-3-55 1,8 3-13-1,0 0 0 0,8-4-698 0,-8 4-142 0</inkml:trace>
    </iact:actionData>
  </iact:action>
  <iact:action type="add" startTime="18030">
    <iact:property name="dataType"/>
    <iact:actionData xml:id="d4">
      <inkml:trace xmlns:inkml="http://www.w3.org/2003/InkML" xml:id="stk4" contextRef="#ctx0" brushRef="#br0">7423 4921 1555 0,'-4'-4'138'2,"1"-3"-110"40,-1-3-28-42,0 3 0 1,-4-4 211-1,4 1 37 0,-4-1 7 0,0 1 1 0,-4-4-214 0,1 0-42 0,-1-3-11 0,-4 3-1 41,5-4-18-40,-5 1-4-1,0-1-1 0,4 1 0 0,-3 3 15 0,-5 0 2 0,4 0 1 0,-3 4 0 0,3 3 17 1,1 3 0-1,-1 1 0 0,0 3 0 44,0-4 12-44,1 8-4 0,3-1-8 0,0 4 12 0,-3 4-12 0,3 3 0 1,0-4 0-1,4 4 0 0,0 3-16 0,-3 1 4 0,3-1 1 0,-4 4 0 45,4 7 11-45,0 0 8 0,1 0-8 0,-1 7 11 0,4 3-3 0,0 0 0 0,0 4 0 0,4 3 0 0,4-3-8 0,0 0 0 0,-4-4 0 0,4-3 0 43,4 0 0-43,-1 3 8 0,1-6-8 0,0-1 8 0,0 0-8 0,0 1-17 0,4-4 4 0,-5-4 1 4,5 4-32-3,4-4-5-1,-8 1-2 0,3-8 0 39,1 4-72-39,0-4-14 1,-4-3-3-1,0-3-1 0</inkml:trace>
    </iact:actionData>
  </iact:action>
  <iact:action type="add" startTime="18418">
    <iact:property name="dataType"/>
    <iact:actionData xml:id="d5">
      <inkml:trace xmlns:inkml="http://www.w3.org/2003/InkML" xml:id="stk5" contextRef="#ctx0" brushRef="#br0">6777 5468 2242 0,'-28'-7'100'1,"28"7"20"-1,0 0-96 0,8-4-24 0,-8 4 0 0,12-7 0 0,7 4 27 0,5-1 1 0,3-3 0 0,1 0 0 43,-1-3-122-43,5 3-24 0,3-4-5 0,0 1-794 0</inkml:trace>
    </iact:actionData>
  </iact:action>
  <iact:action type="add" startTime="18577">
    <iact:property name="dataType"/>
    <iact:actionData xml:id="d6">
      <inkml:trace xmlns:inkml="http://www.w3.org/2003/InkML" xml:id="stk6" contextRef="#ctx0" brushRef="#br0">8078 4732 1324 0,'-4'-10'118'1,"0"3"-94"0,0-4-24-1,4 1 0 49,-4 3 202-48,-4-3 36-1,4-4 7 0,1 3 2 0,-5 1-174 0,-4-4-34 1,4 3-7 0,-11 1-2 0,-1-4-30-1,-4 4-13 0,-3-1 1 0,0 4 0 1,-1 4 3-1,-3-1 1 43,-1 4 0-43,1 0 0 0,4 7 8 0,3-3 0 1,1 3 0-1,-1 3 0 0,1 0 14 0,3 4-2 0,4 0 0 0,-3 4 0 0,-1 3 3 1,4 0 0 58,1 3 0-59,-1 4 0 0,4 3-15 0,1 4 11 0,-1 3-11 0,0 4 10 1,8 0-10-1,-4 0 0 0,4 0 0 0,4 3 0 0,4-3 0 0,4 0-14 0,-8-4 3 0,8 4 1 0,0-4 0 0,4 0 0 45,-1 1 0-45,-3-4 0 0,8-1 10 0,-4 5-8 0,7-1 8 0,-3-3-8 1,-1-4-13-1,1 1-3 0,4-8 0 0,-5 0 0 51,5 1-19-50,0-4-4-1,-5-4-1 0,1-3 0 0,0 0-43 0,-5-4-9 1,1-3-1-1,-4 0-698 0</inkml:trace>
    </iact:actionData>
  </iact:action>
  <iact:action type="add" startTime="18955">
    <iact:property name="dataType"/>
    <iact:actionData xml:id="d7">
      <inkml:trace xmlns:inkml="http://www.w3.org/2003/InkML" xml:id="stk7" contextRef="#ctx0" brushRef="#br0">7286 5502 2372 0,'0'0'105'1,"0"0"22"-1,0 0-102 0,0 0-25 0,4-7 0 0,4 0 0 50,0 4 28-49,4-4 0-1,11-7 0 0,1 7 0 0,3-3-74 0,4-1-14 0,1 1-4 1,-1-4 0-1,4 0-70 0,1 0-14 0,-1-3-4 0,8-1-421 61,0 1-85-61</inkml:trace>
    </iact:actionData>
  </iact:action>
  <iact:action type="add" startTime="19316">
    <iact:property name="dataType"/>
    <iact:actionData xml:id="d8">
      <inkml:trace xmlns:inkml="http://www.w3.org/2003/InkML" xml:id="stk8" contextRef="#ctx0" brushRef="#br0">10014 5046 2300 0,'-16'-17'102'1,"12"10"21"-1,-3 3-99 0,-5-3-24 0,4 7 0 0,0 0 0 42,-8 0 20-41,1 4-2-1,-9 6 0 0,-3 4 0 0,-1 7-18 0,-3 3-12 0,0 1 1 0,-1-1 1 60,-3 7-14-60,4-3-4 1,-1 0 0-1,1-3 0 0,8-1-6 0,-1 4-2 0,4-7 0 0,5 3 0 1,-1-3 2-1,4 0 0 0,4-7 0 0,1 3 0 0,7-3-5 0,0 0-1 0,4-3 0 0,-1-4 0 0,9-7 24 0,0 0 4 0,0 0 0 0,7-4 1 46,1-3 11-46,0-7 11 0,3 0-3 0,1 0 0 0,-1-7 4 0,4 1 0 0,-3-1 0 0,0 0 0 0,-1-4 26 0,-3 1 6 0,-1-4 0 0,-3 4 1 45,-4-4-36-45,-1 0-9 0,-7 0 0 0,0 4 0 0,0 3 21 0,-4 0 3 1,0 0 0-1,-4 4 0 0,-4 3 26 0,1 0 6 0,-1 3 0 0,0 1 1 44,4-1-35-43,-8 4-7-1,8 4-2 0,0-1 0 0,0 1-13 0,4 3 0 0,-7 3 8 0,7-3-8 0,0 0 0 0,0 14-8 0,4-3 8 0,3 6-13 44,5 1 0-44,0-1 0 0,4 0 0 0,7 1 0 0,1-1 1 0,-1-3 0 1,5 0 0 0,3-3 0 0,0-1-16 0,5-6-2-1,7-1-1 0,0-6 0 46,4-1-3-45,0-3-1-1,4-7 0 0,0 0 0 0,0 4 35 0,-4-8 0 0,0-6 0 0,-4 3 0 1,0-3 0-1,0-1 12 0,-4-3-3 0,4 0-1 0,-3 1 38 0,3-1 7 46,-8-4 2-46,0 1 0 0,-7 0-30 0,3-4-5 0,-7 0-2 0,-1 0 0 0,-3-3-9 1,-5 3-1-1,1 0-8 0,-4 0 12 0,-8 4-3 0,0 3-1 3,0 4 0-3,-8-1 0 46,0 8 29-46,-4 3 6 0,0 7 1 0,-8 0 0 0,1 7 6 1,-1 3 2-1,-4 8 0 0,-3 6 0 0,-5 4-36 0,1 4-6 0,-4 6-2 0,3 7 0 46,1 4 7-46,-1 0 1 0,-3 10 0 0,7 0 0 0,1 8-16 0,-1 6 0 1,1-3 0-1,3 6 0 0,1-2 0 0,3-5 0 0,4 1 0 0,4-7-10 41,1-4-5-41,7 0-1 0,0 0 0 0,4-3 0 0,3 0-16 0,1 0-3 1,8-7-1-1,0-1 0 0,-1-6 20 0,9 0 3 0,-5-10 1 0,9-1 0 44,3-7 0-43,1-3 0-1,7-3 0 0,-4-4 0 0,4-4 3 0,4-3 1 0,0-7 0 1,1-3 0 47,-9-4-29-47,0-4-6-1,0-2-1 0,-7-5 0 0,-1-6 29 0,-3-1 6 0,-5-2 1 0,1-1 0 0,-8-4 8 0,-1 5 8 0,-7-5-8 1,0 4 11-1,-8 1 10 1,0 2 3-1,-3 1 0 0,-5 6 0 0,-4 5 4 1,-3 6 2 47,-5 3 0-48,1 4 0 0,-9 7-10 1,1 7-1-1,-4 0-1 0,3 4 0 0,1-1-30 0,3 4-5 0,-3 3-2 0,4 4 0 53,3-3-157-53,1 3-31 1</inkml:trace>
    </iact:actionData>
  </iact:action>
  <iact:action type="add" startTime="20179">
    <iact:property name="dataType"/>
    <iact:actionData xml:id="d9">
      <inkml:trace xmlns:inkml="http://www.w3.org/2003/InkML" xml:id="stk9" contextRef="#ctx0" brushRef="#br0">12401 4680 2718 0,'0'0'120'1,"0"0"25"-1,0 0-116 0,0 0-29 0,0 0 0 0,8 7 0 0,0 0 25 0,3 3-1 0,-7 8 0 0,0-1 0 0,0 11-24 0,0 4 0 49,-4 6-9-49,0 7 9 0,0 4-56 0,0 0-5 0,0-7-1 0,0-1 0 0,0 1-18 0,0-7-4 0,0-4-1 0,4-3 0 43,0-3-120-43,0-4-24 0,-4-1-5 0,4-2-533 0</inkml:trace>
    </iact:actionData>
  </iact:action>
  <iact:action type="add" startTime="20357">
    <iact:property name="dataType"/>
    <iact:actionData xml:id="d10">
      <inkml:trace xmlns:inkml="http://www.w3.org/2003/InkML" xml:id="stk10" contextRef="#ctx0" brushRef="#br0">11574 4746 806 0,'-8'-3'72'2,"-8"-4"-58"37,9 0-14-36,-5 0 0-3,0 3 436 0,8-3 85 0,0 0 17 0,4 7 3 1,-4-3-464-1,4-4-93 0,8 0-18 0,4-3-4 40,7 3-17-40,5-4-3 0,7 1-1 0,1-1 0 0,3 1-30 0,4-1-7 0,0 1 0 0,8 3-1 52,0-7 47-52,8 4 10 0,0 3 1 0,8 0 1 0,0 3 38 0,-1 4 0 0,1 4 12 0,-8-1-4 1,0 4 12-1,0-3 1 0,0 3 1 0,-1 6 0 0,1-2-22 0,4 6 0 0,0-3 0 0,-8 7 0 0,-4 4-13 1,-4-5-7 6,-4 8-2-6,-8-3 0 43,1 6 6-44,-9 0 2 0,-3 8 0 0,-8-4 0 0,-1 3 14 0,-3 0 0 0,-8 4 0 1,-4 0 0-1,0 0 26 0,-7-4 8 0,-5 0 2 0,-4-3 0 47,-7 4-20-45,0-5-4-2,-13 1-1 0,1 0 0 1,0-4-11-1,-4 1-11 1,4-1 3-1,3-6 0 0,1-1-83 0,0-3-16 1,7 0-3-1,1-4-1 0</inkml:trace>
    </iact:actionData>
  </iact:action>
  <iact:action type="add" startTime="20768">
    <iact:property name="dataType"/>
    <iact:actionData xml:id="d11">
      <inkml:trace xmlns:inkml="http://www.w3.org/2003/InkML" xml:id="stk11" contextRef="#ctx0" brushRef="#br0">13396 4973 2574 0,'0'0'114'2,"4"7"23"-2,8 3-109 0,0 4-28 0,0 4 0 0,3 6 0 0,1 4 12 0,0 0-4 1,-5 0 0-1,5-1 0 45,-4 5-134-44,0-4-27-1,-5 0-6 0</inkml:trace>
    </iact:actionData>
  </iact:action>
  <iact:action type="add" startTime="20944">
    <iact:property name="dataType"/>
    <iact:actionData xml:id="d12">
      <inkml:trace xmlns:inkml="http://www.w3.org/2003/InkML" xml:id="stk12" contextRef="#ctx0" brushRef="#br0">13310 4771 2016 0,'0'0'89'1,"0"0"19"-1,0 0-87 0,0 0-21 53,0 0 0-52,0 0 0 0,0-7-140-1,0 7-33 0</inkml:trace>
    </iact:actionData>
  </iact:action>
  <iact:action type="add" startTime="21146">
    <iact:property name="dataType"/>
    <iact:actionData xml:id="d13">
      <inkml:trace xmlns:inkml="http://www.w3.org/2003/InkML" xml:id="stk13" contextRef="#ctx0" brushRef="#br0">14298 4495 2188 0,'-4'-7'195'1,"-4"-3"-156"-1,0-4-31 0,0-3-8 0,-3 6 119 0,-5 1 22 0,0-4 5 0,1 3 1 45,-9 4-159-45,1 4-32 0,-5 3-7 0,1 0-1 0,-1 3-4 0,-3-3-2 0,0 7 0 0,3-3 0 102,5 3-3-100,-1 0-1-1,1 3 0 0,3 4 0-1,-4 4 48 0,5-1 14 1,-1 7 0-1,1 1 0 0,-1 6 0 0,4 4 0 0,5 0 14 0,-1 7-4 0,0-1 22 1,8 8 4-1,-4 3 0 0,4 1 1 0,4 3-37 0,4-4 0 0,0 4 0 0,0-4 0 0,4 0-42 0,0-7-10 1,8 1-1-1,-1-8-1 0,1 4-24 0,0-7-5 0,-1-1-1 0,1-2-474 0,7-4-95 0</inkml:trace>
    </iact:actionData>
  </iact:action>
  <iact:action type="add" startTime="21474">
    <iact:property name="dataType"/>
    <iact:actionData xml:id="d14">
      <inkml:trace xmlns:inkml="http://www.w3.org/2003/InkML" xml:id="stk14" contextRef="#ctx0" brushRef="#br0">13420 5286 2718 0,'0'0'60'0,"0"0"12"0,0 0 2 0,0 0 2 0,8-7-60 0,4 0-16 1,3 0 0-1,5 1 0 0,-1-5-48 0,9 4-13 0,-1-7-3 0,1 4 0 46,7-4-69-46,0-4-15 0,4 4-2 0,5-3-1 0,-1 0-14 0,-4 3-3 0,78-21-1 1,-30 0-527-1</inkml:trace>
    </iact:actionData>
  </iact:action>
  <iact:action type="add" startTime="21650">
    <iact:property name="dataType"/>
    <iact:actionData xml:id="d15">
      <inkml:trace xmlns:inkml="http://www.w3.org/2003/InkML" xml:id="stk15" contextRef="#ctx0" brushRef="#br0">14776 4384 2847 0,'-8'-7'63'1,"-4"-4"13"-1,1 5 2 0,-5-1 2 0,0-4-64 0,-3 4-16 45,-5 4 0-44,-3 3 0-1,3-7 0 0,-3 7-13 0,-1 0 2 0,-3 0 1 0,4 0-13 0,-1 0-2 0,1 0-1 0,-1 7 0 46,5 0-14-46,-1 0-4 0,5 0 0 0,-1 6 0 1,0 1 34-1,5 4 10 0,-1 3 0 0,4 7 0 0,-3-4 0 0,7 7 16 0,0 4-2 0,0 4 0 0,0-1-14 0,8 4 0 3,-4-4 0-3,8 7 0 46,0 1 0-46,4 2-13 0,4 1 4 1,0 0 1-1,-1 0-12 0,5 0-3 0,0-4 0 0,3-3 0 3,5-4-23 1,-1 0-5-3,5-3-1-1,-5-3 0 51,-3-5-71-50,3 1-14-1,1-7-3 0,-1 0-742 0</inkml:trace>
    </iact:actionData>
  </iact:action>
  <iact:action type="add" startTime="21989">
    <iact:property name="dataType"/>
    <iact:actionData xml:id="d16">
      <inkml:trace xmlns:inkml="http://www.w3.org/2003/InkML" xml:id="stk16" contextRef="#ctx0" brushRef="#br0">13929 5077 1958 0,'0'0'174'2,"0"0"-139"-1,4-7-35-1,8 0 0 1,0 0 177-1,7 0 29 0,9 0 6 0,3 1 0 1,5-1-212-1,-1 0-56 0,8 0-5 0,8 0-1 47,4-7-24-47,4 3-5 0,7-3-1 0,1 4 0 1,3-8-153-1,1 1-31 0,66-21-7 0,-19 3-1 0</inkml:trace>
    </iact:actionData>
  </iact:action>
  <iact:action type="add" startTime="26844">
    <iact:property name="dataType"/>
    <iact:actionData xml:id="d17">
      <inkml:trace xmlns:inkml="http://www.w3.org/2003/InkML" xml:id="stk17" contextRef="#ctx0" brushRef="#br0">12601 6795 1335 0,'0'0'59'2,"0"0"13"-2,0 0-58 0,0 0-14 5,8-3 0-4,-8 3 0 45,7 0 25-46,-7 0 3 0,0 0 0 0,8-4 0 0,4 1-18 0,-12 3-10 0,0 0 12 1,0 0-12-1,4-4 0 0,4 1 0 0,-8 3 0 0,0 0 0 45,0 0 43-45,0 0 5 0,8 0 0 0,-8 0 1 0,0 0 10 0,0 0 1 1,8 0 1-1,-5 0 0 0,-3 0-25 0,8 3-4 0,-8-3-2 0,0 0 0 46,0 0-9-46,8 0-1 0,4 0-1 0,-4 0 0 0,0 4 7 0,3-1 2 1,-11-3 0-1,12 4 0 0,0-1-3 0,3 1 0 0,-3-4 0 0,4 3 0 43,0 4-5-43,-1-3 0 0,1-4-1 0,0 0 0 0,3 3-19 0,-3 1 0 1,0-1 0-1,3-3 0 0,1 4 9 0,-1-1-1 0,1 0-8 0,0-3 12 48,3 4-12-47,5-4 11 0,-5-4-11-1,8 4 10 0,-3-3-10 0,3 3 0 0,4 3 0 0,1-3 0 0,-9 0 0 0,8 4 0 0,1-1 0 0,3 1 0 0,-4-1-9 0,-3 1 9 6,3-1 0-5,-4 1 0 50,1-1-8-50,-1 1 8-1,0-1 0 0,1 1 0 0,3-1 0 0,-4 1 0 0,4-1 0 0,-3 1 0 0,3-1 0 0,-4-3 0 1,5 0 0-1,-5 4 0 0,8-1-8 0,-7 1 8 44,-1-4 0-44,0 3 0 0,-3-3 0 0,3 0 0 0,-7 0 0 1,3 0 0-1,-3-3 0 0,3-1 0 0,-3 1 0 0,3 3 0 0,-3 0 0 0,-1-4 8 44,4 1-8-43,-3 3 9-1,-4 0 0 0,3-4 0 0,-3 4 0 0,-1-3 0 0,1 3-9 0,-4 3 0 0,3-3 9 0,1 0-9 0,-1-3 0 1,1 3 8 49,0-4-8-50,-5 4 0 0,5 4 0 0,-5-4 0 0,5 0 0 0,-4 0 0 1,-1 0 0-1,1 0 0 0,0 0 0 0,-1 0 0 0,1 0 0 0,0 0 0 0,0 0 0 0,3 0 0 46,-3-4 0-46,-1 4 0 0,1-3 0 1,4 3 0-1,-5-4 0 0,5 4 0 0,0 0 0 0,-1 0 0 0,1 0 0 0,-1 0 0 0,1 0 0 0,0 0 0 57,3 0 0-57,-7 0 0 0,3-3 0 0,1 3 0 0,3 3 0 0,-3-3 0 1,0 4 0-1,-1-1 0 0,5-3 0 0,-5 0 0 0,1 4 0 0,0-4 0 0,-1 0 0 0,1 3 0 0,-1-3 0 0,1 0 0 47,0 0 0-47,-5-3 0 0,5 3 0 0,-4 0 0 0,3 0 0 0,-3-4 0 1,-1 4 0-1,1 0 0 0,0 0 0 0,0 0 0 0,-5-3 0 0,5 3 0 103,0 3 0-103,-5-3 0 0,5-3 0 0,-4 3 0 0,0 3 0 1,3-3 0-1,1 0 0 0,-4 0 0 0,-1 0 0 1,5 0 0-1,-4 0 0 0,0 0 0 0,-5 0 0 0,5-3 0 0,0-1 0 0,0 4 0 0,-1-3 0 1,1 3 0-1,0-4 0 0,4 4 0 0,-5 0 0 0,5 0 0 0,-4 0 0 0,0 0 0 0,-1 4 0 1,1-1 0-1,-4-3 0 0,4 4 0 6,0-1 0-2,-1-3-8-2,1 4 8-2,-4-4 0 81,4 3-8-81,-5-3 8 0,5 4-8 1,0-1 8-1,0 1-12 0,-1-4 4 0,1 3 0 0,-4-3 0 0,4 4 8 0,0-4-10 0,-1 3 10 0,1-3-10 1,0 4 10-1,0-4 0 0,-1 0 0 0,1 3 0 0,0-3 0 0,0 0 0 0,-1 0 0 0,5 0 0 0,-4 0 0 0,0 0 0 5,-1 0 0-4,1 0-8 58,0 0 8-59,0 0-10 0,-1 0 10 0,1 0-10 0,0 0 10 0,-4 0 0 0,4 0 0 0,-5 4 0 1,1-4 0-1,0 0 0 0,0-4 8 0,-4 4-8 0,-4 0 0 0,0 0 0 0,0 0 0 0,12 4 0 47,-5-4 0-47,1 0 0 0,-8 0 0 0,4 0 0 0,-4 0 0 0,8 0 0 0,-8 0 0 0,8-4 8 0,-8 4-8 0,12 0 0 0,-12 0 0 1,7 0 8 45,-7 0-8-44,0 0 0-2,12 0 0 0,-12 0 0 0,0 0 8 0,8-3-8 0,0 3 8 1,0-4-8-1,-8 4 0 0,11 0 0 0,-3 0 0 0,-8 0 0 0,12 0 0 0,0 0 0 46,-4-3 0-46,3-1 0 0,-11 4 0 0,8 0 0 0,-8 0 0 0,12 0-8 1,-4 0 8-1,4 0-10 0,-12 0 10 0,7 0-10 0,1 0 10 0,-8 0-10 4,12-3 10-3,0 3-10 47,-12 0 10-48,12 0 0 0,-12 0 0 0,11 0 0 0,-3 0 0 1,4 0 0-1,-12 0 0 0,8 0-8 0,4 0 8 0,-5 0 0 0,-7 0 0 0,12 0 0 50,-4 0 0-50,-8 0 0 0,8 0 0 0,4 0 0 0,-1-4 0 0,-11 4 0 0,8 0 0 0,-8 0 0 1,12 0 0-1,-4 0-13 0,3 0 5 0,-3 0 8 0,-8 0 0 0,8 0 0 50,4 0 0-49,-12 0 12-1,0 0-24 0,8 0-5 0,0 0-1 0,-1 0 0 0,-7 0 18 0,12 0 0 0,-12 0 0 1,8 0 0-1,-8 0 0 0,8 0 0 0,-8 0 0 0,8 0 0 47,0 0 8-47,-8 0-8 0,0 0 0 0,0 0 0 0,11-3 9 0,-11 3-9 0,8 3 8 0,-8-3-8 1,8-3 8-1,0 3-8 0,0 0 0 0,-8 0 8 3,8 3-8-3,-1-3 8 47,1 0-8-47,-8 0 8 0,12 0-8 0,-4 4 0 0,-8-4 0 0,8 0 0 0,-8 0 0 0,7 3 0 0,1-3-9 1,4 0 9-1,-4 4 0 0,4-1 9 50,-5-3-1-50,1 4 0 1,4-1-8-1,-4-3-11 0,4 4 3 0,-1-4 0 0,-11 0 8 0,12 3 11 0,-4 1-3 0,4-1 0 0,0 1-8 0,-1-4-11 0,1 3 3 1,-4 1 0 45,4-1 8-46,-4-3 0 0,3 0-9 0,1 0 9 0,0 4 0 0,0-1 0 1,-1-3-9-1,1 0 9 0,0 0 0 0,0-3 0 0,-5-1 0 0,5 4 0 4,4 0 0-4,-4-3 0 50,-1 3 0-49,1-4 0-1,0 4 10 0,0-3-1 0,3 3 0 0,-3 0 0 0,0-4-9 0,4 4-12 0,-1-3 2 0,5 3 1 0,-5 0 9 0,1 0 0 0,4 0 0 0,-1 0 0 47,1 0 0-47,-4 0 0 0,3 0 0 0,1 3-8 0,-8 1 8 0,7-4 0 0,1 0 0 1,-5 0 0-1,5 0 0 0,0 0 0 0,-5 0 0 0,5 0 8 46,-1-4-8-46,-3 4 0 0,4 0 0 0,-1 0 8 0,-3-3-8 0,0 3 8 1,3 0-8-1,-3-4 8 0,0 1-8 0,3 3 0 0,1 0 0 0,-1 0 0 2,1-4 0-1,4 4 0 42,-1 0 0-41,-3 0 0-2,-1 0 0 0,5 0 0 1,11 0 0-1,-8 0 0 0,-15 4 0 0,8-1 0 0,11 1 0 0,-3-4 0 0,-5 0 0 0,1 3 0 46,3 1 0-46,-3-4 0 0,3 3 0 1,1-3 0-1,-5 4 0 0,-3-4 0 0,3 3 0 0,1-3 0 0,-9 0 0 0,9 0 0 0,-1 4 0 0,5-4 0 4,-1 3 0-3,-3-3 0 47,-5 0 0-48,9 0 0 0,7 3 0 0,-4 1 8 0,-7-1-8 0,7-3 0 0,5 4-8 0,-5-4 8 0,4 3 0 0,-3 1 0 0,-1-1 0 1,0 1 0 2,5-4 0-2,-5 0 0 44,-4 0 0-45,5 0 0 0,7 0 0 0,-4 0 0 0,-4 0 0 1,1 0 0-1,11-4 0 0,-8 4 0 0,-3 0 0 0,-1 0 0 0,4 0 0 0,0-3 0 49,1 3 0-48,-5-4 8-1,0 4-8 0,1 0 0 0,-1 0 0 0,1 0 0 1,-1 0 0-1,-4 0 0 0,5-3 0 0,-1-1 0 0,8 4 8 0,-4-3 0 0,1-1 0 0,3 4 0 47,0-3-8-47,-4 3-12 0,5 0 4 0,-5-3 0 0,0 3 8 0,-3-4 0 1,3 4 0-1,-8 0 0 0,1 0 0 0,-1 0 0 0,1-3 0 0,3 3 0 43,-4-4 0-42,5 4 0-1,-1-3 0 0,4 3 8 0,1 0-8 0,-1 0 0 0,-4 0 0 0,4-4 0 0,1 4 0 0,-1 0 8 0,0 0-8 0,1 0 8 48,-5 0-8-46,4 0 0-2,-3 0-8 0,-5 0 8 0,4 0 0 0,1 0 0 0,7 0 0 0,-8-3 0 1,5 3 0-1,-1 0 0 0,4 3 0 0,4-3 0 0,-4 0 0 0,0 0 0 44,1 0 8-44,-5 0-8 0,0 0 0 0,-3 0 0 0,-1 0 0 0,0 0 0 1,1 0 0-1,-1 0 0 0,0 0 0 0,-3 4 0 0,3-4 0 0,4 0 0 45,5-4 0-44,-1 4 0-1,0 0 0 0,0 0 0 0,0 4 0 0,1-4 0 0,-1 0 0 0,-4 0 0 0,4 3 0 0,-7-3 0 0,-1 4 8 0,0-1-8 44,-3-3 8-44,3 0-8 0,0 0 8 1,1 0-8-1,-1 0 10 0,4 0-10 0,1 4 8 0,-1-1-8 0,-4-3 0 0,1 0 0 0,-5 3 0 0,4 1 0 5,1-1 0-5,-5 1 0 48,1-1-12-47,-5-3 4-1,1 4 8 0,-5 3-13 0,5-4 1 0,-5 1 0 0,1-4 0 0,0 3 0 0,-5 1-5 0,1-1-1 0,-4-3 0 0,3 4 0 45,-3-1-12-44,-4-3-2-1,4 4-1 1,-4-1 0 0,-1-3-25-1,-7 0-5 0,8 4-1 0,-8-4 0 0,0 0-5 0,4 7-2 0,-4-7 0 0,0 0-426 49,0 7-86-48</inkml:trace>
    </iact:actionData>
  </iact:action>
  <iact:action type="add" startTime="31379">
    <iact:property name="dataType"/>
    <iact:actionData xml:id="d18">
      <inkml:trace xmlns:inkml="http://www.w3.org/2003/InkML" xml:id="stk18" contextRef="#ctx0" brushRef="#br0">5229 8060 954 0,'0'0'42'1,"0"0"9"-1,0 0-41 1,0 0-10 50,7-7 0-51,-3 4 0 0,4-1 34 1,-4-6 5-1,0 3 1 0,0-4 0 0,4 8-31 0,0-1-9 0,-5 1 0 0,-3 3 0 0,-3-7 0 0,6 3 0 0,1-3 0 0,-4 7 0 59,-4-7 32-59,4 0 0 0,4 4 0 0,-4 3 0 1,0 0 26-1,0 0 5 0,4-7 1 0,-4 7 0 0,0 0-20 0,0 0-4 1,0 0-1-1,0 0 0 0,4-4-19 0,-4 4-3 0,0 0-1 0,0 0 0 52,0 0 20-52,0 0 4 0,8 0 1 0,-8 0 0 0,0 0-23 0,8 0-5 0,4 4-1 0,-1-4 0 1,1 0-12-1,0 0 8 0,-4 3-8 0,0 1 0 0,3-1 11 0,5-3-11 45,-4 4 12-45,7-1-12 0,5-3 8 0,-1 4-8 0,-15-1 0 0,12 1 0 0,7-4 8 0,1 3-8 0,-5 1 0 0,-3-4 0 0,3 3 12 0,1 1-12 46,3-4 12-46,-3 3-12 0,-5-3 13 1,9-3-4-1,3-1-1 0,-7 1 0 1,-1 3 0-1,5 0 0 0,7-4 0 1,-4 1 0 0,1-1 0-1,3 4-8 0,0-3 12 0,8 3-4 45,0 3-8-43,-3 1 0-2,-5-4 0 0,4 3 0 0,0 1 0 0,1-1 0 0,-13-3 0 0,4-3 0 1,1 3 0-1,3-4 0 0,8-3 0 0,0 4-11 52,0-4 20-52,0 3 4 0,4 1 1 0,-3-1 0 0,-5 1-14 1,0-1 0-1,0 4 0 0,0 0 0 0,-3-3 0 0,3-1 0 0,-4 1 0 0,0 0-10 0,1-1 10 1,-1 1 0 1,-4 3 8-2,8-4-8 57,1 1 0-53,-1 3 0-4,-8-7 0 0,4 3 0 0,1 4 11 0,-1 0-3 0,4 4 0 0,-4-4 0 1,1-4-8-1,-5 4-11 0,0-3 3 0,5-1 0 0,-5 1 8 0,4-1 0 0,1 1 0 0,-1 3 0 44,4-7 0-44,0 3 11 0,-7-3-3 0,7 4 0 0,-4-1-8 0,4-3 0 0,0 4 0 0,-3-4 0 1,-1 3 0-1,4 1 0 0,-7 3 0 0,-1-4 0 45,0 1 0-43,5-1 0-2,-1 4 0 0,0 0 0 0,0 0 0 0,1 0 0 0,7 0-12 0,-4 0 12 1,-4-3 0-1,4 3 0 0,1-3 0 0,-5 3 0 3,4 0 0-3,-4 0 0 54,1 0 8-54,-1-4-8 0,0 4 0 0,-3 4 0 0,3-4 0 0,0 0 0 0,0 0 0 0,1 0 8 0,3 3-8 0,-4 0 8 0,-4-3-8 0,5 0 8 0,-1 7-8 0,0-3 8 45,1-4-8-45,-1 3 10 0,-4 1-10 0,4-1 10 0,-3 1-10 0,-1 3 0 1,1-4 0-1,-1 1 8 0,0-1-8 0,1 4 0 0,3 0 0 0,0-3 8 45,4-1-8-45,-3 1 0 0,-9-4 0 1,8 3 0-1,1-3 0 0,-1 4 0 0,4-4 0 0,-8 0 0 0,5-4 0 0,-9 4 0 0,4 0 0 0,-3 0 8 50,-1 4-8-50,-3-1 10 0,3-3-10 0,1 4 10 0,-5-4-2 0,5 3-8 1,-1-3 12-1,1 0-4 0,3 0-8 0,-4-3 0 0,1 3 0 0,-1 0 8 0,1 3-8 0,-1-3 0 59,1 0 0-59,-5 0 0 0,4 0 0 0,1 0 0 0,-5 0 0 0,1 0 0 1,-4 4 0-1,3-4 0 0,-3 0 0 0,3 0 8 0,-7 3-8 0,3 1 8 0,1-4-8 0,4 0 8 0,-5-4-8 0,1 4 0 48,-5 0 9-48,5-3-9 1,4 3 14-1,-5 0-2 1,5-4 0-1,-1 1 0 1,1 3-12-1,3 0 0 0,-7 0 0 0,-1 0 0 0,5 0 8 0,-1-4-8 0,1 4 0 1,-1 0 0 45,1 0 0-46,3 4-21 0,-7-4 3 0,7 0 1 1,-3 0 17-1,-5 0 0 0,1-4 0 0,4 4 0 0,-1-3 15 0,1 3 0 0,-1-4 0 0,5 4 0 4,-1 0-15-3,0-3 0 45,1-1 0-46,7 4 0 0,4-3-16 0,-7 3-2 0,-5-4-1 0,1 1 0 1,3 3 19-1,0 0 0 0,-3-4-8 0,-1 1 8 0,4 3 0 0,-3 3 0 45,-5-3 0-44,5 0 0-1,-1 0 19 0,-3 0 1 0,3 4 0 0,1-4 0 1,3 0-30-1,-4 3-6 0,5-6 0 1,3 3-1-1,-4 3 27 1,1 1 6-1,3-4 0 1,-4 0 1 43,5-4-17-44,-1 1 0 0,0 3 0 0,1 0 0 0,-1-4-13 1,-4 4 0-1,1-3 0 0,-5-1 0 0,0 1 21 0,5 3 4 0,-5 0 0 0,1 0 1 47,-1 0-13-46,0 0-12 0,5-4 3-1,-1 4 0 0,-3 0 9 0,3 0 11 0,8 0-3 0,-4 0 0 0,1-3-8 0,-1-1-11 0,-4 1 3 0,5 3 0 45,-5-4 8-45,0 1 0 0,1 3 0 0,-1-4 0 0,4 1 0 0,-3-1 16 0,3 4-4 1,4-3-1-1,-4-1-11 0,1 4 0 0,-1-3 0 0,0 0 0 3,1-1 0-2,-1 4 0 50,4-3 0-50,-4 3 0-1,1 0 0 0,-5-4-11 0,4 4 3 0,-3-3 0 1,-1 3 8-1,0-4 0 0,1 4 0 0,3-3 0 0,0-1 0 0,0 4 11 0,1-3-3 0,3 3 0 51,-4 0-8-51,4-4 0 1,-3 4 0-1,3-3 0 0,0 3 0 0,-4 0 0 0,1 0 0 0,-1 0 0 0,-4 0 0 0,8 0 0 0,-3 0 0 1,3 0 0-1,-4 0 0 0,4 3 0 43,0-3 0-42,1 4 0-1,-5-4 0 0,4-4 0 0,4 8 0 0,-4-4 0 0,1 0 0 0,-5 3 0 0,0 1-12 0,4-4 12 0,-3 0 0 1,-1 3 0 44,0-3 0-44,4 4 0-1,1-4 12 0,-1 0-4 0,0 0 0 0,0 0 0 1,4 0-8-1,-4 0 0 0,1 0 0 0,-1 3 0 0,-4-3 0 0,0 0 0 49,1-3 0-49,-5 3 0 1,0 0 0-1,1 0 0 0,3-4-10 0,0 4 10 0,-3 0 0 0,3 0 12 0,4-3-1 0,0 3 0 0,-3-4-11 0,3 4 0 0,4-3 0 0,-4 3 0 46,0 0 0-45,4 3 0-1,-7-6 0 0,3 3 0 0,-4-4 0 0,4 1 8 1,1 3-8-1,-1-4 0 0,0 4 9 0,4 0-9 0,0 0 10 0,4-3-10 48,-4-1 8-47,0 4-8-1,4-3 0 0,-3 3 9 0,-1-4-9 0,0 4 0 0,-4 0 0 0,0 0 8 0,4 0-8 0,0 0 0 0,0 0 0 0,5 0 8 0,-1 0-8 1,0 0 10 50,0 0-10-50,4 0 10-1,-4 0-10 0,-4 0 0 0,0 4 9 0,0-1-9 0,0-3 0 0,0 0 0 1,0 0 0-1,4 0 0 0,4 0 0 0,-4 0 0 0,4 0 0 0,0 0 0 51,-4 0 0-51,0 0 0 2,-4 0 0-2,0 0 0 0,1-3 8 0,-5 3-8 0,4-4 8 0,-4 4-8 0,0 0 0 0,0 0 0 0,9 0 0 0,-5-3 8 0,-12 3-8 0,4-4 0 45,8 1 0-45,-3 3 0 0,-1 0 0 0,-8-4-8 0,4 4 8 0,-3 0-8 0,-1-3 8 0,-3 3 0 0,-5 0-9 0,4-4 9 0,5 4-8 0,-5-3 8 4,1-1-10-3,-5 4 10 52,5 0-25-53,-5 0 1 0,-3 0 0 0,-1-3 0 0,-3-1-22 0,4 4-4 0,-1 0-1 0,-3 0-590 0,-4 0-119 0</inkml:trace>
    </iact:actionData>
  </iact:action>
  <iact:action type="add" startTime="34494">
    <iact:property name="dataType"/>
    <iact:actionData xml:id="d19">
      <inkml:trace xmlns:inkml="http://www.w3.org/2003/InkML" xml:id="stk19" contextRef="#ctx0" brushRef="#br0">5354 5966 172 0,'-8'-7'16'2,"0"-4"-16"-2,4 4 0 0,4-3 0 8,0 0 279-7,0-1 53 62,0 1 10-62,4 3 2-1,0-4-254 0,0 4-51 0,-4 0-11 0,8 0-1 0,-4 0-27 0,4 4 0 1,0-4 0-1,-1 3 0 0,-3 1-18 0,8-1 4 0,4 4 1 0,-4 0 0 0,-12 0 36 0,11 0 7 1,5 4 2-1,4-1 0 82,-13-3-5-82,13 7-1 0,7-3 0 0,1-1 0 0,-1 4-3 0,1 0-1 0,3 4 0 1,4-4 0-1,8 3-11 0,-3-3-3 0,-5 0 0 0,12 0 0 1,16 4 2-1,-8-5 0 0,-1 1 0 0,5 0 0 0,0 4 1 0,4-4 0 0,-1-4 0 0,5 4 0 0,-4 0-11 0,11 0 8 6,9-3-8-4,7-1 8 4,-4-3-8-5,0 0 0 3,4 0 0-3,4 0 0 58,8-3-16-58,-4-1-1-1,0 1-1 0,0 3 0 0,0-4-74 0,0 4-16 0,98 0-2 0,-51 0-1 0</inkml:trace>
    </iact:actionData>
  </iact:action>
  <iact:action type="add" startTime="35162">
    <iact:property name="dataType"/>
    <iact:actionData xml:id="d20">
      <inkml:trace xmlns:inkml="http://www.w3.org/2003/InkML" xml:id="stk20" contextRef="#ctx0" brushRef="#br0">11813 5907 1609 0,'0'0'35'1,"0"0"7"-1,-4-11 2 0,4 4 2 0,0 0-37 1,0 0-9-1,0 0 0 0,0-3 0 0,4 3 0 0,0 0 0 6,4 0 0-6,4 0 0 43,-1-3-8-43,1 3-4 0,4-4-1 0,-1 4 0 0,1-3 13 0,8 3 10 1,-1 3-2-1,5-3 0 0,-1 0 10 0,-4 4 2 0,5-1 0 0,3 1 0 53,8-1 19-53,1 4 4 0,-1 0 1 0,-4 0 0 1,8 0-23-1,-4 0-4 0,5 0-1 0,3 0 0 0,4 0-16 0,11 0 10 0,1 0-10 1,4 0 8-1,3 0-8 0,1-3 0 63,-1 3 0-63,9-4 0 0,3 1 0 0,4-1 0 0,0-3 0 0,5 4 0 1,-1-1 0-1,-4-3 0 0,8 1 0 0,0-1 0 1,8 0-18-1,-4 0 4 0,0 3 1 0,0-3 0 54,4 0-24-52,0 0-5-2,0 0-1 0,3 4-475 0,-3-4-95 0</inkml:trace>
    </iact:actionData>
  </iact:action>
  <iact:action type="add" startTime="45950">
    <iact:property name="dataType"/>
    <iact:actionData xml:id="d21">
      <inkml:trace xmlns:inkml="http://www.w3.org/2003/InkML" xml:id="stk21" contextRef="#ctx0" brushRef="#br0">20212 7496 864 0,'0'0'76'2,"0"0"-60"-2,0 0-16 0,4-7 0 7,0 0 55-7,0 0 8 77,0 0 1-74,0 3 1-2,4 1-22-1,-1-4-5 0,1 3-1 0,-4 1 0 0,4-1-37 1,0 1 0-1,0-4 0 0,0 0 0 0,-1 0 30 0,5 0 8 0,0 0 2 0,0 0 0 0,3 0 11 1,-3 0 2-1,4 0 1 0,-1 4 0 0,1 3-15 0,0-4-3 0,-1 4-1 1,1 4 0 96,0-1-19-96,3 4-3-1,1-3-1 0,0 2 0 0,-1 1-12 0,5 0 0 1,-5 4 0-1,9-4 0 0,-5 3 0 0,5 1 0 1,-5 3 0 0,5-4 0 0,-1 4 0 0,-3 0 0-1,3 0 0 0,0 0 0 0,1 0 0 1,-1 3 0-1,5 4 0 0,-5 0 9 0,1 0 4 0,-1 0 1 0,0 3 0 0,5 1 0 0,-5 3-3 0,1-4-1 2,-1 4 0-2,-3 3 0 5,-1-3-10-5,1 3 0 8,-9-3 0-6,1 4 0 9,0-1 0-11,-8 0 0 0,3-3 0 0,-3 4 0 54,-4-1 0-54,-4 0-16 0,-4-3 3 1,0 4 0-1,0 2 13 0,-4-2 10 0,1-4-2 0,-5 6 0 0,-4 1 11 0,0 0 1 0,-3 0 1 0,3 0 0 0,1 0-4 0,3-4-1 54,-4 4 0-54,0-7 0 0,5 3-16 0,-5-3 0 0,4 0 0 0,0 0 0 0,1 0 0 0,3-4 0 0,4 4 0 1,0-4 0-1,4-3 14 0,0 0-4 0,4 0-1 0,4 3 0 3,0-3 4-2,3 0 1 43,5 0 0-44,4-3 0 0,-1 2-14 0,9-2 0 0,3-4 0 0,-4 0 0 1,1 0-19-1,3 0-6 0,-3-4-2 0,-1 4 0 0,1-4 27 0,3 1 0 59,-4-4 0-59,1 0 0 0,-1 3 0 0,1-3 8 0,-1 0 0 0,1 4 0 0,3-4 11 0,-8 3 2 0,-3 1 1 0,-4-1 0 0,-1 4-1 0,-3 3 0 0,0 1 0 1,-4-4 0-1,0 3 1 0,-5 4 0 45,1 0 0-44,-4 0 0-1,-4 0-10 0,-3 3-1 0,3-3-1 0,-4 4 0 0,-4 2 6 0,0 1 2 0,-3-3 0 0,-1 6 0 0,0 0-1 0,5 1 0 45,-1-4 0-45,4 3 0 0,0-3-17 0,0 3 8 0,4 4-8 0,0-4 0 1,4 1 0-1,0-1 0 0,4-3 0 0,4-4-9 0,4 1-1 0,4-1 0 3,-1-3 0-2,5 0 0 52,0-4 10-53,3 4-8 0,1-7 8 0,7 0-8 0,-4 0 8 0,9 0 8 0,-5-3-8 0,0 2 11 0,1-2-11 0,-1 3 12 0,-4-4-12 0,5 4 12 0,-1 4-12 0,-3-1 0 48,-1 7 0-48,0-3 8 0,5 4-8 0,-9 6 0 0,1 4 0 0,-5 0 0 1,-3 0 10-1,-4 3 0 0,4-3 0 0,-5 0 0 0,-3 0-2 1,0-4-8 1,0 4 12-2,0-7-4 45,-4 3-8-45,0-3 10 0,3 0-10 0,1 0 10 0,-4-1-10 0,8-2 10 0,-4-4-10 0,3 0 10 0,1 0 8 0,8 0 2 0,-4-1 0 0,3 5 0 47,5-8-7-46,3 4-1-1,1 0 0 0,3-4 0 0,4 1-2 0,4-4-1 0,8 0 0 0,4-7 0 1,8 3-9-1,0-3 0 0,4-3 0 0,-1 3 0 44,-3-4-22-43,0 1 3-1,0-1 1 0,-4-3 0 0,-5 4-7 0,5-4-2 0,4 3 0 0,0 4 0 1,-4-4 27-1,-4 8 0 0,0-4 0 0,0 7 0 3,-4 0 0-2,0 3 0 42,-4 1 8-42,0 3-8-1,8 3 0 0,0 0 0 0,0 1 0 0,0-1 0 0,-4 7 0 0,0-6 0 0,4 3-11 0,-8-4 11 0,0 4-13 0,-8 0 3 47,1-7 1-47,-9 3 0 0,0 1 1 0,-7-5 0 0,0-2 0 0,-9-1 0 0,1 4 8 0,-8 0 0 1,0-3 0-1,0 6 0 0,-8 4 0 0,-4 3 0 44,-4 4 0-44,-7 7 8 0,-5 3-8 0,1 4 12 0,-9 3-4 0,-7 0 0 1,-8 4-8-1,4 0 0 0,4-4 0 0,0 0 0 44,-1-6-20-43,5 3-6-1,4-4-1 0,-1 0-1009 0</inkml:trace>
    </iact:actionData>
  </iact:action>
  <iact:action type="add" startTime="53727">
    <iact:property name="dataType"/>
    <iact:actionData xml:id="d22">
      <inkml:trace xmlns:inkml="http://www.w3.org/2003/InkML" xml:id="stk22" contextRef="#ctx0" brushRef="#br0">2465 16632 1821 0,'0'0'40'3,"0"0"8"-3,-4 7 1 0,4-7 3 0,0 0-41 0,-3 7-11 0,3-7 0 0,0 0 0 8,0 0 0-4,0 0-11-4,11 7 3 0,-11-7 0 53,0 0 8-51,4 0 0-2,4 0 8 0,0 0-8 0,-8 0 98 0,4-7 15 0,4 0 3 0,3 0 1 1,1 0-117-1,-4 0-28 0,0 0-3 0,4 0-1 0,-1 0 40 0,1 0 8 72,0 0 2-72,0 0 0 0,-1 0-7 0,1 4-2 0,-4-4 0 0,4 3 0 0,-4 1-9 0,-8 3 0 1,7-4 0-1,-7 4 0 1,0 0-16-1,0 0-1 0,0 0-1 0,0 0 0 0,0 0 18 0,12-3 0 0,-12 3-8 0,0 0 8 0,0 0 12 0,0 0 7 69,4-7 1-69,-4 7 0 0,4-11-20 0,-4 11-17 0,4-7 3 1,-4 7 1-1,4-7 0 0,-4 7 0 1,-4-10 0-1,0 3 0 1,4 7 13-1,0-11 0 0,-4 5 0 0,4-1 0 0,-4 0 15 0,0 3-4 0,4 4-1 0,-4-7 0 1,0 0-10-1,4 7 0 63,0-7 9-63,-3 4-9 0,3 3 24 0,0 0 0 0,-4-7 0 0,4 7 0 0,0 0-6 0,4-7-1 0,-1-4 0 0,-3 11 0 1,4-7-5-1,4 4-2 0,0-4 0 0,0 0 0 0,0 3-10 1,3 1 0 0,1-4 0-1,0 4 8 50,0-1-8-50,0 1 0 0,3-4 0 0,-3 3 0 0,4 1 8 0,-1-1-8 0,1 4 8 1,0-3-8-1,-1 3 0 0,1 0 0 0,0 0 8 1,3 0-8 0,1 0 0 0,-1 0 0 48,5 0 0-47,-4 0 0-2,3 3 0 0,-3-3 0 0,-1 0 0 0,1 0 0 1,3 0 0-1,1 0 0 0,-1 0 0 0,1 0 0 0,-1 4 0 0,1-1 8 0,0-3-8 0,-5 4 8 46,1-1 14-46,3 1 2 0,-3-4 1 0,-1 3 0 0,1-3-25 0,0 4 0 1,-5-4 0-1,5 0 0 0,-1 3 0 0,1-3 0 0,0 0-9 0,-1 0 9 46,1 0 0-45,-1 0 12-1,5-3 0 0,0 3 0 0,3-4-12 0,-7 4 0 0,-1-3 0 0,1 3-10 0,3 0 10 0,1 0 9 0,3-4-1 0,-3 4-8 4,3-3 9-4,-3 3-9 49,-1-4 0-49,1 4 9 0,-1 0-9 0,-3 0 0 0,3 0 0 0,1 0 8 1,-1-3-8-1,1 3 0 0,-1 0 0 0,5 0 0 0,-5-4 0 0,5 4-9 0,-1-3 9 0,1-1 0 47,-1 4-11-47,1-3 11 0,-1 3-10 0,0 0 10 0,5 0-9 0,-1 0 9 0,-3 0-8 0,-1 0 8 0,0 0 0 0,1-4 0 1,-1 4 0-1,1-3 0 47,-5 3-8-46,1 0 8-1,-5 0-8 0,5 0 8 0,3-4 0 0,-3 4 0 1,-5-3 0-1,9 3 0 0,-1-4 0 0,5 4 0 0,-9-3 0 0,5-1 0 42,3 4 0-42,-4 0 0 0,1-3 0 0,-5 3 8 0,5 0-8 0,-1 3 0 0,1-3 0 1,-5 0 0-1,1 0 0 0,-1 4 0 0,1-1 0 0,-5-3 0 52,5 7 0-51,-5-3 0-1,1-4 0 0,0 3 0 0,-1 1 0 0,5-4 0 0,-5 3 0 0,1 1 0 0,-1-1 0 0,5 1 0 1,0-4 0-1,-1 0 0 51,-7 3-26-51,7-3-6 0,9 4-2 0,-5-4 0 0,-11 3 34 0,-1 1 14 1,17-4-1-1,-5 3 0 0,5 1-13 0,-9-1 0 0,1 4 0 0,3-4-10 0,0 1 10 0,1 3-8 0,-12-4 8 0,7 4-8 49,4 0 8-49,-7-3 0 0,0 6-9 0,-5-3 9 0,5 0 0 0,0 0 0 1,7 0 0-1,-7 0 0 0,-5-3 0 0,5 3 0 0,11 0 0 0,-7-1 0 0,-9 1 0 0,9 0 0 48,3 0 0-44,5 0 0-4,-5 4 0 0,1-4 10 0,-5 0-10 0,8 3 10 1,5-3-10-1,-9 0 10 0,-3 0-10 0,3 0 10 0,1 0 8 0,-1 0 2 0,-7 0 0 0,-1 0 0 45,9-4-20-45,-5 1 0 0,5 3 0 0,-9-4 0 0,-3-6-10 0,7 3-6 1,9 0 0-1,-5 0-1 0,-11 0 25 0,7 0 4 0,9 0 2 0,-5-4 0 44,1 1-14-43,3 3-16-1,-4-4 3 0,5 4 1 0,-5 0 21 0,-3-3 5 0,3 3 1 0,-3-4 0 0,-1 4-15 1,1-3 0-1,-1 3 0 0,1-3 0 48,-1 3 0-47,-3-4 0 0,3 1 0-1,-3 3 0 0,3 0-13 0,1-4-6 0,-1 1-1 0,1-1 0 0,3 4 20 0,-3-3 0 0,-4-1 0 1,3 4 0-1,-3 0 0 0,3-3-10 45,1 3 10-45,3-4-8 0,-3 4 8 0,-1 0-10 0,1 0 10 0,-1-3-10 0,1 3 10 0,-5 0 0 1,5 0 0-1,-1 0 0 0,-3 0 0 0,-1 0 0 45,5 0 0-45,0 0 0 0,-5 0 0 1,5 0 0-1,-5 0 0 0,5 0 0 0,-1 0 0 0,5 0 0 0,-5 0 0 0,5-4 0 0,-5 1 0 0,1 3 0 52,-1 0 0-52,1-4 0 0,-1 4 0 0,1 0 0 0,-1 0 0 1,-3 0 0-1,-1-3 0 0,5-1 0 0,-4 1 0 0,3-1 0 0,-3 1 0 0,-1-1 0 0,5 1 0 0,-5 3 0 4,1 0 0-2,4-4 0 58,-1 4 0-59,1 0 0-1,-1-3 0 0,1 3 0 0,-5 0 0 0,9-4 0 0,-5 4 0 0,1 0 0 0,-1 0 0 0,-3 0 0 0,-5 0 0 0,1 0 0 1,4-3 0 0,-1 3 0 0,-3 0 0-1,4 0 0 3,-5 0 0-3,1 0 0 5,0 0 0-4,3-4 0 52,-3 4 0-53,0 0 0 0,-1-3-8 0,5 3 8 0,-5 0-8 0,-3 0 8 1,4-4 0-1,0 4 0 0,-5 0 0 0,5 4-8 0,0-4 8 0,3 3 0 0,-3-3 0 0,4 0 0 50,-5 4 0-50,5-4 8 0,-4 3-8 0,3-3 8 0,-3 4-8 0,3-4 0 0,5 0 0 0,-4 0 0 1,-1 0 0-1,1 3 0 0,-1-3 0 0,1 4 8 0,3-4-8 0,1 0 0 45,-1 3 0-45,5-3 0 0,-5 4 0 0,1-1 0 0,-1-3 0 0,1 0 0 1,-1 4 0-1,-3-4 0 0,4 0 0 0,-5 0 0 0,5 3 0 0,-1-3 0 45,-3 0 0-45,3 4 0 0,1-4-8 0,3 0 8 0,-3 3-8 0,-5-3 8 0,5 4 0 0,-1-4 0 0,5 3 0 1,-1-3 0-1,-3 4 0 0,-1-4 0 49,1 3 0-49,3-3-8 0,-3 4 8 0,-1-4-8 0,5 3 8 0,-5-3-8 1,-3 4 0-1,3-4 0 0,-3 3 0 0,0-3 0 0,3 0 8 0,-3 4-8 0,-1-4 8 0,1 3-8 46,-1 1 8-46,5-4-10 0,-4 3 10 0,-1-3-10 0,5 0 10 1,-1 0 0-1,1 0 8 0,-1-3-8 0,1 3 0 0,-5 0 0 0,5-4 0 0,-1 4-8 44,5-3 8-43,-5-1 0-1,1 1 0 0,-5-1-8 0,1 1 8 0,0-1 0 0,-1 1 0 0,5 3 0 1,-9-4 0-1,5 1 0 0,-4-1 0 0,3 1 0 41,1 3 0-41,-4 0 0 0,3 0 0 0,-3 0 0 1,3 0 0-1,-3 0 0 0,4-4 0 0,-1 4 0 0,1 0 0 0,0 0 0 0,-1 0 8 0,1 0-8 51,-5 4 0-50,9-4 8-1,-1 0-8 0,-3 3 0 0,0-3 0 0,-1 0 0 1,1 0-12-1,-1 0 4 0,5 0 8 0,-4 0 0 0,3 0 0 0,-3 0 0 0,3 0 0 0,1 4-12 46,-9-4 4-46,9 0 0 0,-8 0 8 0,3 3 0 1,1-3 0-1,-1 0 8 0,-3 0-8 0,4 4 9 0,-1-4-9 0,-3 3 10 0,3 1-10 0,5-4 0 47,-1 3-10-45,-3-3 10-2,4 0 0 0,-1 0 0 0,5 0-8 0,-1 0 8 1,-3 4 0-1,3-4 0 0,0-4 12 0,1 4-12 0,3 0 0 0,-3 0 0 0,-1 0 0 0,-3 0 0 44,3 0 0-43,0 0 0-1,-7 0 9 0,4 0-9 0,-5 0 0 0,5 0 0 0,-5 4 0 0,1-4 0 0,-1 0 0 0,5-4 0 0,-1 4 0 0,1 0 0 47,-4 0 0-47,3 0 0 1,5-3 0-1,-1 3 0 0,-7 0 0 0,3 0 0 0,1-4 0 0,3 4 0 0,-3 0 0 0,3-3 0 0,-3 3 0 0,-1 0 0 43,4-4 0-43,-3 1 0 0,-1 3 0 0,-3-4 0 0,0 1 0 1,-1-1 0-1,1 4 0 0,-1-3 0 0,-3 3 8 0,4-4-8 0,-1 1 0 0,-3-1 0 46,4 4 0-45,-5-3 8-1,9 3-8 0,-5-4 0 0,1 4 8 0,0-3-8 0,3 3 11 0,1 0-11 0,-1 0 8 0,1 0-8 0,-1 0 0 0,5-4 0 4,-1 4 0-4,-3-3 0 49,-1 3 0-49,1 0 0 0,-1 0 0 0,1 0 0 0,-5 0-9 0,5 0 9 0,-5 0-9 0,5 3 9 1,-5-3-10-1,1 0 10 0,4 0-10 1,-9 4 10-1,9-4-10 1,-1 0 10 45,-3 3 0-45,3-3 0-1,1 4 0 0,3-4 0 0,-3 7 0 0,-1-4 0 1,1 1 0-1,-1-4 10 0,5 3-10 0,-9-3 0 0,-3 4 0 0,4-1 0 45,3-3 0-45,1 4-12 0,-1-4 4 0,-3 0 8 0,-1 3 0 0,5-3 0 0,-4 0 0 0,-1 4 0 0,-3-4-10 0,3 3 10 0,1-3 0 1,-4 0-9 47,-1 0 9-47,5 0 0-1,-4 0 0 0,-1 4 0 0,1-1 0 0,4-3-18 0,-5 0 3 0,1 0 1 0,4 0 14 0,-5 4 0 0,-3-4 0 0,8 3-9 0,-5-3 21 0,1 0 4 47,0 0 0-47,-1 0 1 0,1 0-17 0,0 0 0 0,-1 0 0 0,-3 4 0 1,4-4 0-1,-1 3 0 0,1-3 0 0,-4 4 0 0,4-4 0 0,-5 0 0 4,5 0 0-4,-4 0 0 49,3 0 0-49,-3 0 0 0,-4 0 0 0,4 0 0 0,0-4 0 0,-1 4 0 1,1 0 0-1,-4 0 0 0,4 0 0 0,-5 0 0 0,5 0 0 0,0 0 0 44,-4 0-27-44,-8 0-2 0,8 0-1 0,3 4 0 0,-11-4 30 0,8 0 16 0,0 0-1 0,0 3-1 0,0-3 1 0,0 0 0 0,-1 4 0 0,-7-4 0 44,8 0-15-44,-4 3 0 0,8 0 8 0,-4 1-8 0,0-1 0 0,0-3-16 1,-8 0 3-1,7 4 1 0,1-4 12 0,0 3 13 0,-8-3-2 0,8 4-1 50,-8-4-10-50,12 3 0 0,-5-3-10 0,1 4 10 0,-8-4 0 0,12 3 0 0,-4-3 8 0,4 4-8 0,-5-1 0 0,1-3 0 0,4 0 0 0,-4 0 0 0,0 0 8 1,0 0-8 44,-1 0 0-44,5 4 0-1,0-4 0 0,-4 0 0 0,4 0 0 0,-1 0 0 0,1 0 12 0,0 0-12 1,-4 3 12-1,0-3-12 0,7 0 8 0,-3 0-8 4,0 0 0-4,-1 4 0 59,5-4 0-58,-4 0 0-1,0 0 0 0,-1 0 0 0,-3 0 0 0,8 0 0 0,-8-4 0 0,7 4 0 1,-3-3 0-1,0 3 0 0,0-4 0 0,-1 4-9 0,-3-3 9 0,4-1 0 0,0 4 8 0,0-3-8 47,-1 3 0-47,5 0-13 0,-4 0 1 0,0 0 1 0,-1 0 11 0,5-4 0 1,-8 4 0-1,7 0 0 0,-3 0 0 0,0 0 0 0,0 0 0 0,3 0 0 3,-7 4 0-2,4-4 0 51,-4 3 0-52,0-3 0 0,3 0 0 0,-3 4-8 0,4-4 8 0,-4 0-8 1,4 0 8-1,-4 0-13 0,3 0 5 0,-3 0 8 0,4 0-10 0,-4 0 10 0,0 0 0 0,-1 0-9 47,5-4 20-47,0 4 4 0,-4 4 1 0,3-4 0 0,-3 0-16 0,0 0 0 1,-8 0 8-1,8 0-8 0,4 0 0 0,-4 0 0 0,3 0 0 0,-3 0 0 52,-8 0 0-52,12 3 0 0,4-3 0 0,-9 0 0 0,-7 0 0 0,12-3 11 0,0 3-11 0,0 0 10 1,0 0-10-1,-5 0 0 0,5-4 0 0,-4 4 8 0,-8 0-8 0,12 0 0 3,-1-3 0-3,-3 3-11 45,4-4 11-45,-4 4 0 0,0 0 0 0,3 0 0 0,-11 0 0 0,8 0 0 0,0 0 0 0,4-3 8 0,0 3-8 0,-1 0 0 0,1-4 0 0,-4 4 8 53,0-3-8-53,4 3 0 0,-1 0 0 0,-3-4 8 0,8 1-8 0,-8 3 0 0,4-4 0 0,-1 4 0 1,5 0 0-1,-4 0 0 0,-1 0 0 0,5 0 0 0,0 0 0 0,-1 0 0 53,-3 0 0-53,4 0 0 1,-4-3 0-1,3 3 0 0,5 0 0 0,-4 0 0 0,-5 0 0 0,5 0 0 0,-4 0 0 0,0 0 0 0,3 0 0 0,-3 0 0 0,4 0 0 0,3 0 0 46,1 0 8-46,-4 3-8 0,-1-3 8 0,1 0-8 0,0-3 0 0,-1 3 8 0,1 0-8 0,-4 3 0 0,3-3 0 0,-3 4 0 0,0-4 0 0,0 0 0 3,-1 0 0-2,-3 0 0 46,4 3 0-47,-4 1-8 0,4-4 8 0,-5 3 0 0,1-3 0 0,4 4 0 0,-4-1 0 0,0-3 0 0,3 4 0 1,-3-1 0-1,4-3 0 0,-4 4 0 57,4-4 0-57,-4 0-8 1,-1 0 8-1,5 0 0 0,-4 0 0 0,0 0 0 0,4 0 0 0,-5 0 0 0,1 0 0 0,0 0 0 0,0 0 0 0,0 0 0 0,-8 0-11 0,8 0 11 0,-1 0 0 0,5 0 0 47,-4 0 0-47,0 0 0 0,-8 0-9 0,8-4 9 0,0 4-8 0,-1 0 8 1,1-3-11-1,0-1 11 0,0 4-13 0,-8 0 5 0,8 0 8 0,0-3 0 3,-1 3 8-2,1-4-8 45,-4 1 0-46,-4 3 0 0,4-4 0 1,4 1-8-1,4 3 8 0,-12 0 0 0,0 0 0 0,0 0 0 0,8-4 11 0,-1 1-3 0,-7 3 0 0,0 0 0 46,0 0-8-46,8-3-14 0,-8 3 3 0,0 0 1 0,0 0 10 0,8-4 0 1,0 1 0-1,-8 3 0 0,0 0 0 0,0 0 0 0,12 0 0 0,-5 0 0 42,-7 0 0-41,0 0 0-1,0 0 0 0,0 0-8 0,12 0 8 0,-12 0 0 0,0 0 0 0,12-4 0 1,0 4 0-1,-4 0 0 0,-8 0 0 0,11-3 0 3,-11 3 0-2,12 0 8 43,0-4-8-43,-12 4 11-1,12 0-11 0,-5 0 0 0,5 0 0 0,-4 0 0 1,4 0 0-1,0 0 18 0,-5 0-3 0,1 0-1 0,0-3-14 0,0 3 0 48,4 0 0-48,-4 0 0 0,3 0 8 0,-3-4-8 0,4 4 11 0,0 0-11 0,3 4 14 0,-3-4-4 0,0-4-1 0,3 4 0 0,1-3-9 0,0 3 0 3,3-4 9-2,1 4-9 46,0 0 0-46,3-3 8-1,5 3-8 0,3-4 0 0,-8 1 0 0,9 3 0 0,-1-4 0 0,1 1 0 0,-1 3 0 0,4-4 12 0,-7 4-2 1,3 0-1 1,0-3-9-1,1 3 12 44,-5 0-12-45,1 0 12 0,-1 0-12 0,4 0 0 0,1 3 0 1,-1-3 0-1,4 0-9 0,-3 4-1 0,3-1 0 0,0-3 0 0,0 4 10 0,5-4-8 46,-9 0 8-46,4 3-8 0,-3-3 8 0,3 0 0 0,-8 0 0 0,1 4 0 1,3-1 0-1,-3 1 0 0,3-4 0 0,-4 3 0 0,1 1 0 0,3-1 0 5,-3 1 0-5,3-1 0 47,-4 1 0-46,1-4 0-1,-1 3 0 0,5 1 0 0,-5-1 0 0,8 0 0 0,1 1 0 0,-1-4 0 1,-4 0 0-1,1 0 0 0,-5 0 0 0,0 0 0 52,5 0-14-52,-5 0 2 0,-3 0 1 0,3 0 0 0,1-4-3 0,-1 1-1 0,-3 0 0 0,-5-1 0 0,1 1 15 0,3 3 0 0,1-4 9 0,-5 1-9 1,-7 3 0 0,4-4-10-1,3 4 0 1,-3 0 0 47,-4-3-8-48,4 3-2 0,3 0 0 0,1 0 0 0,-1 0 11 0,-3 0 9 1,-4 0-13-1,3 3 5 0,5 1 8 0,-4-1-12 0,-5 1 12 0,1-4-12 50,0 7-3-50,0-4-1 0,-4 0 0 1,-1 1 0-1,1 3-7 0,0-7-1 0,0 3-1 0,-8-3 0 0,0 0-27 0,0 0-6 0,0 0-1 0,0 0-493 7,0 0-100-6</inkml:trace>
    </iact:actionData>
  </iact:action>
  <iact:action type="add" startTime="60553">
    <iact:property name="dataType"/>
    <iact:actionData xml:id="d23">
      <inkml:trace xmlns:inkml="http://www.w3.org/2003/InkML" xml:id="stk23" contextRef="#ctx0" brushRef="#br0">870 17597 345 0,'0'0'31'3,"0"0"-31"-3,-8 4 0 0,8-4 0 0,0 0 240 0,0 0 43 1,-4 3 8-1,4-3 1 68,0 0-238-68,0 0-54 0,0 0 0 1,0 0 0-1,0 0 0 0,0-7 0 0,4 0 0 0,-4 7 0 0,0-7 38 0,0 7 11 1,0-10 3-1,4 3 0 0,-4 7-9 0,0 0-2 0,0 0 0 0,0 0 0 0,0 0-4 0,0 0-1 69,0 0 0-68,0 0 0-1,8 0-9 0,4 0-3 0,-4 0 0 0,0 0 0 1,-1 7 3-1,5-4 0 0,-4 1 0 1,4-1 0 1,3-3-27-2,1 0 0 0,0 0 0 0,0 0 0 0,-1-3 0 0,5 3 0 0,-1-4 9 0,1 4-1 0,0-3 0 1,-1-4 0 5,5 7 0-5,3-4 0 73,1 1-8-73,-1-1 9 0,0 4-9-1,1 0 10 0,-1 0-10 0,5 0 0 0,-1-7-10 0,4 7 10 0,-3 7 0 1,3-7 0-1,-4 0 0 0,1 0 0 0,3 0 0 0,0 0-9 0,0 0 9 0,5-7 0 0,-1 7 0 0,0 0-8 0,8 0 8 0,-4-3 0 73,0-4 0-73,4 0 0 1,-4 3 0-1,4-3 0 0,-3 0-8 0,-1 0 0 0,0-3 0 0,4 3 0 1,0 0 8-1,0-3 8 0,0 3-8 0,4-4 11 0,-4 8-11 0,0-4 0 0,4 0-12 0,-4 7 12 0,-4-7-11 1,0 3 11-1,0-3-8 0,0 7 8 3,-3 0 0-2,-1-3 0 68,8-4 0-69,0 0 8 0,-4 7-8 0,0-4 0 0,8 1 0 0,-4-1 0 1,4 1 0-1,-4-1-15 0,0 1 4 0,-4 0 1 0,0-4 10 0,4 3 11 0,-4-3-3 0,8 4 0 0,0-1-8 0,0 1 0 0,0 3 0 1,-4-4 8 3,4 4-8-3,0 0 0 53,-4 4 0-53,-4-4 0-1,0 7 0 0,4-4 0 0,-7 1-12 0,7-1 12 0,-4 1 0 0,4-1 0 0,0 4 0 0,0-4 0 0,0 4 0 0,0 0 8 0,0-3-8 0,-4 3 0 43,0 0 0-43,0-4 0 0,0-3 0 0,-3 0 0 0,3 0 0 0,0 0 0 0,4 0 0 1,0-3 0-1,0 3 0 0,4-4 0 0,0 4 0 0,0 4 0 44,-4-4 0-43,-4 3 0-1,4-3 0 0,0 0 0 0,0 0 0 0,0 0 0 0,-4 0 0 0,8 7 0 0,4-3 0 0,-4-1 0 0,-8 1 0 1,0-4 0 43,0 7 0-44,0-4 0 0,-3 1-9 0,-1-1 9 0,-8-3 0 0,4 7 0 0,9-7 0 0,-5 0 0 0,-8 4 0 0,4-1 0 0,12-6 8 1,0 3-8 43,-7 3 0-43,-1-3-13-1,4 4 1 0,0-4 0 0,0 0 12 0,0 0 0 1,-7 3 0-1,3 1 0 0,4-4 0 0,-4 3 0 0,-12 1 0 0,13-1 0 3,3-3 0-2,0 7 16 45,-8-4-3-46,-4 1-1 0,9-1-12 0,-1 4-10 0,0-3 2 0,0-1 0 1,-3 1 8-1,-5-1 0 0,8 1 0 0,-8-4 0 0,5 0 0 0,-5-4 11 44,0 1-3-44,1-1 0 0,7 1-8 0,-8-1 0 0,9 4 0 0,-5-3 0 0,0-1-14 0,0 4 2 1,5 0 0-1,-1 0 0 0,-4 0 12 0,0 0 16 123,1 4-3-120,-5-1-1-3,0-3-12 0,1 0 0 0,3 0 8 0,-4 0-8 0,5 4 0 1,-1-4 0-1,0 0 0 0,0 0 0 0,5 0-12 1,-1 0 2-1,0 0 0 0,0 0 0 0,0 3 10 1,-3 1 0-1,3-4 0 0,-4 0 0 0,0 0 8 0,1 0 3 1,-5 0 1-1,4 3 0 1,-3-3-12 0,3 0 0-1,4 0 0 1,0 4 0-1,0-4 0 1,5 0-11-1,-1 0 3 0,0 7 0 0,-4-7 8 1,0 3 8-1,0-3-8 0,-3 4 11 1,3-1-1 0,-8-3 0 3,4 0 0-3,-3 0 0 7,-1 0-10-5,1 0 0-2,-1 7 0 1,4-7 0 5,-4 0 0-5,1 0 0 4,-1 0 0-4,4-7 0 5,1 7 0-5,3 0 0 2,-8-3 0 0,5-1 12 3,3 1-12-4,-8 3 8-2,-3 0-8-1,3-7 8 11,-4 7-8-11,-3 0 0 171,3 0 0-169,-3 0 0-2,-1 0 0 0,1 0 0 1,-5 0 0 0,1-4-11 0,0 8 11 0,-1-4-8-1,1 0 8 1,-4 0-8-1,-1 0 8 0,1 0-13 0,3 0 5 0,-7 0 8 1,0 7-39-1,0-7 0 0,3 3 0 0,-3 1 0 0,0-1 11 0,4 4 1 0,-5-7 1 1,1 4 0-1,4-1-55 0,-4 1-11 1,-5-4-3 0,5 0-607 0</inkml:trace>
    </iact:actionData>
  </iact:action>
</iact:actions>
</file>

<file path=ppt/notesMasters/_rels/notesMaster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621666" y="355600"/>
            <a:ext cx="5984874" cy="4487172"/>
          </a:xfrm>
          <a:prstGeom prst="rect">
            <a:avLst/>
          </a:prstGeom>
          <a:noFill/>
          <a:ln w="12700">
            <a:solidFill>
              <a:prstClr val="black"/>
            </a:solidFill>
          </a:ln>
        </p:spPr>
        <p:txBody>
          <a:bodyPr vert="horz" lIns="97566" tIns="48783" rIns="97566" bIns="48783" rtlCol="0" anchor="ctr"/>
          <a:lstStyle/>
          <a:p>
            <a:pPr lvl="0"/>
            <a:endParaRPr lang="en-US" noProof="0"/>
          </a:p>
        </p:txBody>
      </p:sp>
      <p:sp>
        <p:nvSpPr>
          <p:cNvPr id="5" name="Notes Placeholder 4"/>
          <p:cNvSpPr>
            <a:spLocks noGrp="1"/>
          </p:cNvSpPr>
          <p:nvPr>
            <p:ph type="body" sz="quarter" idx="3"/>
          </p:nvPr>
        </p:nvSpPr>
        <p:spPr>
          <a:xfrm>
            <a:off x="468313" y="5086350"/>
            <a:ext cx="6357937" cy="3777456"/>
          </a:xfrm>
          <a:prstGeom prst="rect">
            <a:avLst/>
          </a:prstGeom>
        </p:spPr>
        <p:txBody>
          <a:bodyPr vert="horz" lIns="0" tIns="0" rIns="0" bIns="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p:txBody>
      </p:sp>
      <p:sp>
        <p:nvSpPr>
          <p:cNvPr id="28" name="Slide Number Placeholder 6"/>
          <p:cNvSpPr>
            <a:spLocks noGrp="1"/>
          </p:cNvSpPr>
          <p:nvPr>
            <p:ph type="sldNum" sz="quarter" idx="5"/>
          </p:nvPr>
        </p:nvSpPr>
        <p:spPr>
          <a:xfrm>
            <a:off x="477838" y="9147175"/>
            <a:ext cx="590550" cy="109538"/>
          </a:xfrm>
          <a:prstGeom prst="rect">
            <a:avLst/>
          </a:prstGeom>
        </p:spPr>
        <p:txBody>
          <a:bodyPr vert="horz" wrap="square" lIns="0" tIns="0" rIns="0" bIns="0" rtlCol="0" anchor="b" anchorCtr="0"/>
          <a:lstStyle>
            <a:lvl1pPr marL="0" algn="l" defTabSz="957468" rtl="0" eaLnBrk="1" fontAlgn="auto" latinLnBrk="0" hangingPunct="1">
              <a:spcBef>
                <a:spcPts val="0"/>
              </a:spcBef>
              <a:spcAft>
                <a:spcPts val="0"/>
              </a:spcAft>
              <a:defRPr lang="en-US" sz="800" i="0" kern="1200">
                <a:solidFill>
                  <a:schemeClr val="tx1"/>
                </a:solidFill>
                <a:latin typeface="Arial" pitchFamily="34" charset="0"/>
                <a:ea typeface="+mn-ea"/>
                <a:cs typeface="Arial" pitchFamily="34" charset="0"/>
              </a:defRPr>
            </a:lvl1pPr>
          </a:lstStyle>
          <a:p>
            <a:pPr>
              <a:defRPr/>
            </a:pPr>
            <a:fld id="{C2492204-C882-1F49-BB1D-EB85FAE8D3F3}" type="slidenum">
              <a:rPr/>
              <a:pPr>
                <a:defRPr/>
              </a:pPr>
              <a:t>‹#›</a:t>
            </a:fld>
            <a:endParaRPr dirty="0"/>
          </a:p>
        </p:txBody>
      </p:sp>
      <p:cxnSp>
        <p:nvCxnSpPr>
          <p:cNvPr id="29" name="Straight Connector 28"/>
          <p:cNvCxnSpPr/>
          <p:nvPr/>
        </p:nvCxnSpPr>
        <p:spPr>
          <a:xfrm>
            <a:off x="485775" y="9085263"/>
            <a:ext cx="634047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12296"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9663" y="9156700"/>
            <a:ext cx="639762"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hf sldNum="0" hdr="0" ftr="0" dt="0"/>
  <p:notesStyle>
    <a:lvl1pPr marL="114300" indent="-114300" algn="l" rtl="0" eaLnBrk="0" fontAlgn="base" hangingPunct="0">
      <a:spcBef>
        <a:spcPts val="800"/>
      </a:spcBef>
      <a:spcAft>
        <a:spcPct val="0"/>
      </a:spcAft>
      <a:buFont typeface="Arial" charset="0"/>
      <a:buChar char="•"/>
      <a:defRPr sz="1200" kern="1200">
        <a:solidFill>
          <a:schemeClr val="tx1"/>
        </a:solidFill>
        <a:latin typeface="Arial" pitchFamily="34" charset="0"/>
        <a:ea typeface="Arial" charset="0"/>
        <a:cs typeface="Arial" pitchFamily="34" charset="0"/>
      </a:defRPr>
    </a:lvl1pPr>
    <a:lvl2pPr marL="285750" indent="-112713" algn="l" rtl="0" eaLnBrk="0" fontAlgn="base" hangingPunct="0">
      <a:spcBef>
        <a:spcPts val="200"/>
      </a:spcBef>
      <a:spcAft>
        <a:spcPct val="0"/>
      </a:spcAft>
      <a:buFont typeface="Arial" charset="0"/>
      <a:buChar char="•"/>
      <a:defRPr sz="1100" kern="1200">
        <a:solidFill>
          <a:schemeClr val="tx1"/>
        </a:solidFill>
        <a:latin typeface="Arial" pitchFamily="34" charset="0"/>
        <a:ea typeface="Arial" charset="0"/>
        <a:cs typeface="Arial" pitchFamily="34" charset="0"/>
      </a:defRPr>
    </a:lvl2pPr>
    <a:lvl3pPr marL="403225" indent="-117475" algn="l" rtl="0" eaLnBrk="0" fontAlgn="base" hangingPunct="0">
      <a:spcBef>
        <a:spcPts val="200"/>
      </a:spcBef>
      <a:spcAft>
        <a:spcPct val="0"/>
      </a:spcAft>
      <a:buFont typeface="Arial" charset="0"/>
      <a:buChar char="•"/>
      <a:defRPr sz="1000" kern="1200">
        <a:solidFill>
          <a:schemeClr val="tx1"/>
        </a:solidFill>
        <a:latin typeface="Arial" pitchFamily="34" charset="0"/>
        <a:ea typeface="Arial" charset="0"/>
        <a:cs typeface="Arial" pitchFamily="34" charset="0"/>
      </a:defRPr>
    </a:lvl3pPr>
    <a:lvl4pPr marL="569913" indent="-112713" algn="l" rtl="0" eaLnBrk="0" fontAlgn="base" hangingPunct="0">
      <a:spcBef>
        <a:spcPts val="200"/>
      </a:spcBef>
      <a:spcAft>
        <a:spcPct val="0"/>
      </a:spcAft>
      <a:buFont typeface="Arial" charset="0"/>
      <a:buChar char="•"/>
      <a:defRPr sz="1000" kern="1200">
        <a:solidFill>
          <a:schemeClr val="tx1"/>
        </a:solidFill>
        <a:latin typeface="Arial" pitchFamily="34" charset="0"/>
        <a:ea typeface="Arial" charset="0"/>
        <a:cs typeface="Arial" pitchFamily="34" charset="0"/>
      </a:defRPr>
    </a:lvl4pPr>
    <a:lvl5pPr marL="457200" indent="114300" algn="l" rtl="0" eaLnBrk="0" fontAlgn="base" hangingPunct="0">
      <a:spcBef>
        <a:spcPct val="30000"/>
      </a:spcBef>
      <a:spcAft>
        <a:spcPct val="0"/>
      </a:spcAft>
      <a:buFont typeface="Arial" charset="0"/>
      <a:buChar char="•"/>
      <a:defRPr sz="1000" kern="1200">
        <a:solidFill>
          <a:schemeClr val="tx1"/>
        </a:solidFill>
        <a:latin typeface="+mn-lt"/>
        <a:ea typeface="Arial" charset="0"/>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lstStyle/>
          <a:p>
            <a:pPr marL="0" indent="0">
              <a:buNone/>
            </a:pPr>
            <a:endParaRPr lang="en-US" dirty="0"/>
          </a:p>
        </p:txBody>
      </p:sp>
    </p:spTree>
    <p:extLst>
      <p:ext uri="{BB962C8B-B14F-4D97-AF65-F5344CB8AC3E}">
        <p14:creationId xmlns:p14="http://schemas.microsoft.com/office/powerpoint/2010/main" val="6462005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normAutofit fontScale="85000" lnSpcReduction="10000"/>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dirty="0"/>
              <a:t>Identifiability criteria that enable inference of causal relationships</a:t>
            </a:r>
          </a:p>
          <a:p>
            <a:pPr marL="171450" indent="-171450">
              <a:buFontTx/>
              <a:buChar char="-"/>
            </a:pPr>
            <a:r>
              <a:rPr lang="en-US" dirty="0"/>
              <a:t>The first identifiability condition is consistency, which suggests that for each individual, one of the counterfactual outcomes (namely the one that corresponds to the treatment value that the individual actually receives) is factual</a:t>
            </a:r>
          </a:p>
          <a:p>
            <a:pPr marL="171450" indent="-171450">
              <a:buFontTx/>
              <a:buChar char="-"/>
            </a:pPr>
            <a:r>
              <a:rPr lang="en-US" dirty="0"/>
              <a:t>For example, if an individual is actually treated (A = 1) then her counterfactual outcome had she been treated (</a:t>
            </a:r>
            <a:r>
              <a:rPr lang="en-US" dirty="0" err="1"/>
              <a:t>Ya</a:t>
            </a:r>
            <a:r>
              <a:rPr lang="en-US" dirty="0"/>
              <a:t>=1 = 1) will be equal to her observed outcome (Y =1)</a:t>
            </a:r>
          </a:p>
          <a:p>
            <a:pPr marL="628650" lvl="1" indent="-171450">
              <a:buFontTx/>
              <a:buChar char="-"/>
            </a:pPr>
            <a:r>
              <a:rPr lang="en-US" dirty="0"/>
              <a:t>For Zeus, his exposure was heart transplant, A = 1</a:t>
            </a:r>
          </a:p>
          <a:p>
            <a:pPr marL="628650" lvl="1" indent="-171450">
              <a:buFontTx/>
              <a:buChar char="-"/>
            </a:pPr>
            <a:r>
              <a:rPr lang="en-US" dirty="0"/>
              <a:t>If consistency can be assumed to hold, then his outcome had he been treated is equal to his observed outcome</a:t>
            </a:r>
          </a:p>
          <a:p>
            <a:pPr marL="171450" marR="0" lvl="0" indent="-171450" algn="l" defTabSz="914400" rtl="0" eaLnBrk="0" fontAlgn="base" latinLnBrk="0" hangingPunct="0">
              <a:lnSpc>
                <a:spcPct val="100000"/>
              </a:lnSpc>
              <a:spcBef>
                <a:spcPts val="800"/>
              </a:spcBef>
              <a:spcAft>
                <a:spcPct val="0"/>
              </a:spcAft>
              <a:buClrTx/>
              <a:buSzTx/>
              <a:buFontTx/>
              <a:buChar char="-"/>
              <a:tabLst/>
              <a:defRPr/>
            </a:pPr>
            <a:r>
              <a:rPr lang="en-US" dirty="0"/>
              <a:t>Consistency is generally expected to hold </a:t>
            </a:r>
            <a:r>
              <a:rPr lang="en-US" dirty="0" err="1"/>
              <a:t>whenThis</a:t>
            </a:r>
            <a:r>
              <a:rPr lang="en-US" dirty="0"/>
              <a:t> equality can be expressed as is seen in the first bullet, where capital A correspond to an individual’s observed treatment a</a:t>
            </a:r>
          </a:p>
          <a:p>
            <a:pPr marL="171450" indent="-171450">
              <a:buFontTx/>
              <a:buChar char="-"/>
            </a:pPr>
            <a:r>
              <a:rPr lang="en-US" dirty="0"/>
              <a:t> interventions or exposures are well defined.</a:t>
            </a:r>
          </a:p>
          <a:p>
            <a:pPr marL="171450" indent="-171450">
              <a:buFontTx/>
              <a:buChar char="-"/>
            </a:pPr>
            <a:endParaRPr lang="en-US" dirty="0"/>
          </a:p>
          <a:p>
            <a:pPr marL="171450" indent="-171450">
              <a:buFontTx/>
              <a:buChar char="-"/>
            </a:pPr>
            <a:r>
              <a:rPr lang="en-US" dirty="0"/>
              <a:t>Note: this consistency is a different concept from the consistency described in the Bradford Hill criteria</a:t>
            </a:r>
          </a:p>
          <a:p>
            <a:pPr marL="171450" indent="-171450">
              <a:buFontTx/>
              <a:buChar char="-"/>
            </a:pPr>
            <a:endParaRPr lang="en-US" dirty="0"/>
          </a:p>
          <a:p>
            <a:pPr marL="171450" marR="0" lvl="0" indent="-171450" algn="l" defTabSz="914400" rtl="0" eaLnBrk="0" fontAlgn="base" latinLnBrk="0" hangingPunct="0">
              <a:lnSpc>
                <a:spcPct val="100000"/>
              </a:lnSpc>
              <a:spcBef>
                <a:spcPts val="800"/>
              </a:spcBef>
              <a:spcAft>
                <a:spcPct val="0"/>
              </a:spcAft>
              <a:buClrTx/>
              <a:buSzTx/>
              <a:buFontTx/>
              <a:buChar char="-"/>
              <a:tabLst/>
              <a:defRPr/>
            </a:pPr>
            <a:r>
              <a:rPr lang="en-US" sz="1200" kern="1200" dirty="0">
                <a:solidFill>
                  <a:schemeClr val="tx1"/>
                </a:solidFill>
                <a:effectLst/>
                <a:latin typeface="Arial" pitchFamily="34" charset="0"/>
                <a:ea typeface="Arial" charset="0"/>
                <a:cs typeface="Arial" pitchFamily="34" charset="0"/>
              </a:rPr>
              <a:t>Consistency and measurement error are separate concepts. An exposure can be well-defined but still be measured with error. </a:t>
            </a:r>
          </a:p>
          <a:p>
            <a:pPr marL="171450" marR="0" lvl="0" indent="-171450" algn="l" defTabSz="914400" rtl="0" eaLnBrk="0" fontAlgn="base" latinLnBrk="0" hangingPunct="0">
              <a:lnSpc>
                <a:spcPct val="100000"/>
              </a:lnSpc>
              <a:spcBef>
                <a:spcPts val="800"/>
              </a:spcBef>
              <a:spcAft>
                <a:spcPct val="0"/>
              </a:spcAft>
              <a:buClrTx/>
              <a:buSzTx/>
              <a:buFontTx/>
              <a:buChar char="-"/>
              <a:tabLst/>
              <a:defRPr/>
            </a:pPr>
            <a:r>
              <a:rPr lang="en-US" sz="1200" kern="1200" dirty="0">
                <a:solidFill>
                  <a:schemeClr val="tx1"/>
                </a:solidFill>
                <a:effectLst/>
                <a:latin typeface="Arial" pitchFamily="34" charset="0"/>
                <a:ea typeface="Arial" charset="0"/>
                <a:cs typeface="Arial" pitchFamily="34" charset="0"/>
              </a:rPr>
              <a:t>You could also have an exposure that is assessed with limited measurement error but is not very consistent </a:t>
            </a:r>
          </a:p>
          <a:p>
            <a:pPr marL="171450" marR="0" lvl="0" indent="-171450" algn="l" defTabSz="914400" rtl="0" eaLnBrk="0" fontAlgn="base" latinLnBrk="0" hangingPunct="0">
              <a:lnSpc>
                <a:spcPct val="100000"/>
              </a:lnSpc>
              <a:spcBef>
                <a:spcPts val="800"/>
              </a:spcBef>
              <a:spcAft>
                <a:spcPct val="0"/>
              </a:spcAft>
              <a:buClrTx/>
              <a:buSzTx/>
              <a:buFontTx/>
              <a:buChar char="-"/>
              <a:tabLst/>
              <a:defRPr/>
            </a:pPr>
            <a:r>
              <a:rPr lang="en-US" sz="1200" kern="1200" dirty="0">
                <a:solidFill>
                  <a:schemeClr val="tx1"/>
                </a:solidFill>
                <a:effectLst/>
                <a:latin typeface="Arial" pitchFamily="34" charset="0"/>
                <a:ea typeface="Arial" charset="0"/>
                <a:cs typeface="Arial" pitchFamily="34" charset="0"/>
              </a:rPr>
              <a:t>Consistency considers whether different versions of treatment could have different causal effects, whereas measurement error considers the processes used to measure data in a study.</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750270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lstStyle/>
          <a:p>
            <a:r>
              <a:rPr lang="en-US" dirty="0"/>
              <a:t>Consistency is demonstrated by observing, that for each person (row), the outcome in real life under A=1 is the same as what would be expected based on the counterfactual, </a:t>
            </a:r>
            <a:r>
              <a:rPr lang="en-US" dirty="0" err="1"/>
              <a:t>Y</a:t>
            </a:r>
            <a:r>
              <a:rPr lang="en-US" baseline="30000" dirty="0" err="1"/>
              <a:t>a</a:t>
            </a:r>
            <a:r>
              <a:rPr lang="en-US" baseline="30000" dirty="0"/>
              <a:t>=1 </a:t>
            </a:r>
            <a:r>
              <a:rPr lang="en-US" baseline="0" dirty="0"/>
              <a:t>. Similarly, the outcome under A=0 is the same as what is expected based on the counterfactual condition of no exposure, </a:t>
            </a:r>
            <a:r>
              <a:rPr lang="en-US" baseline="0" dirty="0" err="1"/>
              <a:t>Y</a:t>
            </a:r>
            <a:r>
              <a:rPr lang="en-US" baseline="30000" dirty="0" err="1"/>
              <a:t>a</a:t>
            </a:r>
            <a:r>
              <a:rPr lang="en-US" baseline="30000" dirty="0"/>
              <a:t>=0</a:t>
            </a:r>
          </a:p>
          <a:p>
            <a:r>
              <a:rPr lang="en-US" baseline="0" dirty="0"/>
              <a:t>In other words --  </a:t>
            </a:r>
            <a:r>
              <a:rPr lang="en-US" dirty="0"/>
              <a:t>If </a:t>
            </a:r>
            <a:r>
              <a:rPr lang="en-US" i="1" dirty="0"/>
              <a:t>A</a:t>
            </a:r>
            <a:r>
              <a:rPr lang="en-US" i="1" baseline="-25000" dirty="0"/>
              <a:t>i</a:t>
            </a:r>
            <a:r>
              <a:rPr lang="en-US" dirty="0"/>
              <a:t> = </a:t>
            </a:r>
            <a:r>
              <a:rPr lang="en-US" i="1" dirty="0"/>
              <a:t>a</a:t>
            </a:r>
            <a:r>
              <a:rPr lang="en-US" dirty="0"/>
              <a:t> then </a:t>
            </a:r>
            <a:r>
              <a:rPr lang="en-US" i="1" dirty="0" err="1"/>
              <a:t>Y</a:t>
            </a:r>
            <a:r>
              <a:rPr lang="en-US" i="1" baseline="-25000" dirty="0" err="1"/>
              <a:t>i</a:t>
            </a:r>
            <a:r>
              <a:rPr lang="en-US" i="1" baseline="30000" dirty="0" err="1"/>
              <a:t>a</a:t>
            </a:r>
            <a:r>
              <a:rPr lang="en-US" dirty="0"/>
              <a:t> = </a:t>
            </a:r>
            <a:r>
              <a:rPr lang="en-US" i="1" dirty="0" err="1"/>
              <a:t>Y</a:t>
            </a:r>
            <a:r>
              <a:rPr lang="en-US" i="1" baseline="-25000" dirty="0" err="1"/>
              <a:t>i</a:t>
            </a:r>
            <a:r>
              <a:rPr lang="en-US" i="1" baseline="30000" dirty="0" err="1"/>
              <a:t>A</a:t>
            </a:r>
            <a:r>
              <a:rPr lang="en-US" dirty="0"/>
              <a:t> = </a:t>
            </a:r>
            <a:r>
              <a:rPr lang="en-US" i="1" dirty="0"/>
              <a:t>Y</a:t>
            </a:r>
            <a:r>
              <a:rPr lang="en-US" i="1" baseline="-25000" dirty="0"/>
              <a:t>i </a:t>
            </a:r>
            <a:r>
              <a:rPr lang="en-US" i="1" baseline="0" dirty="0"/>
              <a:t> </a:t>
            </a:r>
            <a:r>
              <a:rPr lang="en-US" i="0" baseline="0" dirty="0"/>
              <a:t>for all individuals </a:t>
            </a:r>
            <a:r>
              <a:rPr lang="en-US" i="0" baseline="0" dirty="0" err="1"/>
              <a:t>i</a:t>
            </a:r>
            <a:endParaRPr lang="en-US" i="1" baseline="0" dirty="0"/>
          </a:p>
          <a:p>
            <a:pPr marL="0" indent="0">
              <a:buNone/>
            </a:pPr>
            <a:r>
              <a:rPr lang="en-US" i="0" baseline="0" dirty="0"/>
              <a:t> </a:t>
            </a:r>
          </a:p>
        </p:txBody>
      </p:sp>
    </p:spTree>
    <p:extLst>
      <p:ext uri="{BB962C8B-B14F-4D97-AF65-F5344CB8AC3E}">
        <p14:creationId xmlns:p14="http://schemas.microsoft.com/office/powerpoint/2010/main" val="20589065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lstStyle/>
          <a:p>
            <a:pPr marL="171450" indent="-171450">
              <a:buFontTx/>
              <a:buChar char="-"/>
            </a:pPr>
            <a:r>
              <a:rPr lang="en-US" dirty="0"/>
              <a:t>More formally, exchangeability is defined as independence between the counterfactual outcome and the observed treatment</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dirty="0"/>
              <a:t>It’s the second of the three identifiability conditions that enable inference of causal relationships</a:t>
            </a:r>
          </a:p>
          <a:p>
            <a:pPr marL="171450" indent="-171450">
              <a:buFontTx/>
              <a:buChar char="-"/>
            </a:pPr>
            <a:r>
              <a:rPr lang="en-US" dirty="0"/>
              <a:t>It means that the treated and the untreated would have experienced the same risk of outcome if they had received the same treatment level</a:t>
            </a:r>
          </a:p>
          <a:p>
            <a:pPr marL="171450" indent="-171450">
              <a:buFontTx/>
              <a:buChar char="-"/>
            </a:pPr>
            <a:r>
              <a:rPr lang="en-US" dirty="0"/>
              <a:t>Or shown in probabilities, the risk of the outcome under treatment level a is the same among the exposed and the unexposed</a:t>
            </a:r>
          </a:p>
          <a:p>
            <a:pPr marL="171450" indent="-171450">
              <a:buFontTx/>
              <a:buChar char="-"/>
            </a:pPr>
            <a:r>
              <a:rPr lang="en-US" dirty="0"/>
              <a:t>Note that to demonstrate exchangeability, one has to show this equality for ALL values of “a”</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82896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normAutofit/>
          </a:bodyPr>
          <a:lstStyle/>
          <a:p>
            <a:pPr marL="114300" indent="-114300"/>
            <a:r>
              <a:rPr lang="en-US" i="0" baseline="0" dirty="0"/>
              <a:t>Exchangeability: </a:t>
            </a:r>
            <a:r>
              <a:rPr lang="en-US" dirty="0">
                <a:solidFill>
                  <a:srgbClr val="052049"/>
                </a:solidFill>
              </a:rPr>
              <a:t> </a:t>
            </a:r>
            <a:r>
              <a:rPr lang="en-US" dirty="0" err="1"/>
              <a:t>Pr</a:t>
            </a:r>
            <a:r>
              <a:rPr lang="en-US" dirty="0"/>
              <a:t>(</a:t>
            </a:r>
            <a:r>
              <a:rPr lang="en-US" i="1" dirty="0" err="1"/>
              <a:t>Y</a:t>
            </a:r>
            <a:r>
              <a:rPr lang="en-US" i="1" baseline="30000" dirty="0" err="1"/>
              <a:t>a</a:t>
            </a:r>
            <a:r>
              <a:rPr lang="en-US" dirty="0"/>
              <a:t> = 1 | A = 1) = </a:t>
            </a:r>
            <a:r>
              <a:rPr lang="en-US" dirty="0" err="1"/>
              <a:t>Pr</a:t>
            </a:r>
            <a:r>
              <a:rPr lang="en-US" dirty="0"/>
              <a:t>(</a:t>
            </a:r>
            <a:r>
              <a:rPr lang="en-US" i="1" dirty="0" err="1"/>
              <a:t>Y</a:t>
            </a:r>
            <a:r>
              <a:rPr lang="en-US" i="1" baseline="30000" dirty="0" err="1"/>
              <a:t>a</a:t>
            </a:r>
            <a:r>
              <a:rPr lang="en-US" dirty="0"/>
              <a:t> = 1 | A = 0) = </a:t>
            </a:r>
            <a:r>
              <a:rPr lang="en-US" dirty="0" err="1"/>
              <a:t>Pr</a:t>
            </a:r>
            <a:r>
              <a:rPr lang="en-US" dirty="0"/>
              <a:t>(</a:t>
            </a:r>
            <a:r>
              <a:rPr lang="en-US" i="1" dirty="0" err="1"/>
              <a:t>Y</a:t>
            </a:r>
            <a:r>
              <a:rPr lang="en-US" i="1" baseline="30000" dirty="0" err="1"/>
              <a:t>a</a:t>
            </a:r>
            <a:r>
              <a:rPr lang="en-US" dirty="0"/>
              <a:t> = 1) for all values of a.</a:t>
            </a:r>
          </a:p>
          <a:p>
            <a:pPr marL="114300" indent="-114300"/>
            <a:r>
              <a:rPr lang="en-US" i="0" baseline="0" dirty="0"/>
              <a:t>To check if there is exchangeability in the population, you use the counterfactual outcome data and see whether the probability of outcome under one treatment condition (e.g., a=1) in the counterfactual world, is the same for the exposed and unexposed groups, in real life (i.e.,</a:t>
            </a:r>
            <a:r>
              <a:rPr lang="en-US" dirty="0"/>
              <a:t> </a:t>
            </a:r>
            <a:r>
              <a:rPr lang="en-US" dirty="0" err="1"/>
              <a:t>Pr</a:t>
            </a:r>
            <a:r>
              <a:rPr lang="en-US" dirty="0"/>
              <a:t>(</a:t>
            </a:r>
            <a:r>
              <a:rPr lang="en-US" i="1" dirty="0" err="1"/>
              <a:t>Y</a:t>
            </a:r>
            <a:r>
              <a:rPr lang="en-US" i="1" baseline="30000" dirty="0" err="1"/>
              <a:t>a</a:t>
            </a:r>
            <a:r>
              <a:rPr lang="en-US" i="1" baseline="30000" dirty="0"/>
              <a:t>=1</a:t>
            </a:r>
            <a:r>
              <a:rPr lang="en-US" dirty="0"/>
              <a:t> = 1 | A = 1) = </a:t>
            </a:r>
            <a:r>
              <a:rPr lang="en-US" dirty="0" err="1"/>
              <a:t>Pr</a:t>
            </a:r>
            <a:r>
              <a:rPr lang="en-US" dirty="0"/>
              <a:t>(</a:t>
            </a:r>
            <a:r>
              <a:rPr lang="en-US" i="1" dirty="0" err="1"/>
              <a:t>Y</a:t>
            </a:r>
            <a:r>
              <a:rPr lang="en-US" i="1" baseline="30000" dirty="0" err="1"/>
              <a:t>a</a:t>
            </a:r>
            <a:r>
              <a:rPr lang="en-US" i="1" baseline="30000" dirty="0"/>
              <a:t>=1</a:t>
            </a:r>
            <a:r>
              <a:rPr lang="en-US" dirty="0"/>
              <a:t> = 1 | A = 0)</a:t>
            </a:r>
            <a:r>
              <a:rPr lang="en-US" i="0" baseline="0" dirty="0"/>
              <a:t>. This should also apply the other way around – the probability of outcome under the other treatment condition (e.g., a=0) in the counterfactual world, is the same among the exposed and unexposed groups, in real life (i.e., </a:t>
            </a:r>
            <a:r>
              <a:rPr lang="en-US" dirty="0" err="1"/>
              <a:t>Pr</a:t>
            </a:r>
            <a:r>
              <a:rPr lang="en-US" dirty="0"/>
              <a:t>(</a:t>
            </a:r>
            <a:r>
              <a:rPr lang="en-US" i="1" dirty="0" err="1"/>
              <a:t>Y</a:t>
            </a:r>
            <a:r>
              <a:rPr lang="en-US" i="1" baseline="30000" dirty="0" err="1"/>
              <a:t>a</a:t>
            </a:r>
            <a:r>
              <a:rPr lang="en-US" i="1" baseline="30000" dirty="0"/>
              <a:t>=0</a:t>
            </a:r>
            <a:r>
              <a:rPr lang="en-US" dirty="0"/>
              <a:t> = 1 | A = 1) = </a:t>
            </a:r>
            <a:r>
              <a:rPr lang="en-US" dirty="0" err="1"/>
              <a:t>Pr</a:t>
            </a:r>
            <a:r>
              <a:rPr lang="en-US" dirty="0"/>
              <a:t>(</a:t>
            </a:r>
            <a:r>
              <a:rPr lang="en-US" i="1" dirty="0" err="1"/>
              <a:t>Y</a:t>
            </a:r>
            <a:r>
              <a:rPr lang="en-US" i="1" baseline="30000" dirty="0" err="1"/>
              <a:t>a</a:t>
            </a:r>
            <a:r>
              <a:rPr lang="en-US" i="1" baseline="30000" dirty="0"/>
              <a:t>=0</a:t>
            </a:r>
            <a:r>
              <a:rPr lang="en-US" dirty="0"/>
              <a:t> = 1 | A = 0).</a:t>
            </a:r>
            <a:endParaRPr lang="en-US" sz="1200" baseline="30000" dirty="0"/>
          </a:p>
          <a:p>
            <a:pPr marL="0" indent="0">
              <a:buNone/>
            </a:pPr>
            <a:endParaRPr lang="en-US" i="0" baseline="0" dirty="0"/>
          </a:p>
        </p:txBody>
      </p:sp>
    </p:spTree>
    <p:extLst>
      <p:ext uri="{BB962C8B-B14F-4D97-AF65-F5344CB8AC3E}">
        <p14:creationId xmlns:p14="http://schemas.microsoft.com/office/powerpoint/2010/main" val="3771186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lstStyle/>
          <a:p>
            <a:pPr marL="171450" indent="-171450">
              <a:buFontTx/>
              <a:buChar char="-"/>
            </a:pPr>
            <a:r>
              <a:rPr lang="en-US" dirty="0"/>
              <a:t>Same definition as marginal exchangeability, except that we only have the exchangeability within levels of L</a:t>
            </a:r>
          </a:p>
          <a:p>
            <a:pPr marL="171450" indent="-171450">
              <a:buFontTx/>
              <a:buChar char="-"/>
            </a:pPr>
            <a:r>
              <a:rPr lang="en-US" sz="1200" b="0" i="0" u="none" strike="noStrike" kern="1200" baseline="0" dirty="0">
                <a:solidFill>
                  <a:schemeClr val="tx1"/>
                </a:solidFill>
                <a:latin typeface="+mn-lt"/>
                <a:ea typeface="+mn-ea"/>
                <a:cs typeface="+mn-cs"/>
              </a:rPr>
              <a:t>Conditional exchangeability is expected if randomization takes place within levels of L</a:t>
            </a:r>
          </a:p>
          <a:p>
            <a:pPr marL="628650" lvl="1" indent="-171450">
              <a:buFontTx/>
              <a:buChar char="-"/>
            </a:pPr>
            <a:r>
              <a:rPr lang="en-US" b="0" i="0" u="none" strike="noStrike" kern="1200" baseline="0" dirty="0">
                <a:solidFill>
                  <a:schemeClr val="tx1"/>
                </a:solidFill>
                <a:latin typeface="+mn-lt"/>
                <a:ea typeface="+mn-ea"/>
                <a:cs typeface="+mn-cs"/>
              </a:rPr>
              <a:t>Generally implies no confounding within levels of L</a:t>
            </a:r>
          </a:p>
          <a:p>
            <a:pPr marL="171450" lvl="0" indent="-171450">
              <a:buFontTx/>
              <a:buChar char="-"/>
            </a:pPr>
            <a:r>
              <a:rPr lang="en-US" b="0" i="0" u="none" strike="noStrike" kern="1200" baseline="0" dirty="0">
                <a:solidFill>
                  <a:schemeClr val="tx1"/>
                </a:solidFill>
                <a:latin typeface="+mn-lt"/>
                <a:ea typeface="+mn-ea"/>
                <a:cs typeface="+mn-cs"/>
              </a:rPr>
              <a:t>When we think about whether an observational study mimics an ideal randomized experiment, we’re much more likely to consider conditional exchangeability than marginal exchangeability as one of our three identifiability criteria; we would ask ourselves the question whether exchangeability hold within levels of covariables for which we can adjust</a:t>
            </a:r>
          </a:p>
          <a:p>
            <a:pPr marL="628650" lvl="1" indent="-171450">
              <a:buFontTx/>
              <a:buChar char="-"/>
            </a:pPr>
            <a:r>
              <a:rPr lang="en-US" b="0" i="0" u="none" strike="noStrike" kern="1200" baseline="0" dirty="0">
                <a:solidFill>
                  <a:schemeClr val="tx1"/>
                </a:solidFill>
                <a:latin typeface="+mn-lt"/>
                <a:ea typeface="+mn-ea"/>
                <a:cs typeface="+mn-cs"/>
              </a:rPr>
              <a:t>Very rarely would we expect for there to be no confounding variables at all</a:t>
            </a:r>
          </a:p>
          <a:p>
            <a:pPr marL="628650" lvl="1" indent="-171450">
              <a:buFontTx/>
              <a:buChar char="-"/>
            </a:pPr>
            <a:r>
              <a:rPr lang="en-US" b="0" i="0" u="none" strike="noStrike" kern="1200" baseline="0" dirty="0">
                <a:solidFill>
                  <a:schemeClr val="tx1"/>
                </a:solidFill>
                <a:latin typeface="+mn-lt"/>
                <a:ea typeface="+mn-ea"/>
                <a:cs typeface="+mn-cs"/>
              </a:rPr>
              <a:t>But even if conditional rather than marginal exchangeability holds in addition to the other identifiability criteria, then we still can estimate causal effects from our observational data</a:t>
            </a:r>
            <a:endParaRPr lang="en-US" i="0" dirty="0"/>
          </a:p>
        </p:txBody>
      </p:sp>
      <p:sp>
        <p:nvSpPr>
          <p:cNvPr id="4" name="Slide Number Placeholder 3"/>
          <p:cNvSpPr>
            <a:spLocks noGrp="1"/>
          </p:cNvSpPr>
          <p:nvPr>
            <p:ph type="sldNum" sz="quarter" idx="10"/>
          </p:nvPr>
        </p:nvSpPr>
        <p:spPr/>
        <p:txBody>
          <a:bodyPr/>
          <a:lstStyle/>
          <a:p>
            <a:fld id="{4A107E05-40DC-FD45-8388-749FC3D8F328}" type="slidenum">
              <a:rPr lang="en-US" smtClean="0"/>
              <a:t>18</a:t>
            </a:fld>
            <a:endParaRPr lang="en-US"/>
          </a:p>
        </p:txBody>
      </p:sp>
    </p:spTree>
    <p:extLst>
      <p:ext uri="{BB962C8B-B14F-4D97-AF65-F5344CB8AC3E}">
        <p14:creationId xmlns:p14="http://schemas.microsoft.com/office/powerpoint/2010/main" val="21766445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lstStyle/>
          <a:p>
            <a:pPr marL="171450" indent="-171450">
              <a:buFontTx/>
              <a:buChar char="-"/>
            </a:pPr>
            <a:r>
              <a:rPr lang="en-US" sz="1200" b="0" i="0" u="none" strike="noStrike" kern="1200" baseline="0" dirty="0">
                <a:solidFill>
                  <a:schemeClr val="tx1"/>
                </a:solidFill>
                <a:latin typeface="Arial" pitchFamily="34" charset="0"/>
                <a:ea typeface="Arial" charset="0"/>
                <a:cs typeface="Arial" pitchFamily="34" charset="0"/>
              </a:rPr>
              <a:t>In order for observational research to be conceptualized as conditionally randomized experiments, three conditions must hold</a:t>
            </a:r>
          </a:p>
          <a:p>
            <a:pPr marL="628650" marR="0" lvl="1" indent="-171450" algn="l" defTabSz="457200" rtl="0" eaLnBrk="1" fontAlgn="auto" latinLnBrk="0" hangingPunct="1">
              <a:lnSpc>
                <a:spcPct val="100000"/>
              </a:lnSpc>
              <a:spcBef>
                <a:spcPts val="0"/>
              </a:spcBef>
              <a:spcAft>
                <a:spcPts val="0"/>
              </a:spcAft>
              <a:buClrTx/>
              <a:buSzTx/>
              <a:buFontTx/>
              <a:buChar char="-"/>
              <a:tabLst/>
              <a:defRPr/>
            </a:pPr>
            <a:r>
              <a:rPr lang="en-US" sz="1200" b="0" i="0" u="none" strike="noStrike" kern="1200" baseline="0" dirty="0">
                <a:solidFill>
                  <a:schemeClr val="tx1"/>
                </a:solidFill>
                <a:latin typeface="Arial" pitchFamily="34" charset="0"/>
                <a:ea typeface="Arial" charset="0"/>
                <a:cs typeface="Arial" pitchFamily="34" charset="0"/>
              </a:rPr>
              <a:t>the values of treatment under comparison correspond to well-defined interventions that, in turn, correspond to the versions of treatment in the data</a:t>
            </a:r>
          </a:p>
          <a:p>
            <a:pPr marL="628650" lvl="1" indent="-171450">
              <a:buFontTx/>
              <a:buChar char="-"/>
            </a:pPr>
            <a:r>
              <a:rPr lang="en-US" sz="1200" b="0" i="0" u="none" strike="noStrike" kern="1200" baseline="0" dirty="0">
                <a:solidFill>
                  <a:schemeClr val="tx1"/>
                </a:solidFill>
                <a:latin typeface="Arial" pitchFamily="34" charset="0"/>
                <a:ea typeface="Arial" charset="0"/>
                <a:cs typeface="Arial" pitchFamily="34" charset="0"/>
              </a:rPr>
              <a:t>the conditional probability of receiving every value of treatment, though not decided by the investigators, depends only on measured covariates </a:t>
            </a:r>
          </a:p>
          <a:p>
            <a:pPr marL="171450" lvl="0" indent="-171450">
              <a:buFontTx/>
              <a:buChar char="-"/>
            </a:pPr>
            <a:r>
              <a:rPr lang="en-US" sz="1200" b="0" i="0" u="none" strike="noStrike" kern="1200" baseline="0" dirty="0">
                <a:solidFill>
                  <a:schemeClr val="tx1"/>
                </a:solidFill>
                <a:latin typeface="Arial" pitchFamily="34" charset="0"/>
                <a:ea typeface="Arial" charset="0"/>
                <a:cs typeface="Arial" pitchFamily="34" charset="0"/>
              </a:rPr>
              <a:t>In an ideal randomized experiment, these identifiability conditions hold by design, which is why we try as best as possible to generate observational data that mimics an ideal randomized experiment</a:t>
            </a:r>
          </a:p>
          <a:p>
            <a:pPr marL="628650" lvl="1" indent="-171450">
              <a:buFontTx/>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91339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lstStyle/>
          <a:p>
            <a:pPr marL="0" indent="0">
              <a:buFontTx/>
              <a:buNone/>
            </a:pPr>
            <a:r>
              <a:rPr lang="en-US" sz="1200" b="0" i="0" u="none" strike="noStrike" kern="1200" baseline="0" dirty="0">
                <a:solidFill>
                  <a:schemeClr val="tx1"/>
                </a:solidFill>
                <a:latin typeface="+mn-lt"/>
                <a:ea typeface="+mn-ea"/>
                <a:cs typeface="+mn-cs"/>
              </a:rPr>
              <a:t>L = lowercase L, NOT L = one</a:t>
            </a:r>
          </a:p>
        </p:txBody>
      </p:sp>
      <p:sp>
        <p:nvSpPr>
          <p:cNvPr id="4" name="Slide Number Placeholder 3"/>
          <p:cNvSpPr>
            <a:spLocks noGrp="1"/>
          </p:cNvSpPr>
          <p:nvPr>
            <p:ph type="sldNum" sz="quarter" idx="10"/>
          </p:nvPr>
        </p:nvSpPr>
        <p:spPr/>
        <p:txBody>
          <a:bodyPr/>
          <a:lstStyle/>
          <a:p>
            <a:fld id="{4A107E05-40DC-FD45-8388-749FC3D8F328}" type="slidenum">
              <a:rPr lang="en-US" smtClean="0"/>
              <a:t>20</a:t>
            </a:fld>
            <a:endParaRPr lang="en-US"/>
          </a:p>
        </p:txBody>
      </p:sp>
    </p:spTree>
    <p:extLst>
      <p:ext uri="{BB962C8B-B14F-4D97-AF65-F5344CB8AC3E}">
        <p14:creationId xmlns:p14="http://schemas.microsoft.com/office/powerpoint/2010/main" val="21766445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lstStyle/>
          <a:p>
            <a:pPr marL="0" indent="0">
              <a:buFontTx/>
              <a:buNone/>
            </a:pPr>
            <a:r>
              <a:rPr lang="en-US" i="0" baseline="0" dirty="0"/>
              <a:t>Standardization reviewed:</a:t>
            </a:r>
          </a:p>
          <a:p>
            <a:pPr marL="171450" indent="-171450">
              <a:buFontTx/>
              <a:buChar char="-"/>
            </a:pPr>
            <a:r>
              <a:rPr lang="en-US" i="0" baseline="0" dirty="0"/>
              <a:t>Compute a frequency measure in each stratum of L in the study population</a:t>
            </a:r>
          </a:p>
          <a:p>
            <a:pPr marL="171450" indent="-171450">
              <a:buFontTx/>
              <a:buChar char="-"/>
            </a:pPr>
            <a:r>
              <a:rPr lang="en-US" i="0" baseline="0" dirty="0"/>
              <a:t>Compute the proportion of subjects in each stratum of L in the standard population</a:t>
            </a:r>
          </a:p>
          <a:p>
            <a:pPr marL="171450" indent="-171450">
              <a:buFontTx/>
              <a:buChar char="-"/>
            </a:pPr>
            <a:r>
              <a:rPr lang="en-US" i="0" baseline="0" dirty="0"/>
              <a:t>The standardized measure the weighted average of the stratum-specific measures of population 1 using the stratum-specific proportions of population 2</a:t>
            </a:r>
          </a:p>
          <a:p>
            <a:pPr marL="171450" indent="-171450">
              <a:buFontTx/>
              <a:buChar char="-"/>
            </a:pPr>
            <a:r>
              <a:rPr lang="en-US" i="0" baseline="0" dirty="0"/>
              <a:t>It’s the equivalent of simulating what would happen in the study population if </a:t>
            </a:r>
            <a:r>
              <a:rPr lang="en-US" sz="1200" b="0" i="0" u="none" strike="noStrike" kern="1200" baseline="0" dirty="0">
                <a:solidFill>
                  <a:schemeClr val="tx1"/>
                </a:solidFill>
                <a:latin typeface="+mn-lt"/>
                <a:ea typeface="+mn-ea"/>
                <a:cs typeface="+mn-cs"/>
              </a:rPr>
              <a:t>everybody had received certain exposure level a and the distribution of the covariate L were the same as its distribution in the standard population</a:t>
            </a:r>
          </a:p>
        </p:txBody>
      </p:sp>
      <p:sp>
        <p:nvSpPr>
          <p:cNvPr id="4" name="Slide Number Placeholder 3"/>
          <p:cNvSpPr>
            <a:spLocks noGrp="1"/>
          </p:cNvSpPr>
          <p:nvPr>
            <p:ph type="sldNum" sz="quarter" idx="10"/>
          </p:nvPr>
        </p:nvSpPr>
        <p:spPr/>
        <p:txBody>
          <a:bodyPr/>
          <a:lstStyle/>
          <a:p>
            <a:fld id="{4A107E05-40DC-FD45-8388-749FC3D8F328}" type="slidenum">
              <a:rPr lang="en-US" smtClean="0"/>
              <a:t>21</a:t>
            </a:fld>
            <a:endParaRPr lang="en-US"/>
          </a:p>
        </p:txBody>
      </p:sp>
    </p:spTree>
    <p:extLst>
      <p:ext uri="{BB962C8B-B14F-4D97-AF65-F5344CB8AC3E}">
        <p14:creationId xmlns:p14="http://schemas.microsoft.com/office/powerpoint/2010/main" val="19156928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normAutofit fontScale="92500" lnSpcReduction="10000"/>
          </a:bodyPr>
          <a:lstStyle/>
          <a:p>
            <a:pPr marL="171450" indent="-171450">
              <a:buFontTx/>
              <a:buChar char="-"/>
            </a:pPr>
            <a:r>
              <a:rPr lang="en-US" sz="1200" b="0" i="0" u="none" strike="noStrike" kern="1200" baseline="0" dirty="0">
                <a:solidFill>
                  <a:schemeClr val="tx1"/>
                </a:solidFill>
                <a:latin typeface="+mn-lt"/>
                <a:ea typeface="+mn-ea"/>
                <a:cs typeface="+mn-cs"/>
              </a:rPr>
              <a:t>The denominator of your W for IPW is (informally) the probability of having your observed treatment value given your L value</a:t>
            </a:r>
          </a:p>
          <a:p>
            <a:pPr marL="171450" indent="-171450">
              <a:buFontTx/>
              <a:buChar char="-"/>
            </a:pPr>
            <a:r>
              <a:rPr lang="en-US" sz="1200" b="0" i="0" u="none" strike="noStrike" kern="1200" baseline="0" dirty="0">
                <a:solidFill>
                  <a:schemeClr val="tx1"/>
                </a:solidFill>
                <a:latin typeface="+mn-lt"/>
                <a:ea typeface="+mn-ea"/>
                <a:cs typeface="+mn-cs"/>
              </a:rPr>
              <a:t>To achieve the pseudo-population, you multiply the number of individuals in each combination of L, A, and Y by the relevant weight. </a:t>
            </a:r>
          </a:p>
          <a:p>
            <a:pPr marL="342900" lvl="1" indent="-171450">
              <a:buFontTx/>
              <a:buChar char="-"/>
            </a:pPr>
            <a:r>
              <a:rPr lang="en-US" i="0" dirty="0"/>
              <a:t>We end up with a hypothetical population that is twice as large as the original population, since each individual is counted twice (i.e., as both treated and untreated)</a:t>
            </a:r>
          </a:p>
          <a:p>
            <a:pPr marL="342900" lvl="1" indent="-171450">
              <a:buFontTx/>
              <a:buChar char="-"/>
            </a:pPr>
            <a:r>
              <a:rPr lang="en-US" i="0" dirty="0"/>
              <a:t>And, in this pseudo-population, the treated and untreated are unconditionally exchangeable, since L is independent of A.</a:t>
            </a:r>
            <a:endParaRPr lang="en-US" sz="1200" b="0" i="0" u="none" strike="noStrike" kern="1200" baseline="0" dirty="0">
              <a:solidFill>
                <a:schemeClr val="tx1"/>
              </a:solidFill>
              <a:latin typeface="+mn-l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i="0" dirty="0"/>
              <a:t>That means that we can collapse our pseudo-population over L, and the associational risk ratio will equal the causal risk ratio in our original population</a:t>
            </a:r>
          </a:p>
          <a:p>
            <a:pPr marL="342900" lvl="1" indent="-171450">
              <a:buFontTx/>
              <a:buChar char="-"/>
            </a:pPr>
            <a:r>
              <a:rPr lang="en-US" sz="1100" b="0" i="0" u="none" strike="noStrike" kern="1200" baseline="0" dirty="0">
                <a:solidFill>
                  <a:schemeClr val="tx1"/>
                </a:solidFill>
                <a:latin typeface="Arial" pitchFamily="34" charset="0"/>
                <a:ea typeface="Arial" charset="0"/>
                <a:cs typeface="Arial" pitchFamily="34" charset="0"/>
              </a:rPr>
              <a:t>The pseudo-population created by IP weighting looks like a marginally randomized experiment</a:t>
            </a:r>
          </a:p>
          <a:p>
            <a:pPr marL="342900" lvl="1" indent="-171450">
              <a:buFontTx/>
              <a:buChar char="-"/>
            </a:pPr>
            <a:r>
              <a:rPr lang="en-US" sz="1300" b="0" i="0" u="none" strike="noStrike" kern="1200" baseline="0" dirty="0">
                <a:solidFill>
                  <a:schemeClr val="tx1"/>
                </a:solidFill>
                <a:latin typeface="Arial" pitchFamily="34" charset="0"/>
                <a:ea typeface="Arial" charset="0"/>
                <a:cs typeface="Arial" pitchFamily="34" charset="0"/>
              </a:rPr>
              <a:t>Exposed and unexposed subjects are unconditionally exchangeable</a:t>
            </a:r>
          </a:p>
          <a:p>
            <a:pPr marL="342900" lvl="1" indent="-171450">
              <a:buFontTx/>
              <a:buChar char="-"/>
            </a:pPr>
            <a:r>
              <a:rPr lang="en-US" sz="1200" b="0" i="0" u="none" strike="noStrike" kern="1200" baseline="0" dirty="0">
                <a:solidFill>
                  <a:schemeClr val="tx1"/>
                </a:solidFill>
                <a:latin typeface="Arial" pitchFamily="34" charset="0"/>
                <a:ea typeface="Arial" charset="0"/>
                <a:cs typeface="Arial" pitchFamily="34" charset="0"/>
              </a:rPr>
              <a:t>Exposure is randomized, i.e., equally probable across levels of the covariate L</a:t>
            </a:r>
          </a:p>
          <a:p>
            <a:pPr marL="342900" lvl="1" indent="-171450">
              <a:buFontTx/>
              <a:buChar char="-"/>
            </a:pPr>
            <a:r>
              <a:rPr lang="en-US" sz="1100" b="0" i="0" u="none" strike="noStrike" kern="1200" baseline="0" dirty="0">
                <a:solidFill>
                  <a:schemeClr val="tx1"/>
                </a:solidFill>
                <a:latin typeface="Arial" pitchFamily="34" charset="0"/>
                <a:ea typeface="Arial" charset="0"/>
                <a:cs typeface="Arial" pitchFamily="34" charset="0"/>
              </a:rPr>
              <a:t>In the pseudo-population, no adjustments are necessary to compute the causal effect</a:t>
            </a:r>
          </a:p>
          <a:p>
            <a:pPr marL="171450" lvl="0" indent="-171450">
              <a:buFontTx/>
              <a:buChar char="-"/>
            </a:pPr>
            <a:endParaRPr lang="en-US" sz="1200" b="0" i="0" u="none" strike="noStrike" kern="1200" baseline="0" dirty="0">
              <a:solidFill>
                <a:schemeClr val="tx1"/>
              </a:solidFill>
              <a:latin typeface="Arial" pitchFamily="34" charset="0"/>
              <a:ea typeface="Arial" charset="0"/>
              <a:cs typeface="Arial" pitchFamily="34" charset="0"/>
            </a:endParaRPr>
          </a:p>
          <a:p>
            <a:pPr marL="171450" lvl="0" indent="-171450">
              <a:buFontTx/>
              <a:buChar char="-"/>
            </a:pPr>
            <a:r>
              <a:rPr lang="en-US" sz="1200" b="0" i="0" u="none" strike="noStrike" kern="1200" baseline="0" dirty="0">
                <a:solidFill>
                  <a:schemeClr val="tx1"/>
                </a:solidFill>
                <a:latin typeface="Arial" pitchFamily="34" charset="0"/>
                <a:ea typeface="Arial" charset="0"/>
                <a:cs typeface="Arial" pitchFamily="34" charset="0"/>
              </a:rPr>
              <a:t>Recall that standardization and IPW are two methods to achieve the same result. They are equivalent when the study population is used as the standard and no models are used.</a:t>
            </a:r>
          </a:p>
          <a:p>
            <a:pPr marL="171450" lvl="0" indent="-171450">
              <a:buFontTx/>
              <a:buChar char="-"/>
            </a:pPr>
            <a:r>
              <a:rPr lang="en-US" sz="1200" kern="1200" dirty="0">
                <a:solidFill>
                  <a:schemeClr val="tx1"/>
                </a:solidFill>
                <a:effectLst/>
                <a:latin typeface="Arial" pitchFamily="34" charset="0"/>
                <a:ea typeface="Arial" charset="0"/>
                <a:cs typeface="Arial" pitchFamily="34" charset="0"/>
              </a:rPr>
              <a:t>Both simulate what would have been observed if the variable (or variables in the vector) L had not been used to decide the probability of treatment</a:t>
            </a:r>
          </a:p>
          <a:p>
            <a:pPr marL="171450" lvl="0" indent="-171450">
              <a:buFontTx/>
              <a:buChar char="-"/>
            </a:pPr>
            <a:r>
              <a:rPr lang="en-US" sz="1200" kern="1200" dirty="0">
                <a:solidFill>
                  <a:schemeClr val="tx1"/>
                </a:solidFill>
                <a:effectLst/>
                <a:latin typeface="Arial" pitchFamily="34" charset="0"/>
                <a:ea typeface="Arial" charset="0"/>
                <a:cs typeface="Arial" pitchFamily="34" charset="0"/>
              </a:rPr>
              <a:t>We say that these methods adjust for L.</a:t>
            </a:r>
          </a:p>
          <a:p>
            <a:pPr marL="171450" lvl="0" indent="-171450">
              <a:buFontTx/>
              <a:buChar char="-"/>
            </a:pPr>
            <a:endParaRPr lang="en-US" sz="1200" b="0" i="0" u="none" strike="noStrike" kern="1200" baseline="0" dirty="0">
              <a:solidFill>
                <a:schemeClr val="tx1"/>
              </a:solidFill>
              <a:latin typeface="Arial" pitchFamily="34" charset="0"/>
              <a:ea typeface="Arial" charset="0"/>
              <a:cs typeface="Arial"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766445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lstStyle/>
          <a:p>
            <a:pPr marL="0" indent="0">
              <a:buNone/>
            </a:pPr>
            <a:endParaRPr lang="en-US" dirty="0"/>
          </a:p>
        </p:txBody>
      </p:sp>
    </p:spTree>
    <p:extLst>
      <p:ext uri="{BB962C8B-B14F-4D97-AF65-F5344CB8AC3E}">
        <p14:creationId xmlns:p14="http://schemas.microsoft.com/office/powerpoint/2010/main" val="3851673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757E42-9FFD-3340-876B-FC6CFD5144C7}" type="slidenum">
              <a:rPr lang="en-US" smtClean="0"/>
              <a:t>2</a:t>
            </a:fld>
            <a:endParaRPr lang="en-US"/>
          </a:p>
        </p:txBody>
      </p:sp>
    </p:spTree>
    <p:extLst>
      <p:ext uri="{BB962C8B-B14F-4D97-AF65-F5344CB8AC3E}">
        <p14:creationId xmlns:p14="http://schemas.microsoft.com/office/powerpoint/2010/main" val="31866804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lstStyle/>
          <a:p>
            <a:r>
              <a:rPr lang="en-US" dirty="0"/>
              <a:t>Note:  a target trial is a randomized experiment. It may not be a feasible actual trial one can do. However, conceptualizing the ideal elements/features of a Target trial for a given question will help you try to emulate the </a:t>
            </a:r>
            <a:r>
              <a:rPr lang="en-US" dirty="0" err="1"/>
              <a:t>obs</a:t>
            </a:r>
            <a:r>
              <a:rPr lang="en-US" dirty="0"/>
              <a:t> study as best as possible.</a:t>
            </a:r>
          </a:p>
        </p:txBody>
      </p:sp>
      <p:sp>
        <p:nvSpPr>
          <p:cNvPr id="4" name="Slide Number Placeholder 3"/>
          <p:cNvSpPr>
            <a:spLocks noGrp="1"/>
          </p:cNvSpPr>
          <p:nvPr>
            <p:ph type="sldNum" sz="quarter" idx="5"/>
          </p:nvPr>
        </p:nvSpPr>
        <p:spPr/>
        <p:txBody>
          <a:bodyPr/>
          <a:lstStyle/>
          <a:p>
            <a:fld id="{BFC14E9A-3DE8-034F-B838-4E5D36AA9102}" type="slidenum">
              <a:rPr lang="en-US" smtClean="0"/>
              <a:t>26</a:t>
            </a:fld>
            <a:endParaRPr lang="en-US"/>
          </a:p>
        </p:txBody>
      </p:sp>
    </p:spTree>
    <p:extLst>
      <p:ext uri="{BB962C8B-B14F-4D97-AF65-F5344CB8AC3E}">
        <p14:creationId xmlns:p14="http://schemas.microsoft.com/office/powerpoint/2010/main" val="18500485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defTabSz="912983" eaLnBrk="0" hangingPunct="0">
              <a:defRPr sz="2300">
                <a:solidFill>
                  <a:schemeClr val="tx1"/>
                </a:solidFill>
                <a:latin typeface="Times New Roman" panose="02020603050405020304" pitchFamily="18" charset="0"/>
              </a:defRPr>
            </a:lvl1pPr>
            <a:lvl2pPr marL="702756" indent="-270291" defTabSz="912983" eaLnBrk="0" hangingPunct="0">
              <a:defRPr sz="2300">
                <a:solidFill>
                  <a:schemeClr val="tx1"/>
                </a:solidFill>
                <a:latin typeface="Times New Roman" panose="02020603050405020304" pitchFamily="18" charset="0"/>
              </a:defRPr>
            </a:lvl2pPr>
            <a:lvl3pPr marL="1081164" indent="-216233" defTabSz="912983" eaLnBrk="0" hangingPunct="0">
              <a:defRPr sz="2300">
                <a:solidFill>
                  <a:schemeClr val="tx1"/>
                </a:solidFill>
                <a:latin typeface="Times New Roman" panose="02020603050405020304" pitchFamily="18" charset="0"/>
              </a:defRPr>
            </a:lvl3pPr>
            <a:lvl4pPr marL="1513629" indent="-216233" defTabSz="912983" eaLnBrk="0" hangingPunct="0">
              <a:defRPr sz="2300">
                <a:solidFill>
                  <a:schemeClr val="tx1"/>
                </a:solidFill>
                <a:latin typeface="Times New Roman" panose="02020603050405020304" pitchFamily="18" charset="0"/>
              </a:defRPr>
            </a:lvl4pPr>
            <a:lvl5pPr marL="1946095" indent="-216233" defTabSz="912983" eaLnBrk="0" hangingPunct="0">
              <a:defRPr sz="2300">
                <a:solidFill>
                  <a:schemeClr val="tx1"/>
                </a:solidFill>
                <a:latin typeface="Times New Roman" panose="02020603050405020304" pitchFamily="18" charset="0"/>
              </a:defRPr>
            </a:lvl5pPr>
            <a:lvl6pPr marL="2378560" indent="-216233" defTabSz="912983" eaLnBrk="0" fontAlgn="base" hangingPunct="0">
              <a:spcBef>
                <a:spcPct val="0"/>
              </a:spcBef>
              <a:spcAft>
                <a:spcPct val="0"/>
              </a:spcAft>
              <a:defRPr sz="2300">
                <a:solidFill>
                  <a:schemeClr val="tx1"/>
                </a:solidFill>
                <a:latin typeface="Times New Roman" panose="02020603050405020304" pitchFamily="18" charset="0"/>
              </a:defRPr>
            </a:lvl6pPr>
            <a:lvl7pPr marL="2811026" indent="-216233" defTabSz="912983" eaLnBrk="0" fontAlgn="base" hangingPunct="0">
              <a:spcBef>
                <a:spcPct val="0"/>
              </a:spcBef>
              <a:spcAft>
                <a:spcPct val="0"/>
              </a:spcAft>
              <a:defRPr sz="2300">
                <a:solidFill>
                  <a:schemeClr val="tx1"/>
                </a:solidFill>
                <a:latin typeface="Times New Roman" panose="02020603050405020304" pitchFamily="18" charset="0"/>
              </a:defRPr>
            </a:lvl7pPr>
            <a:lvl8pPr marL="3243491" indent="-216233" defTabSz="912983" eaLnBrk="0" fontAlgn="base" hangingPunct="0">
              <a:spcBef>
                <a:spcPct val="0"/>
              </a:spcBef>
              <a:spcAft>
                <a:spcPct val="0"/>
              </a:spcAft>
              <a:defRPr sz="2300">
                <a:solidFill>
                  <a:schemeClr val="tx1"/>
                </a:solidFill>
                <a:latin typeface="Times New Roman" panose="02020603050405020304" pitchFamily="18" charset="0"/>
              </a:defRPr>
            </a:lvl8pPr>
            <a:lvl9pPr marL="3675957" indent="-216233" defTabSz="912983" eaLnBrk="0" fontAlgn="base" hangingPunct="0">
              <a:spcBef>
                <a:spcPct val="0"/>
              </a:spcBef>
              <a:spcAft>
                <a:spcPct val="0"/>
              </a:spcAft>
              <a:defRPr sz="2300">
                <a:solidFill>
                  <a:schemeClr val="tx1"/>
                </a:solidFill>
                <a:latin typeface="Times New Roman" panose="02020603050405020304" pitchFamily="18" charset="0"/>
              </a:defRPr>
            </a:lvl9pPr>
          </a:lstStyle>
          <a:p>
            <a:fld id="{FCFEE03F-D8CB-4C3F-BB1D-AABD0139D76F}" type="slidenum">
              <a:rPr lang="en-US" altLang="en-US" sz="1100">
                <a:solidFill>
                  <a:prstClr val="black"/>
                </a:solidFill>
              </a:rPr>
              <a:pPr/>
              <a:t>28</a:t>
            </a:fld>
            <a:endParaRPr lang="en-US" altLang="en-US" sz="1100">
              <a:solidFill>
                <a:prstClr val="black"/>
              </a:solidFill>
            </a:endParaRPr>
          </a:p>
        </p:txBody>
      </p:sp>
      <p:sp>
        <p:nvSpPr>
          <p:cNvPr id="62467" name="Rectangle 2"/>
          <p:cNvSpPr>
            <a:spLocks noGrp="1" noRot="1" noChangeAspect="1" noChangeArrowheads="1" noTextEdit="1"/>
          </p:cNvSpPr>
          <p:nvPr>
            <p:ph type="sldImg"/>
          </p:nvPr>
        </p:nvSpPr>
        <p:spPr>
          <a:xfrm>
            <a:off x="622300" y="355600"/>
            <a:ext cx="5984875" cy="4487863"/>
          </a:xfrm>
          <a:ln/>
        </p:spPr>
      </p:sp>
      <p:sp>
        <p:nvSpPr>
          <p:cNvPr id="6246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a:lstStyle/>
          <a:p>
            <a:endParaRPr lang="en-US" altLang="en-US" dirty="0">
              <a:latin typeface="Arial" panose="020B0604020202020204" pitchFamily="34" charset="0"/>
            </a:endParaRPr>
          </a:p>
          <a:p>
            <a:r>
              <a:rPr lang="en-US" altLang="en-US" dirty="0">
                <a:latin typeface="Arial" panose="020B0604020202020204" pitchFamily="34" charset="0"/>
              </a:rPr>
              <a:t>Loss to Follow-up is a challenge for both RCT’s and COHORT studies.</a:t>
            </a:r>
          </a:p>
          <a:p>
            <a:endParaRPr lang="en-US" altLang="en-US" dirty="0">
              <a:latin typeface="Arial" panose="020B0604020202020204" pitchFamily="34" charset="0"/>
            </a:endParaRPr>
          </a:p>
          <a:p>
            <a:r>
              <a:rPr lang="en-US" altLang="en-US" dirty="0">
                <a:latin typeface="Arial" panose="020B0604020202020204" pitchFamily="34" charset="0"/>
              </a:rPr>
              <a:t>RCTs also face the problem of incomplete adherence and deal with it in the analysis by doing intention to treat (ITT) rather than per protocol. </a:t>
            </a:r>
          </a:p>
          <a:p>
            <a:endParaRPr lang="en-US" altLang="en-US" dirty="0">
              <a:latin typeface="Arial" panose="020B0604020202020204" pitchFamily="34" charset="0"/>
            </a:endParaRPr>
          </a:p>
          <a:p>
            <a:r>
              <a:rPr lang="en-US" altLang="en-US" dirty="0">
                <a:latin typeface="Arial" panose="020B0604020202020204" pitchFamily="34" charset="0"/>
              </a:rPr>
              <a:t>In</a:t>
            </a:r>
            <a:r>
              <a:rPr lang="en-US" altLang="en-US" baseline="0" dirty="0">
                <a:latin typeface="Arial" panose="020B0604020202020204" pitchFamily="34" charset="0"/>
              </a:rPr>
              <a:t> </a:t>
            </a:r>
            <a:r>
              <a:rPr lang="en-US" altLang="en-US" baseline="0" dirty="0" err="1">
                <a:latin typeface="Arial" panose="020B0604020202020204" pitchFamily="34" charset="0"/>
              </a:rPr>
              <a:t>obs</a:t>
            </a:r>
            <a:r>
              <a:rPr lang="en-US" altLang="en-US" baseline="0" dirty="0">
                <a:latin typeface="Arial" panose="020B0604020202020204" pitchFamily="34" charset="0"/>
              </a:rPr>
              <a:t> studies, </a:t>
            </a:r>
            <a:r>
              <a:rPr lang="en-US" altLang="en-US" dirty="0">
                <a:latin typeface="Arial" panose="020B0604020202020204" pitchFamily="34" charset="0"/>
              </a:rPr>
              <a:t>we sometimes evaluate exposure data from a single timepoint</a:t>
            </a:r>
            <a:r>
              <a:rPr lang="en-US" altLang="en-US" baseline="0" dirty="0">
                <a:latin typeface="Arial" panose="020B0604020202020204" pitchFamily="34" charset="0"/>
              </a:rPr>
              <a:t> or from updated exposure data; keep in mind that data on time varying exposures and confounding factors can be collected in COHORTS</a:t>
            </a:r>
            <a:r>
              <a:rPr lang="mr-IN" altLang="en-US" baseline="0" dirty="0">
                <a:latin typeface="Arial" panose="020B0604020202020204" pitchFamily="34" charset="0"/>
              </a:rPr>
              <a:t>…</a:t>
            </a:r>
            <a:r>
              <a:rPr lang="en-US" altLang="en-US" baseline="0" dirty="0">
                <a:latin typeface="Arial" panose="020B0604020202020204" pitchFamily="34" charset="0"/>
              </a:rPr>
              <a:t> usage of such data sometimes needs particular attention in analysis phase (IPCW, </a:t>
            </a:r>
            <a:r>
              <a:rPr lang="en-US" altLang="en-US" baseline="0" dirty="0" err="1">
                <a:latin typeface="Arial" panose="020B0604020202020204" pitchFamily="34" charset="0"/>
              </a:rPr>
              <a:t>msm</a:t>
            </a:r>
            <a:r>
              <a:rPr lang="en-US" altLang="en-US" baseline="0" dirty="0">
                <a:latin typeface="Arial" panose="020B0604020202020204" pitchFamily="34" charset="0"/>
              </a:rPr>
              <a:t>)</a:t>
            </a:r>
          </a:p>
          <a:p>
            <a:endParaRPr lang="en-US" altLang="en-US" dirty="0">
              <a:latin typeface="Arial" panose="020B0604020202020204" pitchFamily="34" charset="0"/>
            </a:endParaRPr>
          </a:p>
          <a:p>
            <a:r>
              <a:rPr lang="en-US" altLang="en-US" dirty="0">
                <a:latin typeface="Arial" panose="020B0604020202020204" pitchFamily="34" charset="0"/>
              </a:rPr>
              <a:t>Patients who discontinued early, die or are lost to follow up are typically censored at the date of the last contact</a:t>
            </a:r>
            <a:r>
              <a:rPr lang="en-US" altLang="en-US" baseline="0" dirty="0">
                <a:latin typeface="Arial" panose="020B0604020202020204" pitchFamily="34" charset="0"/>
              </a:rPr>
              <a:t> in both RCT and COH studies</a:t>
            </a:r>
            <a:endParaRPr lang="en-US" altLang="en-US" dirty="0">
              <a:latin typeface="Arial" panose="020B0604020202020204" pitchFamily="34" charset="0"/>
            </a:endParaRPr>
          </a:p>
          <a:p>
            <a:endParaRPr lang="en-US" altLang="en-US" dirty="0">
              <a:latin typeface="Arial" panose="020B0604020202020204" pitchFamily="34" charset="0"/>
            </a:endParaRPr>
          </a:p>
        </p:txBody>
      </p:sp>
    </p:spTree>
    <p:extLst>
      <p:ext uri="{BB962C8B-B14F-4D97-AF65-F5344CB8AC3E}">
        <p14:creationId xmlns:p14="http://schemas.microsoft.com/office/powerpoint/2010/main" val="38184140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defTabSz="912983" eaLnBrk="0" hangingPunct="0">
              <a:defRPr sz="2300">
                <a:solidFill>
                  <a:schemeClr val="tx1"/>
                </a:solidFill>
                <a:latin typeface="Times New Roman" panose="02020603050405020304" pitchFamily="18" charset="0"/>
              </a:defRPr>
            </a:lvl1pPr>
            <a:lvl2pPr marL="702756" indent="-270291" defTabSz="912983" eaLnBrk="0" hangingPunct="0">
              <a:defRPr sz="2300">
                <a:solidFill>
                  <a:schemeClr val="tx1"/>
                </a:solidFill>
                <a:latin typeface="Times New Roman" panose="02020603050405020304" pitchFamily="18" charset="0"/>
              </a:defRPr>
            </a:lvl2pPr>
            <a:lvl3pPr marL="1081164" indent="-216233" defTabSz="912983" eaLnBrk="0" hangingPunct="0">
              <a:defRPr sz="2300">
                <a:solidFill>
                  <a:schemeClr val="tx1"/>
                </a:solidFill>
                <a:latin typeface="Times New Roman" panose="02020603050405020304" pitchFamily="18" charset="0"/>
              </a:defRPr>
            </a:lvl3pPr>
            <a:lvl4pPr marL="1513629" indent="-216233" defTabSz="912983" eaLnBrk="0" hangingPunct="0">
              <a:defRPr sz="2300">
                <a:solidFill>
                  <a:schemeClr val="tx1"/>
                </a:solidFill>
                <a:latin typeface="Times New Roman" panose="02020603050405020304" pitchFamily="18" charset="0"/>
              </a:defRPr>
            </a:lvl4pPr>
            <a:lvl5pPr marL="1946095" indent="-216233" defTabSz="912983" eaLnBrk="0" hangingPunct="0">
              <a:defRPr sz="2300">
                <a:solidFill>
                  <a:schemeClr val="tx1"/>
                </a:solidFill>
                <a:latin typeface="Times New Roman" panose="02020603050405020304" pitchFamily="18" charset="0"/>
              </a:defRPr>
            </a:lvl5pPr>
            <a:lvl6pPr marL="2378560" indent="-216233" defTabSz="912983" eaLnBrk="0" fontAlgn="base" hangingPunct="0">
              <a:spcBef>
                <a:spcPct val="0"/>
              </a:spcBef>
              <a:spcAft>
                <a:spcPct val="0"/>
              </a:spcAft>
              <a:defRPr sz="2300">
                <a:solidFill>
                  <a:schemeClr val="tx1"/>
                </a:solidFill>
                <a:latin typeface="Times New Roman" panose="02020603050405020304" pitchFamily="18" charset="0"/>
              </a:defRPr>
            </a:lvl6pPr>
            <a:lvl7pPr marL="2811026" indent="-216233" defTabSz="912983" eaLnBrk="0" fontAlgn="base" hangingPunct="0">
              <a:spcBef>
                <a:spcPct val="0"/>
              </a:spcBef>
              <a:spcAft>
                <a:spcPct val="0"/>
              </a:spcAft>
              <a:defRPr sz="2300">
                <a:solidFill>
                  <a:schemeClr val="tx1"/>
                </a:solidFill>
                <a:latin typeface="Times New Roman" panose="02020603050405020304" pitchFamily="18" charset="0"/>
              </a:defRPr>
            </a:lvl7pPr>
            <a:lvl8pPr marL="3243491" indent="-216233" defTabSz="912983" eaLnBrk="0" fontAlgn="base" hangingPunct="0">
              <a:spcBef>
                <a:spcPct val="0"/>
              </a:spcBef>
              <a:spcAft>
                <a:spcPct val="0"/>
              </a:spcAft>
              <a:defRPr sz="2300">
                <a:solidFill>
                  <a:schemeClr val="tx1"/>
                </a:solidFill>
                <a:latin typeface="Times New Roman" panose="02020603050405020304" pitchFamily="18" charset="0"/>
              </a:defRPr>
            </a:lvl8pPr>
            <a:lvl9pPr marL="3675957" indent="-216233" defTabSz="912983" eaLnBrk="0" fontAlgn="base" hangingPunct="0">
              <a:spcBef>
                <a:spcPct val="0"/>
              </a:spcBef>
              <a:spcAft>
                <a:spcPct val="0"/>
              </a:spcAft>
              <a:defRPr sz="2300">
                <a:solidFill>
                  <a:schemeClr val="tx1"/>
                </a:solidFill>
                <a:latin typeface="Times New Roman" panose="02020603050405020304" pitchFamily="18" charset="0"/>
              </a:defRPr>
            </a:lvl9pPr>
          </a:lstStyle>
          <a:p>
            <a:fld id="{FCFEE03F-D8CB-4C3F-BB1D-AABD0139D76F}" type="slidenum">
              <a:rPr lang="en-US" altLang="en-US" sz="1100">
                <a:solidFill>
                  <a:prstClr val="black"/>
                </a:solidFill>
              </a:rPr>
              <a:pPr/>
              <a:t>29</a:t>
            </a:fld>
            <a:endParaRPr lang="en-US" altLang="en-US" sz="1100">
              <a:solidFill>
                <a:prstClr val="black"/>
              </a:solidFill>
            </a:endParaRPr>
          </a:p>
        </p:txBody>
      </p:sp>
      <p:sp>
        <p:nvSpPr>
          <p:cNvPr id="62467" name="Rectangle 2"/>
          <p:cNvSpPr>
            <a:spLocks noGrp="1" noRot="1" noChangeAspect="1" noChangeArrowheads="1" noTextEdit="1"/>
          </p:cNvSpPr>
          <p:nvPr>
            <p:ph type="sldImg"/>
          </p:nvPr>
        </p:nvSpPr>
        <p:spPr>
          <a:xfrm>
            <a:off x="622300" y="355600"/>
            <a:ext cx="5984875" cy="4487863"/>
          </a:xfrm>
          <a:ln/>
        </p:spPr>
      </p:sp>
      <p:sp>
        <p:nvSpPr>
          <p:cNvPr id="6246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lstStyle/>
          <a:p>
            <a:endParaRPr lang="en-US" altLang="en-US">
              <a:latin typeface="Arial" panose="020B0604020202020204" pitchFamily="34" charset="0"/>
            </a:endParaRPr>
          </a:p>
          <a:p>
            <a:r>
              <a:rPr lang="en-US" altLang="en-US" dirty="0">
                <a:latin typeface="Arial" panose="020B0604020202020204" pitchFamily="34" charset="0"/>
              </a:rPr>
              <a:t>Loss to Follow-up is a challenge for both RCT’s and COHORT studies.</a:t>
            </a:r>
          </a:p>
          <a:p>
            <a:endParaRPr lang="en-US" altLang="en-US" dirty="0">
              <a:latin typeface="Arial" panose="020B0604020202020204" pitchFamily="34" charset="0"/>
            </a:endParaRPr>
          </a:p>
          <a:p>
            <a:r>
              <a:rPr lang="en-US" altLang="en-US" dirty="0">
                <a:latin typeface="Arial" panose="020B0604020202020204" pitchFamily="34" charset="0"/>
              </a:rPr>
              <a:t>RCTs also face the problem of incomplete adherence and deal with it in the analysis by doing intention to treat (ITT) rather than per protocol. </a:t>
            </a:r>
          </a:p>
          <a:p>
            <a:endParaRPr lang="en-US" altLang="en-US" dirty="0">
              <a:latin typeface="Arial" panose="020B0604020202020204" pitchFamily="34" charset="0"/>
            </a:endParaRPr>
          </a:p>
          <a:p>
            <a:r>
              <a:rPr lang="en-US" altLang="en-US" dirty="0">
                <a:latin typeface="Arial" panose="020B0604020202020204" pitchFamily="34" charset="0"/>
              </a:rPr>
              <a:t>In</a:t>
            </a:r>
            <a:r>
              <a:rPr lang="en-US" altLang="en-US" baseline="0" dirty="0">
                <a:latin typeface="Arial" panose="020B0604020202020204" pitchFamily="34" charset="0"/>
              </a:rPr>
              <a:t> </a:t>
            </a:r>
            <a:r>
              <a:rPr lang="en-US" altLang="en-US" baseline="0" dirty="0" err="1">
                <a:latin typeface="Arial" panose="020B0604020202020204" pitchFamily="34" charset="0"/>
              </a:rPr>
              <a:t>obs</a:t>
            </a:r>
            <a:r>
              <a:rPr lang="en-US" altLang="en-US" baseline="0" dirty="0">
                <a:latin typeface="Arial" panose="020B0604020202020204" pitchFamily="34" charset="0"/>
              </a:rPr>
              <a:t> studies, </a:t>
            </a:r>
            <a:r>
              <a:rPr lang="en-US" altLang="en-US" dirty="0">
                <a:latin typeface="Arial" panose="020B0604020202020204" pitchFamily="34" charset="0"/>
              </a:rPr>
              <a:t>we sometimes evaluate exposure data from a single timepoint</a:t>
            </a:r>
            <a:r>
              <a:rPr lang="en-US" altLang="en-US" baseline="0" dirty="0">
                <a:latin typeface="Arial" panose="020B0604020202020204" pitchFamily="34" charset="0"/>
              </a:rPr>
              <a:t> or from updated exposure data; keep in mind that data on time varying exposures and confounding factors can be collected in COHORTS</a:t>
            </a:r>
            <a:r>
              <a:rPr lang="mr-IN" altLang="en-US" baseline="0" dirty="0">
                <a:latin typeface="Arial" panose="020B0604020202020204" pitchFamily="34" charset="0"/>
              </a:rPr>
              <a:t>…</a:t>
            </a:r>
            <a:r>
              <a:rPr lang="en-US" altLang="en-US" baseline="0" dirty="0">
                <a:latin typeface="Arial" panose="020B0604020202020204" pitchFamily="34" charset="0"/>
              </a:rPr>
              <a:t> usage of such data sometimes needs particular attention in analysis phase (IPCW, </a:t>
            </a:r>
            <a:r>
              <a:rPr lang="en-US" altLang="en-US" baseline="0" dirty="0" err="1">
                <a:latin typeface="Arial" panose="020B0604020202020204" pitchFamily="34" charset="0"/>
              </a:rPr>
              <a:t>msm</a:t>
            </a:r>
            <a:r>
              <a:rPr lang="en-US" altLang="en-US" baseline="0" dirty="0">
                <a:latin typeface="Arial" panose="020B0604020202020204" pitchFamily="34" charset="0"/>
              </a:rPr>
              <a:t>)</a:t>
            </a:r>
          </a:p>
          <a:p>
            <a:endParaRPr lang="en-US" altLang="en-US" dirty="0">
              <a:latin typeface="Arial" panose="020B0604020202020204" pitchFamily="34" charset="0"/>
            </a:endParaRPr>
          </a:p>
          <a:p>
            <a:r>
              <a:rPr lang="en-US" altLang="en-US" dirty="0">
                <a:latin typeface="Arial" panose="020B0604020202020204" pitchFamily="34" charset="0"/>
              </a:rPr>
              <a:t>Patients who discontinued early, die or are lost to follow up are typically censored at the date of the last contact</a:t>
            </a:r>
            <a:r>
              <a:rPr lang="en-US" altLang="en-US" baseline="0" dirty="0">
                <a:latin typeface="Arial" panose="020B0604020202020204" pitchFamily="34" charset="0"/>
              </a:rPr>
              <a:t> in both RCT and COH studies</a:t>
            </a:r>
            <a:endParaRPr lang="en-US" altLang="en-US" dirty="0">
              <a:latin typeface="Arial" panose="020B0604020202020204" pitchFamily="34" charset="0"/>
            </a:endParaRPr>
          </a:p>
          <a:p>
            <a:endParaRPr lang="en-US" altLang="en-US" dirty="0">
              <a:latin typeface="Arial" panose="020B0604020202020204" pitchFamily="34" charset="0"/>
            </a:endParaRPr>
          </a:p>
        </p:txBody>
      </p:sp>
    </p:spTree>
    <p:extLst>
      <p:ext uri="{BB962C8B-B14F-4D97-AF65-F5344CB8AC3E}">
        <p14:creationId xmlns:p14="http://schemas.microsoft.com/office/powerpoint/2010/main" val="2737426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719774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normAutofit fontScale="92500" lnSpcReduction="20000"/>
          </a:bodyPr>
          <a:lstStyle/>
          <a:p>
            <a:r>
              <a:rPr lang="en-US" dirty="0"/>
              <a:t>First, one examines if there is numeric evidence of “statistical interaction” to show evidence of possible epidemiologic effect mod or causal interaction.</a:t>
            </a:r>
          </a:p>
          <a:p>
            <a:endParaRPr lang="en-US" dirty="0"/>
          </a:p>
          <a:p>
            <a:endParaRPr lang="en-US" dirty="0"/>
          </a:p>
          <a:p>
            <a:r>
              <a:rPr lang="en-US" dirty="0"/>
              <a:t>Although interaction</a:t>
            </a:r>
            <a:r>
              <a:rPr lang="en-US" baseline="0" dirty="0"/>
              <a:t> and effect modification are terms that are used interchangeably, these are two different concepts from a causal standpoint. </a:t>
            </a:r>
          </a:p>
          <a:p>
            <a:endParaRPr lang="en-US" baseline="0" dirty="0"/>
          </a:p>
          <a:p>
            <a:r>
              <a:rPr lang="en-US" baseline="0" dirty="0"/>
              <a:t>As we defined earlier, effect modification is when the average causal effect of exposure on outcome differs across levels of a third variable. In these types of analyses, the focus is on the causal effect of X on Y. We include Z, the effect modifier, in our analyses but we generally don’t interpret or pay much attention to the independent causal effect of Z on Y. </a:t>
            </a:r>
          </a:p>
          <a:p>
            <a:endParaRPr lang="en-US" baseline="0" dirty="0"/>
          </a:p>
          <a:p>
            <a:r>
              <a:rPr lang="en-US" baseline="0" dirty="0"/>
              <a:t>On the other hand, interaction involves the examination of the causal effects of two or more treatments on the outcome. It’s a joint intervention of two or more treatments interact to bring about the outcome. Both or all treatments are given equal focus. </a:t>
            </a:r>
          </a:p>
          <a:p>
            <a:endParaRPr lang="en-US" dirty="0"/>
          </a:p>
          <a:p>
            <a:r>
              <a:rPr lang="en-US" dirty="0"/>
              <a:t>In either case, we are assuming bias has been addressed adequately… for effect mod, you need to at least adjust for confounding for primary Exp on Dis; for “causal interaction”, you need to adjust for both.</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524BC4-FDE0-441D-843A-AA9EC17FAF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74025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lstStyle/>
          <a:p>
            <a:r>
              <a:rPr lang="en-US" dirty="0" err="1"/>
              <a:t>Attrib</a:t>
            </a:r>
            <a:r>
              <a:rPr lang="en-US" dirty="0"/>
              <a:t> Proportion due to Interaction and Synergy Index both relate back to RERI, and thus comment on evidence of interaction on additive scale</a:t>
            </a:r>
          </a:p>
        </p:txBody>
      </p:sp>
    </p:spTree>
    <p:extLst>
      <p:ext uri="{BB962C8B-B14F-4D97-AF65-F5344CB8AC3E}">
        <p14:creationId xmlns:p14="http://schemas.microsoft.com/office/powerpoint/2010/main" val="38335986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lstStyle/>
          <a:p>
            <a:r>
              <a:rPr lang="en-US" dirty="0"/>
              <a:t>Characterize evidence of interaction by commenting on scale, and if there is evidence, further describe if it is positive or negative.</a:t>
            </a:r>
          </a:p>
        </p:txBody>
      </p:sp>
    </p:spTree>
    <p:extLst>
      <p:ext uri="{BB962C8B-B14F-4D97-AF65-F5344CB8AC3E}">
        <p14:creationId xmlns:p14="http://schemas.microsoft.com/office/powerpoint/2010/main" val="5836222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normAutofit fontScale="85000" lnSpcReduction="20000"/>
          </a:bodyPr>
          <a:lstStyle/>
          <a:p>
            <a:r>
              <a:rPr lang="en-US" sz="1200" i="1" dirty="0"/>
              <a:t>“A natural way to assess interaction is to measure the extent to which the effect of the two factors together exceeds the effect of each considered individually” (</a:t>
            </a:r>
            <a:r>
              <a:rPr lang="en-US" sz="1200" i="1" dirty="0" err="1"/>
              <a:t>Vanderweele</a:t>
            </a:r>
            <a:r>
              <a:rPr lang="en-US" sz="1200" i="1" dirty="0"/>
              <a:t>, </a:t>
            </a:r>
            <a:r>
              <a:rPr lang="en-US" sz="1200" i="1" dirty="0" err="1"/>
              <a:t>Epid</a:t>
            </a:r>
            <a:r>
              <a:rPr lang="en-US" sz="1200" i="1" dirty="0"/>
              <a:t> Methods 2014) </a:t>
            </a:r>
            <a:endParaRPr lang="en-US" dirty="0"/>
          </a:p>
          <a:p>
            <a:endParaRPr lang="en-US" dirty="0"/>
          </a:p>
          <a:p>
            <a:r>
              <a:rPr lang="en-US" dirty="0"/>
              <a:t>A natural way to assess</a:t>
            </a:r>
            <a:r>
              <a:rPr lang="en-US" baseline="0" dirty="0"/>
              <a:t> interaction is to measure the extent to which the effect of the two exposures exceeds the effect of each exposure individually. Let’s assume we have a binary outcome Y and two binary exposures of interest, X and Z</a:t>
            </a:r>
          </a:p>
          <a:p>
            <a:endParaRPr lang="en-US" baseline="0" dirty="0"/>
          </a:p>
          <a:p>
            <a:r>
              <a:rPr lang="en-US" baseline="0" dirty="0"/>
              <a:t>The measure of interaction on the additive scale can be written as the effect of both exposures (click) minus the sum of effect of exposure #1 (click) and the sum of effect of exposure #2 (click). </a:t>
            </a:r>
          </a:p>
          <a:p>
            <a:endParaRPr lang="en-US" baseline="0" dirty="0"/>
          </a:p>
          <a:p>
            <a:r>
              <a:rPr lang="en-US" baseline="0" dirty="0"/>
              <a:t>By rewriting the terms in this equation, you end up with this simplified equation (click). This equation is meant to contrast the effects of both exposures together versus the sum of each exposure considered separately. </a:t>
            </a:r>
          </a:p>
          <a:p>
            <a:endParaRPr lang="en-US" baseline="0" dirty="0"/>
          </a:p>
          <a:p>
            <a:r>
              <a:rPr lang="en-US" baseline="0" dirty="0"/>
              <a:t>If this difference is nonzero, then we would say there is effect modification on the additive scale. </a:t>
            </a:r>
          </a:p>
          <a:p>
            <a:r>
              <a:rPr lang="en-US" baseline="0" dirty="0"/>
              <a:t>If this difference is greater than 0, we can also say that the interaction is positive or super-additive.</a:t>
            </a:r>
          </a:p>
          <a:p>
            <a:r>
              <a:rPr lang="en-US" baseline="0" dirty="0"/>
              <a:t>If this difference is less than 0, we can say that the interaction is negative or sub-additive. </a:t>
            </a:r>
          </a:p>
          <a:p>
            <a:endParaRPr lang="en-US" baseline="0" dirty="0"/>
          </a:p>
          <a:p>
            <a:r>
              <a:rPr lang="en-US" dirty="0"/>
              <a:t>If no effect mod on difference scale, then: (p</a:t>
            </a:r>
            <a:r>
              <a:rPr lang="en-US" baseline="-25000" dirty="0"/>
              <a:t>11</a:t>
            </a:r>
            <a:r>
              <a:rPr lang="en-US" dirty="0"/>
              <a:t>-p</a:t>
            </a:r>
            <a:r>
              <a:rPr lang="en-US" baseline="-25000" dirty="0"/>
              <a:t>00</a:t>
            </a:r>
            <a:r>
              <a:rPr lang="en-US" dirty="0"/>
              <a:t>) = (p</a:t>
            </a:r>
            <a:r>
              <a:rPr lang="en-US" baseline="-25000" dirty="0"/>
              <a:t>10</a:t>
            </a:r>
            <a:r>
              <a:rPr lang="en-US" dirty="0"/>
              <a:t>-p</a:t>
            </a:r>
            <a:r>
              <a:rPr lang="en-US" baseline="-25000" dirty="0"/>
              <a:t>00</a:t>
            </a:r>
            <a:r>
              <a:rPr lang="en-US" dirty="0"/>
              <a:t>) + (p</a:t>
            </a:r>
            <a:r>
              <a:rPr lang="en-US" baseline="-25000" dirty="0"/>
              <a:t>01</a:t>
            </a:r>
            <a:r>
              <a:rPr lang="en-US" dirty="0"/>
              <a:t>-p</a:t>
            </a:r>
            <a:r>
              <a:rPr lang="en-US" baseline="-25000" dirty="0"/>
              <a:t>00</a:t>
            </a:r>
            <a:r>
              <a:rPr lang="en-US" dirty="0"/>
              <a:t>)</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Interaction Contrast: p</a:t>
            </a:r>
            <a:r>
              <a:rPr lang="en-US" sz="1200" baseline="-25000" dirty="0"/>
              <a:t>11</a:t>
            </a:r>
            <a:r>
              <a:rPr lang="en-US" sz="1200" dirty="0"/>
              <a:t> </a:t>
            </a:r>
            <a:r>
              <a:rPr lang="mr-IN" sz="1200" dirty="0"/>
              <a:t>–</a:t>
            </a:r>
            <a:r>
              <a:rPr lang="en-US" sz="1200" dirty="0"/>
              <a:t> p</a:t>
            </a:r>
            <a:r>
              <a:rPr lang="en-US" sz="1200" baseline="-25000" dirty="0"/>
              <a:t>10</a:t>
            </a:r>
            <a:r>
              <a:rPr lang="en-US" sz="1200" dirty="0"/>
              <a:t> </a:t>
            </a:r>
            <a:r>
              <a:rPr lang="mr-IN" sz="1200" dirty="0"/>
              <a:t>–</a:t>
            </a:r>
            <a:r>
              <a:rPr lang="en-US" sz="1200" dirty="0"/>
              <a:t> p</a:t>
            </a:r>
            <a:r>
              <a:rPr lang="en-US" sz="1200" baseline="-25000" dirty="0"/>
              <a:t>01</a:t>
            </a:r>
            <a:r>
              <a:rPr lang="en-US" sz="1200" dirty="0"/>
              <a:t> + p</a:t>
            </a:r>
            <a:r>
              <a:rPr lang="en-US" sz="1200" baseline="-25000" dirty="0"/>
              <a:t>00</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2E524BC4-FDE0-441D-843A-AA9EC17FAFAB}" type="slidenum">
              <a:rPr lang="en-US" smtClean="0"/>
              <a:t>36</a:t>
            </a:fld>
            <a:endParaRPr lang="en-US"/>
          </a:p>
        </p:txBody>
      </p:sp>
    </p:spTree>
    <p:extLst>
      <p:ext uri="{BB962C8B-B14F-4D97-AF65-F5344CB8AC3E}">
        <p14:creationId xmlns:p14="http://schemas.microsoft.com/office/powerpoint/2010/main" val="5289244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lstStyle/>
          <a:p>
            <a:r>
              <a:rPr lang="en-US" dirty="0"/>
              <a:t>Instead of using risk differences</a:t>
            </a:r>
            <a:r>
              <a:rPr lang="en-US" baseline="0" dirty="0"/>
              <a:t> to measure effects, we may decide to use risk ratios or odds ratios. We can assess measures of interaction on the multiplicative scale. Assuming the same binary outcome and two binary exposures, we have the following risk ratios comparing each exposure separately and then the risk ratio for both exposures. </a:t>
            </a:r>
          </a:p>
          <a:p>
            <a:endParaRPr lang="en-US" baseline="0" dirty="0"/>
          </a:p>
          <a:p>
            <a:r>
              <a:rPr lang="en-US" baseline="0" dirty="0"/>
              <a:t>A measure of interaction on the multiplicative scale would be written as the risk ratio of both exposures divided by the product of the risk ratio of exposure #1 and the risk ratio of exposure #2. This measure of interaction can be simplified to this equation (click). </a:t>
            </a:r>
          </a:p>
          <a:p>
            <a:endParaRPr lang="en-US" baseline="0" dirty="0"/>
          </a:p>
          <a:p>
            <a:r>
              <a:rPr lang="en-US" baseline="0" dirty="0"/>
              <a:t>If this value is nonzero, then we would say that there is effect modification on the multiplicative scale.</a:t>
            </a:r>
          </a:p>
          <a:p>
            <a:r>
              <a:rPr lang="en-US" baseline="0" dirty="0"/>
              <a:t>If this value is greater than 1, then there is a positive or super-multiplicative interaction. </a:t>
            </a:r>
          </a:p>
          <a:p>
            <a:r>
              <a:rPr lang="en-US" baseline="0" dirty="0"/>
              <a:t>If this value is less than 1, then there is a negative or sub-multiplicative interaction.</a:t>
            </a:r>
          </a:p>
          <a:p>
            <a:endParaRPr lang="en-US" baseline="0" dirty="0"/>
          </a:p>
          <a:p>
            <a:r>
              <a:rPr lang="en-US" baseline="0" dirty="0"/>
              <a:t>Note that here, the comparison is to 1 and not 0 because this measure of interaction is a ratio and not a difference.</a:t>
            </a:r>
          </a:p>
        </p:txBody>
      </p:sp>
      <p:sp>
        <p:nvSpPr>
          <p:cNvPr id="4" name="Slide Number Placeholder 3"/>
          <p:cNvSpPr>
            <a:spLocks noGrp="1"/>
          </p:cNvSpPr>
          <p:nvPr>
            <p:ph type="sldNum" sz="quarter" idx="10"/>
          </p:nvPr>
        </p:nvSpPr>
        <p:spPr/>
        <p:txBody>
          <a:bodyPr/>
          <a:lstStyle/>
          <a:p>
            <a:fld id="{2E524BC4-FDE0-441D-843A-AA9EC17FAFAB}" type="slidenum">
              <a:rPr lang="en-US" smtClean="0"/>
              <a:t>37</a:t>
            </a:fld>
            <a:endParaRPr lang="en-US"/>
          </a:p>
        </p:txBody>
      </p:sp>
    </p:spTree>
    <p:extLst>
      <p:ext uri="{BB962C8B-B14F-4D97-AF65-F5344CB8AC3E}">
        <p14:creationId xmlns:p14="http://schemas.microsoft.com/office/powerpoint/2010/main" val="17087827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normAutofit fontScale="77500" lnSpcReduction="20000"/>
          </a:bodyPr>
          <a:lstStyle/>
          <a:p>
            <a:endParaRPr lang="en-US" baseline="0" dirty="0"/>
          </a:p>
          <a:p>
            <a:r>
              <a:rPr lang="en-US" dirty="0"/>
              <a:t>Suppose you</a:t>
            </a:r>
            <a:r>
              <a:rPr lang="en-US" baseline="0" dirty="0"/>
              <a:t> want to assess additive interaction from a study but the researchers only reported relative risks (or odds ratios from a logistic regression model). Although you don’t have the individual risks to assess the additive measure of interaction that we covered earlier, you can calculate the RERI or the relative excess risk due to interaction. </a:t>
            </a:r>
          </a:p>
          <a:p>
            <a:endParaRPr lang="en-US" baseline="0" dirty="0"/>
          </a:p>
          <a:p>
            <a:r>
              <a:rPr lang="en-US" baseline="0" dirty="0"/>
              <a:t>The RERI is also sometimes referred to as the interaction contrast ratio or ICR. </a:t>
            </a:r>
          </a:p>
          <a:p>
            <a:r>
              <a:rPr lang="en-US" baseline="0" dirty="0"/>
              <a:t>“Relative excess risk due to interaction” = is like a score or index that can help indicate if you have evidence of interaction on the additive scale, using OR or RR</a:t>
            </a:r>
          </a:p>
          <a:p>
            <a:endParaRPr lang="en-US" baseline="0" dirty="0"/>
          </a:p>
          <a:p>
            <a:r>
              <a:rPr lang="en-US" baseline="0" dirty="0"/>
              <a:t>Using the RERI, we can access </a:t>
            </a:r>
            <a:r>
              <a:rPr lang="en-US" dirty="0"/>
              <a:t>whether additive</a:t>
            </a:r>
            <a:r>
              <a:rPr lang="en-US" baseline="0" dirty="0"/>
              <a:t> interaction is positive, negative, or zero using risk ratios and the RERI formula for RR. </a:t>
            </a:r>
          </a:p>
          <a:p>
            <a:endParaRPr lang="en-US" baseline="0" dirty="0"/>
          </a:p>
          <a:p>
            <a:r>
              <a:rPr lang="en-US" sz="1200" kern="1200" dirty="0">
                <a:solidFill>
                  <a:schemeClr val="tx1"/>
                </a:solidFill>
                <a:effectLst/>
                <a:latin typeface="+mn-lt"/>
                <a:ea typeface="+mn-ea"/>
                <a:cs typeface="+mn-cs"/>
              </a:rPr>
              <a:t>“the RERI</a:t>
            </a:r>
            <a:r>
              <a:rPr lang="en-US" sz="1200" kern="1200" baseline="-25000" dirty="0">
                <a:solidFill>
                  <a:schemeClr val="tx1"/>
                </a:solidFill>
                <a:effectLst/>
                <a:latin typeface="+mn-lt"/>
                <a:ea typeface="+mn-ea"/>
                <a:cs typeface="+mn-cs"/>
              </a:rPr>
              <a:t>RR</a:t>
            </a:r>
            <a:r>
              <a:rPr lang="en-US" sz="1200" kern="1200" dirty="0">
                <a:solidFill>
                  <a:schemeClr val="tx1"/>
                </a:solidFill>
                <a:effectLst/>
                <a:latin typeface="+mn-lt"/>
                <a:ea typeface="+mn-ea"/>
                <a:cs typeface="+mn-cs"/>
              </a:rPr>
              <a:t> measure should be interpreted as giving the direction of additive interaction (positive, negative, or zero) and its relative magnitude does not necessarily correspond to the relative magnitude of the additive interaction for absolute risks.” (p. 12 </a:t>
            </a:r>
            <a:r>
              <a:rPr lang="en-US" sz="1200" kern="1200" dirty="0" err="1">
                <a:solidFill>
                  <a:schemeClr val="tx1"/>
                </a:solidFill>
                <a:effectLst/>
                <a:latin typeface="+mn-lt"/>
                <a:ea typeface="+mn-ea"/>
                <a:cs typeface="+mn-cs"/>
              </a:rPr>
              <a:t>Vanderweele</a:t>
            </a:r>
            <a:r>
              <a:rPr lang="en-US" sz="1200" kern="1200" dirty="0">
                <a:solidFill>
                  <a:schemeClr val="tx1"/>
                </a:solidFill>
                <a:effectLst/>
                <a:latin typeface="+mn-lt"/>
                <a:ea typeface="+mn-ea"/>
                <a:cs typeface="+mn-cs"/>
              </a:rPr>
              <a:t>)</a:t>
            </a:r>
          </a:p>
          <a:p>
            <a:endParaRPr lang="en-US" baseline="0" dirty="0"/>
          </a:p>
          <a:p>
            <a:endParaRPr lang="en-US" baseline="0" dirty="0"/>
          </a:p>
          <a:p>
            <a:r>
              <a:rPr lang="en-US" baseline="0" dirty="0"/>
              <a:t>If you’re trying to decide which group to treat for an intervention, the RERI can provide information on which group would benefit more from a targeted intervention on the exposure. </a:t>
            </a:r>
          </a:p>
          <a:p>
            <a:endParaRPr lang="en-US" baseline="0" dirty="0"/>
          </a:p>
          <a:p>
            <a:r>
              <a:rPr lang="en-US" baseline="0" dirty="0"/>
              <a:t>RERI of OR  ~RERI</a:t>
            </a:r>
            <a:r>
              <a:rPr lang="en-US" baseline="-25000" dirty="0"/>
              <a:t>RR</a:t>
            </a:r>
            <a:r>
              <a:rPr lang="en-US" baseline="0" dirty="0"/>
              <a:t> if the outcome is rare or in incidence density sampling</a:t>
            </a:r>
          </a:p>
          <a:p>
            <a:endParaRPr lang="en-US" dirty="0"/>
          </a:p>
        </p:txBody>
      </p:sp>
      <p:sp>
        <p:nvSpPr>
          <p:cNvPr id="4" name="Slide Number Placeholder 3"/>
          <p:cNvSpPr>
            <a:spLocks noGrp="1"/>
          </p:cNvSpPr>
          <p:nvPr>
            <p:ph type="sldNum" sz="quarter" idx="10"/>
          </p:nvPr>
        </p:nvSpPr>
        <p:spPr/>
        <p:txBody>
          <a:bodyPr/>
          <a:lstStyle/>
          <a:p>
            <a:fld id="{2E524BC4-FDE0-441D-843A-AA9EC17FAFAB}" type="slidenum">
              <a:rPr lang="en-US" smtClean="0"/>
              <a:t>38</a:t>
            </a:fld>
            <a:endParaRPr lang="en-US"/>
          </a:p>
        </p:txBody>
      </p:sp>
    </p:spTree>
    <p:extLst>
      <p:ext uri="{BB962C8B-B14F-4D97-AF65-F5344CB8AC3E}">
        <p14:creationId xmlns:p14="http://schemas.microsoft.com/office/powerpoint/2010/main" val="2643622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757E42-9FFD-3340-876B-FC6CFD5144C7}" type="slidenum">
              <a:rPr lang="en-US" smtClean="0"/>
              <a:t>3</a:t>
            </a:fld>
            <a:endParaRPr lang="en-US"/>
          </a:p>
        </p:txBody>
      </p:sp>
    </p:spTree>
    <p:extLst>
      <p:ext uri="{BB962C8B-B14F-4D97-AF65-F5344CB8AC3E}">
        <p14:creationId xmlns:p14="http://schemas.microsoft.com/office/powerpoint/2010/main" val="12554105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lstStyle/>
          <a:p>
            <a:endParaRPr lang="en-US" baseline="0" dirty="0"/>
          </a:p>
          <a:p>
            <a:r>
              <a:rPr lang="en-US" dirty="0"/>
              <a:t>Related to the RERI is the attributable proportion. The attributable proportion</a:t>
            </a:r>
            <a:r>
              <a:rPr lang="en-US" baseline="0" dirty="0"/>
              <a:t> is defined as the proportion of risk in the doubly exposed group that is attributable to the interaction itself (on the additive scale). The formula used to calculate the attributable proportion is as follows. The numerator is the same as the RERI. The denominator is the risk of the outcome in the doubly exposed group. </a:t>
            </a:r>
          </a:p>
          <a:p>
            <a:endParaRPr lang="en-US" baseline="0" dirty="0"/>
          </a:p>
          <a:p>
            <a:r>
              <a:rPr lang="en-US" baseline="0" dirty="0"/>
              <a:t>So if the AP is greater than 0, then RERI</a:t>
            </a:r>
            <a:r>
              <a:rPr lang="en-US" baseline="-25000" dirty="0"/>
              <a:t>RR</a:t>
            </a:r>
            <a:r>
              <a:rPr lang="en-US" baseline="0" dirty="0"/>
              <a:t> is greater than 0. If the AP is less than 0, then the RERI</a:t>
            </a:r>
            <a:r>
              <a:rPr lang="en-US" baseline="-25000" dirty="0"/>
              <a:t>RR</a:t>
            </a:r>
            <a:r>
              <a:rPr lang="en-US" baseline="0" dirty="0"/>
              <a:t> is less than 0.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2E524BC4-FDE0-441D-843A-AA9EC17FAFAB}" type="slidenum">
              <a:rPr lang="en-US" smtClean="0"/>
              <a:t>39</a:t>
            </a:fld>
            <a:endParaRPr lang="en-US"/>
          </a:p>
        </p:txBody>
      </p:sp>
    </p:spTree>
    <p:extLst>
      <p:ext uri="{BB962C8B-B14F-4D97-AF65-F5344CB8AC3E}">
        <p14:creationId xmlns:p14="http://schemas.microsoft.com/office/powerpoint/2010/main" val="39648593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lstStyle/>
          <a:p>
            <a:endParaRPr lang="en-US" baseline="0" dirty="0"/>
          </a:p>
          <a:p>
            <a:r>
              <a:rPr lang="en-US" dirty="0"/>
              <a:t>There is also the synergy index, which can be used to assess additive interaction. The synergy index measures the extent to which</a:t>
            </a:r>
            <a:r>
              <a:rPr lang="en-US" baseline="0" dirty="0"/>
              <a:t> the risk ratios for both exposures is exceeds 1 compared to the sum of the extent to which each of the risk ratios considered separately each exceeds 1. </a:t>
            </a:r>
          </a:p>
          <a:p>
            <a:endParaRPr lang="en-US" baseline="0" dirty="0"/>
          </a:p>
          <a:p>
            <a:r>
              <a:rPr lang="en-US" baseline="0" dirty="0"/>
              <a:t>If the synergy index is greater than 1, then the RERI</a:t>
            </a:r>
            <a:r>
              <a:rPr lang="en-US" baseline="-25000" dirty="0"/>
              <a:t>RR</a:t>
            </a:r>
            <a:r>
              <a:rPr lang="en-US" baseline="0" dirty="0"/>
              <a:t> is greater than 0. If the synergy index is less than 1, then the RERI</a:t>
            </a:r>
            <a:r>
              <a:rPr lang="en-US" baseline="-25000" dirty="0"/>
              <a:t>RR</a:t>
            </a:r>
            <a:r>
              <a:rPr lang="en-US" baseline="0" dirty="0"/>
              <a:t> is less than 0. </a:t>
            </a:r>
            <a:endParaRPr lang="en-US" dirty="0"/>
          </a:p>
        </p:txBody>
      </p:sp>
      <p:sp>
        <p:nvSpPr>
          <p:cNvPr id="4" name="Slide Number Placeholder 3"/>
          <p:cNvSpPr>
            <a:spLocks noGrp="1"/>
          </p:cNvSpPr>
          <p:nvPr>
            <p:ph type="sldNum" sz="quarter" idx="10"/>
          </p:nvPr>
        </p:nvSpPr>
        <p:spPr/>
        <p:txBody>
          <a:bodyPr/>
          <a:lstStyle/>
          <a:p>
            <a:fld id="{2E524BC4-FDE0-441D-843A-AA9EC17FAFAB}" type="slidenum">
              <a:rPr lang="en-US" smtClean="0"/>
              <a:t>40</a:t>
            </a:fld>
            <a:endParaRPr lang="en-US"/>
          </a:p>
        </p:txBody>
      </p:sp>
    </p:spTree>
    <p:extLst>
      <p:ext uri="{BB962C8B-B14F-4D97-AF65-F5344CB8AC3E}">
        <p14:creationId xmlns:p14="http://schemas.microsoft.com/office/powerpoint/2010/main" val="35361912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226" name="Rectangle 2"/>
          <p:cNvSpPr>
            <a:spLocks noGrp="1" noRot="1" noChangeAspect="1" noChangeArrowheads="1" noTextEdit="1"/>
          </p:cNvSpPr>
          <p:nvPr>
            <p:ph type="sldImg"/>
          </p:nvPr>
        </p:nvSpPr>
        <p:spPr bwMode="auto">
          <a:xfrm>
            <a:off x="1295400" y="708025"/>
            <a:ext cx="4725988" cy="3543300"/>
          </a:xfrm>
          <a:noFill/>
          <a:ln>
            <a:solidFill>
              <a:srgbClr val="000000"/>
            </a:solidFill>
            <a:miter lim="800000"/>
            <a:headEnd/>
            <a:tailEnd/>
          </a:ln>
        </p:spPr>
      </p:sp>
      <p:sp>
        <p:nvSpPr>
          <p:cNvPr id="1049227" name="Rectangle 3"/>
          <p:cNvSpPr>
            <a:spLocks noGrp="1" noChangeArrowheads="1"/>
          </p:cNvSpPr>
          <p:nvPr>
            <p:ph type="body" idx="1"/>
          </p:nvPr>
        </p:nvSpPr>
        <p:spPr bwMode="auto">
          <a:xfrm>
            <a:off x="974725" y="4486275"/>
            <a:ext cx="5365750" cy="4249738"/>
          </a:xfrm>
          <a:noFill/>
        </p:spPr>
        <p:txBody>
          <a:bodyPr wrap="square" numCol="1" anchor="t" anchorCtr="0" compatLnSpc="1">
            <a:prstTxWarp prst="textNoShape">
              <a:avLst/>
            </a:prstTxWarp>
          </a:bodyPr>
          <a:lstStyle/>
          <a:p>
            <a:pPr marL="284156" lvl="1" indent="0">
              <a:lnSpc>
                <a:spcPct val="90000"/>
              </a:lnSpc>
              <a:buNone/>
            </a:pPr>
            <a:r>
              <a:rPr lang="en-US" altLang="en-US" dirty="0">
                <a:latin typeface="Arial" charset="0"/>
                <a:cs typeface="Arial" charset="0"/>
              </a:rPr>
              <a:t>Here, BMI was scaled around the population average in the study of 28.6</a:t>
            </a:r>
          </a:p>
          <a:p>
            <a:pPr marL="284156" lvl="1" indent="0">
              <a:lnSpc>
                <a:spcPct val="90000"/>
              </a:lnSpc>
              <a:buNone/>
            </a:pPr>
            <a:r>
              <a:rPr lang="en-US" altLang="en-US" dirty="0">
                <a:latin typeface="Arial" charset="0"/>
                <a:cs typeface="Arial" charset="0"/>
              </a:rPr>
              <a:t>So </a:t>
            </a:r>
            <a:r>
              <a:rPr lang="en-US" dirty="0">
                <a:latin typeface="Apple Chancery" panose="03020702040506060504" pitchFamily="66" charset="-79"/>
                <a:cs typeface="Apple Chancery" panose="03020702040506060504" pitchFamily="66" charset="-79"/>
              </a:rPr>
              <a:t>x</a:t>
            </a:r>
            <a:r>
              <a:rPr lang="en-US" baseline="-25000" dirty="0">
                <a:latin typeface="Apple Chancery" panose="03020702040506060504" pitchFamily="66" charset="-79"/>
                <a:cs typeface="Apple Chancery" panose="03020702040506060504" pitchFamily="66" charset="-79"/>
              </a:rPr>
              <a:t>2</a:t>
            </a:r>
            <a:r>
              <a:rPr lang="en-US" dirty="0">
                <a:latin typeface="Apple Chancery" panose="03020702040506060504" pitchFamily="66" charset="-79"/>
                <a:cs typeface="Apple Chancery" panose="03020702040506060504" pitchFamily="66" charset="-79"/>
              </a:rPr>
              <a:t> was coded as “BMI-28.6”</a:t>
            </a:r>
          </a:p>
          <a:p>
            <a:pPr marL="284156" lvl="1" indent="0">
              <a:lnSpc>
                <a:spcPct val="90000"/>
              </a:lnSpc>
              <a:buNone/>
            </a:pPr>
            <a:endParaRPr lang="en-US" altLang="en-US" dirty="0">
              <a:latin typeface="Arial" charset="0"/>
              <a:cs typeface="Apple Chancery" panose="03020702040506060504" pitchFamily="66" charset="-79"/>
            </a:endParaRPr>
          </a:p>
          <a:p>
            <a:pPr marL="284156" lvl="1" indent="0">
              <a:lnSpc>
                <a:spcPct val="90000"/>
              </a:lnSpc>
              <a:buNone/>
            </a:pPr>
            <a:endParaRPr lang="en-US" altLang="en-US" dirty="0">
              <a:latin typeface="Arial" charset="0"/>
              <a:cs typeface="Apple Chancery" panose="03020702040506060504" pitchFamily="66" charset="-79"/>
            </a:endParaRPr>
          </a:p>
          <a:p>
            <a:pPr marL="284156" lvl="1" indent="0">
              <a:lnSpc>
                <a:spcPct val="90000"/>
              </a:lnSpc>
              <a:buNone/>
            </a:pPr>
            <a:r>
              <a:rPr lang="en-US" altLang="en-US" dirty="0">
                <a:latin typeface="Arial" charset="0"/>
                <a:cs typeface="Apple Chancery" panose="03020702040506060504" pitchFamily="66" charset="-79"/>
              </a:rPr>
              <a:t>Try interpreting each of the beta’s from the table, then check against the “conclusions” listed here.</a:t>
            </a:r>
            <a:endParaRPr lang="en-US" altLang="en-US" dirty="0">
              <a:latin typeface="Arial" charset="0"/>
              <a:cs typeface="Arial" charset="0"/>
            </a:endParaRPr>
          </a:p>
        </p:txBody>
      </p:sp>
    </p:spTree>
    <p:extLst>
      <p:ext uri="{BB962C8B-B14F-4D97-AF65-F5344CB8AC3E}">
        <p14:creationId xmlns:p14="http://schemas.microsoft.com/office/powerpoint/2010/main" val="3749321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lstStyle/>
          <a:p>
            <a:r>
              <a:rPr lang="en-US" dirty="0"/>
              <a:t>Question posed on survey:  “Interpretation of coefficients, especially interaction terms”</a:t>
            </a:r>
          </a:p>
          <a:p>
            <a:r>
              <a:rPr lang="en-US" dirty="0"/>
              <a:t>Refer students to Part 2a – 20 min video, may not have time to address all of this in </a:t>
            </a:r>
            <a:r>
              <a:rPr lang="en-US" dirty="0" err="1"/>
              <a:t>WrapUP</a:t>
            </a:r>
            <a:endParaRPr lang="en-US" dirty="0"/>
          </a:p>
        </p:txBody>
      </p:sp>
    </p:spTree>
    <p:extLst>
      <p:ext uri="{BB962C8B-B14F-4D97-AF65-F5344CB8AC3E}">
        <p14:creationId xmlns:p14="http://schemas.microsoft.com/office/powerpoint/2010/main" val="25999816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txBox="1">
            <a:spLocks noGrp="1" noChangeArrowheads="1"/>
          </p:cNvSpPr>
          <p:nvPr/>
        </p:nvSpPr>
        <p:spPr bwMode="auto">
          <a:xfrm>
            <a:off x="3971925" y="8831263"/>
            <a:ext cx="3038475" cy="465137"/>
          </a:xfrm>
          <a:prstGeom prst="rect">
            <a:avLst/>
          </a:prstGeom>
          <a:noFill/>
          <a:ln w="9525">
            <a:noFill/>
            <a:miter lim="800000"/>
            <a:headEnd/>
            <a:tailEnd/>
          </a:ln>
        </p:spPr>
        <p:txBody>
          <a:bodyPr lIns="92950" tIns="46476" rIns="92950" bIns="46476" anchor="b"/>
          <a:lstStyle/>
          <a:p>
            <a:pPr marL="0" marR="0" lvl="0" indent="0" algn="r" defTabSz="928688" rtl="0" eaLnBrk="1" fontAlgn="base" latinLnBrk="0" hangingPunct="1">
              <a:lnSpc>
                <a:spcPct val="100000"/>
              </a:lnSpc>
              <a:spcBef>
                <a:spcPct val="0"/>
              </a:spcBef>
              <a:spcAft>
                <a:spcPct val="0"/>
              </a:spcAft>
              <a:buClrTx/>
              <a:buSzTx/>
              <a:buFontTx/>
              <a:buNone/>
              <a:tabLst/>
              <a:defRPr/>
            </a:pPr>
            <a:fld id="{162CDE3B-1CA7-4971-86A4-8D7CD2C0E52E}"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28688" rtl="0" eaLnBrk="1" fontAlgn="base" latinLnBrk="0" hangingPunct="1">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9874" name="Rectangle 2"/>
          <p:cNvSpPr>
            <a:spLocks noGrp="1" noRot="1" noChangeAspect="1" noChangeArrowheads="1" noTextEdit="1"/>
          </p:cNvSpPr>
          <p:nvPr>
            <p:ph type="sldImg"/>
          </p:nvPr>
        </p:nvSpPr>
        <p:spPr>
          <a:xfrm>
            <a:off x="622300" y="355600"/>
            <a:ext cx="5984875" cy="4487863"/>
          </a:xfrm>
          <a:ln/>
        </p:spPr>
      </p:sp>
      <p:sp>
        <p:nvSpPr>
          <p:cNvPr id="79875" name="Rectangle 3"/>
          <p:cNvSpPr>
            <a:spLocks noGrp="1" noChangeArrowheads="1"/>
          </p:cNvSpPr>
          <p:nvPr>
            <p:ph type="body" idx="1"/>
          </p:nvPr>
        </p:nvSpPr>
        <p:spPr>
          <a:xfrm>
            <a:off x="935038" y="4416425"/>
            <a:ext cx="5140325" cy="4183063"/>
          </a:xfrm>
          <a:noFill/>
          <a:ln/>
        </p:spPr>
        <p:txBody>
          <a:bodyPr lIns="92950" tIns="46476" rIns="92950" bIns="46476"/>
          <a:lstStyle/>
          <a:p>
            <a:pPr eaLnBrk="1" hangingPunct="1"/>
            <a:endParaRPr lang="en-US"/>
          </a:p>
        </p:txBody>
      </p:sp>
    </p:spTree>
    <p:extLst>
      <p:ext uri="{BB962C8B-B14F-4D97-AF65-F5344CB8AC3E}">
        <p14:creationId xmlns:p14="http://schemas.microsoft.com/office/powerpoint/2010/main" val="40330274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txBox="1">
            <a:spLocks noGrp="1" noChangeArrowheads="1"/>
          </p:cNvSpPr>
          <p:nvPr/>
        </p:nvSpPr>
        <p:spPr bwMode="auto">
          <a:xfrm>
            <a:off x="3971925" y="8831263"/>
            <a:ext cx="3038475" cy="465137"/>
          </a:xfrm>
          <a:prstGeom prst="rect">
            <a:avLst/>
          </a:prstGeom>
          <a:noFill/>
          <a:ln w="9525">
            <a:noFill/>
            <a:miter lim="800000"/>
            <a:headEnd/>
            <a:tailEnd/>
          </a:ln>
        </p:spPr>
        <p:txBody>
          <a:bodyPr lIns="92950" tIns="46476" rIns="92950" bIns="46476" anchor="b"/>
          <a:lstStyle/>
          <a:p>
            <a:pPr marL="0" marR="0" lvl="0" indent="0" algn="r" defTabSz="928688" rtl="0" eaLnBrk="1" fontAlgn="base" latinLnBrk="0" hangingPunct="1">
              <a:lnSpc>
                <a:spcPct val="100000"/>
              </a:lnSpc>
              <a:spcBef>
                <a:spcPct val="0"/>
              </a:spcBef>
              <a:spcAft>
                <a:spcPct val="0"/>
              </a:spcAft>
              <a:buClrTx/>
              <a:buSzTx/>
              <a:buFontTx/>
              <a:buNone/>
              <a:tabLst/>
              <a:defRPr/>
            </a:pPr>
            <a:fld id="{75EA3D2F-43FC-4838-9674-D6AAED395AFD}"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28688"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81922" name="Rectangle 2"/>
          <p:cNvSpPr>
            <a:spLocks noGrp="1" noRot="1" noChangeAspect="1" noChangeArrowheads="1" noTextEdit="1"/>
          </p:cNvSpPr>
          <p:nvPr>
            <p:ph type="sldImg"/>
          </p:nvPr>
        </p:nvSpPr>
        <p:spPr>
          <a:xfrm>
            <a:off x="622300" y="355600"/>
            <a:ext cx="5984875" cy="4487863"/>
          </a:xfrm>
          <a:ln/>
        </p:spPr>
      </p:sp>
      <p:sp>
        <p:nvSpPr>
          <p:cNvPr id="81923" name="Rectangle 3"/>
          <p:cNvSpPr>
            <a:spLocks noGrp="1" noChangeArrowheads="1"/>
          </p:cNvSpPr>
          <p:nvPr>
            <p:ph type="body" idx="1"/>
          </p:nvPr>
        </p:nvSpPr>
        <p:spPr>
          <a:xfrm>
            <a:off x="935038" y="4416425"/>
            <a:ext cx="5140325" cy="4183063"/>
          </a:xfrm>
          <a:noFill/>
          <a:ln/>
        </p:spPr>
        <p:txBody>
          <a:bodyPr lIns="92950" tIns="46476" rIns="92950" bIns="46476"/>
          <a:lstStyle/>
          <a:p>
            <a:pPr eaLnBrk="1" hangingPunct="1"/>
            <a:r>
              <a:rPr lang="en-US" dirty="0"/>
              <a:t>NOTE:  Coding of variables is important and affects how one interprets the coefficients</a:t>
            </a:r>
          </a:p>
          <a:p>
            <a:pPr eaLnBrk="1" hangingPunct="1"/>
            <a:endParaRPr lang="en-US" dirty="0"/>
          </a:p>
          <a:p>
            <a:pPr eaLnBrk="1" hangingPunct="1"/>
            <a:r>
              <a:rPr lang="en-US" dirty="0"/>
              <a:t>Note: the color coding is per slide, and connections between the definition and terms refresh on each new slide. These are just used to help link together terms on each single slide.</a:t>
            </a:r>
          </a:p>
        </p:txBody>
      </p:sp>
    </p:spTree>
    <p:extLst>
      <p:ext uri="{BB962C8B-B14F-4D97-AF65-F5344CB8AC3E}">
        <p14:creationId xmlns:p14="http://schemas.microsoft.com/office/powerpoint/2010/main" val="32295548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txBox="1">
            <a:spLocks noGrp="1" noChangeArrowheads="1"/>
          </p:cNvSpPr>
          <p:nvPr/>
        </p:nvSpPr>
        <p:spPr bwMode="auto">
          <a:xfrm>
            <a:off x="3971925" y="8831263"/>
            <a:ext cx="3038475" cy="465137"/>
          </a:xfrm>
          <a:prstGeom prst="rect">
            <a:avLst/>
          </a:prstGeom>
          <a:noFill/>
          <a:ln w="9525">
            <a:noFill/>
            <a:miter lim="800000"/>
            <a:headEnd/>
            <a:tailEnd/>
          </a:ln>
        </p:spPr>
        <p:txBody>
          <a:bodyPr lIns="92950" tIns="46476" rIns="92950" bIns="46476" anchor="b"/>
          <a:lstStyle/>
          <a:p>
            <a:pPr marL="0" marR="0" lvl="0" indent="0" algn="r" defTabSz="928688" rtl="0" eaLnBrk="1" fontAlgn="base" latinLnBrk="0" hangingPunct="1">
              <a:lnSpc>
                <a:spcPct val="100000"/>
              </a:lnSpc>
              <a:spcBef>
                <a:spcPct val="0"/>
              </a:spcBef>
              <a:spcAft>
                <a:spcPct val="0"/>
              </a:spcAft>
              <a:buClrTx/>
              <a:buSzTx/>
              <a:buFontTx/>
              <a:buNone/>
              <a:tabLst/>
              <a:defRPr/>
            </a:pPr>
            <a:fld id="{DAD5640F-095E-471A-AD53-EF51C33820EB}"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28688"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83970" name="Rectangle 2"/>
          <p:cNvSpPr>
            <a:spLocks noGrp="1" noRot="1" noChangeAspect="1" noChangeArrowheads="1" noTextEdit="1"/>
          </p:cNvSpPr>
          <p:nvPr>
            <p:ph type="sldImg"/>
          </p:nvPr>
        </p:nvSpPr>
        <p:spPr>
          <a:xfrm>
            <a:off x="622300" y="355600"/>
            <a:ext cx="5984875" cy="4487863"/>
          </a:xfrm>
          <a:ln/>
        </p:spPr>
      </p:sp>
      <p:sp>
        <p:nvSpPr>
          <p:cNvPr id="83971" name="Rectangle 3"/>
          <p:cNvSpPr>
            <a:spLocks noGrp="1" noChangeArrowheads="1"/>
          </p:cNvSpPr>
          <p:nvPr>
            <p:ph type="body" idx="1"/>
          </p:nvPr>
        </p:nvSpPr>
        <p:spPr>
          <a:xfrm>
            <a:off x="935038" y="4416425"/>
            <a:ext cx="5140325" cy="4183063"/>
          </a:xfrm>
          <a:noFill/>
          <a:ln/>
        </p:spPr>
        <p:txBody>
          <a:bodyPr lIns="92950" tIns="46476" rIns="92950" bIns="46476"/>
          <a:lstStyle/>
          <a:p>
            <a:pPr eaLnBrk="1" hangingPunct="1"/>
            <a:r>
              <a:rPr lang="en-US" dirty="0"/>
              <a:t>CORRECTION to VIDEO AUDIO: around 13:10-13:15, Dr. Chan incorrectly reads off the slide and says, “so beta0 plus beta2 minus beta0 equals beta0” This was an “audio typo” and, as shown on the slide, she should have said that this equals “beta2”</a:t>
            </a:r>
          </a:p>
        </p:txBody>
      </p:sp>
    </p:spTree>
    <p:extLst>
      <p:ext uri="{BB962C8B-B14F-4D97-AF65-F5344CB8AC3E}">
        <p14:creationId xmlns:p14="http://schemas.microsoft.com/office/powerpoint/2010/main" val="39939142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txBox="1">
            <a:spLocks noGrp="1" noChangeArrowheads="1"/>
          </p:cNvSpPr>
          <p:nvPr/>
        </p:nvSpPr>
        <p:spPr bwMode="auto">
          <a:xfrm>
            <a:off x="3971925" y="8831263"/>
            <a:ext cx="3038475" cy="465137"/>
          </a:xfrm>
          <a:prstGeom prst="rect">
            <a:avLst/>
          </a:prstGeom>
          <a:noFill/>
          <a:ln w="9525">
            <a:noFill/>
            <a:miter lim="800000"/>
            <a:headEnd/>
            <a:tailEnd/>
          </a:ln>
        </p:spPr>
        <p:txBody>
          <a:bodyPr lIns="92950" tIns="46476" rIns="92950" bIns="46476" anchor="b"/>
          <a:lstStyle/>
          <a:p>
            <a:pPr marL="0" marR="0" lvl="0" indent="0" algn="r" defTabSz="928688" rtl="0" eaLnBrk="1" fontAlgn="base" latinLnBrk="0" hangingPunct="1">
              <a:lnSpc>
                <a:spcPct val="100000"/>
              </a:lnSpc>
              <a:spcBef>
                <a:spcPct val="0"/>
              </a:spcBef>
              <a:spcAft>
                <a:spcPct val="0"/>
              </a:spcAft>
              <a:buClrTx/>
              <a:buSzTx/>
              <a:buFontTx/>
              <a:buNone/>
              <a:tabLst/>
              <a:defRPr/>
            </a:pPr>
            <a:fld id="{DAD5640F-095E-471A-AD53-EF51C33820EB}"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28688"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83970" name="Rectangle 2"/>
          <p:cNvSpPr>
            <a:spLocks noGrp="1" noRot="1" noChangeAspect="1" noChangeArrowheads="1" noTextEdit="1"/>
          </p:cNvSpPr>
          <p:nvPr>
            <p:ph type="sldImg"/>
          </p:nvPr>
        </p:nvSpPr>
        <p:spPr>
          <a:xfrm>
            <a:off x="622300" y="355600"/>
            <a:ext cx="5984875" cy="4487863"/>
          </a:xfrm>
          <a:ln/>
        </p:spPr>
      </p:sp>
      <p:sp>
        <p:nvSpPr>
          <p:cNvPr id="83971" name="Rectangle 3"/>
          <p:cNvSpPr>
            <a:spLocks noGrp="1" noChangeArrowheads="1"/>
          </p:cNvSpPr>
          <p:nvPr>
            <p:ph type="body" idx="1"/>
          </p:nvPr>
        </p:nvSpPr>
        <p:spPr>
          <a:xfrm>
            <a:off x="935038" y="4416425"/>
            <a:ext cx="5140325" cy="4183063"/>
          </a:xfrm>
          <a:noFill/>
          <a:ln/>
        </p:spPr>
        <p:txBody>
          <a:bodyPr lIns="92950" tIns="46476" rIns="92950" bIns="46476"/>
          <a:lstStyle/>
          <a:p>
            <a:pPr eaLnBrk="1" hangingPunct="1"/>
            <a:r>
              <a:rPr lang="en-US" dirty="0"/>
              <a:t>Reference is Females and non-obese</a:t>
            </a:r>
          </a:p>
        </p:txBody>
      </p:sp>
    </p:spTree>
    <p:extLst>
      <p:ext uri="{BB962C8B-B14F-4D97-AF65-F5344CB8AC3E}">
        <p14:creationId xmlns:p14="http://schemas.microsoft.com/office/powerpoint/2010/main" val="40307972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txBox="1">
            <a:spLocks noGrp="1" noChangeArrowheads="1"/>
          </p:cNvSpPr>
          <p:nvPr/>
        </p:nvSpPr>
        <p:spPr bwMode="auto">
          <a:xfrm>
            <a:off x="3971925" y="8831263"/>
            <a:ext cx="3038475" cy="465137"/>
          </a:xfrm>
          <a:prstGeom prst="rect">
            <a:avLst/>
          </a:prstGeom>
          <a:noFill/>
          <a:ln w="9525">
            <a:noFill/>
            <a:miter lim="800000"/>
            <a:headEnd/>
            <a:tailEnd/>
          </a:ln>
        </p:spPr>
        <p:txBody>
          <a:bodyPr lIns="92950" tIns="46476" rIns="92950" bIns="46476" anchor="b"/>
          <a:lstStyle/>
          <a:p>
            <a:pPr marL="0" marR="0" lvl="0" indent="0" algn="r" defTabSz="928688" rtl="0" eaLnBrk="1" fontAlgn="base" latinLnBrk="0" hangingPunct="1">
              <a:lnSpc>
                <a:spcPct val="100000"/>
              </a:lnSpc>
              <a:spcBef>
                <a:spcPct val="0"/>
              </a:spcBef>
              <a:spcAft>
                <a:spcPct val="0"/>
              </a:spcAft>
              <a:buClrTx/>
              <a:buSzTx/>
              <a:buFontTx/>
              <a:buNone/>
              <a:tabLst/>
              <a:defRPr/>
            </a:pPr>
            <a:fld id="{A7281D6F-D805-42B8-8161-2A63BFDB09BD}"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28688" rtl="0" eaLnBrk="1" fontAlgn="base" latinLnBrk="0" hangingPunct="1">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86018" name="Rectangle 2"/>
          <p:cNvSpPr>
            <a:spLocks noGrp="1" noRot="1" noChangeAspect="1" noChangeArrowheads="1" noTextEdit="1"/>
          </p:cNvSpPr>
          <p:nvPr>
            <p:ph type="sldImg"/>
          </p:nvPr>
        </p:nvSpPr>
        <p:spPr>
          <a:xfrm>
            <a:off x="622300" y="355600"/>
            <a:ext cx="5984875" cy="4487863"/>
          </a:xfrm>
          <a:ln/>
        </p:spPr>
      </p:sp>
      <p:sp>
        <p:nvSpPr>
          <p:cNvPr id="86019" name="Rectangle 3"/>
          <p:cNvSpPr>
            <a:spLocks noGrp="1" noChangeArrowheads="1"/>
          </p:cNvSpPr>
          <p:nvPr>
            <p:ph type="body" idx="1"/>
          </p:nvPr>
        </p:nvSpPr>
        <p:spPr>
          <a:xfrm>
            <a:off x="935038" y="4416425"/>
            <a:ext cx="5140325" cy="4183063"/>
          </a:xfrm>
          <a:noFill/>
          <a:ln/>
        </p:spPr>
        <p:txBody>
          <a:bodyPr lIns="92950" tIns="46476" rIns="92950" bIns="46476"/>
          <a:lstStyle/>
          <a:p>
            <a:pPr eaLnBrk="1" hangingPunct="1"/>
            <a:r>
              <a:rPr lang="en-US" dirty="0"/>
              <a:t>Recall: </a:t>
            </a:r>
          </a:p>
          <a:p>
            <a:pPr eaLnBrk="1" hangingPunct="1"/>
            <a:r>
              <a:rPr lang="en-US" dirty="0"/>
              <a:t>Variable Male is 1 if male and 0 if female</a:t>
            </a:r>
          </a:p>
          <a:p>
            <a:pPr eaLnBrk="1" hangingPunct="1"/>
            <a:r>
              <a:rPr lang="en-US" dirty="0"/>
              <a:t>Variable Obese is 1 if obese and 0 if non-obese</a:t>
            </a:r>
          </a:p>
          <a:p>
            <a:pPr eaLnBrk="1" hangingPunct="1"/>
            <a:endParaRPr lang="en-US" dirty="0"/>
          </a:p>
          <a:p>
            <a:pPr eaLnBrk="1" hangingPunct="1"/>
            <a:r>
              <a:rPr lang="en-US" dirty="0"/>
              <a:t>If we are focused on obese males, then wherever it says “obese” we put a 1; and wherever it says “male” we assign a 1.</a:t>
            </a:r>
          </a:p>
          <a:p>
            <a:pPr marL="114300" marR="0" lvl="0" indent="-114300" algn="l" defTabSz="914400" rtl="0" eaLnBrk="1" fontAlgn="base" latinLnBrk="0" hangingPunct="1">
              <a:lnSpc>
                <a:spcPct val="100000"/>
              </a:lnSpc>
              <a:spcBef>
                <a:spcPts val="800"/>
              </a:spcBef>
              <a:spcAft>
                <a:spcPct val="0"/>
              </a:spcAft>
              <a:buClrTx/>
              <a:buSzTx/>
              <a:buFont typeface="Arial" charset="0"/>
              <a:buChar char="•"/>
              <a:tabLst/>
              <a:defRPr/>
            </a:pPr>
            <a:r>
              <a:rPr lang="en-US" dirty="0"/>
              <a:t>If we are focused on non-obese males, then wherever it says “obese” we put a 0; and wherever it says “male” we assign a 1.</a:t>
            </a:r>
          </a:p>
          <a:p>
            <a:pPr eaLnBrk="1" hangingPunct="1"/>
            <a:endParaRPr lang="en-US" dirty="0"/>
          </a:p>
        </p:txBody>
      </p:sp>
    </p:spTree>
    <p:extLst>
      <p:ext uri="{BB962C8B-B14F-4D97-AF65-F5344CB8AC3E}">
        <p14:creationId xmlns:p14="http://schemas.microsoft.com/office/powerpoint/2010/main" val="23286710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txBox="1">
            <a:spLocks noGrp="1" noChangeArrowheads="1"/>
          </p:cNvSpPr>
          <p:nvPr/>
        </p:nvSpPr>
        <p:spPr bwMode="auto">
          <a:xfrm>
            <a:off x="3971925" y="8831263"/>
            <a:ext cx="3038475" cy="465137"/>
          </a:xfrm>
          <a:prstGeom prst="rect">
            <a:avLst/>
          </a:prstGeom>
          <a:noFill/>
          <a:ln w="9525">
            <a:noFill/>
            <a:miter lim="800000"/>
            <a:headEnd/>
            <a:tailEnd/>
          </a:ln>
        </p:spPr>
        <p:txBody>
          <a:bodyPr lIns="92950" tIns="46476" rIns="92950" bIns="46476" anchor="b"/>
          <a:lstStyle/>
          <a:p>
            <a:pPr marL="0" marR="0" lvl="0" indent="0" algn="r" defTabSz="928688" rtl="0" eaLnBrk="1" fontAlgn="base" latinLnBrk="0" hangingPunct="1">
              <a:lnSpc>
                <a:spcPct val="100000"/>
              </a:lnSpc>
              <a:spcBef>
                <a:spcPct val="0"/>
              </a:spcBef>
              <a:spcAft>
                <a:spcPct val="0"/>
              </a:spcAft>
              <a:buClrTx/>
              <a:buSzTx/>
              <a:buFontTx/>
              <a:buNone/>
              <a:tabLst/>
              <a:defRPr/>
            </a:pPr>
            <a:fld id="{4550AE83-585A-4762-B4CA-204EF1EA78D4}"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28688" rtl="0" eaLnBrk="1" fontAlgn="base" latinLnBrk="0" hangingPunct="1">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88066" name="Rectangle 2"/>
          <p:cNvSpPr>
            <a:spLocks noGrp="1" noRot="1" noChangeAspect="1" noChangeArrowheads="1" noTextEdit="1"/>
          </p:cNvSpPr>
          <p:nvPr>
            <p:ph type="sldImg"/>
          </p:nvPr>
        </p:nvSpPr>
        <p:spPr>
          <a:xfrm>
            <a:off x="622300" y="355600"/>
            <a:ext cx="5984875" cy="4487863"/>
          </a:xfrm>
          <a:ln/>
        </p:spPr>
      </p:sp>
      <p:sp>
        <p:nvSpPr>
          <p:cNvPr id="88067" name="Rectangle 3"/>
          <p:cNvSpPr>
            <a:spLocks noGrp="1" noChangeArrowheads="1"/>
          </p:cNvSpPr>
          <p:nvPr>
            <p:ph type="body" idx="1"/>
          </p:nvPr>
        </p:nvSpPr>
        <p:spPr>
          <a:xfrm>
            <a:off x="935038" y="4416425"/>
            <a:ext cx="5140325" cy="4183063"/>
          </a:xfrm>
          <a:noFill/>
          <a:ln/>
        </p:spPr>
        <p:txBody>
          <a:bodyPr lIns="92950" tIns="46476" rIns="92950" bIns="46476"/>
          <a:lstStyle/>
          <a:p>
            <a:pPr eaLnBrk="1" hangingPunct="1"/>
            <a:r>
              <a:rPr lang="en-US" dirty="0"/>
              <a:t>Recall: </a:t>
            </a:r>
          </a:p>
          <a:p>
            <a:pPr eaLnBrk="1" hangingPunct="1"/>
            <a:r>
              <a:rPr lang="en-US" dirty="0"/>
              <a:t>Variable Male is 1 if male and 0 if female</a:t>
            </a:r>
          </a:p>
          <a:p>
            <a:pPr eaLnBrk="1" hangingPunct="1"/>
            <a:r>
              <a:rPr lang="en-US" dirty="0"/>
              <a:t>Variable Obese is 1 if obese and 0 if non-obese</a:t>
            </a:r>
          </a:p>
          <a:p>
            <a:pPr eaLnBrk="1" hangingPunct="1"/>
            <a:endParaRPr lang="en-US" dirty="0"/>
          </a:p>
          <a:p>
            <a:pPr eaLnBrk="1" hangingPunct="1"/>
            <a:r>
              <a:rPr lang="en-US" dirty="0"/>
              <a:t>If we are focused on obese females, then wherever it says “obese” we put a 1; and wherever it says “male” we assign a 0</a:t>
            </a:r>
          </a:p>
          <a:p>
            <a:pPr marL="114300" marR="0" lvl="0" indent="-114300" algn="l" defTabSz="914400" rtl="0" eaLnBrk="1" fontAlgn="base" latinLnBrk="0" hangingPunct="1">
              <a:lnSpc>
                <a:spcPct val="100000"/>
              </a:lnSpc>
              <a:spcBef>
                <a:spcPts val="800"/>
              </a:spcBef>
              <a:spcAft>
                <a:spcPct val="0"/>
              </a:spcAft>
              <a:buClrTx/>
              <a:buSzTx/>
              <a:buFont typeface="Arial" charset="0"/>
              <a:buChar char="•"/>
              <a:tabLst/>
              <a:defRPr/>
            </a:pPr>
            <a:r>
              <a:rPr lang="en-US" dirty="0"/>
              <a:t>If we are focused on non-obese females, then wherever it says “obese” we put a 0; and wherever it says “male” we assign a 0.</a:t>
            </a:r>
          </a:p>
        </p:txBody>
      </p:sp>
    </p:spTree>
    <p:extLst>
      <p:ext uri="{BB962C8B-B14F-4D97-AF65-F5344CB8AC3E}">
        <p14:creationId xmlns:p14="http://schemas.microsoft.com/office/powerpoint/2010/main" val="1275399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757E42-9FFD-3340-876B-FC6CFD5144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58546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txBox="1">
            <a:spLocks noGrp="1" noChangeArrowheads="1"/>
          </p:cNvSpPr>
          <p:nvPr/>
        </p:nvSpPr>
        <p:spPr bwMode="auto">
          <a:xfrm>
            <a:off x="3971925" y="8831263"/>
            <a:ext cx="3038475" cy="465137"/>
          </a:xfrm>
          <a:prstGeom prst="rect">
            <a:avLst/>
          </a:prstGeom>
          <a:noFill/>
          <a:ln w="9525">
            <a:noFill/>
            <a:miter lim="800000"/>
            <a:headEnd/>
            <a:tailEnd/>
          </a:ln>
        </p:spPr>
        <p:txBody>
          <a:bodyPr lIns="92950" tIns="46476" rIns="92950" bIns="46476" anchor="b"/>
          <a:lstStyle/>
          <a:p>
            <a:pPr marL="0" marR="0" lvl="0" indent="0" algn="r" defTabSz="928688" rtl="0" eaLnBrk="1" fontAlgn="base" latinLnBrk="0" hangingPunct="1">
              <a:lnSpc>
                <a:spcPct val="100000"/>
              </a:lnSpc>
              <a:spcBef>
                <a:spcPct val="0"/>
              </a:spcBef>
              <a:spcAft>
                <a:spcPct val="0"/>
              </a:spcAft>
              <a:buClrTx/>
              <a:buSzTx/>
              <a:buFontTx/>
              <a:buNone/>
              <a:tabLst/>
              <a:defRPr/>
            </a:pPr>
            <a:fld id="{56E0119D-0093-495D-B495-CC9A3E2345FF}"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28688"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90114" name="Rectangle 2"/>
          <p:cNvSpPr>
            <a:spLocks noGrp="1" noRot="1" noChangeAspect="1" noChangeArrowheads="1" noTextEdit="1"/>
          </p:cNvSpPr>
          <p:nvPr>
            <p:ph type="sldImg"/>
          </p:nvPr>
        </p:nvSpPr>
        <p:spPr>
          <a:xfrm>
            <a:off x="622300" y="355600"/>
            <a:ext cx="5984875" cy="4487863"/>
          </a:xfrm>
          <a:ln/>
        </p:spPr>
      </p:sp>
      <p:sp>
        <p:nvSpPr>
          <p:cNvPr id="90115" name="Rectangle 3"/>
          <p:cNvSpPr>
            <a:spLocks noGrp="1" noChangeArrowheads="1"/>
          </p:cNvSpPr>
          <p:nvPr>
            <p:ph type="body" idx="1"/>
          </p:nvPr>
        </p:nvSpPr>
        <p:spPr>
          <a:xfrm>
            <a:off x="935038" y="4416425"/>
            <a:ext cx="5140325" cy="4183063"/>
          </a:xfrm>
          <a:noFill/>
          <a:ln/>
        </p:spPr>
        <p:txBody>
          <a:bodyPr lIns="92950" tIns="46476" rIns="92950" bIns="46476"/>
          <a:lstStyle/>
          <a:p>
            <a:pPr eaLnBrk="1" hangingPunct="1"/>
            <a:endParaRPr lang="en-US" dirty="0"/>
          </a:p>
        </p:txBody>
      </p:sp>
    </p:spTree>
    <p:extLst>
      <p:ext uri="{BB962C8B-B14F-4D97-AF65-F5344CB8AC3E}">
        <p14:creationId xmlns:p14="http://schemas.microsoft.com/office/powerpoint/2010/main" val="11797262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txBox="1">
            <a:spLocks noGrp="1" noChangeArrowheads="1"/>
          </p:cNvSpPr>
          <p:nvPr/>
        </p:nvSpPr>
        <p:spPr bwMode="auto">
          <a:xfrm>
            <a:off x="3971925" y="8831263"/>
            <a:ext cx="3038475" cy="465137"/>
          </a:xfrm>
          <a:prstGeom prst="rect">
            <a:avLst/>
          </a:prstGeom>
          <a:noFill/>
          <a:ln w="9525">
            <a:noFill/>
            <a:miter lim="800000"/>
            <a:headEnd/>
            <a:tailEnd/>
          </a:ln>
        </p:spPr>
        <p:txBody>
          <a:bodyPr lIns="92950" tIns="46476" rIns="92950" bIns="46476" anchor="b"/>
          <a:lstStyle/>
          <a:p>
            <a:pPr marL="0" marR="0" lvl="0" indent="0" algn="r" defTabSz="928688" rtl="0" eaLnBrk="1" fontAlgn="base" latinLnBrk="0" hangingPunct="1">
              <a:lnSpc>
                <a:spcPct val="100000"/>
              </a:lnSpc>
              <a:spcBef>
                <a:spcPct val="0"/>
              </a:spcBef>
              <a:spcAft>
                <a:spcPct val="0"/>
              </a:spcAft>
              <a:buClrTx/>
              <a:buSzTx/>
              <a:buFontTx/>
              <a:buNone/>
              <a:tabLst/>
              <a:defRPr/>
            </a:pPr>
            <a:fld id="{81E81E35-BCEA-4FF2-B45E-78B3EFF1A2B2}"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28688"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92162" name="Rectangle 2"/>
          <p:cNvSpPr>
            <a:spLocks noGrp="1" noRot="1" noChangeAspect="1" noChangeArrowheads="1" noTextEdit="1"/>
          </p:cNvSpPr>
          <p:nvPr>
            <p:ph type="sldImg"/>
          </p:nvPr>
        </p:nvSpPr>
        <p:spPr>
          <a:xfrm>
            <a:off x="622300" y="355600"/>
            <a:ext cx="5984875" cy="4487863"/>
          </a:xfrm>
          <a:ln/>
        </p:spPr>
      </p:sp>
      <p:sp>
        <p:nvSpPr>
          <p:cNvPr id="92163" name="Rectangle 3"/>
          <p:cNvSpPr>
            <a:spLocks noGrp="1" noChangeArrowheads="1"/>
          </p:cNvSpPr>
          <p:nvPr>
            <p:ph type="body" idx="1"/>
          </p:nvPr>
        </p:nvSpPr>
        <p:spPr>
          <a:xfrm>
            <a:off x="935038" y="4416425"/>
            <a:ext cx="5140325" cy="4183063"/>
          </a:xfrm>
          <a:noFill/>
          <a:ln/>
        </p:spPr>
        <p:txBody>
          <a:bodyPr lIns="92950" tIns="46476" rIns="92950" bIns="46476"/>
          <a:lstStyle/>
          <a:p>
            <a:pPr eaLnBrk="1" hangingPunct="1"/>
            <a:r>
              <a:rPr lang="en-US" dirty="0"/>
              <a:t>Notice b3 can also be interpreted another way</a:t>
            </a:r>
          </a:p>
          <a:p>
            <a:pPr eaLnBrk="1" hangingPunct="1"/>
            <a:r>
              <a:rPr lang="en-US" dirty="0"/>
              <a:t>B3 has both these interpretations and can be defined either way.</a:t>
            </a:r>
          </a:p>
          <a:p>
            <a:pPr eaLnBrk="1" hangingPunct="1"/>
            <a:endParaRPr lang="en-US" dirty="0"/>
          </a:p>
          <a:p>
            <a:pPr eaLnBrk="1" hangingPunct="1"/>
            <a:r>
              <a:rPr lang="en-US" dirty="0"/>
              <a:t>Please make sure you understand this example using two binary exposures and a binary outcome before moving on.</a:t>
            </a:r>
          </a:p>
          <a:p>
            <a:pPr eaLnBrk="1" hangingPunct="1"/>
            <a:endParaRPr lang="en-US" dirty="0"/>
          </a:p>
          <a:p>
            <a:pPr eaLnBrk="1" hangingPunct="1"/>
            <a:r>
              <a:rPr lang="en-US" dirty="0"/>
              <a:t>In part 2b – we will go over two more examples of interpreting coefficients in linear regression models, one with one continuous and one binary exposure; and one with two continuous exposures.  It is encouraged that you pause the video at the beginning of these examples and think about how you would interpret the </a:t>
            </a:r>
            <a:r>
              <a:rPr lang="en-US" dirty="0" err="1"/>
              <a:t>coeff</a:t>
            </a:r>
            <a:r>
              <a:rPr lang="en-US" dirty="0"/>
              <a:t> for each beta, write these down, then proceed to watch/listen to the explanations.</a:t>
            </a:r>
          </a:p>
        </p:txBody>
      </p:sp>
    </p:spTree>
    <p:extLst>
      <p:ext uri="{BB962C8B-B14F-4D97-AF65-F5344CB8AC3E}">
        <p14:creationId xmlns:p14="http://schemas.microsoft.com/office/powerpoint/2010/main" val="42696599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EC625F-42DF-4C47-962C-848C5A051DFC}" type="slidenum">
              <a:rPr lang="en-US" altLang="en-US">
                <a:solidFill>
                  <a:srgbClr val="000000"/>
                </a:solidFill>
              </a:rPr>
              <a:pPr/>
              <a:t>52</a:t>
            </a:fld>
            <a:endParaRPr lang="en-US" altLang="en-US" dirty="0">
              <a:solidFill>
                <a:srgbClr val="000000"/>
              </a:solidFill>
            </a:endParaRPr>
          </a:p>
        </p:txBody>
      </p:sp>
      <p:sp>
        <p:nvSpPr>
          <p:cNvPr id="21506" name="Rectangle 2"/>
          <p:cNvSpPr>
            <a:spLocks noGrp="1" noRot="1" noChangeAspect="1" noChangeArrowheads="1" noTextEdit="1"/>
          </p:cNvSpPr>
          <p:nvPr>
            <p:ph type="sldImg"/>
          </p:nvPr>
        </p:nvSpPr>
        <p:spPr>
          <a:xfrm>
            <a:off x="417513" y="287338"/>
            <a:ext cx="6256337" cy="4692650"/>
          </a:xfrm>
          <a:ln/>
        </p:spPr>
      </p:sp>
      <p:sp>
        <p:nvSpPr>
          <p:cNvPr id="21507" name="Rectangle 3"/>
          <p:cNvSpPr>
            <a:spLocks noGrp="1" noChangeArrowheads="1"/>
          </p:cNvSpPr>
          <p:nvPr>
            <p:ph type="body" idx="1"/>
          </p:nvPr>
        </p:nvSpPr>
        <p:spPr/>
        <p:txBody>
          <a:bodyPr>
            <a:normAutofit lnSpcReduction="10000"/>
          </a:bodyPr>
          <a:lstStyle/>
          <a:p>
            <a:r>
              <a:rPr lang="en-US" altLang="en-US" baseline="0" dirty="0"/>
              <a:t>Fr </a:t>
            </a:r>
            <a:r>
              <a:rPr lang="en-US" altLang="en-US" baseline="0" dirty="0" err="1"/>
              <a:t>Epid</a:t>
            </a:r>
            <a:r>
              <a:rPr lang="en-US" altLang="en-US" baseline="0" dirty="0"/>
              <a:t> Methods 1, J Martin 2017</a:t>
            </a:r>
          </a:p>
          <a:p>
            <a:r>
              <a:rPr lang="en-US" altLang="en-US" baseline="0" dirty="0"/>
              <a:t>This is a summary of the more refined terminology for measurement error.  We have talked about two axes.  The first axis is whether error is related to the true values of other variables in the analysis.  This axis is informally called the “differentiality” axis.   If no, we said this is called non-differential misclassification.  If yes, then it is called differential misclassification.  The other axis concerns whether error is related to the occurrence of other errors in other variables in the same participants.  Are the errors correlated? This is called the axis of “dependence”.  If errors on one variable are not related to errors on other variables, this is called “independent” misclassification.  If errors on one variable are related to errors on other variables, we call the errors dependent misclassification.   Putting these two axes together, we have this table.</a:t>
            </a:r>
          </a:p>
          <a:p>
            <a:endParaRPr lang="en-US" altLang="en-US" baseline="0" dirty="0"/>
          </a:p>
          <a:p>
            <a:r>
              <a:rPr lang="en-US" altLang="en-US" baseline="0" dirty="0"/>
              <a:t>Errors in the green box have a predictable direction, which is (almost always) towards the null, if they occur at all (remembering that independent non-differential misclassification of outcome in the face of 100% specificity will not bias a risk or prevalence ratio).  Errors in the blue box will also go in the predictable direction that is context-specific.  Importantly, the bias can go in either direction, either toward or away from the null.  These two orange boxes are the most complicated.  They are not simple to predict because there are two processes going on.  Of note, dependent non-differential misclassification can result in bias away from the null.  </a:t>
            </a:r>
            <a:endParaRPr lang="en-US" altLang="en-US" dirty="0"/>
          </a:p>
        </p:txBody>
      </p:sp>
    </p:spTree>
    <p:extLst>
      <p:ext uri="{BB962C8B-B14F-4D97-AF65-F5344CB8AC3E}">
        <p14:creationId xmlns:p14="http://schemas.microsoft.com/office/powerpoint/2010/main" val="14863406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287338"/>
            <a:ext cx="6256337" cy="4692650"/>
          </a:xfrm>
        </p:spPr>
      </p:sp>
      <p:sp>
        <p:nvSpPr>
          <p:cNvPr id="3" name="Notes Placeholder 2"/>
          <p:cNvSpPr>
            <a:spLocks noGrp="1"/>
          </p:cNvSpPr>
          <p:nvPr>
            <p:ph type="body" idx="1"/>
          </p:nvPr>
        </p:nvSpPr>
        <p:spPr/>
        <p:txBody>
          <a:bodyPr/>
          <a:lstStyle/>
          <a:p>
            <a:r>
              <a:rPr lang="en-US" dirty="0"/>
              <a:t>In the example shown here, let’s imagine that your exposure variable has 4 categories instead of 2. In this case, the possible direction of measurement error between categories is multiple and harder to anticipate. In particular, for the middle categories, the misclassification that can happen in varying directions, such that the net effect is harder to anticipate. If we layer upon this scenario the possibility that the association between the exposure and the outcome is not linear, it becomes even harder to anticipate the overall effect on the direction of bias. </a:t>
            </a:r>
          </a:p>
          <a:p>
            <a:endParaRPr lang="en-US" dirty="0"/>
          </a:p>
          <a:p>
            <a:endParaRPr lang="en-US" dirty="0"/>
          </a:p>
        </p:txBody>
      </p:sp>
    </p:spTree>
    <p:extLst>
      <p:ext uri="{BB962C8B-B14F-4D97-AF65-F5344CB8AC3E}">
        <p14:creationId xmlns:p14="http://schemas.microsoft.com/office/powerpoint/2010/main" val="35987119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normAutofit lnSpcReduction="10000"/>
          </a:bodyPr>
          <a:lstStyle/>
          <a:p>
            <a:r>
              <a:rPr lang="en-US" dirty="0"/>
              <a:t>I’ve provided 3 examples so far on ways that decisions around assignment of how to allocate person time in your study analysis can lead to potential bias. </a:t>
            </a:r>
          </a:p>
          <a:p>
            <a:endParaRPr lang="en-US" dirty="0"/>
          </a:p>
          <a:p>
            <a:r>
              <a:rPr lang="en-US" dirty="0"/>
              <a:t>These are derived from this article, that is a recommended optional reading. </a:t>
            </a:r>
          </a:p>
          <a:p>
            <a:r>
              <a:rPr lang="en-US" dirty="0"/>
              <a:t>The thrust </a:t>
            </a:r>
            <a:r>
              <a:rPr lang="en-US" dirty="0" err="1"/>
              <a:t>fo</a:t>
            </a:r>
            <a:r>
              <a:rPr lang="en-US" dirty="0"/>
              <a:t> what we’d like you to take away is presented here today in these slides. In particular, the article provides a structure to think about or detect these possible biases, and lays this out in terms of calling them ”emulation failures.”</a:t>
            </a:r>
          </a:p>
          <a:p>
            <a:endParaRPr lang="en-US" dirty="0"/>
          </a:p>
          <a:p>
            <a:r>
              <a:rPr lang="en-US" dirty="0"/>
              <a:t>The term is a little harsh, but this is referring to ways that an </a:t>
            </a:r>
            <a:r>
              <a:rPr lang="en-US" dirty="0" err="1"/>
              <a:t>obs</a:t>
            </a:r>
            <a:r>
              <a:rPr lang="en-US" dirty="0"/>
              <a:t> study fails to emulate a target trial, with regards to the assignment of these time elements.</a:t>
            </a:r>
          </a:p>
          <a:p>
            <a:endParaRPr lang="en-US" dirty="0"/>
          </a:p>
          <a:p>
            <a:r>
              <a:rPr lang="en-US" dirty="0"/>
              <a:t>The upshot of the article is summarized in a diagram at the end, which I’ll break down and go over next. </a:t>
            </a:r>
          </a:p>
          <a:p>
            <a:endParaRPr lang="en-US" dirty="0"/>
          </a:p>
          <a:p>
            <a:r>
              <a:rPr lang="en-US" dirty="0"/>
              <a:t>Note – in the “notes” field of prior examples, I cross-ref the Emulation Failure type for future slides to help tie things together.</a:t>
            </a:r>
          </a:p>
          <a:p>
            <a:endParaRPr lang="en-US" dirty="0"/>
          </a:p>
          <a:p>
            <a:endParaRPr lang="en-US" dirty="0"/>
          </a:p>
        </p:txBody>
      </p:sp>
    </p:spTree>
    <p:extLst>
      <p:ext uri="{BB962C8B-B14F-4D97-AF65-F5344CB8AC3E}">
        <p14:creationId xmlns:p14="http://schemas.microsoft.com/office/powerpoint/2010/main" val="40525939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lstStyle/>
          <a:p>
            <a:r>
              <a:rPr lang="en-US" dirty="0"/>
              <a:t>https://</a:t>
            </a:r>
            <a:r>
              <a:rPr lang="en-US" dirty="0" err="1"/>
              <a:t>www.ncbi.nlm.nih.gov</a:t>
            </a:r>
            <a:r>
              <a:rPr lang="en-US" dirty="0"/>
              <a:t>/</a:t>
            </a:r>
            <a:r>
              <a:rPr lang="en-US" dirty="0" err="1"/>
              <a:t>pmc</a:t>
            </a:r>
            <a:r>
              <a:rPr lang="en-US" dirty="0"/>
              <a:t>/articles/PMC5124536/</a:t>
            </a:r>
          </a:p>
          <a:p>
            <a:endParaRPr lang="en-US" dirty="0"/>
          </a:p>
        </p:txBody>
      </p:sp>
    </p:spTree>
    <p:extLst>
      <p:ext uri="{BB962C8B-B14F-4D97-AF65-F5344CB8AC3E}">
        <p14:creationId xmlns:p14="http://schemas.microsoft.com/office/powerpoint/2010/main" val="30686697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normAutofit fontScale="55000" lnSpcReduction="20000"/>
          </a:bodyPr>
          <a:lstStyle/>
          <a:p>
            <a:r>
              <a:rPr lang="en-US" dirty="0"/>
              <a:t>Question asked – for EM 3 and 4, how is Selection Bias different from </a:t>
            </a:r>
            <a:r>
              <a:rPr lang="en-US" dirty="0" err="1"/>
              <a:t>Im</a:t>
            </a:r>
            <a:r>
              <a:rPr lang="en-US" dirty="0"/>
              <a:t> time Bias?</a:t>
            </a:r>
          </a:p>
          <a:p>
            <a:r>
              <a:rPr lang="en-US" dirty="0"/>
              <a:t>EM3:  Selection bias is due to the separation of E and beginning of A; </a:t>
            </a:r>
            <a:r>
              <a:rPr lang="en-US" dirty="0" err="1"/>
              <a:t>Im</a:t>
            </a:r>
            <a:r>
              <a:rPr lang="en-US" dirty="0"/>
              <a:t> Time Bias due to A being after T0, which can lead to unfair allocations of person time to exposed vs. non-exposed subjects (in the ever/never comparison of exposed, the longer someone is in the study, the more opportunity to become an “ever’ use and have ALL the follow-up </a:t>
            </a:r>
            <a:r>
              <a:rPr lang="en-US" dirty="0" err="1"/>
              <a:t>persontime</a:t>
            </a:r>
            <a:r>
              <a:rPr lang="en-US" dirty="0"/>
              <a:t> allocated to “exposed”)</a:t>
            </a:r>
          </a:p>
          <a:p>
            <a:r>
              <a:rPr lang="en-US" dirty="0"/>
              <a:t>EM4: Selection bias due to the separation of E &amp; and completion of A; </a:t>
            </a:r>
            <a:r>
              <a:rPr lang="en-US" dirty="0" err="1"/>
              <a:t>Im</a:t>
            </a:r>
            <a:r>
              <a:rPr lang="en-US" dirty="0"/>
              <a:t> Time Bias due to A being AFTER T0, which can lead to unfair allocations of person time to exposed vs. non-exposed subjects (in the ever/never comparison of exposed, the longer someone is in the study, the more opportunity to become an “ever’ use and have ALL the follow-up </a:t>
            </a:r>
            <a:r>
              <a:rPr lang="en-US" dirty="0" err="1"/>
              <a:t>persontime</a:t>
            </a:r>
            <a:r>
              <a:rPr lang="en-US" dirty="0"/>
              <a:t> allocated to “exposed”)</a:t>
            </a:r>
          </a:p>
          <a:p>
            <a:endParaRPr lang="en-US" dirty="0"/>
          </a:p>
          <a:p>
            <a:endParaRPr lang="en-US" dirty="0"/>
          </a:p>
          <a:p>
            <a:r>
              <a:rPr lang="en-US" dirty="0"/>
              <a:t>Emulation 1</a:t>
            </a:r>
            <a:r>
              <a:rPr lang="en-US" baseline="0" dirty="0"/>
              <a:t> occurs when investigator waits to start T0. This might happen for various reasons that seem only driving by practicality, but could inject bias. Maybe investigator wants to “wait” so that more individuals have the chance to start on ASA </a:t>
            </a:r>
            <a:r>
              <a:rPr lang="en-US" baseline="0" dirty="0" err="1"/>
              <a:t>bc</a:t>
            </a:r>
            <a:r>
              <a:rPr lang="en-US" baseline="0" dirty="0"/>
              <a:t> if you start right at 1m after surgery, there are not many users. Let’s say they are getting data from med chart, and they decide to classify someone as a an ’User’ if there’s any history of usage during the first post-op year; and don’t start T0 until 1 </a:t>
            </a:r>
            <a:r>
              <a:rPr lang="en-US" baseline="0" dirty="0" err="1"/>
              <a:t>yr</a:t>
            </a:r>
            <a:r>
              <a:rPr lang="en-US" baseline="0" dirty="0"/>
              <a:t> after surgery. However, this could cause selection bias </a:t>
            </a:r>
            <a:r>
              <a:rPr lang="en-US" baseline="0" dirty="0" err="1"/>
              <a:t>bc</a:t>
            </a:r>
            <a:r>
              <a:rPr lang="en-US" baseline="0" dirty="0"/>
              <a:t> you are omitting the folks who die or get lost during that first year, and that could happen for reasons associated with ASA use. </a:t>
            </a:r>
          </a:p>
          <a:p>
            <a:endParaRPr lang="en-US" baseline="0" dirty="0"/>
          </a:p>
          <a:p>
            <a:r>
              <a:rPr lang="en-US" baseline="0" dirty="0"/>
              <a:t>Emulation 2 </a:t>
            </a:r>
            <a:r>
              <a:rPr lang="mr-IN" baseline="0" dirty="0"/>
              <a:t>–</a:t>
            </a:r>
            <a:r>
              <a:rPr lang="en-US" baseline="0" dirty="0"/>
              <a:t> similar to 1, but now maybe instead of using med records, they decide to survey all the patients to get the med </a:t>
            </a:r>
            <a:r>
              <a:rPr lang="en-US" baseline="0" dirty="0" err="1"/>
              <a:t>hx</a:t>
            </a:r>
            <a:r>
              <a:rPr lang="en-US" baseline="0" dirty="0"/>
              <a:t>, so patients have to also turn in the survey to be in the study. The survey asks about “regular use” in the past 12 months. T0 starts at the time of the interview. Selection bias may occur </a:t>
            </a:r>
            <a:r>
              <a:rPr lang="en-US" baseline="0" dirty="0" err="1"/>
              <a:t>bc</a:t>
            </a:r>
            <a:r>
              <a:rPr lang="en-US" baseline="0" dirty="0"/>
              <a:t> we are now conditioning on surviving a certain amount of time AFTER initiation of the </a:t>
            </a:r>
            <a:r>
              <a:rPr lang="en-US" baseline="0" dirty="0" err="1"/>
              <a:t>tx</a:t>
            </a:r>
            <a:r>
              <a:rPr lang="en-US" baseline="0" dirty="0"/>
              <a:t> assignment has occurred AND filling out the survey</a:t>
            </a:r>
            <a:r>
              <a:rPr lang="mr-IN" baseline="0" dirty="0"/>
              <a:t>…</a:t>
            </a:r>
            <a:r>
              <a:rPr lang="en-US" baseline="0" dirty="0"/>
              <a:t> and this could occur for reasons related to ASA use.</a:t>
            </a:r>
          </a:p>
          <a:p>
            <a:endParaRPr lang="en-US" baseline="0" dirty="0"/>
          </a:p>
          <a:p>
            <a:r>
              <a:rPr lang="en-US" baseline="0" dirty="0"/>
              <a:t>Emulation 3 and 4 both depict instances of immortal person time. In emulation 3, imagine you identify all those folks who are alive at 3 month post-op (and this is the </a:t>
            </a:r>
            <a:r>
              <a:rPr lang="en-US" baseline="0" dirty="0" err="1"/>
              <a:t>elig</a:t>
            </a:r>
            <a:r>
              <a:rPr lang="en-US" baseline="0" dirty="0"/>
              <a:t> criteria)</a:t>
            </a:r>
            <a:r>
              <a:rPr lang="mr-IN" baseline="0" dirty="0"/>
              <a:t>…</a:t>
            </a:r>
            <a:r>
              <a:rPr lang="en-US" baseline="0" dirty="0"/>
              <a:t> then go back to the </a:t>
            </a:r>
            <a:r>
              <a:rPr lang="en-US" baseline="0" dirty="0" err="1"/>
              <a:t>medchart</a:t>
            </a:r>
            <a:r>
              <a:rPr lang="en-US" baseline="0" dirty="0"/>
              <a:t> and classify their exposure status based on aspirin use at the time of dx, and start follow up at the time of dx (since that’s when the exposure starts, right?). Unwittingly, you have created immortal person time </a:t>
            </a:r>
            <a:r>
              <a:rPr lang="en-US" baseline="0" dirty="0" err="1"/>
              <a:t>bc</a:t>
            </a:r>
            <a:r>
              <a:rPr lang="en-US" baseline="0" dirty="0"/>
              <a:t> by definition, no one could have died between dx and 3 months post-op in your sample. </a:t>
            </a:r>
          </a:p>
          <a:p>
            <a:endParaRPr lang="en-US" baseline="0" dirty="0"/>
          </a:p>
          <a:p>
            <a:r>
              <a:rPr lang="en-US" baseline="0" dirty="0"/>
              <a:t>In emulation 4, maybe you define usage of ASA as having had 3 prescriptions for ASA in the first year after surgery. So, you wait until everyone has at least 1 </a:t>
            </a:r>
            <a:r>
              <a:rPr lang="en-US" baseline="0" dirty="0" err="1"/>
              <a:t>yr’s</a:t>
            </a:r>
            <a:r>
              <a:rPr lang="en-US" baseline="0" dirty="0"/>
              <a:t> worth of data, then classify exposure, start follow-up at 1 month post-op. However, you’ve now created immortal person time for all the aspirin “users” </a:t>
            </a:r>
            <a:r>
              <a:rPr lang="en-US" baseline="0" dirty="0" err="1"/>
              <a:t>bc</a:t>
            </a:r>
            <a:r>
              <a:rPr lang="en-US" baseline="0" dirty="0"/>
              <a:t> by definition, they had to live one year. This creates immortal PT bias.</a:t>
            </a:r>
          </a:p>
        </p:txBody>
      </p:sp>
    </p:spTree>
    <p:extLst>
      <p:ext uri="{BB962C8B-B14F-4D97-AF65-F5344CB8AC3E}">
        <p14:creationId xmlns:p14="http://schemas.microsoft.com/office/powerpoint/2010/main" val="6298620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normAutofit fontScale="62500" lnSpcReduction="20000"/>
          </a:bodyPr>
          <a:lstStyle/>
          <a:p>
            <a:pPr marL="114300" marR="0" lvl="0" indent="-114300" algn="l" defTabSz="914400" rtl="0" eaLnBrk="0" fontAlgn="base" latinLnBrk="0" hangingPunct="0">
              <a:lnSpc>
                <a:spcPct val="100000"/>
              </a:lnSpc>
              <a:spcBef>
                <a:spcPts val="800"/>
              </a:spcBef>
              <a:spcAft>
                <a:spcPct val="0"/>
              </a:spcAft>
              <a:buClrTx/>
              <a:buSzTx/>
              <a:buFont typeface="Arial" charset="0"/>
              <a:buChar char="•"/>
              <a:tabLst/>
              <a:defRPr/>
            </a:pPr>
            <a:r>
              <a:rPr lang="en-US" sz="1400" kern="1200" dirty="0">
                <a:solidFill>
                  <a:schemeClr val="tx1"/>
                </a:solidFill>
                <a:effectLst/>
                <a:latin typeface="Arial" pitchFamily="34" charset="0"/>
                <a:ea typeface="Arial" charset="0"/>
                <a:cs typeface="Arial" pitchFamily="34" charset="0"/>
              </a:rPr>
              <a:t>“In a study of integrative medicine (IM) and effects on survival among individuals diagnosed with colorectal cancer managed with surgery, you identify enroll eligible patients into the study after surgery is completed.  At this time, participants complete a detailed baseline survey that includes information on the usage of Integrative Medicine practices (e.g., vitamins supplements, yoga, meditation, </a:t>
            </a:r>
            <a:r>
              <a:rPr lang="en-US" sz="1400" kern="1200" dirty="0" err="1">
                <a:solidFill>
                  <a:schemeClr val="tx1"/>
                </a:solidFill>
                <a:effectLst/>
                <a:latin typeface="Arial" pitchFamily="34" charset="0"/>
                <a:ea typeface="Arial" charset="0"/>
                <a:cs typeface="Arial" pitchFamily="34" charset="0"/>
              </a:rPr>
              <a:t>etc</a:t>
            </a:r>
            <a:r>
              <a:rPr lang="en-US" sz="1400" kern="1200" dirty="0">
                <a:solidFill>
                  <a:schemeClr val="tx1"/>
                </a:solidFill>
                <a:effectLst/>
                <a:latin typeface="Arial" pitchFamily="34" charset="0"/>
                <a:ea typeface="Arial" charset="0"/>
                <a:cs typeface="Arial" pitchFamily="34" charset="0"/>
              </a:rPr>
              <a:t>), diet, exercise, medications, comorbidities, smoking, weight, demographics. You follow participants over time and recorded recurrence status, other treatments, and CRC and overall mortality. Participants complete follow-up surveys to provide updated info on exposures approx. every 2 yrs. The questions read, “In the past 2 </a:t>
            </a:r>
            <a:r>
              <a:rPr lang="en-US" sz="1400" kern="1200" dirty="0" err="1">
                <a:solidFill>
                  <a:schemeClr val="tx1"/>
                </a:solidFill>
                <a:effectLst/>
                <a:latin typeface="Arial" pitchFamily="34" charset="0"/>
                <a:ea typeface="Arial" charset="0"/>
                <a:cs typeface="Arial" pitchFamily="34" charset="0"/>
              </a:rPr>
              <a:t>yrs</a:t>
            </a:r>
            <a:r>
              <a:rPr lang="en-US" sz="1400" kern="1200" dirty="0">
                <a:solidFill>
                  <a:schemeClr val="tx1"/>
                </a:solidFill>
                <a:effectLst/>
                <a:latin typeface="Arial" pitchFamily="34" charset="0"/>
                <a:ea typeface="Arial" charset="0"/>
                <a:cs typeface="Arial" pitchFamily="34" charset="0"/>
              </a:rPr>
              <a:t>, how much did you…”</a:t>
            </a:r>
          </a:p>
          <a:p>
            <a:pPr marL="114300" marR="0" lvl="0" indent="-114300" algn="l" defTabSz="914400" rtl="0" eaLnBrk="0" fontAlgn="base" latinLnBrk="0" hangingPunct="0">
              <a:lnSpc>
                <a:spcPct val="100000"/>
              </a:lnSpc>
              <a:spcBef>
                <a:spcPts val="800"/>
              </a:spcBef>
              <a:spcAft>
                <a:spcPct val="0"/>
              </a:spcAft>
              <a:buClrTx/>
              <a:buSzTx/>
              <a:buFont typeface="Arial" charset="0"/>
              <a:buChar char="•"/>
              <a:tabLst/>
              <a:defRPr/>
            </a:pPr>
            <a:endParaRPr lang="en-US" sz="1400" kern="1200" dirty="0">
              <a:solidFill>
                <a:schemeClr val="tx1"/>
              </a:solidFill>
              <a:effectLst/>
              <a:latin typeface="Arial" pitchFamily="34" charset="0"/>
              <a:ea typeface="Arial" charset="0"/>
              <a:cs typeface="Arial" pitchFamily="34" charset="0"/>
            </a:endParaRPr>
          </a:p>
          <a:p>
            <a:pPr marL="114300" marR="0" lvl="0" indent="-114300" algn="l" defTabSz="914400" rtl="0" eaLnBrk="0" fontAlgn="base" latinLnBrk="0" hangingPunct="0">
              <a:lnSpc>
                <a:spcPct val="100000"/>
              </a:lnSpc>
              <a:spcBef>
                <a:spcPts val="800"/>
              </a:spcBef>
              <a:spcAft>
                <a:spcPct val="0"/>
              </a:spcAft>
              <a:buClrTx/>
              <a:buSzTx/>
              <a:buFont typeface="Arial" charset="0"/>
              <a:buChar char="•"/>
              <a:tabLst/>
              <a:defRPr/>
            </a:pPr>
            <a:r>
              <a:rPr lang="en-US" sz="1400" kern="1200" dirty="0">
                <a:solidFill>
                  <a:schemeClr val="tx1"/>
                </a:solidFill>
                <a:effectLst/>
                <a:latin typeface="Arial" pitchFamily="34" charset="0"/>
                <a:ea typeface="Arial" charset="0"/>
                <a:cs typeface="Arial" pitchFamily="34" charset="0"/>
              </a:rPr>
              <a:t>4 years into your study, you realize that there was an important supplement of interest that you did not include on the baseline survey, so you want to start to collect data on this for the upcoming 6</a:t>
            </a:r>
            <a:r>
              <a:rPr lang="en-US" sz="1400" kern="1200" baseline="30000" dirty="0">
                <a:solidFill>
                  <a:schemeClr val="tx1"/>
                </a:solidFill>
                <a:effectLst/>
                <a:latin typeface="Arial" pitchFamily="34" charset="0"/>
                <a:ea typeface="Arial" charset="0"/>
                <a:cs typeface="Arial" pitchFamily="34" charset="0"/>
              </a:rPr>
              <a:t>th</a:t>
            </a:r>
            <a:r>
              <a:rPr lang="en-US" sz="1400" kern="1200" dirty="0">
                <a:solidFill>
                  <a:schemeClr val="tx1"/>
                </a:solidFill>
                <a:effectLst/>
                <a:latin typeface="Arial" pitchFamily="34" charset="0"/>
                <a:ea typeface="Arial" charset="0"/>
                <a:cs typeface="Arial" pitchFamily="34" charset="0"/>
              </a:rPr>
              <a:t> </a:t>
            </a:r>
            <a:r>
              <a:rPr lang="en-US" sz="1400" kern="1200" dirty="0" err="1">
                <a:solidFill>
                  <a:schemeClr val="tx1"/>
                </a:solidFill>
                <a:effectLst/>
                <a:latin typeface="Arial" pitchFamily="34" charset="0"/>
                <a:ea typeface="Arial" charset="0"/>
                <a:cs typeface="Arial" pitchFamily="34" charset="0"/>
              </a:rPr>
              <a:t>yr</a:t>
            </a:r>
            <a:r>
              <a:rPr lang="en-US" sz="1400" kern="1200" dirty="0">
                <a:solidFill>
                  <a:schemeClr val="tx1"/>
                </a:solidFill>
                <a:effectLst/>
                <a:latin typeface="Arial" pitchFamily="34" charset="0"/>
                <a:ea typeface="Arial" charset="0"/>
                <a:cs typeface="Arial" pitchFamily="34" charset="0"/>
              </a:rPr>
              <a:t> survey. To try and play “catch up”, you ask both about current use (frequency and dose), as well as “How often did you use Suppl X, on average, during the past 5 years?” and provide categorical response options “None, 1-3/week, 4-6/week, daily or more frequently”. You also ask about typical dose in the past 5 yrs. These questions become incorporated into subsequent follow-up surveys.</a:t>
            </a:r>
          </a:p>
          <a:p>
            <a:pPr marL="114300" marR="0" lvl="0" indent="-114300" algn="l" defTabSz="914400" rtl="0" eaLnBrk="0" fontAlgn="base" latinLnBrk="0" hangingPunct="0">
              <a:lnSpc>
                <a:spcPct val="100000"/>
              </a:lnSpc>
              <a:spcBef>
                <a:spcPts val="800"/>
              </a:spcBef>
              <a:spcAft>
                <a:spcPct val="0"/>
              </a:spcAft>
              <a:buClrTx/>
              <a:buSzTx/>
              <a:buFont typeface="Arial" charset="0"/>
              <a:buChar char="•"/>
              <a:tabLst/>
              <a:defRPr/>
            </a:pPr>
            <a:endParaRPr lang="en-US" sz="1400" kern="1200" dirty="0">
              <a:solidFill>
                <a:schemeClr val="tx1"/>
              </a:solidFill>
              <a:effectLst/>
              <a:latin typeface="Arial" pitchFamily="34" charset="0"/>
              <a:ea typeface="Arial" charset="0"/>
              <a:cs typeface="Arial" pitchFamily="34" charset="0"/>
            </a:endParaRPr>
          </a:p>
          <a:p>
            <a:pPr marL="114300" marR="0" lvl="0" indent="-114300" algn="l" defTabSz="914400" rtl="0" eaLnBrk="0" fontAlgn="base" latinLnBrk="0" hangingPunct="0">
              <a:lnSpc>
                <a:spcPct val="100000"/>
              </a:lnSpc>
              <a:spcBef>
                <a:spcPts val="800"/>
              </a:spcBef>
              <a:spcAft>
                <a:spcPct val="0"/>
              </a:spcAft>
              <a:buClrTx/>
              <a:buSzTx/>
              <a:buFont typeface="Arial" charset="0"/>
              <a:buChar char="•"/>
              <a:tabLst/>
              <a:defRPr/>
            </a:pPr>
            <a:r>
              <a:rPr lang="en-US" sz="1400" kern="1200" dirty="0">
                <a:solidFill>
                  <a:schemeClr val="tx1"/>
                </a:solidFill>
                <a:effectLst/>
                <a:latin typeface="Arial" pitchFamily="34" charset="0"/>
                <a:ea typeface="Arial" charset="0"/>
                <a:cs typeface="Arial" pitchFamily="34" charset="0"/>
              </a:rPr>
              <a:t>It is now 5 years after you initiated the updated survey (including questions about Suppl X) and you are planning an analysis of Suppl X and CRC recurrence.</a:t>
            </a:r>
          </a:p>
          <a:p>
            <a:pPr marL="114300" marR="0" lvl="0" indent="-114300" algn="l" defTabSz="914400" rtl="0" eaLnBrk="0" fontAlgn="base" latinLnBrk="0" hangingPunct="0">
              <a:lnSpc>
                <a:spcPct val="100000"/>
              </a:lnSpc>
              <a:spcBef>
                <a:spcPts val="800"/>
              </a:spcBef>
              <a:spcAft>
                <a:spcPct val="0"/>
              </a:spcAft>
              <a:buClrTx/>
              <a:buSzTx/>
              <a:buFont typeface="Arial" charset="0"/>
              <a:buChar char="•"/>
              <a:tabLst/>
              <a:defRPr/>
            </a:pPr>
            <a:endParaRPr lang="en-US" sz="1400" kern="1200" dirty="0">
              <a:solidFill>
                <a:schemeClr val="tx1"/>
              </a:solidFill>
              <a:effectLst/>
              <a:latin typeface="Arial" pitchFamily="34" charset="0"/>
              <a:ea typeface="Arial" charset="0"/>
              <a:cs typeface="Arial" pitchFamily="34" charset="0"/>
            </a:endParaRPr>
          </a:p>
          <a:p>
            <a:pPr marL="114300" marR="0" lvl="0" indent="-114300" algn="l" defTabSz="914400" rtl="0" eaLnBrk="0" fontAlgn="base" latinLnBrk="0" hangingPunct="0">
              <a:lnSpc>
                <a:spcPct val="100000"/>
              </a:lnSpc>
              <a:spcBef>
                <a:spcPts val="800"/>
              </a:spcBef>
              <a:spcAft>
                <a:spcPct val="0"/>
              </a:spcAft>
              <a:buClrTx/>
              <a:buSzTx/>
              <a:buFont typeface="Arial" charset="0"/>
              <a:buChar char="•"/>
              <a:tabLst/>
              <a:defRPr/>
            </a:pPr>
            <a:r>
              <a:rPr lang="en-US" sz="1400" kern="1200" dirty="0">
                <a:solidFill>
                  <a:schemeClr val="tx1"/>
                </a:solidFill>
                <a:effectLst/>
                <a:latin typeface="Arial" pitchFamily="34" charset="0"/>
                <a:ea typeface="Arial" charset="0"/>
                <a:cs typeface="Arial" pitchFamily="34" charset="0"/>
              </a:rPr>
              <a:t>Diagram how you will start T0, E, and A. Discuss the pros/cons of each, including potential “emulation failure types” (see Hernan et al, J Clin </a:t>
            </a:r>
            <a:r>
              <a:rPr lang="en-US" sz="1400" kern="1200" dirty="0" err="1">
                <a:solidFill>
                  <a:schemeClr val="tx1"/>
                </a:solidFill>
                <a:effectLst/>
                <a:latin typeface="Arial" pitchFamily="34" charset="0"/>
                <a:ea typeface="Arial" charset="0"/>
                <a:cs typeface="Arial" pitchFamily="34" charset="0"/>
              </a:rPr>
              <a:t>Epid</a:t>
            </a:r>
            <a:r>
              <a:rPr lang="en-US" sz="1400" kern="1200" dirty="0">
                <a:solidFill>
                  <a:schemeClr val="tx1"/>
                </a:solidFill>
                <a:effectLst/>
                <a:latin typeface="Arial" pitchFamily="34" charset="0"/>
                <a:ea typeface="Arial" charset="0"/>
                <a:cs typeface="Arial" pitchFamily="34" charset="0"/>
              </a:rPr>
              <a:t> 2016)</a:t>
            </a:r>
          </a:p>
          <a:p>
            <a:pPr marL="114300" marR="0" lvl="0" indent="-114300" algn="l" defTabSz="914400" rtl="0" eaLnBrk="0" fontAlgn="base" latinLnBrk="0" hangingPunct="0">
              <a:lnSpc>
                <a:spcPct val="100000"/>
              </a:lnSpc>
              <a:spcBef>
                <a:spcPts val="800"/>
              </a:spcBef>
              <a:spcAft>
                <a:spcPct val="0"/>
              </a:spcAft>
              <a:buClrTx/>
              <a:buSzTx/>
              <a:buFont typeface="Arial" charset="0"/>
              <a:buChar char="•"/>
              <a:tabLst/>
              <a:defRPr/>
            </a:pPr>
            <a:r>
              <a:rPr lang="en-US" sz="1400" kern="1200" dirty="0">
                <a:solidFill>
                  <a:schemeClr val="tx1"/>
                </a:solidFill>
                <a:effectLst/>
                <a:latin typeface="Arial" pitchFamily="34" charset="0"/>
                <a:ea typeface="Arial" charset="0"/>
                <a:cs typeface="Arial" pitchFamily="34" charset="0"/>
              </a:rPr>
              <a:t>How well does this study fulfill the identifiability criteria?</a:t>
            </a:r>
          </a:p>
          <a:p>
            <a:pPr marL="114300" marR="0" lvl="0" indent="-114300" algn="l" defTabSz="914400" rtl="0" eaLnBrk="0" fontAlgn="base" latinLnBrk="0" hangingPunct="0">
              <a:lnSpc>
                <a:spcPct val="100000"/>
              </a:lnSpc>
              <a:spcBef>
                <a:spcPts val="800"/>
              </a:spcBef>
              <a:spcAft>
                <a:spcPct val="0"/>
              </a:spcAft>
              <a:buClrTx/>
              <a:buSzTx/>
              <a:buFont typeface="Arial" charset="0"/>
              <a:buChar char="•"/>
              <a:tabLst/>
              <a:defRPr/>
            </a:pPr>
            <a:r>
              <a:rPr lang="en-US" sz="1400" kern="1200" dirty="0">
                <a:solidFill>
                  <a:schemeClr val="tx1"/>
                </a:solidFill>
                <a:effectLst/>
                <a:latin typeface="Arial" pitchFamily="34" charset="0"/>
                <a:ea typeface="Arial" charset="0"/>
                <a:cs typeface="Arial" pitchFamily="34" charset="0"/>
              </a:rPr>
              <a:t>If you had the ability to redesign the study for your question of interest, what would you do? </a:t>
            </a:r>
          </a:p>
          <a:p>
            <a:pPr marL="285750" marR="0" lvl="1" indent="-114300" algn="l" defTabSz="914400" rtl="0" eaLnBrk="0" fontAlgn="base" latinLnBrk="0" hangingPunct="0">
              <a:lnSpc>
                <a:spcPct val="100000"/>
              </a:lnSpc>
              <a:spcBef>
                <a:spcPts val="800"/>
              </a:spcBef>
              <a:spcAft>
                <a:spcPct val="0"/>
              </a:spcAft>
              <a:buClrTx/>
              <a:buSzTx/>
              <a:buFont typeface="Arial" charset="0"/>
              <a:buChar char="•"/>
              <a:tabLst/>
              <a:defRPr/>
            </a:pPr>
            <a:r>
              <a:rPr lang="en-US" sz="1400" kern="1200" dirty="0">
                <a:solidFill>
                  <a:schemeClr val="tx1"/>
                </a:solidFill>
                <a:effectLst/>
                <a:latin typeface="Arial" pitchFamily="34" charset="0"/>
                <a:ea typeface="Arial" charset="0"/>
                <a:cs typeface="Arial" pitchFamily="34" charset="0"/>
              </a:rPr>
              <a:t>Get rid of prevalent users</a:t>
            </a:r>
          </a:p>
          <a:p>
            <a:pPr marL="285750" marR="0" lvl="1" indent="-114300" algn="l" defTabSz="914400" rtl="0" eaLnBrk="0" fontAlgn="base" latinLnBrk="0" hangingPunct="0">
              <a:lnSpc>
                <a:spcPct val="100000"/>
              </a:lnSpc>
              <a:spcBef>
                <a:spcPts val="800"/>
              </a:spcBef>
              <a:spcAft>
                <a:spcPct val="0"/>
              </a:spcAft>
              <a:buClrTx/>
              <a:buSzTx/>
              <a:buFont typeface="Arial" charset="0"/>
              <a:buChar char="•"/>
              <a:tabLst/>
              <a:defRPr/>
            </a:pPr>
            <a:r>
              <a:rPr lang="en-US" sz="1400" kern="1200" dirty="0">
                <a:solidFill>
                  <a:schemeClr val="tx1"/>
                </a:solidFill>
                <a:effectLst/>
                <a:latin typeface="Arial" pitchFamily="34" charset="0"/>
                <a:ea typeface="Arial" charset="0"/>
                <a:cs typeface="Arial" pitchFamily="34" charset="0"/>
              </a:rPr>
              <a:t>Try to align T0, E, and A better to minimize potential selection bias or immortal time</a:t>
            </a:r>
          </a:p>
          <a:p>
            <a:pPr marL="114300" marR="0" lvl="0" indent="-114300" algn="l" defTabSz="914400" rtl="0" eaLnBrk="0" fontAlgn="base" latinLnBrk="0" hangingPunct="0">
              <a:lnSpc>
                <a:spcPct val="100000"/>
              </a:lnSpc>
              <a:spcBef>
                <a:spcPts val="800"/>
              </a:spcBef>
              <a:spcAft>
                <a:spcPct val="0"/>
              </a:spcAft>
              <a:buClrTx/>
              <a:buSzTx/>
              <a:buFont typeface="Arial" charset="0"/>
              <a:buChar char="•"/>
              <a:tabLst/>
              <a:defRPr/>
            </a:pPr>
            <a:r>
              <a:rPr lang="en-US" sz="1400" kern="1200" dirty="0">
                <a:solidFill>
                  <a:schemeClr val="tx1"/>
                </a:solidFill>
                <a:effectLst/>
                <a:latin typeface="Arial" pitchFamily="34" charset="0"/>
                <a:ea typeface="Arial" charset="0"/>
                <a:cs typeface="Arial" pitchFamily="34" charset="0"/>
              </a:rPr>
              <a:t> What would a target trial look like that could help guide such planning?</a:t>
            </a:r>
          </a:p>
          <a:p>
            <a:endParaRPr lang="en-US" sz="1800" dirty="0"/>
          </a:p>
        </p:txBody>
      </p:sp>
    </p:spTree>
    <p:extLst>
      <p:ext uri="{BB962C8B-B14F-4D97-AF65-F5344CB8AC3E}">
        <p14:creationId xmlns:p14="http://schemas.microsoft.com/office/powerpoint/2010/main" val="5231820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normAutofit fontScale="77500" lnSpcReduction="20000"/>
          </a:bodyPr>
          <a:lstStyle/>
          <a:p>
            <a:pPr marL="114300" marR="0" lvl="0" indent="-114300" algn="l" defTabSz="914400" rtl="0" eaLnBrk="0" fontAlgn="base" latinLnBrk="0" hangingPunct="0">
              <a:lnSpc>
                <a:spcPct val="100000"/>
              </a:lnSpc>
              <a:spcBef>
                <a:spcPts val="800"/>
              </a:spcBef>
              <a:spcAft>
                <a:spcPct val="0"/>
              </a:spcAft>
              <a:buClrTx/>
              <a:buSzTx/>
              <a:buFont typeface="Arial" charset="0"/>
              <a:buChar char="•"/>
              <a:tabLst/>
              <a:defRPr/>
            </a:pPr>
            <a:r>
              <a:rPr lang="en-US" sz="1200" kern="1200" dirty="0">
                <a:solidFill>
                  <a:schemeClr val="tx1"/>
                </a:solidFill>
                <a:effectLst/>
                <a:latin typeface="Arial" pitchFamily="34" charset="0"/>
                <a:ea typeface="Arial" charset="0"/>
                <a:cs typeface="Arial" pitchFamily="34" charset="0"/>
              </a:rPr>
              <a:t>“In a study of integrative medicine (IM) and effects on survival among individuals diagnosed with colorectal cancer managed with surgery, you identify enroll eligible patients into the study after surgery is completed.  At this time, participants complete a detailed baseline survey that includes information on the usage of Integrative Medicine practices (e.g., vitamins supplements, yoga, meditation, </a:t>
            </a:r>
            <a:r>
              <a:rPr lang="en-US" sz="1200" kern="1200" dirty="0" err="1">
                <a:solidFill>
                  <a:schemeClr val="tx1"/>
                </a:solidFill>
                <a:effectLst/>
                <a:latin typeface="Arial" pitchFamily="34" charset="0"/>
                <a:ea typeface="Arial" charset="0"/>
                <a:cs typeface="Arial" pitchFamily="34" charset="0"/>
              </a:rPr>
              <a:t>etc</a:t>
            </a:r>
            <a:r>
              <a:rPr lang="en-US" sz="1200" kern="1200" dirty="0">
                <a:solidFill>
                  <a:schemeClr val="tx1"/>
                </a:solidFill>
                <a:effectLst/>
                <a:latin typeface="Arial" pitchFamily="34" charset="0"/>
                <a:ea typeface="Arial" charset="0"/>
                <a:cs typeface="Arial" pitchFamily="34" charset="0"/>
              </a:rPr>
              <a:t>), diet, exercise, medications, comorbidities, smoking, weight, demographics. You follow participants over time and recorded recurrence status, other treatments, and CRC and overall mortality. Participants complete follow-up surveys to provide updated info on exposures approx. every 2 yrs. The questions read, “In the past 2 </a:t>
            </a:r>
            <a:r>
              <a:rPr lang="en-US" sz="1200" kern="1200" dirty="0" err="1">
                <a:solidFill>
                  <a:schemeClr val="tx1"/>
                </a:solidFill>
                <a:effectLst/>
                <a:latin typeface="Arial" pitchFamily="34" charset="0"/>
                <a:ea typeface="Arial" charset="0"/>
                <a:cs typeface="Arial" pitchFamily="34" charset="0"/>
              </a:rPr>
              <a:t>yrs</a:t>
            </a:r>
            <a:r>
              <a:rPr lang="en-US" sz="1200" kern="1200" dirty="0">
                <a:solidFill>
                  <a:schemeClr val="tx1"/>
                </a:solidFill>
                <a:effectLst/>
                <a:latin typeface="Arial" pitchFamily="34" charset="0"/>
                <a:ea typeface="Arial" charset="0"/>
                <a:cs typeface="Arial" pitchFamily="34" charset="0"/>
              </a:rPr>
              <a:t>, how much did you…”</a:t>
            </a:r>
          </a:p>
          <a:p>
            <a:pPr marL="114300" marR="0" lvl="0" indent="-114300" algn="l" defTabSz="914400" rtl="0" eaLnBrk="0" fontAlgn="base" latinLnBrk="0" hangingPunct="0">
              <a:lnSpc>
                <a:spcPct val="100000"/>
              </a:lnSpc>
              <a:spcBef>
                <a:spcPts val="800"/>
              </a:spcBef>
              <a:spcAft>
                <a:spcPct val="0"/>
              </a:spcAft>
              <a:buClrTx/>
              <a:buSzTx/>
              <a:buFont typeface="Arial" charset="0"/>
              <a:buChar char="•"/>
              <a:tabLst/>
              <a:defRPr/>
            </a:pPr>
            <a:endParaRPr lang="en-US" sz="1200" kern="1200" dirty="0">
              <a:solidFill>
                <a:schemeClr val="tx1"/>
              </a:solidFill>
              <a:effectLst/>
              <a:latin typeface="Arial" pitchFamily="34" charset="0"/>
              <a:ea typeface="Arial" charset="0"/>
              <a:cs typeface="Arial" pitchFamily="34" charset="0"/>
            </a:endParaRPr>
          </a:p>
          <a:p>
            <a:pPr marL="114300" marR="0" lvl="0" indent="-114300" algn="l" defTabSz="914400" rtl="0" eaLnBrk="0" fontAlgn="base" latinLnBrk="0" hangingPunct="0">
              <a:lnSpc>
                <a:spcPct val="100000"/>
              </a:lnSpc>
              <a:spcBef>
                <a:spcPts val="800"/>
              </a:spcBef>
              <a:spcAft>
                <a:spcPct val="0"/>
              </a:spcAft>
              <a:buClrTx/>
              <a:buSzTx/>
              <a:buFont typeface="Arial" charset="0"/>
              <a:buChar char="•"/>
              <a:tabLst/>
              <a:defRPr/>
            </a:pPr>
            <a:r>
              <a:rPr lang="en-US" sz="1200" kern="1200" dirty="0">
                <a:solidFill>
                  <a:schemeClr val="tx1"/>
                </a:solidFill>
                <a:effectLst/>
                <a:latin typeface="Arial" pitchFamily="34" charset="0"/>
                <a:ea typeface="Arial" charset="0"/>
                <a:cs typeface="Arial" pitchFamily="34" charset="0"/>
              </a:rPr>
              <a:t>4 years into your study, you realize that there was an important supplement of interest that you did not include on the baseline survey, so you want to start to collect data on this for the upcoming 6</a:t>
            </a:r>
            <a:r>
              <a:rPr lang="en-US" sz="1200" kern="1200" baseline="30000" dirty="0">
                <a:solidFill>
                  <a:schemeClr val="tx1"/>
                </a:solidFill>
                <a:effectLst/>
                <a:latin typeface="Arial" pitchFamily="34" charset="0"/>
                <a:ea typeface="Arial" charset="0"/>
                <a:cs typeface="Arial" pitchFamily="34" charset="0"/>
              </a:rPr>
              <a:t>th</a:t>
            </a:r>
            <a:r>
              <a:rPr lang="en-US" sz="1200" kern="1200" dirty="0">
                <a:solidFill>
                  <a:schemeClr val="tx1"/>
                </a:solidFill>
                <a:effectLst/>
                <a:latin typeface="Arial" pitchFamily="34" charset="0"/>
                <a:ea typeface="Arial" charset="0"/>
                <a:cs typeface="Arial" pitchFamily="34" charset="0"/>
              </a:rPr>
              <a:t> </a:t>
            </a:r>
            <a:r>
              <a:rPr lang="en-US" sz="1200" kern="1200" dirty="0" err="1">
                <a:solidFill>
                  <a:schemeClr val="tx1"/>
                </a:solidFill>
                <a:effectLst/>
                <a:latin typeface="Arial" pitchFamily="34" charset="0"/>
                <a:ea typeface="Arial" charset="0"/>
                <a:cs typeface="Arial" pitchFamily="34" charset="0"/>
              </a:rPr>
              <a:t>yr</a:t>
            </a:r>
            <a:r>
              <a:rPr lang="en-US" sz="1200" kern="1200" dirty="0">
                <a:solidFill>
                  <a:schemeClr val="tx1"/>
                </a:solidFill>
                <a:effectLst/>
                <a:latin typeface="Arial" pitchFamily="34" charset="0"/>
                <a:ea typeface="Arial" charset="0"/>
                <a:cs typeface="Arial" pitchFamily="34" charset="0"/>
              </a:rPr>
              <a:t> survey. To try and play “catch up”, you ask both about current use (frequency and dose), as well as “How often did you use Suppl X, on average, during the past 5 years?” and provide categorical response options “None, 1-3/week, 4-6/week, daily or more frequently”. You also ask about typical dose in the past 5 yrs. These questions become incorporated into subsequent follow-up surveys.</a:t>
            </a:r>
          </a:p>
          <a:p>
            <a:pPr marL="114300" marR="0" lvl="0" indent="-114300" algn="l" defTabSz="914400" rtl="0" eaLnBrk="0" fontAlgn="base" latinLnBrk="0" hangingPunct="0">
              <a:lnSpc>
                <a:spcPct val="100000"/>
              </a:lnSpc>
              <a:spcBef>
                <a:spcPts val="800"/>
              </a:spcBef>
              <a:spcAft>
                <a:spcPct val="0"/>
              </a:spcAft>
              <a:buClrTx/>
              <a:buSzTx/>
              <a:buFont typeface="Arial" charset="0"/>
              <a:buChar char="•"/>
              <a:tabLst/>
              <a:defRPr/>
            </a:pPr>
            <a:endParaRPr lang="en-US" sz="1200" kern="1200" dirty="0">
              <a:solidFill>
                <a:schemeClr val="tx1"/>
              </a:solidFill>
              <a:effectLst/>
              <a:latin typeface="Arial" pitchFamily="34" charset="0"/>
              <a:ea typeface="Arial" charset="0"/>
              <a:cs typeface="Arial" pitchFamily="34" charset="0"/>
            </a:endParaRPr>
          </a:p>
          <a:p>
            <a:pPr marL="114300" marR="0" lvl="0" indent="-114300" algn="l" defTabSz="914400" rtl="0" eaLnBrk="0" fontAlgn="base" latinLnBrk="0" hangingPunct="0">
              <a:lnSpc>
                <a:spcPct val="100000"/>
              </a:lnSpc>
              <a:spcBef>
                <a:spcPts val="800"/>
              </a:spcBef>
              <a:spcAft>
                <a:spcPct val="0"/>
              </a:spcAft>
              <a:buClrTx/>
              <a:buSzTx/>
              <a:buFont typeface="Arial" charset="0"/>
              <a:buChar char="•"/>
              <a:tabLst/>
              <a:defRPr/>
            </a:pPr>
            <a:r>
              <a:rPr lang="en-US" sz="1200" kern="1200" dirty="0">
                <a:solidFill>
                  <a:schemeClr val="tx1"/>
                </a:solidFill>
                <a:effectLst/>
                <a:latin typeface="Arial" pitchFamily="34" charset="0"/>
                <a:ea typeface="Arial" charset="0"/>
                <a:cs typeface="Arial" pitchFamily="34" charset="0"/>
              </a:rPr>
              <a:t>It is now 5 years after you initiated the updated survey (including questions about Suppl X) and you are planning an analysis of Suppl X and CRC recurrence.</a:t>
            </a:r>
          </a:p>
          <a:p>
            <a:pPr marL="114300" marR="0" lvl="0" indent="-114300" algn="l" defTabSz="914400" rtl="0" eaLnBrk="0" fontAlgn="base" latinLnBrk="0" hangingPunct="0">
              <a:lnSpc>
                <a:spcPct val="100000"/>
              </a:lnSpc>
              <a:spcBef>
                <a:spcPts val="800"/>
              </a:spcBef>
              <a:spcAft>
                <a:spcPct val="0"/>
              </a:spcAft>
              <a:buClrTx/>
              <a:buSzTx/>
              <a:buFont typeface="Arial" charset="0"/>
              <a:buChar char="•"/>
              <a:tabLst/>
              <a:defRPr/>
            </a:pPr>
            <a:endParaRPr lang="en-US" sz="1200" kern="1200" dirty="0">
              <a:solidFill>
                <a:schemeClr val="tx1"/>
              </a:solidFill>
              <a:effectLst/>
              <a:latin typeface="Arial" pitchFamily="34" charset="0"/>
              <a:ea typeface="Arial" charset="0"/>
              <a:cs typeface="Arial" pitchFamily="34" charset="0"/>
            </a:endParaRPr>
          </a:p>
          <a:p>
            <a:pPr marL="114300" marR="0" lvl="0" indent="-114300" algn="l" defTabSz="914400" rtl="0" eaLnBrk="0" fontAlgn="base" latinLnBrk="0" hangingPunct="0">
              <a:lnSpc>
                <a:spcPct val="100000"/>
              </a:lnSpc>
              <a:spcBef>
                <a:spcPts val="800"/>
              </a:spcBef>
              <a:spcAft>
                <a:spcPct val="0"/>
              </a:spcAft>
              <a:buClrTx/>
              <a:buSzTx/>
              <a:buFont typeface="Arial" charset="0"/>
              <a:buChar char="•"/>
              <a:tabLst/>
              <a:defRPr/>
            </a:pPr>
            <a:r>
              <a:rPr lang="en-US" sz="1200" kern="1200" dirty="0">
                <a:solidFill>
                  <a:schemeClr val="tx1"/>
                </a:solidFill>
                <a:effectLst/>
                <a:latin typeface="Arial" pitchFamily="34" charset="0"/>
                <a:ea typeface="Arial" charset="0"/>
                <a:cs typeface="Arial" pitchFamily="34" charset="0"/>
              </a:rPr>
              <a:t>Diagram how you will start T0, E, and A. Discuss the pros/cons of each, including potential “emulation failure types” (see Hernan et al, J Clin </a:t>
            </a:r>
            <a:r>
              <a:rPr lang="en-US" sz="1200" kern="1200" dirty="0" err="1">
                <a:solidFill>
                  <a:schemeClr val="tx1"/>
                </a:solidFill>
                <a:effectLst/>
                <a:latin typeface="Arial" pitchFamily="34" charset="0"/>
                <a:ea typeface="Arial" charset="0"/>
                <a:cs typeface="Arial" pitchFamily="34" charset="0"/>
              </a:rPr>
              <a:t>Epid</a:t>
            </a:r>
            <a:r>
              <a:rPr lang="en-US" sz="1200" kern="1200" dirty="0">
                <a:solidFill>
                  <a:schemeClr val="tx1"/>
                </a:solidFill>
                <a:effectLst/>
                <a:latin typeface="Arial" pitchFamily="34" charset="0"/>
                <a:ea typeface="Arial" charset="0"/>
                <a:cs typeface="Arial" pitchFamily="34" charset="0"/>
              </a:rPr>
              <a:t> 2016)</a:t>
            </a:r>
          </a:p>
          <a:p>
            <a:pPr marL="114300" marR="0" lvl="0" indent="-114300" algn="l" defTabSz="914400" rtl="0" eaLnBrk="0" fontAlgn="base" latinLnBrk="0" hangingPunct="0">
              <a:lnSpc>
                <a:spcPct val="100000"/>
              </a:lnSpc>
              <a:spcBef>
                <a:spcPts val="800"/>
              </a:spcBef>
              <a:spcAft>
                <a:spcPct val="0"/>
              </a:spcAft>
              <a:buClrTx/>
              <a:buSzTx/>
              <a:buFont typeface="Arial" charset="0"/>
              <a:buChar char="•"/>
              <a:tabLst/>
              <a:defRPr/>
            </a:pPr>
            <a:r>
              <a:rPr lang="en-US" sz="1200" kern="1200" dirty="0">
                <a:solidFill>
                  <a:schemeClr val="tx1"/>
                </a:solidFill>
                <a:effectLst/>
                <a:latin typeface="Arial" pitchFamily="34" charset="0"/>
                <a:ea typeface="Arial" charset="0"/>
                <a:cs typeface="Arial" pitchFamily="34" charset="0"/>
              </a:rPr>
              <a:t>How well does this study fulfill the identifiability criteria?</a:t>
            </a:r>
            <a:endParaRPr lang="en-US" sz="1100" kern="1200" dirty="0">
              <a:solidFill>
                <a:schemeClr val="tx1"/>
              </a:solidFill>
              <a:effectLst/>
              <a:latin typeface="Arial" pitchFamily="34" charset="0"/>
              <a:ea typeface="Arial" charset="0"/>
              <a:cs typeface="Arial" pitchFamily="34" charset="0"/>
            </a:endParaRPr>
          </a:p>
          <a:p>
            <a:pPr marL="114300" marR="0" lvl="0" indent="-114300" algn="l" defTabSz="914400" rtl="0" eaLnBrk="0" fontAlgn="base" latinLnBrk="0" hangingPunct="0">
              <a:lnSpc>
                <a:spcPct val="100000"/>
              </a:lnSpc>
              <a:spcBef>
                <a:spcPts val="800"/>
              </a:spcBef>
              <a:spcAft>
                <a:spcPct val="0"/>
              </a:spcAft>
              <a:buClrTx/>
              <a:buSzTx/>
              <a:buFont typeface="Arial" charset="0"/>
              <a:buChar char="•"/>
              <a:tabLst/>
              <a:defRPr/>
            </a:pPr>
            <a:r>
              <a:rPr lang="en-US" sz="1200" kern="1200" dirty="0">
                <a:solidFill>
                  <a:schemeClr val="tx1"/>
                </a:solidFill>
                <a:effectLst/>
                <a:latin typeface="Arial" pitchFamily="34" charset="0"/>
                <a:ea typeface="Arial" charset="0"/>
                <a:cs typeface="Arial" pitchFamily="34" charset="0"/>
              </a:rPr>
              <a:t>If you had the ability to redesign the study for your question of interest, what would you do? </a:t>
            </a:r>
          </a:p>
          <a:p>
            <a:pPr marL="285750" marR="0" lvl="1" indent="-114300" algn="l" defTabSz="914400" rtl="0" eaLnBrk="0" fontAlgn="base" latinLnBrk="0" hangingPunct="0">
              <a:lnSpc>
                <a:spcPct val="100000"/>
              </a:lnSpc>
              <a:spcBef>
                <a:spcPts val="800"/>
              </a:spcBef>
              <a:spcAft>
                <a:spcPct val="0"/>
              </a:spcAft>
              <a:buClrTx/>
              <a:buSzTx/>
              <a:buFont typeface="Arial" charset="0"/>
              <a:buChar char="•"/>
              <a:tabLst/>
              <a:defRPr/>
            </a:pPr>
            <a:r>
              <a:rPr lang="en-US" sz="1100" kern="1200" dirty="0">
                <a:solidFill>
                  <a:schemeClr val="tx1"/>
                </a:solidFill>
                <a:effectLst/>
                <a:latin typeface="Arial" pitchFamily="34" charset="0"/>
                <a:ea typeface="Arial" charset="0"/>
                <a:cs typeface="Arial" pitchFamily="34" charset="0"/>
              </a:rPr>
              <a:t>Get rid of prevalent users</a:t>
            </a:r>
          </a:p>
          <a:p>
            <a:pPr marL="285750" marR="0" lvl="1" indent="-114300" algn="l" defTabSz="914400" rtl="0" eaLnBrk="0" fontAlgn="base" latinLnBrk="0" hangingPunct="0">
              <a:lnSpc>
                <a:spcPct val="100000"/>
              </a:lnSpc>
              <a:spcBef>
                <a:spcPts val="800"/>
              </a:spcBef>
              <a:spcAft>
                <a:spcPct val="0"/>
              </a:spcAft>
              <a:buClrTx/>
              <a:buSzTx/>
              <a:buFont typeface="Arial" charset="0"/>
              <a:buChar char="•"/>
              <a:tabLst/>
              <a:defRPr/>
            </a:pPr>
            <a:r>
              <a:rPr lang="en-US" sz="1100" kern="1200" dirty="0">
                <a:solidFill>
                  <a:schemeClr val="tx1"/>
                </a:solidFill>
                <a:effectLst/>
                <a:latin typeface="Arial" pitchFamily="34" charset="0"/>
                <a:ea typeface="Arial" charset="0"/>
                <a:cs typeface="Arial" pitchFamily="34" charset="0"/>
              </a:rPr>
              <a:t>Try to align T0, E, and A better to minimize potential selection bias or immortal time</a:t>
            </a:r>
          </a:p>
          <a:p>
            <a:pPr marL="114300" marR="0" lvl="0" indent="-114300" algn="l" defTabSz="914400" rtl="0" eaLnBrk="0" fontAlgn="base" latinLnBrk="0" hangingPunct="0">
              <a:lnSpc>
                <a:spcPct val="100000"/>
              </a:lnSpc>
              <a:spcBef>
                <a:spcPts val="800"/>
              </a:spcBef>
              <a:spcAft>
                <a:spcPct val="0"/>
              </a:spcAft>
              <a:buClrTx/>
              <a:buSzTx/>
              <a:buFont typeface="Arial" charset="0"/>
              <a:buChar char="•"/>
              <a:tabLst/>
              <a:defRPr/>
            </a:pPr>
            <a:r>
              <a:rPr lang="en-US" sz="1200" kern="1200" dirty="0">
                <a:solidFill>
                  <a:schemeClr val="tx1"/>
                </a:solidFill>
                <a:effectLst/>
                <a:latin typeface="Arial" pitchFamily="34" charset="0"/>
                <a:ea typeface="Arial" charset="0"/>
                <a:cs typeface="Arial" pitchFamily="34" charset="0"/>
              </a:rPr>
              <a:t> What would a target trial look like that could help guide such planning?</a:t>
            </a:r>
          </a:p>
          <a:p>
            <a:endParaRPr lang="en-US" dirty="0"/>
          </a:p>
        </p:txBody>
      </p:sp>
    </p:spTree>
    <p:extLst>
      <p:ext uri="{BB962C8B-B14F-4D97-AF65-F5344CB8AC3E}">
        <p14:creationId xmlns:p14="http://schemas.microsoft.com/office/powerpoint/2010/main" val="20108124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957203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928368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465387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642889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4691889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602332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lstStyle/>
          <a:p>
            <a:r>
              <a:rPr lang="en-US" dirty="0"/>
              <a:t>Potential recall bias</a:t>
            </a:r>
          </a:p>
          <a:p>
            <a:r>
              <a:rPr lang="en-US" dirty="0"/>
              <a:t>Potential selection Bias</a:t>
            </a:r>
          </a:p>
        </p:txBody>
      </p:sp>
    </p:spTree>
    <p:extLst>
      <p:ext uri="{BB962C8B-B14F-4D97-AF65-F5344CB8AC3E}">
        <p14:creationId xmlns:p14="http://schemas.microsoft.com/office/powerpoint/2010/main" val="2109001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lstStyle/>
          <a:p>
            <a:r>
              <a:rPr lang="en-US" dirty="0"/>
              <a:t>Exclude participants, like this one, so may be hard to have sufficient sample size/power</a:t>
            </a:r>
          </a:p>
          <a:p>
            <a:endParaRPr lang="en-US" dirty="0"/>
          </a:p>
          <a:p>
            <a:endParaRPr lang="en-US" dirty="0"/>
          </a:p>
        </p:txBody>
      </p:sp>
    </p:spTree>
    <p:extLst>
      <p:ext uri="{BB962C8B-B14F-4D97-AF65-F5344CB8AC3E}">
        <p14:creationId xmlns:p14="http://schemas.microsoft.com/office/powerpoint/2010/main" val="216575966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lstStyle/>
          <a:p>
            <a:pPr marL="114300" marR="0" lvl="0" indent="-114300" algn="l" defTabSz="914400" rtl="0" eaLnBrk="0" fontAlgn="base" latinLnBrk="0" hangingPunct="0">
              <a:lnSpc>
                <a:spcPct val="100000"/>
              </a:lnSpc>
              <a:spcBef>
                <a:spcPts val="800"/>
              </a:spcBef>
              <a:spcAft>
                <a:spcPct val="0"/>
              </a:spcAft>
              <a:buClrTx/>
              <a:buSzTx/>
              <a:buFont typeface="Arial" charset="0"/>
              <a:buChar char="•"/>
              <a:tabLst/>
              <a:defRPr/>
            </a:pPr>
            <a:r>
              <a:rPr lang="en-US" dirty="0"/>
              <a:t>If you are excluding prevalent users, this person is included.</a:t>
            </a:r>
          </a:p>
          <a:p>
            <a:pPr marL="114300" marR="0" lvl="0" indent="-114300" algn="l" defTabSz="914400" rtl="0" eaLnBrk="0" fontAlgn="base" latinLnBrk="0" hangingPunct="0">
              <a:lnSpc>
                <a:spcPct val="100000"/>
              </a:lnSpc>
              <a:spcBef>
                <a:spcPts val="800"/>
              </a:spcBef>
              <a:spcAft>
                <a:spcPct val="0"/>
              </a:spcAft>
              <a:buClrTx/>
              <a:buSzTx/>
              <a:buFont typeface="Arial" charset="0"/>
              <a:buChar char="•"/>
              <a:tabLst/>
              <a:defRPr/>
            </a:pPr>
            <a:r>
              <a:rPr lang="en-US" dirty="0"/>
              <a:t>With the repeated survey assessment, you can align A with T0 using the first </a:t>
            </a:r>
            <a:r>
              <a:rPr lang="en-US" dirty="0" err="1"/>
              <a:t>qx</a:t>
            </a:r>
            <a:r>
              <a:rPr lang="en-US" dirty="0"/>
              <a:t> that has the supplement included, and also ideally update A using an analysis approach that accommodates time varying exposures (e.g., cox proportional hazard regression models)</a:t>
            </a:r>
          </a:p>
          <a:p>
            <a:pPr marL="114300" marR="0" lvl="0" indent="-114300" algn="l" defTabSz="914400" rtl="0" eaLnBrk="0" fontAlgn="base" latinLnBrk="0" hangingPunct="0">
              <a:lnSpc>
                <a:spcPct val="100000"/>
              </a:lnSpc>
              <a:spcBef>
                <a:spcPts val="800"/>
              </a:spcBef>
              <a:spcAft>
                <a:spcPct val="0"/>
              </a:spcAft>
              <a:buClrTx/>
              <a:buSzTx/>
              <a:buFont typeface="Arial" charset="0"/>
              <a:buChar char="•"/>
              <a:tabLst/>
              <a:defRPr/>
            </a:pPr>
            <a:endParaRPr lang="en-US" dirty="0"/>
          </a:p>
          <a:p>
            <a:pPr marL="114300" marR="0" lvl="0" indent="-114300" algn="l" defTabSz="914400" rtl="0" eaLnBrk="0" fontAlgn="base" latinLnBrk="0" hangingPunct="0">
              <a:lnSpc>
                <a:spcPct val="100000"/>
              </a:lnSpc>
              <a:spcBef>
                <a:spcPts val="800"/>
              </a:spcBef>
              <a:spcAft>
                <a:spcPct val="0"/>
              </a:spcAft>
              <a:buClrTx/>
              <a:buSzTx/>
              <a:buFont typeface="Arial" charset="0"/>
              <a:buChar char="•"/>
              <a:tabLst/>
              <a:defRPr/>
            </a:pPr>
            <a:r>
              <a:rPr lang="en-US" dirty="0"/>
              <a:t>However, E is not aligned with T and A, so still some potential for selection bias</a:t>
            </a:r>
          </a:p>
          <a:p>
            <a:endParaRPr lang="en-US" dirty="0"/>
          </a:p>
        </p:txBody>
      </p:sp>
    </p:spTree>
    <p:extLst>
      <p:ext uri="{BB962C8B-B14F-4D97-AF65-F5344CB8AC3E}">
        <p14:creationId xmlns:p14="http://schemas.microsoft.com/office/powerpoint/2010/main" val="324446319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normAutofit fontScale="25000" lnSpcReduction="20000"/>
          </a:bodyPr>
          <a:lstStyle/>
          <a:p>
            <a:pPr marL="114300" marR="0" lvl="0" indent="-114300" algn="l" defTabSz="914400" rtl="0" eaLnBrk="0" fontAlgn="base" latinLnBrk="0" hangingPunct="0">
              <a:lnSpc>
                <a:spcPct val="100000"/>
              </a:lnSpc>
              <a:spcBef>
                <a:spcPts val="800"/>
              </a:spcBef>
              <a:spcAft>
                <a:spcPct val="0"/>
              </a:spcAft>
              <a:buClrTx/>
              <a:buSzTx/>
              <a:buFont typeface="Arial" charset="0"/>
              <a:buChar char="•"/>
              <a:tabLst/>
              <a:defRPr/>
            </a:pPr>
            <a:r>
              <a:rPr lang="en-US" sz="1200" kern="1200" dirty="0">
                <a:solidFill>
                  <a:schemeClr val="tx1"/>
                </a:solidFill>
                <a:effectLst/>
                <a:latin typeface="Arial" pitchFamily="34" charset="0"/>
                <a:ea typeface="Arial" charset="0"/>
                <a:cs typeface="Arial" pitchFamily="34" charset="0"/>
              </a:rPr>
              <a:t>“In a study of integrative medicine (IM) and effects on survival among individuals diagnosed with colorectal cancer managed with surgery, you identify enroll eligible patients into the study after surgery is completed.  At this time, participants complete a detailed baseline survey that includes information on the usage of Integrative Medicine practices (e.g., vitamins supplements, yoga, meditation, </a:t>
            </a:r>
            <a:r>
              <a:rPr lang="en-US" sz="1200" kern="1200" dirty="0" err="1">
                <a:solidFill>
                  <a:schemeClr val="tx1"/>
                </a:solidFill>
                <a:effectLst/>
                <a:latin typeface="Arial" pitchFamily="34" charset="0"/>
                <a:ea typeface="Arial" charset="0"/>
                <a:cs typeface="Arial" pitchFamily="34" charset="0"/>
              </a:rPr>
              <a:t>etc</a:t>
            </a:r>
            <a:r>
              <a:rPr lang="en-US" sz="1200" kern="1200" dirty="0">
                <a:solidFill>
                  <a:schemeClr val="tx1"/>
                </a:solidFill>
                <a:effectLst/>
                <a:latin typeface="Arial" pitchFamily="34" charset="0"/>
                <a:ea typeface="Arial" charset="0"/>
                <a:cs typeface="Arial" pitchFamily="34" charset="0"/>
              </a:rPr>
              <a:t>), diet, exercise, medications, comorbidities, smoking, weight, demographics. You follow participants over time and recorded recurrence status, other treatments, and CRC and overall mortality. Participants complete follow-up surveys to provide updated info on exposures approx. every 2 yrs. The questions read, “In the past 2 </a:t>
            </a:r>
            <a:r>
              <a:rPr lang="en-US" sz="1200" kern="1200" dirty="0" err="1">
                <a:solidFill>
                  <a:schemeClr val="tx1"/>
                </a:solidFill>
                <a:effectLst/>
                <a:latin typeface="Arial" pitchFamily="34" charset="0"/>
                <a:ea typeface="Arial" charset="0"/>
                <a:cs typeface="Arial" pitchFamily="34" charset="0"/>
              </a:rPr>
              <a:t>yrs</a:t>
            </a:r>
            <a:r>
              <a:rPr lang="en-US" sz="1200" kern="1200" dirty="0">
                <a:solidFill>
                  <a:schemeClr val="tx1"/>
                </a:solidFill>
                <a:effectLst/>
                <a:latin typeface="Arial" pitchFamily="34" charset="0"/>
                <a:ea typeface="Arial" charset="0"/>
                <a:cs typeface="Arial" pitchFamily="34" charset="0"/>
              </a:rPr>
              <a:t>, how much did you…”</a:t>
            </a:r>
          </a:p>
          <a:p>
            <a:pPr marL="114300" marR="0" lvl="0" indent="-114300" algn="l" defTabSz="914400" rtl="0" eaLnBrk="0" fontAlgn="base" latinLnBrk="0" hangingPunct="0">
              <a:lnSpc>
                <a:spcPct val="100000"/>
              </a:lnSpc>
              <a:spcBef>
                <a:spcPts val="800"/>
              </a:spcBef>
              <a:spcAft>
                <a:spcPct val="0"/>
              </a:spcAft>
              <a:buClrTx/>
              <a:buSzTx/>
              <a:buFont typeface="Arial" charset="0"/>
              <a:buChar char="•"/>
              <a:tabLst/>
              <a:defRPr/>
            </a:pPr>
            <a:endParaRPr lang="en-US" sz="1200" kern="1200" dirty="0">
              <a:solidFill>
                <a:schemeClr val="tx1"/>
              </a:solidFill>
              <a:effectLst/>
              <a:latin typeface="Arial" pitchFamily="34" charset="0"/>
              <a:ea typeface="Arial" charset="0"/>
              <a:cs typeface="Arial" pitchFamily="34" charset="0"/>
            </a:endParaRPr>
          </a:p>
          <a:p>
            <a:pPr marL="114300" marR="0" lvl="0" indent="-114300" algn="l" defTabSz="914400" rtl="0" eaLnBrk="0" fontAlgn="base" latinLnBrk="0" hangingPunct="0">
              <a:lnSpc>
                <a:spcPct val="100000"/>
              </a:lnSpc>
              <a:spcBef>
                <a:spcPts val="800"/>
              </a:spcBef>
              <a:spcAft>
                <a:spcPct val="0"/>
              </a:spcAft>
              <a:buClrTx/>
              <a:buSzTx/>
              <a:buFont typeface="Arial" charset="0"/>
              <a:buChar char="•"/>
              <a:tabLst/>
              <a:defRPr/>
            </a:pPr>
            <a:r>
              <a:rPr lang="en-US" sz="1200" kern="1200" dirty="0">
                <a:solidFill>
                  <a:schemeClr val="tx1"/>
                </a:solidFill>
                <a:effectLst/>
                <a:latin typeface="Arial" pitchFamily="34" charset="0"/>
                <a:ea typeface="Arial" charset="0"/>
                <a:cs typeface="Arial" pitchFamily="34" charset="0"/>
              </a:rPr>
              <a:t>4 years into your study, you realize that there was an important supplement of interest that you did not include on the baseline survey, so you want to start to collect data on this for the upcoming 6</a:t>
            </a:r>
            <a:r>
              <a:rPr lang="en-US" sz="1200" kern="1200" baseline="30000" dirty="0">
                <a:solidFill>
                  <a:schemeClr val="tx1"/>
                </a:solidFill>
                <a:effectLst/>
                <a:latin typeface="Arial" pitchFamily="34" charset="0"/>
                <a:ea typeface="Arial" charset="0"/>
                <a:cs typeface="Arial" pitchFamily="34" charset="0"/>
              </a:rPr>
              <a:t>th</a:t>
            </a:r>
            <a:r>
              <a:rPr lang="en-US" sz="1200" kern="1200" dirty="0">
                <a:solidFill>
                  <a:schemeClr val="tx1"/>
                </a:solidFill>
                <a:effectLst/>
                <a:latin typeface="Arial" pitchFamily="34" charset="0"/>
                <a:ea typeface="Arial" charset="0"/>
                <a:cs typeface="Arial" pitchFamily="34" charset="0"/>
              </a:rPr>
              <a:t> </a:t>
            </a:r>
            <a:r>
              <a:rPr lang="en-US" sz="1200" kern="1200" dirty="0" err="1">
                <a:solidFill>
                  <a:schemeClr val="tx1"/>
                </a:solidFill>
                <a:effectLst/>
                <a:latin typeface="Arial" pitchFamily="34" charset="0"/>
                <a:ea typeface="Arial" charset="0"/>
                <a:cs typeface="Arial" pitchFamily="34" charset="0"/>
              </a:rPr>
              <a:t>yr</a:t>
            </a:r>
            <a:r>
              <a:rPr lang="en-US" sz="1200" kern="1200" dirty="0">
                <a:solidFill>
                  <a:schemeClr val="tx1"/>
                </a:solidFill>
                <a:effectLst/>
                <a:latin typeface="Arial" pitchFamily="34" charset="0"/>
                <a:ea typeface="Arial" charset="0"/>
                <a:cs typeface="Arial" pitchFamily="34" charset="0"/>
              </a:rPr>
              <a:t> survey. To try and play “catch up”, you ask both about current use (frequency and dose), as well as “How often did you use Suppl X, on average, during the past 5 years?” and provide categorical response options “None, 1-3/week, 4-6/week, daily or more frequently”. You also ask about typical dose in the past 5 yrs. These questions become incorporated into subsequent follow-up surveys.</a:t>
            </a:r>
          </a:p>
          <a:p>
            <a:pPr marL="114300" marR="0" lvl="0" indent="-114300" algn="l" defTabSz="914400" rtl="0" eaLnBrk="0" fontAlgn="base" latinLnBrk="0" hangingPunct="0">
              <a:lnSpc>
                <a:spcPct val="100000"/>
              </a:lnSpc>
              <a:spcBef>
                <a:spcPts val="800"/>
              </a:spcBef>
              <a:spcAft>
                <a:spcPct val="0"/>
              </a:spcAft>
              <a:buClrTx/>
              <a:buSzTx/>
              <a:buFont typeface="Arial" charset="0"/>
              <a:buChar char="•"/>
              <a:tabLst/>
              <a:defRPr/>
            </a:pPr>
            <a:endParaRPr lang="en-US" sz="1200" kern="1200" dirty="0">
              <a:solidFill>
                <a:schemeClr val="tx1"/>
              </a:solidFill>
              <a:effectLst/>
              <a:latin typeface="Arial" pitchFamily="34" charset="0"/>
              <a:ea typeface="Arial" charset="0"/>
              <a:cs typeface="Arial" pitchFamily="34" charset="0"/>
            </a:endParaRPr>
          </a:p>
          <a:p>
            <a:pPr marL="114300" marR="0" lvl="0" indent="-114300" algn="l" defTabSz="914400" rtl="0" eaLnBrk="0" fontAlgn="base" latinLnBrk="0" hangingPunct="0">
              <a:lnSpc>
                <a:spcPct val="100000"/>
              </a:lnSpc>
              <a:spcBef>
                <a:spcPts val="800"/>
              </a:spcBef>
              <a:spcAft>
                <a:spcPct val="0"/>
              </a:spcAft>
              <a:buClrTx/>
              <a:buSzTx/>
              <a:buFont typeface="Arial" charset="0"/>
              <a:buChar char="•"/>
              <a:tabLst/>
              <a:defRPr/>
            </a:pPr>
            <a:r>
              <a:rPr lang="en-US" sz="1200" kern="1200" dirty="0">
                <a:solidFill>
                  <a:schemeClr val="tx1"/>
                </a:solidFill>
                <a:effectLst/>
                <a:latin typeface="Arial" pitchFamily="34" charset="0"/>
                <a:ea typeface="Arial" charset="0"/>
                <a:cs typeface="Arial" pitchFamily="34" charset="0"/>
              </a:rPr>
              <a:t>It is now 5 years after you initiated the updated survey (including questions about Suppl X) and you are planning an analysis of Suppl X and CRC recurrence.</a:t>
            </a:r>
          </a:p>
          <a:p>
            <a:pPr marL="114300" marR="0" lvl="0" indent="-114300" algn="l" defTabSz="914400" rtl="0" eaLnBrk="0" fontAlgn="base" latinLnBrk="0" hangingPunct="0">
              <a:lnSpc>
                <a:spcPct val="100000"/>
              </a:lnSpc>
              <a:spcBef>
                <a:spcPts val="800"/>
              </a:spcBef>
              <a:spcAft>
                <a:spcPct val="0"/>
              </a:spcAft>
              <a:buClrTx/>
              <a:buSzTx/>
              <a:buFont typeface="Arial" charset="0"/>
              <a:buChar char="•"/>
              <a:tabLst/>
              <a:defRPr/>
            </a:pPr>
            <a:endParaRPr lang="en-US" sz="1200" kern="1200" dirty="0">
              <a:solidFill>
                <a:schemeClr val="tx1"/>
              </a:solidFill>
              <a:effectLst/>
              <a:latin typeface="Arial" pitchFamily="34" charset="0"/>
              <a:ea typeface="Arial" charset="0"/>
              <a:cs typeface="Arial" pitchFamily="34" charset="0"/>
            </a:endParaRPr>
          </a:p>
          <a:p>
            <a:pPr marL="114300" marR="0" lvl="0" indent="-114300" algn="l" defTabSz="914400" rtl="0" eaLnBrk="0" fontAlgn="base" latinLnBrk="0" hangingPunct="0">
              <a:lnSpc>
                <a:spcPct val="100000"/>
              </a:lnSpc>
              <a:spcBef>
                <a:spcPts val="800"/>
              </a:spcBef>
              <a:spcAft>
                <a:spcPct val="0"/>
              </a:spcAft>
              <a:buClrTx/>
              <a:buSzTx/>
              <a:buFont typeface="Arial" charset="0"/>
              <a:buChar char="•"/>
              <a:tabLst/>
              <a:defRPr/>
            </a:pPr>
            <a:r>
              <a:rPr lang="en-US" sz="1200" kern="1200" dirty="0">
                <a:solidFill>
                  <a:schemeClr val="tx1"/>
                </a:solidFill>
                <a:effectLst/>
                <a:latin typeface="Arial" pitchFamily="34" charset="0"/>
                <a:ea typeface="Arial" charset="0"/>
                <a:cs typeface="Arial" pitchFamily="34" charset="0"/>
              </a:rPr>
              <a:t>Diagram how you will start T0, E, and A. Discuss the pros/cons of each, including potential “emulation failure types” (see Hernan et al, J Clin </a:t>
            </a:r>
            <a:r>
              <a:rPr lang="en-US" sz="1200" kern="1200" dirty="0" err="1">
                <a:solidFill>
                  <a:schemeClr val="tx1"/>
                </a:solidFill>
                <a:effectLst/>
                <a:latin typeface="Arial" pitchFamily="34" charset="0"/>
                <a:ea typeface="Arial" charset="0"/>
                <a:cs typeface="Arial" pitchFamily="34" charset="0"/>
              </a:rPr>
              <a:t>Epid</a:t>
            </a:r>
            <a:r>
              <a:rPr lang="en-US" sz="1200" kern="1200" dirty="0">
                <a:solidFill>
                  <a:schemeClr val="tx1"/>
                </a:solidFill>
                <a:effectLst/>
                <a:latin typeface="Arial" pitchFamily="34" charset="0"/>
                <a:ea typeface="Arial" charset="0"/>
                <a:cs typeface="Arial" pitchFamily="34" charset="0"/>
              </a:rPr>
              <a:t> 2016) – see prior slides</a:t>
            </a:r>
          </a:p>
          <a:p>
            <a:pPr marL="114300" lvl="0" indent="-114300" defTabSz="914400" eaLnBrk="0" fontAlgn="base" hangingPunct="0">
              <a:spcBef>
                <a:spcPts val="800"/>
              </a:spcBef>
              <a:spcAft>
                <a:spcPct val="0"/>
              </a:spcAft>
              <a:buClrTx/>
              <a:buSzTx/>
              <a:buFont typeface="Arial" charset="0"/>
              <a:buChar char="•"/>
              <a:defRPr/>
            </a:pPr>
            <a:r>
              <a:rPr lang="en-US" dirty="0">
                <a:latin typeface="Arial" pitchFamily="34" charset="0"/>
                <a:ea typeface="Arial" charset="0"/>
                <a:cs typeface="Arial" pitchFamily="34" charset="0"/>
              </a:rPr>
              <a:t>How well does this study fulfill the identifiability criteria?</a:t>
            </a:r>
          </a:p>
          <a:p>
            <a:pPr marL="285750" lvl="1" indent="-114300" defTabSz="914400" eaLnBrk="0" fontAlgn="base" hangingPunct="0">
              <a:spcBef>
                <a:spcPts val="800"/>
              </a:spcBef>
              <a:spcAft>
                <a:spcPct val="0"/>
              </a:spcAft>
              <a:buClrTx/>
              <a:buSzTx/>
              <a:buFont typeface="Arial" charset="0"/>
              <a:buChar char="•"/>
              <a:defRPr/>
            </a:pPr>
            <a:r>
              <a:rPr lang="en-US" dirty="0">
                <a:latin typeface="Arial" pitchFamily="34" charset="0"/>
                <a:ea typeface="Arial" charset="0"/>
                <a:cs typeface="Arial" pitchFamily="34" charset="0"/>
              </a:rPr>
              <a:t>Exchangeability depends on what other data are collected about habits correlated with </a:t>
            </a:r>
            <a:r>
              <a:rPr lang="en-US" dirty="0" err="1">
                <a:latin typeface="Arial" pitchFamily="34" charset="0"/>
                <a:ea typeface="Arial" charset="0"/>
                <a:cs typeface="Arial" pitchFamily="34" charset="0"/>
              </a:rPr>
              <a:t>SupplX</a:t>
            </a:r>
            <a:r>
              <a:rPr lang="en-US" dirty="0">
                <a:latin typeface="Arial" pitchFamily="34" charset="0"/>
                <a:ea typeface="Arial" charset="0"/>
                <a:cs typeface="Arial" pitchFamily="34" charset="0"/>
              </a:rPr>
              <a:t>.. Diet, exercise, demographics, medications, comorbidities, smoking, and weight were all mentioned… so could be argued that conditional </a:t>
            </a:r>
            <a:r>
              <a:rPr lang="en-US" dirty="0" err="1">
                <a:latin typeface="Arial" pitchFamily="34" charset="0"/>
                <a:ea typeface="Arial" charset="0"/>
                <a:cs typeface="Arial" pitchFamily="34" charset="0"/>
              </a:rPr>
              <a:t>exch</a:t>
            </a:r>
            <a:r>
              <a:rPr lang="en-US" dirty="0">
                <a:latin typeface="Arial" pitchFamily="34" charset="0"/>
                <a:ea typeface="Arial" charset="0"/>
                <a:cs typeface="Arial" pitchFamily="34" charset="0"/>
              </a:rPr>
              <a:t> may be OK.</a:t>
            </a:r>
          </a:p>
          <a:p>
            <a:pPr marL="285750" lvl="1" indent="-114300" defTabSz="914400" eaLnBrk="0" fontAlgn="base" hangingPunct="0">
              <a:spcBef>
                <a:spcPts val="800"/>
              </a:spcBef>
              <a:spcAft>
                <a:spcPct val="0"/>
              </a:spcAft>
              <a:buClrTx/>
              <a:buSzTx/>
              <a:buFont typeface="Arial" charset="0"/>
              <a:buChar char="•"/>
              <a:defRPr/>
            </a:pPr>
            <a:r>
              <a:rPr lang="en-US" dirty="0">
                <a:latin typeface="Arial" pitchFamily="34" charset="0"/>
                <a:ea typeface="Arial" charset="0"/>
                <a:cs typeface="Arial" pitchFamily="34" charset="0"/>
              </a:rPr>
              <a:t>Consistency – depends on what you define as your exposure of interest. Theoretically, if suppl X is like a nutrient that has specific doses, then one could argue that consistency can be upheld. If it wasn’t a supplement (or like a pill that you can take) but you are studying something that becomes more tailored to the individual (like an individualized holistic diet based on specific physical assessments), then it could be harder to argue for consistency. Just one thought.</a:t>
            </a:r>
          </a:p>
          <a:p>
            <a:pPr marL="285750" lvl="1" indent="-114300" defTabSz="914400" eaLnBrk="0" fontAlgn="base" hangingPunct="0">
              <a:spcBef>
                <a:spcPts val="800"/>
              </a:spcBef>
              <a:spcAft>
                <a:spcPct val="0"/>
              </a:spcAft>
              <a:buClrTx/>
              <a:buSzTx/>
              <a:buFont typeface="Arial" charset="0"/>
              <a:buChar char="•"/>
              <a:defRPr/>
            </a:pPr>
            <a:r>
              <a:rPr lang="en-US" dirty="0">
                <a:latin typeface="Arial" pitchFamily="34" charset="0"/>
                <a:ea typeface="Arial" charset="0"/>
                <a:cs typeface="Arial" pitchFamily="34" charset="0"/>
              </a:rPr>
              <a:t>Positivity – Will depend on sample size and any evidence of sparse cells. With big enough study, and depending on meaningful potential confounding factors and knowledge about these things… could be ok…?</a:t>
            </a:r>
          </a:p>
          <a:p>
            <a:pPr marL="171450" lvl="1" indent="0" defTabSz="914400" eaLnBrk="0" fontAlgn="base" hangingPunct="0">
              <a:spcBef>
                <a:spcPts val="800"/>
              </a:spcBef>
              <a:spcAft>
                <a:spcPct val="0"/>
              </a:spcAft>
              <a:buClrTx/>
              <a:buSzTx/>
              <a:buFont typeface="Arial" charset="0"/>
              <a:buNone/>
              <a:defRPr/>
            </a:pPr>
            <a:endParaRPr lang="en-US" dirty="0">
              <a:latin typeface="Arial" pitchFamily="34" charset="0"/>
              <a:ea typeface="Arial" charset="0"/>
              <a:cs typeface="Arial" pitchFamily="34" charset="0"/>
            </a:endParaRPr>
          </a:p>
          <a:p>
            <a:pPr marL="114300" lvl="0" indent="-114300" defTabSz="914400" eaLnBrk="0" fontAlgn="base" hangingPunct="0">
              <a:spcBef>
                <a:spcPts val="800"/>
              </a:spcBef>
              <a:spcAft>
                <a:spcPct val="0"/>
              </a:spcAft>
              <a:buClrTx/>
              <a:buSzTx/>
              <a:buFont typeface="Arial" charset="0"/>
              <a:buChar char="•"/>
              <a:defRPr/>
            </a:pPr>
            <a:r>
              <a:rPr lang="en-US" dirty="0">
                <a:latin typeface="Arial" pitchFamily="34" charset="0"/>
                <a:ea typeface="Arial" charset="0"/>
                <a:cs typeface="Arial" pitchFamily="34" charset="0"/>
              </a:rPr>
              <a:t>If you had the ability to redesign the study for your question of interest, what would you do? </a:t>
            </a:r>
          </a:p>
          <a:p>
            <a:pPr marL="285750" lvl="1" indent="-114300" defTabSz="914400" eaLnBrk="0" fontAlgn="base" hangingPunct="0">
              <a:spcBef>
                <a:spcPts val="800"/>
              </a:spcBef>
              <a:spcAft>
                <a:spcPct val="0"/>
              </a:spcAft>
              <a:buClrTx/>
              <a:buSzTx/>
              <a:buFont typeface="Arial" charset="0"/>
              <a:buChar char="•"/>
              <a:defRPr/>
            </a:pPr>
            <a:r>
              <a:rPr lang="en-US" sz="1800" dirty="0">
                <a:latin typeface="Arial" pitchFamily="34" charset="0"/>
                <a:ea typeface="Arial" charset="0"/>
                <a:cs typeface="Arial" pitchFamily="34" charset="0"/>
              </a:rPr>
              <a:t>Get rid of prevalent users</a:t>
            </a:r>
          </a:p>
          <a:p>
            <a:pPr marL="285750" lvl="1" indent="-114300" defTabSz="914400" eaLnBrk="0" fontAlgn="base" hangingPunct="0">
              <a:spcBef>
                <a:spcPts val="800"/>
              </a:spcBef>
              <a:spcAft>
                <a:spcPct val="0"/>
              </a:spcAft>
              <a:buClrTx/>
              <a:buSzTx/>
              <a:buFont typeface="Arial" charset="0"/>
              <a:buChar char="•"/>
              <a:defRPr/>
            </a:pPr>
            <a:r>
              <a:rPr lang="en-US" sz="1800" dirty="0">
                <a:latin typeface="Arial" pitchFamily="34" charset="0"/>
                <a:ea typeface="Arial" charset="0"/>
                <a:cs typeface="Arial" pitchFamily="34" charset="0"/>
              </a:rPr>
              <a:t>Try to align T0, E, and A better to minimize potential selection bias and immortal time</a:t>
            </a:r>
          </a:p>
          <a:p>
            <a:pPr marL="285750" lvl="1" indent="-114300" defTabSz="914400" eaLnBrk="0" fontAlgn="base" hangingPunct="0">
              <a:spcBef>
                <a:spcPts val="800"/>
              </a:spcBef>
              <a:spcAft>
                <a:spcPct val="0"/>
              </a:spcAft>
              <a:buClrTx/>
              <a:buSzTx/>
              <a:buFont typeface="Arial" charset="0"/>
              <a:buChar char="•"/>
              <a:defRPr/>
            </a:pPr>
            <a:r>
              <a:rPr lang="en-US" sz="1800" dirty="0">
                <a:latin typeface="Arial" pitchFamily="34" charset="0"/>
                <a:ea typeface="Arial" charset="0"/>
                <a:cs typeface="Arial" pitchFamily="34" charset="0"/>
              </a:rPr>
              <a:t>Make sure it is large</a:t>
            </a:r>
          </a:p>
          <a:p>
            <a:pPr marL="285750" lvl="1" indent="-114300" defTabSz="914400" eaLnBrk="0" fontAlgn="base" hangingPunct="0">
              <a:spcBef>
                <a:spcPts val="800"/>
              </a:spcBef>
              <a:spcAft>
                <a:spcPct val="0"/>
              </a:spcAft>
              <a:buClrTx/>
              <a:buSzTx/>
              <a:buFont typeface="Arial" charset="0"/>
              <a:buChar char="•"/>
              <a:defRPr/>
            </a:pPr>
            <a:r>
              <a:rPr lang="en-US" sz="1800" dirty="0">
                <a:latin typeface="Arial" pitchFamily="34" charset="0"/>
                <a:ea typeface="Arial" charset="0"/>
                <a:cs typeface="Arial" pitchFamily="34" charset="0"/>
              </a:rPr>
              <a:t>Collect more detailed data on exposures of interest and main confounding factors</a:t>
            </a:r>
          </a:p>
          <a:p>
            <a:pPr marL="285750" lvl="1" indent="-114300" defTabSz="914400" eaLnBrk="0" fontAlgn="base" hangingPunct="0">
              <a:spcBef>
                <a:spcPts val="800"/>
              </a:spcBef>
              <a:spcAft>
                <a:spcPct val="0"/>
              </a:spcAft>
              <a:buClrTx/>
              <a:buSzTx/>
              <a:buFont typeface="Arial" charset="0"/>
              <a:buChar char="•"/>
              <a:defRPr/>
            </a:pPr>
            <a:r>
              <a:rPr lang="en-US" sz="1800" dirty="0">
                <a:latin typeface="Arial" pitchFamily="34" charset="0"/>
                <a:ea typeface="Arial" charset="0"/>
                <a:cs typeface="Arial" pitchFamily="34" charset="0"/>
              </a:rPr>
              <a:t>Maximize follow-up data collection / minimize losses to f-up</a:t>
            </a:r>
          </a:p>
          <a:p>
            <a:pPr marL="114300" lvl="0" indent="-114300" defTabSz="914400" eaLnBrk="0" fontAlgn="base" hangingPunct="0">
              <a:spcBef>
                <a:spcPts val="800"/>
              </a:spcBef>
              <a:spcAft>
                <a:spcPct val="0"/>
              </a:spcAft>
              <a:buClrTx/>
              <a:buSzTx/>
              <a:buFont typeface="Arial" charset="0"/>
              <a:buChar char="•"/>
              <a:defRPr/>
            </a:pPr>
            <a:r>
              <a:rPr lang="en-US" dirty="0">
                <a:latin typeface="Arial" pitchFamily="34" charset="0"/>
                <a:ea typeface="Arial" charset="0"/>
                <a:cs typeface="Arial" pitchFamily="34" charset="0"/>
              </a:rPr>
              <a:t> What would a target trial look like that could help guide such planning? (below are really only starting points…)</a:t>
            </a:r>
          </a:p>
          <a:p>
            <a:pPr marL="571489" lvl="1" indent="-114300" defTabSz="914400" eaLnBrk="0" fontAlgn="base" hangingPunct="0">
              <a:spcBef>
                <a:spcPts val="800"/>
              </a:spcBef>
              <a:spcAft>
                <a:spcPct val="0"/>
              </a:spcAft>
              <a:buClrTx/>
              <a:buSzTx/>
              <a:buFont typeface="Arial" charset="0"/>
              <a:buChar char="•"/>
              <a:defRPr/>
            </a:pPr>
            <a:r>
              <a:rPr lang="en-US" sz="1800" dirty="0">
                <a:latin typeface="Arial" pitchFamily="34" charset="0"/>
                <a:ea typeface="Arial" charset="0"/>
                <a:cs typeface="Arial" pitchFamily="34" charset="0"/>
              </a:rPr>
              <a:t>Identify people after CRC surgery, set incl/excl criteria</a:t>
            </a:r>
          </a:p>
          <a:p>
            <a:pPr marL="571489" lvl="1" indent="-114300" defTabSz="914400" eaLnBrk="0" fontAlgn="base" hangingPunct="0">
              <a:spcBef>
                <a:spcPts val="800"/>
              </a:spcBef>
              <a:spcAft>
                <a:spcPct val="0"/>
              </a:spcAft>
              <a:buClrTx/>
              <a:buSzTx/>
              <a:buFont typeface="Arial" charset="0"/>
              <a:buChar char="•"/>
              <a:defRPr/>
            </a:pPr>
            <a:r>
              <a:rPr lang="en-US" sz="1800" dirty="0">
                <a:latin typeface="Arial" pitchFamily="34" charset="0"/>
                <a:ea typeface="Arial" charset="0"/>
                <a:cs typeface="Arial" pitchFamily="34" charset="0"/>
              </a:rPr>
              <a:t>Take history of use of Suppl X, excl </a:t>
            </a:r>
            <a:r>
              <a:rPr lang="en-US" sz="1800" dirty="0" err="1">
                <a:latin typeface="Arial" pitchFamily="34" charset="0"/>
                <a:ea typeface="Arial" charset="0"/>
                <a:cs typeface="Arial" pitchFamily="34" charset="0"/>
              </a:rPr>
              <a:t>prev</a:t>
            </a:r>
            <a:r>
              <a:rPr lang="en-US" sz="1800" dirty="0">
                <a:latin typeface="Arial" pitchFamily="34" charset="0"/>
                <a:ea typeface="Arial" charset="0"/>
                <a:cs typeface="Arial" pitchFamily="34" charset="0"/>
              </a:rPr>
              <a:t> users</a:t>
            </a:r>
          </a:p>
          <a:p>
            <a:pPr marL="571489" lvl="1" indent="-114300" defTabSz="914400" eaLnBrk="0" fontAlgn="base" hangingPunct="0">
              <a:spcBef>
                <a:spcPts val="800"/>
              </a:spcBef>
              <a:spcAft>
                <a:spcPct val="0"/>
              </a:spcAft>
              <a:buClrTx/>
              <a:buSzTx/>
              <a:buFont typeface="Arial" charset="0"/>
              <a:buChar char="•"/>
              <a:defRPr/>
            </a:pPr>
            <a:r>
              <a:rPr lang="en-US" sz="1800" dirty="0">
                <a:latin typeface="Arial" pitchFamily="34" charset="0"/>
                <a:ea typeface="Arial" charset="0"/>
                <a:cs typeface="Arial" pitchFamily="34" charset="0"/>
              </a:rPr>
              <a:t>Randomize them within 1m of </a:t>
            </a:r>
            <a:r>
              <a:rPr lang="en-US" sz="1800" dirty="0" err="1">
                <a:latin typeface="Arial" pitchFamily="34" charset="0"/>
                <a:ea typeface="Arial" charset="0"/>
                <a:cs typeface="Arial" pitchFamily="34" charset="0"/>
              </a:rPr>
              <a:t>Sx</a:t>
            </a:r>
            <a:r>
              <a:rPr lang="en-US" sz="1800" dirty="0">
                <a:latin typeface="Arial" pitchFamily="34" charset="0"/>
                <a:ea typeface="Arial" charset="0"/>
                <a:cs typeface="Arial" pitchFamily="34" charset="0"/>
              </a:rPr>
              <a:t> to Suppl X or placebo, blinded</a:t>
            </a:r>
          </a:p>
          <a:p>
            <a:pPr marL="571489" lvl="1" indent="-114300" defTabSz="914400" eaLnBrk="0" fontAlgn="base" hangingPunct="0">
              <a:spcBef>
                <a:spcPts val="800"/>
              </a:spcBef>
              <a:spcAft>
                <a:spcPct val="0"/>
              </a:spcAft>
              <a:buClrTx/>
              <a:buSzTx/>
              <a:buFont typeface="Arial" charset="0"/>
              <a:buChar char="•"/>
              <a:defRPr/>
            </a:pPr>
            <a:r>
              <a:rPr lang="en-US" sz="1800" dirty="0">
                <a:latin typeface="Arial" pitchFamily="34" charset="0"/>
                <a:ea typeface="Arial" charset="0"/>
                <a:cs typeface="Arial" pitchFamily="34" charset="0"/>
              </a:rPr>
              <a:t>Do ITT analysis</a:t>
            </a:r>
          </a:p>
          <a:p>
            <a:pPr marL="571489" lvl="1" indent="-114300" defTabSz="914400" eaLnBrk="0" fontAlgn="base" hangingPunct="0">
              <a:spcBef>
                <a:spcPts val="800"/>
              </a:spcBef>
              <a:spcAft>
                <a:spcPct val="0"/>
              </a:spcAft>
              <a:buClrTx/>
              <a:buSzTx/>
              <a:buFont typeface="Arial" charset="0"/>
              <a:buChar char="•"/>
              <a:defRPr/>
            </a:pPr>
            <a:r>
              <a:rPr lang="en-US" sz="1800" dirty="0">
                <a:latin typeface="Arial" pitchFamily="34" charset="0"/>
                <a:ea typeface="Arial" charset="0"/>
                <a:cs typeface="Arial" pitchFamily="34" charset="0"/>
              </a:rPr>
              <a:t>Take steps to minimize losses to f-up &amp; </a:t>
            </a:r>
            <a:r>
              <a:rPr lang="en-US" sz="1800" dirty="0" err="1">
                <a:latin typeface="Arial" pitchFamily="34" charset="0"/>
                <a:ea typeface="Arial" charset="0"/>
                <a:cs typeface="Arial" pitchFamily="34" charset="0"/>
              </a:rPr>
              <a:t>msr</a:t>
            </a:r>
            <a:r>
              <a:rPr lang="en-US" sz="1800" dirty="0">
                <a:latin typeface="Arial" pitchFamily="34" charset="0"/>
                <a:ea typeface="Arial" charset="0"/>
                <a:cs typeface="Arial" pitchFamily="34" charset="0"/>
              </a:rPr>
              <a:t> adherence</a:t>
            </a:r>
            <a:endParaRPr lang="en-US" sz="1200" kern="1200" dirty="0">
              <a:solidFill>
                <a:schemeClr val="tx1"/>
              </a:solidFill>
              <a:effectLst/>
              <a:latin typeface="Arial" pitchFamily="34" charset="0"/>
              <a:ea typeface="Arial" charset="0"/>
              <a:cs typeface="Arial" pitchFamily="34" charset="0"/>
            </a:endParaRPr>
          </a:p>
          <a:p>
            <a:endParaRPr lang="en-US" dirty="0"/>
          </a:p>
        </p:txBody>
      </p:sp>
    </p:spTree>
    <p:extLst>
      <p:ext uri="{BB962C8B-B14F-4D97-AF65-F5344CB8AC3E}">
        <p14:creationId xmlns:p14="http://schemas.microsoft.com/office/powerpoint/2010/main" val="181633856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normAutofit/>
          </a:bodyPr>
          <a:lstStyle/>
          <a:p>
            <a:pPr marL="0" indent="0">
              <a:buNone/>
            </a:pPr>
            <a:endParaRPr lang="en-US" dirty="0"/>
          </a:p>
        </p:txBody>
      </p:sp>
    </p:spTree>
    <p:extLst>
      <p:ext uri="{BB962C8B-B14F-4D97-AF65-F5344CB8AC3E}">
        <p14:creationId xmlns:p14="http://schemas.microsoft.com/office/powerpoint/2010/main" val="15892757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A107E05-40DC-FD45-8388-749FC3D8F328}" type="slidenum">
              <a:rPr lang="en-US" smtClean="0"/>
              <a:t>10</a:t>
            </a:fld>
            <a:endParaRPr lang="en-US"/>
          </a:p>
        </p:txBody>
      </p:sp>
    </p:spTree>
    <p:extLst>
      <p:ext uri="{BB962C8B-B14F-4D97-AF65-F5344CB8AC3E}">
        <p14:creationId xmlns:p14="http://schemas.microsoft.com/office/powerpoint/2010/main" val="2736644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524BC4-FDE0-441D-843A-AA9EC17FAFAB}" type="slidenum">
              <a:rPr lang="en-US" smtClean="0"/>
              <a:t>11</a:t>
            </a:fld>
            <a:endParaRPr lang="en-US"/>
          </a:p>
        </p:txBody>
      </p:sp>
    </p:spTree>
    <p:extLst>
      <p:ext uri="{BB962C8B-B14F-4D97-AF65-F5344CB8AC3E}">
        <p14:creationId xmlns:p14="http://schemas.microsoft.com/office/powerpoint/2010/main" val="3052966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lstStyle/>
          <a:p>
            <a:pPr marL="171450" indent="-171450">
              <a:buFontTx/>
              <a:buChar char="-"/>
            </a:pPr>
            <a:r>
              <a:rPr lang="en-US" dirty="0"/>
              <a:t>Comparing effect vs. association measures, what we have on the left hand side of this table is a causal risk ratio</a:t>
            </a:r>
          </a:p>
          <a:p>
            <a:pPr marL="628650" lvl="1" indent="-171450">
              <a:buFontTx/>
              <a:buChar char="-"/>
            </a:pPr>
            <a:r>
              <a:rPr lang="en-US" dirty="0"/>
              <a:t>we could similarly be looking at a causal risk difference or causal odds ratio</a:t>
            </a:r>
          </a:p>
          <a:p>
            <a:pPr marL="628650" lvl="1" indent="-171450">
              <a:buFontTx/>
              <a:buChar char="-"/>
            </a:pPr>
            <a:r>
              <a:rPr lang="en-US" dirty="0"/>
              <a:t>The point is that we’re looking at unobserved risks; they cannot be directly computed because the outcome under treatment and the outcome under lack of treatment are unobserved in some subjects in the population</a:t>
            </a:r>
          </a:p>
          <a:p>
            <a:pPr marL="171450" lvl="0" indent="-171450">
              <a:buFontTx/>
              <a:buChar char="-"/>
            </a:pPr>
            <a:r>
              <a:rPr lang="en-US" dirty="0"/>
              <a:t>On the right hand side of the table, however, we are looking at an associational risk ratio, which is a ratio of observed risk</a:t>
            </a:r>
          </a:p>
          <a:p>
            <a:pPr marL="628650" lvl="1" indent="-171450">
              <a:buFontTx/>
              <a:buChar char="-"/>
            </a:pPr>
            <a:r>
              <a:rPr lang="en-US" dirty="0"/>
              <a:t>It can be computed in any study because Y, the outcome, is observed in all subjects in the population</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499327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355600"/>
            <a:ext cx="5984875" cy="4487863"/>
          </a:xfrm>
        </p:spPr>
      </p:sp>
      <p:sp>
        <p:nvSpPr>
          <p:cNvPr id="3" name="Notes Placeholder 2"/>
          <p:cNvSpPr>
            <a:spLocks noGrp="1"/>
          </p:cNvSpPr>
          <p:nvPr>
            <p:ph type="body" idx="1"/>
          </p:nvPr>
        </p:nvSpPr>
        <p:spPr/>
        <p:txBody>
          <a:bodyPr/>
          <a:lstStyle/>
          <a:p>
            <a:pPr marL="171450" indent="-171450">
              <a:buFontTx/>
              <a:buChar char="-"/>
            </a:pPr>
            <a:r>
              <a:rPr lang="en-US" dirty="0"/>
              <a:t>To interpret effect vs. association measures, it’s important to consider the populations that we are comparing</a:t>
            </a:r>
          </a:p>
          <a:p>
            <a:pPr marL="171450" indent="-171450">
              <a:buFontTx/>
              <a:buChar char="-"/>
            </a:pPr>
            <a:r>
              <a:rPr lang="en-US" dirty="0"/>
              <a:t>For a causal risk ratio, for example, we are comparing the risk had the entire population been treated to the risk had the entire population been untreated.</a:t>
            </a:r>
          </a:p>
          <a:p>
            <a:pPr marL="171450" indent="-171450">
              <a:buFontTx/>
              <a:buChar char="-"/>
            </a:pPr>
            <a:r>
              <a:rPr lang="en-US" dirty="0"/>
              <a:t>For an associational risk ratio, we are comparing the risk among the treated to the risk among the untreated.</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37041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emf"/><Relationship Id="rId1" Type="http://schemas.openxmlformats.org/officeDocument/2006/relationships/slideMaster" Target="../slideMasters/slideMaster2.xml"/><Relationship Id="rId4" Type="http://schemas.openxmlformats.org/officeDocument/2006/relationships/image" Target="../media/image10.jpe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emf"/><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emf"/><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emf"/><Relationship Id="rId1" Type="http://schemas.openxmlformats.org/officeDocument/2006/relationships/slideMaster" Target="../slideMasters/slideMaster3.xml"/><Relationship Id="rId4" Type="http://schemas.openxmlformats.org/officeDocument/2006/relationships/image" Target="../media/image10.jpe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emf"/><Relationship Id="rId1" Type="http://schemas.openxmlformats.org/officeDocument/2006/relationships/slideMaster" Target="../slideMasters/slideMaster3.xml"/><Relationship Id="rId4" Type="http://schemas.openxmlformats.org/officeDocument/2006/relationships/image" Target="../media/image12.jpe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emf"/><Relationship Id="rId1" Type="http://schemas.openxmlformats.org/officeDocument/2006/relationships/slideMaster" Target="../slideMasters/slideMaster3.xml"/><Relationship Id="rId4" Type="http://schemas.openxmlformats.org/officeDocument/2006/relationships/image" Target="../media/image12.jpe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3" cy="656093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
        <p:nvSpPr>
          <p:cNvPr id="10"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3/10/22</a:t>
            </a:fld>
            <a:endParaRPr lang="en-US" dirty="0">
              <a:solidFill>
                <a:srgbClr val="FFFFFF"/>
              </a:solidFill>
            </a:endParaRPr>
          </a:p>
        </p:txBody>
      </p:sp>
      <p:sp>
        <p:nvSpPr>
          <p:cNvPr id="12"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cSld>
  <p:clrMapOvr>
    <a:overrideClrMapping bg1="lt1" tx1="dk1" bg2="lt2" tx2="dk2" accent1="accent1" accent2="accent2" accent3="accent3" accent4="accent4" accent5="accent5" accent6="accent6" hlink="hlink" folHlink="folHlink"/>
  </p:clrMapOvr>
  <p:transition>
    <p:fade/>
  </p:transition>
  <p:hf hd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5"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nten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9"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371230595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2790565517"/>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891334823"/>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Rectangle 12"/>
          <p:cNvSpPr/>
          <p:nvPr userDrawn="1"/>
        </p:nvSpPr>
        <p:spPr bwMode="auto">
          <a:xfrm>
            <a:off x="496956" y="3"/>
            <a:ext cx="1073426" cy="1577005"/>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extLst>
      <p:ext uri="{BB962C8B-B14F-4D97-AF65-F5344CB8AC3E}">
        <p14:creationId xmlns:p14="http://schemas.microsoft.com/office/powerpoint/2010/main" val="3925245928"/>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extLst>
      <p:ext uri="{BB962C8B-B14F-4D97-AF65-F5344CB8AC3E}">
        <p14:creationId xmlns:p14="http://schemas.microsoft.com/office/powerpoint/2010/main" val="2650948932"/>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3"/>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dirty="0"/>
              <a:t>Position Title</a:t>
            </a:r>
          </a:p>
        </p:txBody>
      </p:sp>
    </p:spTree>
    <p:extLst>
      <p:ext uri="{BB962C8B-B14F-4D97-AF65-F5344CB8AC3E}">
        <p14:creationId xmlns:p14="http://schemas.microsoft.com/office/powerpoint/2010/main" val="3492640366"/>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4" name="Rectangle 13"/>
          <p:cNvSpPr/>
          <p:nvPr userDrawn="1"/>
        </p:nvSpPr>
        <p:spPr bwMode="auto">
          <a:xfrm>
            <a:off x="3" y="2363626"/>
            <a:ext cx="7051729" cy="188180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15"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627745581"/>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8"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451238046"/>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3"/>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7"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622451527"/>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4" y="2906722"/>
            <a:ext cx="1571041" cy="10257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795842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00" y="2514849"/>
            <a:ext cx="1828800" cy="1828302"/>
          </a:xfrm>
          <a:prstGeom prst="rect">
            <a:avLst/>
          </a:prstGeom>
        </p:spPr>
      </p:pic>
    </p:spTree>
    <p:extLst>
      <p:ext uri="{BB962C8B-B14F-4D97-AF65-F5344CB8AC3E}">
        <p14:creationId xmlns:p14="http://schemas.microsoft.com/office/powerpoint/2010/main" val="273459506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64304" y="2415131"/>
            <a:ext cx="1615440" cy="1615440"/>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55208" y="-437"/>
            <a:ext cx="3588792" cy="2415568"/>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l="8419"/>
          <a:stretch/>
        </p:blipFill>
        <p:spPr>
          <a:xfrm>
            <a:off x="0" y="2415131"/>
            <a:ext cx="6664304" cy="4442869"/>
          </a:xfrm>
          <a:prstGeom prst="rect">
            <a:avLst/>
          </a:prstGeom>
        </p:spPr>
      </p:pic>
    </p:spTree>
    <p:extLst>
      <p:ext uri="{BB962C8B-B14F-4D97-AF65-F5344CB8AC3E}">
        <p14:creationId xmlns:p14="http://schemas.microsoft.com/office/powerpoint/2010/main" val="190623805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3101828" cy="2267794"/>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134477024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0" y="0"/>
            <a:ext cx="3106167" cy="2267794"/>
          </a:xfrm>
          <a:prstGeom prst="rect">
            <a:avLst/>
          </a:prstGeom>
        </p:spPr>
      </p:pic>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283160936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defTabSz="914400" eaLnBrk="0" fontAlgn="base" hangingPunct="0">
              <a:spcBef>
                <a:spcPct val="0"/>
              </a:spcBef>
              <a:spcAft>
                <a:spcPct val="0"/>
              </a:spcAft>
              <a:defRPr/>
            </a:pPr>
            <a:endParaRPr lang="en-US">
              <a:solidFill>
                <a:srgbClr val="052049"/>
              </a:solidFill>
              <a:latin typeface="Garamond" charset="0"/>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52049"/>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5DB70E2-3929-4620-B6BA-4AC054379E69}" type="slidenum">
              <a:rPr lang="en-US">
                <a:solidFill>
                  <a:srgbClr val="052049"/>
                </a:solidFill>
              </a:rPr>
              <a:pPr>
                <a:defRPr/>
              </a:pPr>
              <a:t>‹#›</a:t>
            </a:fld>
            <a:endParaRPr lang="en-US">
              <a:solidFill>
                <a:srgbClr val="052049"/>
              </a:solidFill>
            </a:endParaRPr>
          </a:p>
        </p:txBody>
      </p:sp>
    </p:spTree>
    <p:extLst>
      <p:ext uri="{BB962C8B-B14F-4D97-AF65-F5344CB8AC3E}">
        <p14:creationId xmlns:p14="http://schemas.microsoft.com/office/powerpoint/2010/main" val="137674630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6867156"/>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1143000" y="1981200"/>
            <a:ext cx="7772400" cy="4114800"/>
          </a:xfrm>
          <a:prstGeom prst="rect">
            <a:avLst/>
          </a:prstGeom>
        </p:spPr>
        <p:txBody>
          <a:bodyPr/>
          <a:lstStyle/>
          <a:p>
            <a:pPr lvl="0"/>
            <a:endParaRPr lang="en-US" noProof="0"/>
          </a:p>
        </p:txBody>
      </p:sp>
      <p:sp>
        <p:nvSpPr>
          <p:cNvPr id="4" name="Rectangle 36"/>
          <p:cNvSpPr>
            <a:spLocks noGrp="1" noChangeArrowheads="1"/>
          </p:cNvSpPr>
          <p:nvPr>
            <p:ph type="dt" sz="half" idx="10"/>
          </p:nvPr>
        </p:nvSpPr>
        <p:spPr>
          <a:xfrm>
            <a:off x="1143000" y="6248400"/>
            <a:ext cx="1905000" cy="457200"/>
          </a:xfrm>
          <a:prstGeom prst="rect">
            <a:avLst/>
          </a:prstGeom>
          <a:ln/>
        </p:spPr>
        <p:txBody>
          <a:bodyPr/>
          <a:lstStyle>
            <a:lvl1pPr>
              <a:defRPr/>
            </a:lvl1pPr>
          </a:lstStyle>
          <a:p>
            <a:pPr defTabSz="914400" eaLnBrk="0" fontAlgn="base" hangingPunct="0">
              <a:spcBef>
                <a:spcPct val="0"/>
              </a:spcBef>
              <a:spcAft>
                <a:spcPct val="0"/>
              </a:spcAft>
              <a:defRPr/>
            </a:pPr>
            <a:endParaRPr lang="en-US">
              <a:solidFill>
                <a:srgbClr val="052049"/>
              </a:solidFill>
              <a:latin typeface="Garamond" charset="0"/>
            </a:endParaRPr>
          </a:p>
        </p:txBody>
      </p:sp>
      <p:sp>
        <p:nvSpPr>
          <p:cNvPr id="5" name="Rectangle 37"/>
          <p:cNvSpPr>
            <a:spLocks noGrp="1" noChangeArrowheads="1"/>
          </p:cNvSpPr>
          <p:nvPr>
            <p:ph type="ftr" sz="quarter" idx="11"/>
          </p:nvPr>
        </p:nvSpPr>
        <p:spPr>
          <a:xfrm>
            <a:off x="3581400" y="6248400"/>
            <a:ext cx="2895600" cy="457200"/>
          </a:xfrm>
          <a:prstGeom prst="rect">
            <a:avLst/>
          </a:prstGeom>
          <a:ln/>
        </p:spPr>
        <p:txBody>
          <a:bodyPr/>
          <a:lstStyle>
            <a:lvl1pPr>
              <a:defRPr/>
            </a:lvl1pPr>
          </a:lstStyle>
          <a:p>
            <a:pPr>
              <a:defRPr/>
            </a:pPr>
            <a:endParaRPr lang="en-US">
              <a:solidFill>
                <a:srgbClr val="052049"/>
              </a:solidFill>
            </a:endParaRPr>
          </a:p>
        </p:txBody>
      </p:sp>
      <p:sp>
        <p:nvSpPr>
          <p:cNvPr id="6" name="Rectangle 38"/>
          <p:cNvSpPr>
            <a:spLocks noGrp="1" noChangeArrowheads="1"/>
          </p:cNvSpPr>
          <p:nvPr>
            <p:ph type="sldNum" sz="quarter" idx="12"/>
          </p:nvPr>
        </p:nvSpPr>
        <p:spPr>
          <a:ln/>
        </p:spPr>
        <p:txBody>
          <a:bodyPr/>
          <a:lstStyle>
            <a:lvl1pPr>
              <a:defRPr/>
            </a:lvl1pPr>
          </a:lstStyle>
          <a:p>
            <a:fld id="{413F8DDE-4CC1-4F7A-B17B-0976918310C3}" type="slidenum">
              <a:rPr lang="en-US" altLang="en-US">
                <a:solidFill>
                  <a:srgbClr val="052049"/>
                </a:solidFill>
              </a:rPr>
              <a:pPr/>
              <a:t>‹#›</a:t>
            </a:fld>
            <a:endParaRPr lang="en-US" altLang="en-US">
              <a:solidFill>
                <a:srgbClr val="052049"/>
              </a:solidFill>
            </a:endParaRPr>
          </a:p>
        </p:txBody>
      </p:sp>
    </p:spTree>
    <p:extLst>
      <p:ext uri="{BB962C8B-B14F-4D97-AF65-F5344CB8AC3E}">
        <p14:creationId xmlns:p14="http://schemas.microsoft.com/office/powerpoint/2010/main" val="116607818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2970" y="1946674"/>
            <a:ext cx="1718965" cy="4018359"/>
          </a:xfrm>
        </p:spPr>
        <p:txBody>
          <a:bodyPr/>
          <a:lstStyle>
            <a:lvl1pPr>
              <a:defRPr sz="1500"/>
            </a:lvl1pPr>
            <a:lvl2pPr>
              <a:defRPr sz="1275"/>
            </a:lvl2pPr>
            <a:lvl3pPr>
              <a:defRPr sz="1050"/>
            </a:lvl3pPr>
            <a:lvl4pPr>
              <a:defRPr sz="975"/>
            </a:lvl4pPr>
            <a:lvl5pPr>
              <a:defRPr sz="975"/>
            </a:lvl5pPr>
            <a:lvl6pPr>
              <a:defRPr sz="975"/>
            </a:lvl6pPr>
            <a:lvl7pPr>
              <a:defRPr sz="975"/>
            </a:lvl7pPr>
            <a:lvl8pPr>
              <a:defRPr sz="975"/>
            </a:lvl8pPr>
            <a:lvl9pPr>
              <a:defRPr sz="9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719091" y="1946674"/>
            <a:ext cx="1718965" cy="4018359"/>
          </a:xfrm>
        </p:spPr>
        <p:txBody>
          <a:bodyPr/>
          <a:lstStyle>
            <a:lvl1pPr>
              <a:defRPr sz="1500"/>
            </a:lvl1pPr>
            <a:lvl2pPr>
              <a:defRPr sz="1275"/>
            </a:lvl2pPr>
            <a:lvl3pPr>
              <a:defRPr sz="1050"/>
            </a:lvl3pPr>
            <a:lvl4pPr>
              <a:defRPr sz="975"/>
            </a:lvl4pPr>
            <a:lvl5pPr>
              <a:defRPr sz="975"/>
            </a:lvl5pPr>
            <a:lvl6pPr>
              <a:defRPr sz="975"/>
            </a:lvl6pPr>
            <a:lvl7pPr>
              <a:defRPr sz="975"/>
            </a:lvl7pPr>
            <a:lvl8pPr>
              <a:defRPr sz="975"/>
            </a:lvl8pPr>
            <a:lvl9pPr>
              <a:defRPr sz="9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0606279"/>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cSld name="Head and Content w/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3733" y="438914"/>
            <a:ext cx="8089901" cy="458587"/>
          </a:xfrm>
        </p:spPr>
        <p:txBody>
          <a:bodyPr vert="horz" wrap="square" lIns="91440" tIns="45720" rIns="91440" bIns="45720" rtlCol="0" anchor="t" anchorCtr="0">
            <a:spAutoFit/>
          </a:bodyPr>
          <a:lstStyle>
            <a:lvl1pPr>
              <a:defRPr lang="en-US" dirty="0"/>
            </a:lvl1pPr>
          </a:lstStyle>
          <a:p>
            <a:pPr lvl="0"/>
            <a:r>
              <a:rPr lang="en-US" dirty="0"/>
              <a:t>Slide Title Here</a:t>
            </a:r>
          </a:p>
        </p:txBody>
      </p:sp>
      <p:sp>
        <p:nvSpPr>
          <p:cNvPr id="3" name="Content Placeholder 2"/>
          <p:cNvSpPr>
            <a:spLocks noGrp="1"/>
          </p:cNvSpPr>
          <p:nvPr>
            <p:ph idx="1" hasCustomPrompt="1"/>
          </p:nvPr>
        </p:nvSpPr>
        <p:spPr>
          <a:xfrm>
            <a:off x="661375" y="2021792"/>
            <a:ext cx="8325548" cy="401150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idx="10" hasCustomPrompt="1"/>
          </p:nvPr>
        </p:nvSpPr>
        <p:spPr>
          <a:xfrm>
            <a:off x="638227" y="1563684"/>
            <a:ext cx="8087171" cy="313932"/>
          </a:xfrm>
        </p:spPr>
        <p:txBody>
          <a:bodyPr anchor="t"/>
          <a:lstStyle>
            <a:lvl1pPr marL="0" indent="0">
              <a:buNone/>
              <a:defRPr sz="1575" b="0">
                <a:solidFill>
                  <a:schemeClr val="tx1"/>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Subhead</a:t>
            </a:r>
          </a:p>
        </p:txBody>
      </p:sp>
      <p:sp>
        <p:nvSpPr>
          <p:cNvPr id="8" name="Date Placeholder 4"/>
          <p:cNvSpPr>
            <a:spLocks noGrp="1"/>
          </p:cNvSpPr>
          <p:nvPr>
            <p:ph type="dt" sz="half" idx="2"/>
          </p:nvPr>
        </p:nvSpPr>
        <p:spPr>
          <a:xfrm>
            <a:off x="6334638" y="6452362"/>
            <a:ext cx="927193" cy="155235"/>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fld id="{AE8EEDDD-082B-5546-B825-69448448F6D4}" type="datetime1">
              <a:rPr lang="en-US" smtClean="0">
                <a:solidFill>
                  <a:srgbClr val="052049"/>
                </a:solidFill>
              </a:rPr>
              <a:pPr/>
              <a:t>3/10/22</a:t>
            </a:fld>
            <a:endParaRPr lang="en-US" dirty="0">
              <a:solidFill>
                <a:srgbClr val="052049"/>
              </a:solidFill>
            </a:endParaRPr>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endParaRPr lang="en-US" dirty="0">
              <a:solidFill>
                <a:srgbClr val="052049"/>
              </a:solidFill>
            </a:endParaRPr>
          </a:p>
        </p:txBody>
      </p:sp>
      <p:sp>
        <p:nvSpPr>
          <p:cNvPr id="10" name="Slide Number Placeholder 6"/>
          <p:cNvSpPr>
            <a:spLocks noGrp="1"/>
          </p:cNvSpPr>
          <p:nvPr>
            <p:ph type="sldNum" sz="quarter" idx="4"/>
          </p:nvPr>
        </p:nvSpPr>
        <p:spPr>
          <a:xfrm>
            <a:off x="358010" y="6453505"/>
            <a:ext cx="246061" cy="155233"/>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fld id="{7BCC8D0D-EAEC-449D-9161-023DFF90F2E2}" type="slidenum">
              <a:rPr lang="en-US" smtClean="0">
                <a:solidFill>
                  <a:srgbClr val="052049"/>
                </a:solidFill>
              </a:rPr>
              <a:pPr/>
              <a:t>‹#›</a:t>
            </a:fld>
            <a:endParaRPr lang="en-US" dirty="0">
              <a:solidFill>
                <a:srgbClr val="052049"/>
              </a:solidFill>
            </a:endParaRPr>
          </a:p>
        </p:txBody>
      </p:sp>
    </p:spTree>
    <p:extLst>
      <p:ext uri="{BB962C8B-B14F-4D97-AF65-F5344CB8AC3E}">
        <p14:creationId xmlns:p14="http://schemas.microsoft.com/office/powerpoint/2010/main" val="4227856210"/>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9"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Rectangle 12"/>
          <p:cNvSpPr/>
          <p:nvPr userDrawn="1"/>
        </p:nvSpPr>
        <p:spPr bwMode="auto">
          <a:xfrm>
            <a:off x="496956" y="3"/>
            <a:ext cx="1073426" cy="1577005"/>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3"/>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dirty="0"/>
              <a:t>Position Title</a:t>
            </a:r>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4" name="Rectangle 13"/>
          <p:cNvSpPr/>
          <p:nvPr userDrawn="1"/>
        </p:nvSpPr>
        <p:spPr bwMode="auto">
          <a:xfrm>
            <a:off x="3" y="2363626"/>
            <a:ext cx="7051729" cy="188180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15"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2" cy="6560932"/>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3/10/22</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4"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5"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8"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3"/>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7"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4" y="2906722"/>
            <a:ext cx="1571041" cy="10257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00" y="2514849"/>
            <a:ext cx="1828800" cy="1828302"/>
          </a:xfrm>
          <a:prstGeom prst="rect">
            <a:avLst/>
          </a:prstGeom>
        </p:spPr>
      </p:pic>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64304" y="2415131"/>
            <a:ext cx="1615440" cy="1615440"/>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55208" y="-437"/>
            <a:ext cx="3588792" cy="2415568"/>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l="8419"/>
          <a:stretch/>
        </p:blipFill>
        <p:spPr>
          <a:xfrm>
            <a:off x="0" y="2415131"/>
            <a:ext cx="6664304" cy="4442869"/>
          </a:xfrm>
          <a:prstGeom prst="rect">
            <a:avLst/>
          </a:prstGeom>
        </p:spPr>
      </p:pic>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3101828" cy="2267794"/>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0" y="0"/>
            <a:ext cx="3106167" cy="2267794"/>
          </a:xfrm>
          <a:prstGeom prst="rect">
            <a:avLst/>
          </a:prstGeom>
        </p:spPr>
      </p:pic>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Epi 207">
    <p:spTree>
      <p:nvGrpSpPr>
        <p:cNvPr id="1" name=""/>
        <p:cNvGrpSpPr/>
        <p:nvPr/>
      </p:nvGrpSpPr>
      <p:grpSpPr>
        <a:xfrm>
          <a:off x="0" y="0"/>
          <a:ext cx="0" cy="0"/>
          <a:chOff x="0" y="0"/>
          <a:chExt cx="0" cy="0"/>
        </a:xfrm>
      </p:grpSpPr>
      <p:grpSp>
        <p:nvGrpSpPr>
          <p:cNvPr id="3" name="Group 15"/>
          <p:cNvGrpSpPr>
            <a:grpSpLocks/>
          </p:cNvGrpSpPr>
          <p:nvPr/>
        </p:nvGrpSpPr>
        <p:grpSpPr bwMode="auto">
          <a:xfrm>
            <a:off x="4546600" y="2895600"/>
            <a:ext cx="4292600" cy="319088"/>
            <a:chOff x="2288" y="3080"/>
            <a:chExt cx="3072" cy="201"/>
          </a:xfrm>
        </p:grpSpPr>
        <p:sp>
          <p:nvSpPr>
            <p:cNvPr id="4" name="AutoShape 6"/>
            <p:cNvSpPr>
              <a:spLocks noChangeArrowheads="1"/>
            </p:cNvSpPr>
            <p:nvPr/>
          </p:nvSpPr>
          <p:spPr bwMode="auto">
            <a:xfrm flipH="1">
              <a:off x="2288" y="3080"/>
              <a:ext cx="2914" cy="200"/>
            </a:xfrm>
            <a:prstGeom prst="roundRect">
              <a:avLst>
                <a:gd name="adj" fmla="val 0"/>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charset="0"/>
                </a:defRPr>
              </a:lvl1pPr>
              <a:lvl2pPr marL="742950" indent="-285750">
                <a:defRPr>
                  <a:solidFill>
                    <a:schemeClr val="tx1"/>
                  </a:solidFill>
                  <a:latin typeface="Garamond" charset="0"/>
                </a:defRPr>
              </a:lvl2pPr>
              <a:lvl3pPr marL="1143000" indent="-228600">
                <a:defRPr>
                  <a:solidFill>
                    <a:schemeClr val="tx1"/>
                  </a:solidFill>
                  <a:latin typeface="Garamond" charset="0"/>
                </a:defRPr>
              </a:lvl3pPr>
              <a:lvl4pPr marL="1600200" indent="-228600">
                <a:defRPr>
                  <a:solidFill>
                    <a:schemeClr val="tx1"/>
                  </a:solidFill>
                  <a:latin typeface="Garamond" charset="0"/>
                </a:defRPr>
              </a:lvl4pPr>
              <a:lvl5pPr marL="2057400" indent="-228600">
                <a:defRPr>
                  <a:solidFill>
                    <a:schemeClr val="tx1"/>
                  </a:solidFill>
                  <a:latin typeface="Garamond" charset="0"/>
                </a:defRPr>
              </a:lvl5pPr>
              <a:lvl6pPr marL="2514600" indent="-228600" eaLnBrk="0" fontAlgn="base" hangingPunct="0">
                <a:spcBef>
                  <a:spcPct val="0"/>
                </a:spcBef>
                <a:spcAft>
                  <a:spcPct val="0"/>
                </a:spcAft>
                <a:defRPr>
                  <a:solidFill>
                    <a:schemeClr val="tx1"/>
                  </a:solidFill>
                  <a:latin typeface="Garamond" charset="0"/>
                </a:defRPr>
              </a:lvl6pPr>
              <a:lvl7pPr marL="2971800" indent="-228600" eaLnBrk="0" fontAlgn="base" hangingPunct="0">
                <a:spcBef>
                  <a:spcPct val="0"/>
                </a:spcBef>
                <a:spcAft>
                  <a:spcPct val="0"/>
                </a:spcAft>
                <a:defRPr>
                  <a:solidFill>
                    <a:schemeClr val="tx1"/>
                  </a:solidFill>
                  <a:latin typeface="Garamond" charset="0"/>
                </a:defRPr>
              </a:lvl7pPr>
              <a:lvl8pPr marL="3429000" indent="-228600" eaLnBrk="0" fontAlgn="base" hangingPunct="0">
                <a:spcBef>
                  <a:spcPct val="0"/>
                </a:spcBef>
                <a:spcAft>
                  <a:spcPct val="0"/>
                </a:spcAft>
                <a:defRPr>
                  <a:solidFill>
                    <a:schemeClr val="tx1"/>
                  </a:solidFill>
                  <a:latin typeface="Garamond" charset="0"/>
                </a:defRPr>
              </a:lvl8pPr>
              <a:lvl9pPr marL="3886200" indent="-228600" eaLnBrk="0" fontAlgn="base" hangingPunct="0">
                <a:spcBef>
                  <a:spcPct val="0"/>
                </a:spcBef>
                <a:spcAft>
                  <a:spcPct val="0"/>
                </a:spcAft>
                <a:defRPr>
                  <a:solidFill>
                    <a:schemeClr val="tx1"/>
                  </a:solidFill>
                  <a:latin typeface="Garamond" charset="0"/>
                </a:defRPr>
              </a:lvl9pPr>
            </a:lstStyle>
            <a:p>
              <a:endParaRPr lang="en-US" altLang="en-US">
                <a:latin typeface="Arial" charset="0"/>
                <a:ea typeface="Arial" charset="0"/>
                <a:cs typeface="Arial" charset="0"/>
              </a:endParaRPr>
            </a:p>
          </p:txBody>
        </p:sp>
        <p:sp>
          <p:nvSpPr>
            <p:cNvPr id="5" name="AutoShape 7"/>
            <p:cNvSpPr>
              <a:spLocks noChangeArrowheads="1"/>
            </p:cNvSpPr>
            <p:nvPr/>
          </p:nvSpPr>
          <p:spPr bwMode="auto">
            <a:xfrm>
              <a:off x="5196" y="3080"/>
              <a:ext cx="164" cy="201"/>
            </a:xfrm>
            <a:prstGeom prst="flowChartDelay">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charset="0"/>
                </a:defRPr>
              </a:lvl1pPr>
              <a:lvl2pPr marL="742950" indent="-285750">
                <a:defRPr>
                  <a:solidFill>
                    <a:schemeClr val="tx1"/>
                  </a:solidFill>
                  <a:latin typeface="Garamond" charset="0"/>
                </a:defRPr>
              </a:lvl2pPr>
              <a:lvl3pPr marL="1143000" indent="-228600">
                <a:defRPr>
                  <a:solidFill>
                    <a:schemeClr val="tx1"/>
                  </a:solidFill>
                  <a:latin typeface="Garamond" charset="0"/>
                </a:defRPr>
              </a:lvl3pPr>
              <a:lvl4pPr marL="1600200" indent="-228600">
                <a:defRPr>
                  <a:solidFill>
                    <a:schemeClr val="tx1"/>
                  </a:solidFill>
                  <a:latin typeface="Garamond" charset="0"/>
                </a:defRPr>
              </a:lvl4pPr>
              <a:lvl5pPr marL="2057400" indent="-228600">
                <a:defRPr>
                  <a:solidFill>
                    <a:schemeClr val="tx1"/>
                  </a:solidFill>
                  <a:latin typeface="Garamond" charset="0"/>
                </a:defRPr>
              </a:lvl5pPr>
              <a:lvl6pPr marL="2514600" indent="-228600" eaLnBrk="0" fontAlgn="base" hangingPunct="0">
                <a:spcBef>
                  <a:spcPct val="0"/>
                </a:spcBef>
                <a:spcAft>
                  <a:spcPct val="0"/>
                </a:spcAft>
                <a:defRPr>
                  <a:solidFill>
                    <a:schemeClr val="tx1"/>
                  </a:solidFill>
                  <a:latin typeface="Garamond" charset="0"/>
                </a:defRPr>
              </a:lvl6pPr>
              <a:lvl7pPr marL="2971800" indent="-228600" eaLnBrk="0" fontAlgn="base" hangingPunct="0">
                <a:spcBef>
                  <a:spcPct val="0"/>
                </a:spcBef>
                <a:spcAft>
                  <a:spcPct val="0"/>
                </a:spcAft>
                <a:defRPr>
                  <a:solidFill>
                    <a:schemeClr val="tx1"/>
                  </a:solidFill>
                  <a:latin typeface="Garamond" charset="0"/>
                </a:defRPr>
              </a:lvl7pPr>
              <a:lvl8pPr marL="3429000" indent="-228600" eaLnBrk="0" fontAlgn="base" hangingPunct="0">
                <a:spcBef>
                  <a:spcPct val="0"/>
                </a:spcBef>
                <a:spcAft>
                  <a:spcPct val="0"/>
                </a:spcAft>
                <a:defRPr>
                  <a:solidFill>
                    <a:schemeClr val="tx1"/>
                  </a:solidFill>
                  <a:latin typeface="Garamond" charset="0"/>
                </a:defRPr>
              </a:lvl8pPr>
              <a:lvl9pPr marL="3886200" indent="-228600" eaLnBrk="0" fontAlgn="base" hangingPunct="0">
                <a:spcBef>
                  <a:spcPct val="0"/>
                </a:spcBef>
                <a:spcAft>
                  <a:spcPct val="0"/>
                </a:spcAft>
                <a:defRPr>
                  <a:solidFill>
                    <a:schemeClr val="tx1"/>
                  </a:solidFill>
                  <a:latin typeface="Garamond" charset="0"/>
                </a:defRPr>
              </a:lvl9pPr>
            </a:lstStyle>
            <a:p>
              <a:endParaRPr lang="en-US" altLang="en-US">
                <a:latin typeface="Arial" charset="0"/>
                <a:ea typeface="Arial" charset="0"/>
                <a:cs typeface="Arial" charset="0"/>
              </a:endParaRPr>
            </a:p>
          </p:txBody>
        </p:sp>
      </p:grpSp>
      <p:sp>
        <p:nvSpPr>
          <p:cNvPr id="2" name="Title 1"/>
          <p:cNvSpPr>
            <a:spLocks noGrp="1"/>
          </p:cNvSpPr>
          <p:nvPr>
            <p:ph type="title"/>
          </p:nvPr>
        </p:nvSpPr>
        <p:spPr>
          <a:xfrm>
            <a:off x="838200" y="1295400"/>
            <a:ext cx="7924800" cy="1143000"/>
          </a:xfrm>
          <a:solidFill>
            <a:schemeClr val="bg1"/>
          </a:solidFill>
        </p:spPr>
        <p:txBody>
          <a:bodyPr/>
          <a:lstStyle/>
          <a:p>
            <a:r>
              <a:rPr lang="en-US" dirty="0"/>
              <a:t>Click to edit Master title style</a:t>
            </a:r>
          </a:p>
        </p:txBody>
      </p:sp>
    </p:spTree>
    <p:extLst>
      <p:ext uri="{BB962C8B-B14F-4D97-AF65-F5344CB8AC3E}">
        <p14:creationId xmlns:p14="http://schemas.microsoft.com/office/powerpoint/2010/main" val="11872915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3" cy="656093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
        <p:nvSpPr>
          <p:cNvPr id="10"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3/10/22</a:t>
            </a:fld>
            <a:endParaRPr lang="en-US" dirty="0">
              <a:solidFill>
                <a:srgbClr val="FFFFFF"/>
              </a:solidFill>
            </a:endParaRPr>
          </a:p>
        </p:txBody>
      </p:sp>
      <p:sp>
        <p:nvSpPr>
          <p:cNvPr id="12"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cSld>
  <p:clrMapOvr>
    <a:overrideClrMapping bg1="lt1" tx1="dk1" bg2="lt2" tx2="dk2" accent1="accent1" accent2="accent2" accent3="accent3" accent4="accent4" accent5="accent5" accent6="accent6" hlink="hlink" folHlink="folHlink"/>
  </p:clrMapOvr>
  <p:transition>
    <p:fade/>
  </p:transition>
  <p:hf hdr="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2" cy="6560932"/>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3/10/22</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4"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5"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315937" y="282638"/>
            <a:ext cx="8834029" cy="657536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3/10/22</a:t>
            </a:fld>
            <a:endParaRPr lang="en-US" dirty="0">
              <a:solidFill>
                <a:srgbClr val="FFFFFF"/>
              </a:solidFill>
            </a:endParaRPr>
          </a:p>
        </p:txBody>
      </p:sp>
      <p:sp>
        <p:nvSpPr>
          <p:cNvPr id="10"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315937" y="282638"/>
            <a:ext cx="8834029" cy="657536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3/10/22</a:t>
            </a:fld>
            <a:endParaRPr lang="en-US" dirty="0">
              <a:solidFill>
                <a:srgbClr val="FFFFFF"/>
              </a:solidFill>
            </a:endParaRPr>
          </a:p>
        </p:txBody>
      </p:sp>
      <p:sp>
        <p:nvSpPr>
          <p:cNvPr id="10"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3" y="297068"/>
            <a:ext cx="8828067" cy="6560934"/>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3/10/22</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6"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7"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chemeClr val="bg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4"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3/10/22</a:t>
            </a:fld>
            <a:endParaRPr lang="en-US" dirty="0">
              <a:solidFill>
                <a:srgbClr val="FFFFFF"/>
              </a:solidFill>
            </a:endParaRPr>
          </a:p>
        </p:txBody>
      </p:sp>
      <p:sp>
        <p:nvSpPr>
          <p:cNvPr id="17"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0" y="477076"/>
            <a:ext cx="1297452" cy="843635"/>
          </a:xfrm>
          <a:prstGeom prst="rect">
            <a:avLst/>
          </a:prstGeom>
        </p:spPr>
      </p:pic>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6" name="Title 15"/>
          <p:cNvSpPr>
            <a:spLocks noGrp="1"/>
          </p:cNvSpPr>
          <p:nvPr>
            <p:ph type="title" hasCustomPrompt="1"/>
          </p:nvPr>
        </p:nvSpPr>
        <p:spPr/>
        <p:txBody>
          <a:bodyPr anchor="b">
            <a:noAutofit/>
          </a:bodyPr>
          <a:lstStyle>
            <a:lvl1pPr>
              <a:defRPr sz="3600">
                <a:latin typeface="+mj-lt"/>
              </a:defRPr>
            </a:lvl1pPr>
          </a:lstStyle>
          <a:p>
            <a:r>
              <a:rPr lang="en-US" dirty="0"/>
              <a:t>Slide Title Here</a:t>
            </a:r>
          </a:p>
        </p:txBody>
      </p:sp>
      <p:sp>
        <p:nvSpPr>
          <p:cNvPr id="4"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eader Only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5"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3" y="297068"/>
            <a:ext cx="8828067" cy="6560934"/>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3/10/22</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6"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7"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9"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Rectangle 12"/>
          <p:cNvSpPr/>
          <p:nvPr userDrawn="1"/>
        </p:nvSpPr>
        <p:spPr bwMode="auto">
          <a:xfrm>
            <a:off x="496956" y="3"/>
            <a:ext cx="1073426" cy="1577005"/>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3"/>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dirty="0"/>
              <a:t>Position Title</a:t>
            </a:r>
          </a:p>
        </p:txBody>
      </p:sp>
    </p:spTree>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4" name="Rectangle 13"/>
          <p:cNvSpPr/>
          <p:nvPr userDrawn="1"/>
        </p:nvSpPr>
        <p:spPr bwMode="auto">
          <a:xfrm>
            <a:off x="3" y="2363626"/>
            <a:ext cx="7051729" cy="188180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15"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8"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3"/>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7"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4" y="2906722"/>
            <a:ext cx="1571041" cy="10257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chemeClr val="bg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4"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3/10/22</a:t>
            </a:fld>
            <a:endParaRPr lang="en-US" dirty="0">
              <a:solidFill>
                <a:srgbClr val="FFFFFF"/>
              </a:solidFill>
            </a:endParaRPr>
          </a:p>
        </p:txBody>
      </p:sp>
      <p:sp>
        <p:nvSpPr>
          <p:cNvPr id="17"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0" y="477076"/>
            <a:ext cx="1297452" cy="843635"/>
          </a:xfrm>
          <a:prstGeom prst="rect">
            <a:avLst/>
          </a:prstGeom>
        </p:spPr>
      </p:pic>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00" y="2514849"/>
            <a:ext cx="1828800" cy="1828302"/>
          </a:xfrm>
          <a:prstGeom prst="rect">
            <a:avLst/>
          </a:prstGeom>
        </p:spPr>
      </p:pic>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64304" y="2415131"/>
            <a:ext cx="1615440" cy="1615440"/>
          </a:xfrm>
          <a:prstGeom prst="rect">
            <a:avLst/>
          </a:prstGeom>
        </p:spPr>
      </p:pic>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555208" y="-437"/>
            <a:ext cx="3588792" cy="2415568"/>
          </a:xfrm>
          <a:prstGeom prst="rect">
            <a:avLst/>
          </a:prstGeom>
        </p:spPr>
      </p:pic>
      <p:pic>
        <p:nvPicPr>
          <p:cNvPr id="7" name="Picture 6"/>
          <p:cNvPicPr>
            <a:picLocks noChangeAspect="1"/>
          </p:cNvPicPr>
          <p:nvPr userDrawn="1"/>
        </p:nvPicPr>
        <p:blipFill rotWithShape="1">
          <a:blip r:embed="rId4" cstate="screen">
            <a:extLst>
              <a:ext uri="{28A0092B-C50C-407E-A947-70E740481C1C}">
                <a14:useLocalDpi xmlns:a14="http://schemas.microsoft.com/office/drawing/2010/main"/>
              </a:ext>
            </a:extLst>
          </a:blip>
          <a:srcRect l="8419"/>
          <a:stretch/>
        </p:blipFill>
        <p:spPr>
          <a:xfrm>
            <a:off x="0" y="2415131"/>
            <a:ext cx="6664304" cy="4442869"/>
          </a:xfrm>
          <a:prstGeom prst="rect">
            <a:avLst/>
          </a:prstGeom>
        </p:spPr>
      </p:pic>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5" name="Picture 4"/>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3101828" cy="2267794"/>
          </a:xfrm>
          <a:prstGeom prst="rect">
            <a:avLst/>
          </a:prstGeom>
        </p:spPr>
      </p:pic>
      <p:pic>
        <p:nvPicPr>
          <p:cNvPr id="6" name="Picture 5"/>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7" name="Picture 6"/>
          <p:cNvPicPr>
            <a:picLocks noChangeAspect="1"/>
          </p:cNvPicPr>
          <p:nvPr userDrawn="1"/>
        </p:nvPicPr>
        <p:blipFill rotWithShape="1">
          <a:blip r:embed="rId3" cstate="screen">
            <a:extLst>
              <a:ext uri="{28A0092B-C50C-407E-A947-70E740481C1C}">
                <a14:useLocalDpi xmlns:a14="http://schemas.microsoft.com/office/drawing/2010/main"/>
              </a:ext>
            </a:extLst>
          </a:blip>
          <a:srcRect b="-1"/>
          <a:stretch/>
        </p:blipFill>
        <p:spPr>
          <a:xfrm>
            <a:off x="0" y="0"/>
            <a:ext cx="3106167" cy="2267794"/>
          </a:xfrm>
          <a:prstGeom prst="rect">
            <a:avLst/>
          </a:prstGeom>
        </p:spPr>
      </p:pic>
      <p:pic>
        <p:nvPicPr>
          <p:cNvPr id="8" name="Picture 7"/>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1"/>
            <a:ext cx="7772400" cy="1362075"/>
          </a:xfrm>
        </p:spPr>
        <p:txBody>
          <a:bodyPr anchor="t"/>
          <a:lstStyle>
            <a:lvl1pPr algn="l">
              <a:defRPr sz="3556"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1778"/>
            </a:lvl1pPr>
            <a:lvl2pPr marL="406405" indent="0">
              <a:buNone/>
              <a:defRPr sz="1600"/>
            </a:lvl2pPr>
            <a:lvl3pPr marL="812810" indent="0">
              <a:buNone/>
              <a:defRPr sz="1422"/>
            </a:lvl3pPr>
            <a:lvl4pPr marL="1219215" indent="0">
              <a:buNone/>
              <a:defRPr sz="1244"/>
            </a:lvl4pPr>
            <a:lvl5pPr marL="1625620" indent="0">
              <a:buNone/>
              <a:defRPr sz="1244"/>
            </a:lvl5pPr>
            <a:lvl6pPr marL="2032025" indent="0">
              <a:buNone/>
              <a:defRPr sz="1244"/>
            </a:lvl6pPr>
            <a:lvl7pPr marL="2438430" indent="0">
              <a:buNone/>
              <a:defRPr sz="1244"/>
            </a:lvl7pPr>
            <a:lvl8pPr marL="2844836" indent="0">
              <a:buNone/>
              <a:defRPr sz="1244"/>
            </a:lvl8pPr>
            <a:lvl9pPr marL="3251241" indent="0">
              <a:buNone/>
              <a:defRPr sz="1244"/>
            </a:lvl9pPr>
          </a:lstStyle>
          <a:p>
            <a:pPr lvl="0"/>
            <a:r>
              <a:rPr lang="en-US"/>
              <a:t>Click to edit Master text styles</a:t>
            </a: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
          <p:cNvSpPr>
            <a:spLocks noGrp="1" noChangeArrowheads="1"/>
          </p:cNvSpPr>
          <p:nvPr>
            <p:ph type="sldNum" sz="quarter" idx="10"/>
          </p:nvPr>
        </p:nvSpPr>
        <p:spPr>
          <a:xfrm>
            <a:off x="369888" y="6353175"/>
            <a:ext cx="504825" cy="304800"/>
          </a:xfrm>
        </p:spPr>
        <p:txBody>
          <a:bodyPr/>
          <a:lstStyle>
            <a:lvl1pPr>
              <a:defRPr>
                <a:solidFill>
                  <a:schemeClr val="tx2"/>
                </a:solidFill>
              </a:defRPr>
            </a:lvl1pPr>
          </a:lstStyle>
          <a:p>
            <a:pPr>
              <a:defRPr/>
            </a:pPr>
            <a:fld id="{FAA74B69-70FD-A649-B131-F3438782CAA4}" type="slidenum">
              <a:rPr lang="en-US" altLang="en-US">
                <a:solidFill>
                  <a:srgbClr val="052049"/>
                </a:solidFill>
              </a:rPr>
              <a:pPr>
                <a:defRPr/>
              </a:pPr>
              <a:t>‹#›</a:t>
            </a:fld>
            <a:endParaRPr lang="en-US" altLang="en-US">
              <a:solidFill>
                <a:srgbClr val="052049"/>
              </a:solidFill>
            </a:endParaRPr>
          </a:p>
        </p:txBody>
      </p:sp>
    </p:spTree>
    <p:extLst>
      <p:ext uri="{BB962C8B-B14F-4D97-AF65-F5344CB8AC3E}">
        <p14:creationId xmlns:p14="http://schemas.microsoft.com/office/powerpoint/2010/main" val="2961867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1143000" y="1981200"/>
            <a:ext cx="7772400" cy="4114800"/>
          </a:xfrm>
          <a:prstGeom prst="rect">
            <a:avLst/>
          </a:prstGeom>
        </p:spPr>
        <p:txBody>
          <a:bodyPr/>
          <a:lstStyle/>
          <a:p>
            <a:pPr lvl="0"/>
            <a:endParaRPr lang="en-US" noProof="0"/>
          </a:p>
        </p:txBody>
      </p:sp>
      <p:sp>
        <p:nvSpPr>
          <p:cNvPr id="4" name="Rectangle 36"/>
          <p:cNvSpPr>
            <a:spLocks noGrp="1" noChangeArrowheads="1"/>
          </p:cNvSpPr>
          <p:nvPr>
            <p:ph type="dt" sz="half" idx="10"/>
          </p:nvPr>
        </p:nvSpPr>
        <p:spPr>
          <a:xfrm>
            <a:off x="1143000" y="6248400"/>
            <a:ext cx="1905000" cy="457200"/>
          </a:xfrm>
          <a:prstGeom prst="rect">
            <a:avLst/>
          </a:prstGeom>
          <a:ln/>
        </p:spPr>
        <p:txBody>
          <a:bodyPr/>
          <a:lstStyle>
            <a:lvl1pPr>
              <a:defRPr/>
            </a:lvl1pPr>
          </a:lstStyle>
          <a:p>
            <a:pPr defTabSz="914400" eaLnBrk="0" fontAlgn="base" hangingPunct="0">
              <a:spcBef>
                <a:spcPct val="0"/>
              </a:spcBef>
              <a:spcAft>
                <a:spcPct val="0"/>
              </a:spcAft>
              <a:defRPr/>
            </a:pPr>
            <a:endParaRPr lang="en-US">
              <a:solidFill>
                <a:srgbClr val="052049"/>
              </a:solidFill>
              <a:latin typeface="Garamond" charset="0"/>
            </a:endParaRPr>
          </a:p>
        </p:txBody>
      </p:sp>
      <p:sp>
        <p:nvSpPr>
          <p:cNvPr id="5" name="Rectangle 37"/>
          <p:cNvSpPr>
            <a:spLocks noGrp="1" noChangeArrowheads="1"/>
          </p:cNvSpPr>
          <p:nvPr>
            <p:ph type="ftr" sz="quarter" idx="11"/>
          </p:nvPr>
        </p:nvSpPr>
        <p:spPr>
          <a:xfrm>
            <a:off x="3581400" y="6248400"/>
            <a:ext cx="2895600" cy="457200"/>
          </a:xfrm>
          <a:prstGeom prst="rect">
            <a:avLst/>
          </a:prstGeom>
          <a:ln/>
        </p:spPr>
        <p:txBody>
          <a:bodyPr/>
          <a:lstStyle>
            <a:lvl1pPr>
              <a:defRPr/>
            </a:lvl1pPr>
          </a:lstStyle>
          <a:p>
            <a:pPr>
              <a:defRPr/>
            </a:pPr>
            <a:endParaRPr lang="en-US">
              <a:solidFill>
                <a:srgbClr val="052049"/>
              </a:solidFill>
            </a:endParaRPr>
          </a:p>
        </p:txBody>
      </p:sp>
      <p:sp>
        <p:nvSpPr>
          <p:cNvPr id="6" name="Rectangle 38"/>
          <p:cNvSpPr>
            <a:spLocks noGrp="1" noChangeArrowheads="1"/>
          </p:cNvSpPr>
          <p:nvPr>
            <p:ph type="sldNum" sz="quarter" idx="12"/>
          </p:nvPr>
        </p:nvSpPr>
        <p:spPr>
          <a:ln/>
        </p:spPr>
        <p:txBody>
          <a:bodyPr/>
          <a:lstStyle>
            <a:lvl1pPr>
              <a:defRPr/>
            </a:lvl1pPr>
          </a:lstStyle>
          <a:p>
            <a:fld id="{413F8DDE-4CC1-4F7A-B17B-0976918310C3}" type="slidenum">
              <a:rPr lang="en-US" altLang="en-US">
                <a:solidFill>
                  <a:srgbClr val="052049"/>
                </a:solidFill>
              </a:rPr>
              <a:pPr/>
              <a:t>‹#›</a:t>
            </a:fld>
            <a:endParaRPr lang="en-US" altLang="en-US">
              <a:solidFill>
                <a:srgbClr val="052049"/>
              </a:solidFill>
            </a:endParaRPr>
          </a:p>
        </p:txBody>
      </p:sp>
    </p:spTree>
    <p:extLst>
      <p:ext uri="{BB962C8B-B14F-4D97-AF65-F5344CB8AC3E}">
        <p14:creationId xmlns:p14="http://schemas.microsoft.com/office/powerpoint/2010/main" val="25442701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Head and Content w/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3733" y="438914"/>
            <a:ext cx="8089901" cy="458587"/>
          </a:xfrm>
        </p:spPr>
        <p:txBody>
          <a:bodyPr vert="horz" wrap="square" lIns="91440" tIns="45720" rIns="91440" bIns="45720" rtlCol="0" anchor="t" anchorCtr="0">
            <a:spAutoFit/>
          </a:bodyPr>
          <a:lstStyle>
            <a:lvl1pPr>
              <a:defRPr lang="en-US" dirty="0"/>
            </a:lvl1pPr>
          </a:lstStyle>
          <a:p>
            <a:pPr lvl="0"/>
            <a:r>
              <a:rPr lang="en-US" dirty="0"/>
              <a:t>Slide Title Here</a:t>
            </a:r>
          </a:p>
        </p:txBody>
      </p:sp>
      <p:sp>
        <p:nvSpPr>
          <p:cNvPr id="3" name="Content Placeholder 2"/>
          <p:cNvSpPr>
            <a:spLocks noGrp="1"/>
          </p:cNvSpPr>
          <p:nvPr>
            <p:ph idx="1" hasCustomPrompt="1"/>
          </p:nvPr>
        </p:nvSpPr>
        <p:spPr>
          <a:xfrm>
            <a:off x="661375" y="2021792"/>
            <a:ext cx="8325548" cy="401150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idx="10" hasCustomPrompt="1"/>
          </p:nvPr>
        </p:nvSpPr>
        <p:spPr>
          <a:xfrm>
            <a:off x="638227" y="1563684"/>
            <a:ext cx="8087171" cy="313932"/>
          </a:xfrm>
        </p:spPr>
        <p:txBody>
          <a:bodyPr anchor="t"/>
          <a:lstStyle>
            <a:lvl1pPr marL="0" indent="0">
              <a:buNone/>
              <a:defRPr sz="1575" b="0">
                <a:solidFill>
                  <a:schemeClr val="tx1"/>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Subhead</a:t>
            </a:r>
          </a:p>
        </p:txBody>
      </p:sp>
      <p:sp>
        <p:nvSpPr>
          <p:cNvPr id="8" name="Date Placeholder 4"/>
          <p:cNvSpPr>
            <a:spLocks noGrp="1"/>
          </p:cNvSpPr>
          <p:nvPr>
            <p:ph type="dt" sz="half" idx="2"/>
          </p:nvPr>
        </p:nvSpPr>
        <p:spPr>
          <a:xfrm>
            <a:off x="6334638" y="6452362"/>
            <a:ext cx="927193" cy="155235"/>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fld id="{AE8EEDDD-082B-5546-B825-69448448F6D4}" type="datetime1">
              <a:rPr lang="en-US" smtClean="0">
                <a:solidFill>
                  <a:srgbClr val="052049"/>
                </a:solidFill>
              </a:rPr>
              <a:t>3/10/22</a:t>
            </a:fld>
            <a:endParaRPr lang="en-US" dirty="0">
              <a:solidFill>
                <a:srgbClr val="052049"/>
              </a:solidFill>
            </a:endParaRPr>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endParaRPr lang="en-US" dirty="0">
              <a:solidFill>
                <a:srgbClr val="052049"/>
              </a:solidFill>
            </a:endParaRPr>
          </a:p>
        </p:txBody>
      </p:sp>
      <p:sp>
        <p:nvSpPr>
          <p:cNvPr id="10" name="Slide Number Placeholder 6"/>
          <p:cNvSpPr>
            <a:spLocks noGrp="1"/>
          </p:cNvSpPr>
          <p:nvPr>
            <p:ph type="sldNum" sz="quarter" idx="4"/>
          </p:nvPr>
        </p:nvSpPr>
        <p:spPr>
          <a:xfrm>
            <a:off x="358010" y="6453505"/>
            <a:ext cx="246061" cy="155233"/>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fld id="{7BCC8D0D-EAEC-449D-9161-023DFF90F2E2}" type="slidenum">
              <a:rPr lang="en-US" smtClean="0">
                <a:solidFill>
                  <a:srgbClr val="052049"/>
                </a:solidFill>
              </a:rPr>
              <a:pPr/>
              <a:t>‹#›</a:t>
            </a:fld>
            <a:endParaRPr lang="en-US" dirty="0">
              <a:solidFill>
                <a:srgbClr val="052049"/>
              </a:solidFill>
            </a:endParaRPr>
          </a:p>
        </p:txBody>
      </p:sp>
    </p:spTree>
    <p:extLst>
      <p:ext uri="{BB962C8B-B14F-4D97-AF65-F5344CB8AC3E}">
        <p14:creationId xmlns:p14="http://schemas.microsoft.com/office/powerpoint/2010/main" val="1785879973"/>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3" cy="656093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
        <p:nvSpPr>
          <p:cNvPr id="10"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endParaRPr lang="en-US" dirty="0">
              <a:solidFill>
                <a:srgbClr val="FFFFFF"/>
              </a:solidFill>
            </a:endParaRPr>
          </a:p>
        </p:txBody>
      </p:sp>
      <p:sp>
        <p:nvSpPr>
          <p:cNvPr id="12"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140687860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2" cy="6560932"/>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4"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5"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8408188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6" name="Title 15"/>
          <p:cNvSpPr>
            <a:spLocks noGrp="1"/>
          </p:cNvSpPr>
          <p:nvPr>
            <p:ph type="title" hasCustomPrompt="1"/>
          </p:nvPr>
        </p:nvSpPr>
        <p:spPr/>
        <p:txBody>
          <a:bodyPr anchor="b">
            <a:noAutofit/>
          </a:bodyPr>
          <a:lstStyle>
            <a:lvl1pPr>
              <a:defRPr sz="3600">
                <a:latin typeface="+mj-lt"/>
              </a:defRPr>
            </a:lvl1pPr>
          </a:lstStyle>
          <a:p>
            <a:r>
              <a:rPr lang="en-US" dirty="0"/>
              <a:t>Slide Title Here</a:t>
            </a:r>
          </a:p>
        </p:txBody>
      </p:sp>
      <p:sp>
        <p:nvSpPr>
          <p:cNvPr id="4"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315937" y="282638"/>
            <a:ext cx="8834029" cy="657536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endParaRPr lang="en-US" dirty="0">
              <a:solidFill>
                <a:srgbClr val="FFFFFF"/>
              </a:solidFill>
            </a:endParaRPr>
          </a:p>
        </p:txBody>
      </p:sp>
      <p:sp>
        <p:nvSpPr>
          <p:cNvPr id="10"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127806036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3" y="297068"/>
            <a:ext cx="8828067" cy="6560934"/>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6"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7"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158691848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chemeClr val="bg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4"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pPr eaLnBrk="1" fontAlgn="auto" hangingPunct="1">
              <a:spcBef>
                <a:spcPts val="0"/>
              </a:spcBef>
              <a:spcAft>
                <a:spcPts val="0"/>
              </a:spcAft>
            </a:pPr>
            <a:endParaRPr lang="en-US" dirty="0">
              <a:solidFill>
                <a:srgbClr val="FFFFFF"/>
              </a:solidFill>
            </a:endParaRPr>
          </a:p>
        </p:txBody>
      </p:sp>
      <p:sp>
        <p:nvSpPr>
          <p:cNvPr id="17"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0" y="477076"/>
            <a:ext cx="1297452" cy="843635"/>
          </a:xfrm>
          <a:prstGeom prst="rect">
            <a:avLst/>
          </a:prstGeom>
        </p:spPr>
      </p:pic>
    </p:spTree>
    <p:extLst>
      <p:ext uri="{BB962C8B-B14F-4D97-AF65-F5344CB8AC3E}">
        <p14:creationId xmlns:p14="http://schemas.microsoft.com/office/powerpoint/2010/main" val="239627863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6" name="Title 15"/>
          <p:cNvSpPr>
            <a:spLocks noGrp="1"/>
          </p:cNvSpPr>
          <p:nvPr>
            <p:ph type="title" hasCustomPrompt="1"/>
          </p:nvPr>
        </p:nvSpPr>
        <p:spPr/>
        <p:txBody>
          <a:bodyPr anchor="b">
            <a:noAutofit/>
          </a:bodyPr>
          <a:lstStyle>
            <a:lvl1pPr>
              <a:defRPr sz="3600">
                <a:latin typeface="+mj-lt"/>
              </a:defRPr>
            </a:lvl1pPr>
          </a:lstStyle>
          <a:p>
            <a:r>
              <a:rPr lang="en-US" dirty="0"/>
              <a:t>Slide Title Here</a:t>
            </a:r>
          </a:p>
        </p:txBody>
      </p:sp>
      <p:sp>
        <p:nvSpPr>
          <p:cNvPr id="4"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13536459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141739327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Header Only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277326495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4321742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5"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63471010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74330929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72695387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Tree>
    <p:extLst>
      <p:ext uri="{BB962C8B-B14F-4D97-AF65-F5344CB8AC3E}">
        <p14:creationId xmlns:p14="http://schemas.microsoft.com/office/powerpoint/2010/main" val="222701978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1671509830"/>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085109743"/>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Rectangle 12"/>
          <p:cNvSpPr/>
          <p:nvPr userDrawn="1"/>
        </p:nvSpPr>
        <p:spPr bwMode="auto">
          <a:xfrm>
            <a:off x="496956" y="3"/>
            <a:ext cx="1073426" cy="1577005"/>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extLst>
      <p:ext uri="{BB962C8B-B14F-4D97-AF65-F5344CB8AC3E}">
        <p14:creationId xmlns:p14="http://schemas.microsoft.com/office/powerpoint/2010/main" val="1190466413"/>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extLst>
      <p:ext uri="{BB962C8B-B14F-4D97-AF65-F5344CB8AC3E}">
        <p14:creationId xmlns:p14="http://schemas.microsoft.com/office/powerpoint/2010/main" val="2796215807"/>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3"/>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dirty="0"/>
              <a:t>Position Title</a:t>
            </a:r>
          </a:p>
        </p:txBody>
      </p:sp>
    </p:spTree>
    <p:extLst>
      <p:ext uri="{BB962C8B-B14F-4D97-AF65-F5344CB8AC3E}">
        <p14:creationId xmlns:p14="http://schemas.microsoft.com/office/powerpoint/2010/main" val="3583047314"/>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4" name="Rectangle 13"/>
          <p:cNvSpPr/>
          <p:nvPr userDrawn="1"/>
        </p:nvSpPr>
        <p:spPr bwMode="auto">
          <a:xfrm>
            <a:off x="3" y="2363626"/>
            <a:ext cx="7051729" cy="188180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15"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3275691737"/>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8"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250286682"/>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3"/>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7"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2124610683"/>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4" y="2906722"/>
            <a:ext cx="1571041" cy="10257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957969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er Only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00" y="2514849"/>
            <a:ext cx="1828800" cy="1828302"/>
          </a:xfrm>
          <a:prstGeom prst="rect">
            <a:avLst/>
          </a:prstGeom>
        </p:spPr>
      </p:pic>
    </p:spTree>
    <p:extLst>
      <p:ext uri="{BB962C8B-B14F-4D97-AF65-F5344CB8AC3E}">
        <p14:creationId xmlns:p14="http://schemas.microsoft.com/office/powerpoint/2010/main" val="58431711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64304" y="2415131"/>
            <a:ext cx="1615440" cy="1615440"/>
          </a:xfrm>
          <a:prstGeom prst="rect">
            <a:avLst/>
          </a:prstGeom>
        </p:spPr>
      </p:pic>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555208" y="-437"/>
            <a:ext cx="3588792" cy="2415568"/>
          </a:xfrm>
          <a:prstGeom prst="rect">
            <a:avLst/>
          </a:prstGeom>
        </p:spPr>
      </p:pic>
      <p:pic>
        <p:nvPicPr>
          <p:cNvPr id="7" name="Picture 6"/>
          <p:cNvPicPr>
            <a:picLocks noChangeAspect="1"/>
          </p:cNvPicPr>
          <p:nvPr userDrawn="1"/>
        </p:nvPicPr>
        <p:blipFill rotWithShape="1">
          <a:blip r:embed="rId4" cstate="screen">
            <a:extLst>
              <a:ext uri="{28A0092B-C50C-407E-A947-70E740481C1C}">
                <a14:useLocalDpi xmlns:a14="http://schemas.microsoft.com/office/drawing/2010/main"/>
              </a:ext>
            </a:extLst>
          </a:blip>
          <a:srcRect l="8419"/>
          <a:stretch/>
        </p:blipFill>
        <p:spPr>
          <a:xfrm>
            <a:off x="0" y="2415131"/>
            <a:ext cx="6664304" cy="4442869"/>
          </a:xfrm>
          <a:prstGeom prst="rect">
            <a:avLst/>
          </a:prstGeom>
        </p:spPr>
      </p:pic>
    </p:spTree>
    <p:extLst>
      <p:ext uri="{BB962C8B-B14F-4D97-AF65-F5344CB8AC3E}">
        <p14:creationId xmlns:p14="http://schemas.microsoft.com/office/powerpoint/2010/main" val="398229425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5" name="Picture 4"/>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3101828" cy="2267794"/>
          </a:xfrm>
          <a:prstGeom prst="rect">
            <a:avLst/>
          </a:prstGeom>
        </p:spPr>
      </p:pic>
      <p:pic>
        <p:nvPicPr>
          <p:cNvPr id="6" name="Picture 5"/>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343707511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7" name="Picture 6"/>
          <p:cNvPicPr>
            <a:picLocks noChangeAspect="1"/>
          </p:cNvPicPr>
          <p:nvPr userDrawn="1"/>
        </p:nvPicPr>
        <p:blipFill rotWithShape="1">
          <a:blip r:embed="rId3" cstate="screen">
            <a:extLst>
              <a:ext uri="{28A0092B-C50C-407E-A947-70E740481C1C}">
                <a14:useLocalDpi xmlns:a14="http://schemas.microsoft.com/office/drawing/2010/main"/>
              </a:ext>
            </a:extLst>
          </a:blip>
          <a:srcRect b="-1"/>
          <a:stretch/>
        </p:blipFill>
        <p:spPr>
          <a:xfrm>
            <a:off x="0" y="0"/>
            <a:ext cx="3106167" cy="2267794"/>
          </a:xfrm>
          <a:prstGeom prst="rect">
            <a:avLst/>
          </a:prstGeom>
        </p:spPr>
      </p:pic>
      <p:pic>
        <p:nvPicPr>
          <p:cNvPr id="8" name="Picture 7"/>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246956984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1"/>
            <a:ext cx="7772400" cy="1362075"/>
          </a:xfrm>
        </p:spPr>
        <p:txBody>
          <a:bodyPr anchor="t"/>
          <a:lstStyle>
            <a:lvl1pPr algn="l">
              <a:defRPr sz="3556"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1778"/>
            </a:lvl1pPr>
            <a:lvl2pPr marL="406405" indent="0">
              <a:buNone/>
              <a:defRPr sz="1600"/>
            </a:lvl2pPr>
            <a:lvl3pPr marL="812810" indent="0">
              <a:buNone/>
              <a:defRPr sz="1422"/>
            </a:lvl3pPr>
            <a:lvl4pPr marL="1219215" indent="0">
              <a:buNone/>
              <a:defRPr sz="1244"/>
            </a:lvl4pPr>
            <a:lvl5pPr marL="1625620" indent="0">
              <a:buNone/>
              <a:defRPr sz="1244"/>
            </a:lvl5pPr>
            <a:lvl6pPr marL="2032025" indent="0">
              <a:buNone/>
              <a:defRPr sz="1244"/>
            </a:lvl6pPr>
            <a:lvl7pPr marL="2438430" indent="0">
              <a:buNone/>
              <a:defRPr sz="1244"/>
            </a:lvl7pPr>
            <a:lvl8pPr marL="2844836" indent="0">
              <a:buNone/>
              <a:defRPr sz="1244"/>
            </a:lvl8pPr>
            <a:lvl9pPr marL="3251241" indent="0">
              <a:buNone/>
              <a:defRPr sz="1244"/>
            </a:lvl9pPr>
          </a:lstStyle>
          <a:p>
            <a:pPr lvl="0"/>
            <a:r>
              <a:rPr lang="en-US"/>
              <a:t>Click to edit Master text styles</a:t>
            </a:r>
          </a:p>
        </p:txBody>
      </p:sp>
    </p:spTree>
    <p:extLst>
      <p:ext uri="{BB962C8B-B14F-4D97-AF65-F5344CB8AC3E}">
        <p14:creationId xmlns:p14="http://schemas.microsoft.com/office/powerpoint/2010/main" val="425655603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
          <p:cNvSpPr>
            <a:spLocks noGrp="1" noChangeArrowheads="1"/>
          </p:cNvSpPr>
          <p:nvPr>
            <p:ph type="sldNum" sz="quarter" idx="10"/>
          </p:nvPr>
        </p:nvSpPr>
        <p:spPr>
          <a:xfrm>
            <a:off x="369888" y="6353175"/>
            <a:ext cx="504825" cy="304800"/>
          </a:xfrm>
        </p:spPr>
        <p:txBody>
          <a:bodyPr/>
          <a:lstStyle>
            <a:lvl1pPr>
              <a:defRPr>
                <a:solidFill>
                  <a:schemeClr val="tx2"/>
                </a:solidFill>
              </a:defRPr>
            </a:lvl1pPr>
          </a:lstStyle>
          <a:p>
            <a:pPr>
              <a:defRPr/>
            </a:pPr>
            <a:fld id="{FAA74B69-70FD-A649-B131-F3438782CAA4}" type="slidenum">
              <a:rPr lang="en-US" altLang="en-US"/>
              <a:pPr>
                <a:defRPr/>
              </a:pPr>
              <a:t>‹#›</a:t>
            </a:fld>
            <a:endParaRPr lang="en-US" altLang="en-US"/>
          </a:p>
        </p:txBody>
      </p:sp>
    </p:spTree>
    <p:extLst>
      <p:ext uri="{BB962C8B-B14F-4D97-AF65-F5344CB8AC3E}">
        <p14:creationId xmlns:p14="http://schemas.microsoft.com/office/powerpoint/2010/main" val="415745154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cSld name="Head and Content w/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3733" y="438914"/>
            <a:ext cx="8089901" cy="467820"/>
          </a:xfrm>
        </p:spPr>
        <p:txBody>
          <a:bodyPr vert="horz" wrap="square" lIns="91440" tIns="45720" rIns="91440" bIns="45720" rtlCol="0" anchor="t" anchorCtr="0">
            <a:spAutoFit/>
          </a:bodyPr>
          <a:lstStyle>
            <a:lvl1pPr>
              <a:defRPr lang="en-US" dirty="0"/>
            </a:lvl1pPr>
          </a:lstStyle>
          <a:p>
            <a:pPr lvl="0"/>
            <a:r>
              <a:rPr lang="en-US" dirty="0"/>
              <a:t>Slide Title Here</a:t>
            </a:r>
          </a:p>
        </p:txBody>
      </p:sp>
      <p:sp>
        <p:nvSpPr>
          <p:cNvPr id="3" name="Content Placeholder 2"/>
          <p:cNvSpPr>
            <a:spLocks noGrp="1"/>
          </p:cNvSpPr>
          <p:nvPr>
            <p:ph idx="1" hasCustomPrompt="1"/>
          </p:nvPr>
        </p:nvSpPr>
        <p:spPr>
          <a:xfrm>
            <a:off x="661375" y="2021792"/>
            <a:ext cx="8325548" cy="401150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idx="10" hasCustomPrompt="1"/>
          </p:nvPr>
        </p:nvSpPr>
        <p:spPr>
          <a:xfrm>
            <a:off x="638227" y="1563684"/>
            <a:ext cx="8087171" cy="313932"/>
          </a:xfrm>
        </p:spPr>
        <p:txBody>
          <a:bodyPr anchor="t"/>
          <a:lstStyle>
            <a:lvl1pPr marL="0" indent="0">
              <a:buNone/>
              <a:defRPr sz="1575" b="0">
                <a:solidFill>
                  <a:schemeClr val="tx1"/>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Subhead</a:t>
            </a:r>
          </a:p>
        </p:txBody>
      </p:sp>
      <p:sp>
        <p:nvSpPr>
          <p:cNvPr id="8" name="Date Placeholder 4"/>
          <p:cNvSpPr>
            <a:spLocks noGrp="1"/>
          </p:cNvSpPr>
          <p:nvPr>
            <p:ph type="dt" sz="half" idx="2"/>
          </p:nvPr>
        </p:nvSpPr>
        <p:spPr>
          <a:xfrm>
            <a:off x="6334638" y="6452362"/>
            <a:ext cx="927193" cy="155235"/>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fld id="{AE8EEDDD-082B-5546-B825-69448448F6D4}" type="datetime1">
              <a:rPr lang="en-US" smtClean="0">
                <a:solidFill>
                  <a:srgbClr val="052049"/>
                </a:solidFill>
              </a:rPr>
              <a:t>3/10/22</a:t>
            </a:fld>
            <a:endParaRPr lang="en-US" dirty="0">
              <a:solidFill>
                <a:srgbClr val="052049"/>
              </a:solidFill>
            </a:endParaRPr>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endParaRPr lang="en-US" dirty="0">
              <a:solidFill>
                <a:srgbClr val="052049"/>
              </a:solidFill>
            </a:endParaRPr>
          </a:p>
        </p:txBody>
      </p:sp>
      <p:sp>
        <p:nvSpPr>
          <p:cNvPr id="10" name="Slide Number Placeholder 6"/>
          <p:cNvSpPr>
            <a:spLocks noGrp="1"/>
          </p:cNvSpPr>
          <p:nvPr>
            <p:ph type="sldNum" sz="quarter" idx="4"/>
          </p:nvPr>
        </p:nvSpPr>
        <p:spPr>
          <a:xfrm>
            <a:off x="358010" y="6453505"/>
            <a:ext cx="246061" cy="155233"/>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fld id="{7BCC8D0D-EAEC-449D-9161-023DFF90F2E2}" type="slidenum">
              <a:rPr lang="en-US" smtClean="0">
                <a:solidFill>
                  <a:srgbClr val="052049"/>
                </a:solidFill>
              </a:rPr>
              <a:pPr/>
              <a:t>‹#›</a:t>
            </a:fld>
            <a:endParaRPr lang="en-US" dirty="0">
              <a:solidFill>
                <a:srgbClr val="052049"/>
              </a:solidFill>
            </a:endParaRPr>
          </a:p>
        </p:txBody>
      </p:sp>
    </p:spTree>
    <p:extLst>
      <p:ext uri="{BB962C8B-B14F-4D97-AF65-F5344CB8AC3E}">
        <p14:creationId xmlns:p14="http://schemas.microsoft.com/office/powerpoint/2010/main" val="3447885366"/>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E673D9B-2595-4567-8CD0-1747E19FD9D6}" type="slidenum">
              <a:rPr lang="en-US"/>
              <a:pPr>
                <a:defRPr/>
              </a:pPr>
              <a:t>‹#›</a:t>
            </a:fld>
            <a:endParaRPr lang="en-US"/>
          </a:p>
        </p:txBody>
      </p:sp>
    </p:spTree>
    <p:extLst>
      <p:ext uri="{BB962C8B-B14F-4D97-AF65-F5344CB8AC3E}">
        <p14:creationId xmlns:p14="http://schemas.microsoft.com/office/powerpoint/2010/main" val="10800696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3" cy="656093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
        <p:nvSpPr>
          <p:cNvPr id="10"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12"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134965205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2" cy="6560932"/>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4"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5"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375208982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315937" y="282638"/>
            <a:ext cx="8834029" cy="657536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10"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379560113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3" y="297068"/>
            <a:ext cx="8828067" cy="6560934"/>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6"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7"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166544492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chemeClr val="bg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4"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pPr defTabSz="914400"/>
            <a:endParaRPr lang="en-US" dirty="0">
              <a:solidFill>
                <a:srgbClr val="FFFFFF"/>
              </a:solidFill>
            </a:endParaRPr>
          </a:p>
        </p:txBody>
      </p:sp>
      <p:sp>
        <p:nvSpPr>
          <p:cNvPr id="17"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0" y="477076"/>
            <a:ext cx="1297452" cy="843635"/>
          </a:xfrm>
          <a:prstGeom prst="rect">
            <a:avLst/>
          </a:prstGeom>
        </p:spPr>
      </p:pic>
    </p:spTree>
    <p:extLst>
      <p:ext uri="{BB962C8B-B14F-4D97-AF65-F5344CB8AC3E}">
        <p14:creationId xmlns:p14="http://schemas.microsoft.com/office/powerpoint/2010/main" val="344687188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6" name="Title 15"/>
          <p:cNvSpPr>
            <a:spLocks noGrp="1"/>
          </p:cNvSpPr>
          <p:nvPr>
            <p:ph type="title" hasCustomPrompt="1"/>
          </p:nvPr>
        </p:nvSpPr>
        <p:spPr/>
        <p:txBody>
          <a:bodyPr anchor="b">
            <a:noAutofit/>
          </a:bodyPr>
          <a:lstStyle>
            <a:lvl1pPr>
              <a:defRPr sz="3600">
                <a:latin typeface="+mj-lt"/>
              </a:defRPr>
            </a:lvl1pPr>
          </a:lstStyle>
          <a:p>
            <a:r>
              <a:rPr lang="en-US" dirty="0"/>
              <a:t>Slide Title Here</a:t>
            </a:r>
          </a:p>
        </p:txBody>
      </p:sp>
      <p:sp>
        <p:nvSpPr>
          <p:cNvPr id="4"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85385756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onten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409201769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Header Only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375420056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407436016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5"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267510305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51898694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635354057"/>
      </p:ext>
    </p:extLst>
  </p:cSld>
  <p:clrMapOvr>
    <a:overrideClrMapping bg1="lt1" tx1="dk1" bg2="lt2" tx2="dk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slideLayout" Target="../slideLayouts/slideLayout56.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31" Type="http://schemas.openxmlformats.org/officeDocument/2006/relationships/theme" Target="../theme/theme2.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slideLayout" Target="../slideLayouts/slideLayout5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26" Type="http://schemas.openxmlformats.org/officeDocument/2006/relationships/slideLayout" Target="../slideLayouts/slideLayout83.xml"/><Relationship Id="rId3" Type="http://schemas.openxmlformats.org/officeDocument/2006/relationships/slideLayout" Target="../slideLayouts/slideLayout60.xml"/><Relationship Id="rId21" Type="http://schemas.openxmlformats.org/officeDocument/2006/relationships/slideLayout" Target="../slideLayouts/slideLayout78.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5" Type="http://schemas.openxmlformats.org/officeDocument/2006/relationships/slideLayout" Target="../slideLayouts/slideLayout82.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29" Type="http://schemas.openxmlformats.org/officeDocument/2006/relationships/slideLayout" Target="../slideLayouts/slideLayout86.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24" Type="http://schemas.openxmlformats.org/officeDocument/2006/relationships/slideLayout" Target="../slideLayouts/slideLayout81.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23" Type="http://schemas.openxmlformats.org/officeDocument/2006/relationships/slideLayout" Target="../slideLayouts/slideLayout80.xml"/><Relationship Id="rId28" Type="http://schemas.openxmlformats.org/officeDocument/2006/relationships/slideLayout" Target="../slideLayouts/slideLayout85.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31" Type="http://schemas.openxmlformats.org/officeDocument/2006/relationships/theme" Target="../theme/theme3.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slideLayout" Target="../slideLayouts/slideLayout79.xml"/><Relationship Id="rId27" Type="http://schemas.openxmlformats.org/officeDocument/2006/relationships/slideLayout" Target="../slideLayouts/slideLayout84.xml"/><Relationship Id="rId30" Type="http://schemas.openxmlformats.org/officeDocument/2006/relationships/slideLayout" Target="../slideLayouts/slideLayout8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26" Type="http://schemas.openxmlformats.org/officeDocument/2006/relationships/slideLayout" Target="../slideLayouts/slideLayout113.xml"/><Relationship Id="rId3" Type="http://schemas.openxmlformats.org/officeDocument/2006/relationships/slideLayout" Target="../slideLayouts/slideLayout90.xml"/><Relationship Id="rId21" Type="http://schemas.openxmlformats.org/officeDocument/2006/relationships/slideLayout" Target="../slideLayouts/slideLayout108.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5" Type="http://schemas.openxmlformats.org/officeDocument/2006/relationships/slideLayout" Target="../slideLayouts/slideLayout112.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slideLayout" Target="../slideLayouts/slideLayout107.xml"/><Relationship Id="rId29" Type="http://schemas.openxmlformats.org/officeDocument/2006/relationships/slideLayout" Target="../slideLayouts/slideLayout116.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24" Type="http://schemas.openxmlformats.org/officeDocument/2006/relationships/slideLayout" Target="../slideLayouts/slideLayout111.xml"/><Relationship Id="rId32" Type="http://schemas.openxmlformats.org/officeDocument/2006/relationships/theme" Target="../theme/theme4.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23" Type="http://schemas.openxmlformats.org/officeDocument/2006/relationships/slideLayout" Target="../slideLayouts/slideLayout110.xml"/><Relationship Id="rId28" Type="http://schemas.openxmlformats.org/officeDocument/2006/relationships/slideLayout" Target="../slideLayouts/slideLayout115.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31" Type="http://schemas.openxmlformats.org/officeDocument/2006/relationships/slideLayout" Target="../slideLayouts/slideLayout118.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 Id="rId22" Type="http://schemas.openxmlformats.org/officeDocument/2006/relationships/slideLayout" Target="../slideLayouts/slideLayout109.xml"/><Relationship Id="rId27" Type="http://schemas.openxmlformats.org/officeDocument/2006/relationships/slideLayout" Target="../slideLayouts/slideLayout114.xml"/><Relationship Id="rId30" Type="http://schemas.openxmlformats.org/officeDocument/2006/relationships/slideLayout" Target="../slideLayouts/slideLayout1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425002"/>
            <a:ext cx="8173580" cy="611449"/>
          </a:xfrm>
          <a:prstGeom prst="rect">
            <a:avLst/>
          </a:prstGeom>
        </p:spPr>
        <p:txBody>
          <a:bodyPr vert="horz" wrap="square" lIns="91440" tIns="45720" rIns="91440" bIns="45720" rtlCol="0" anchor="b" anchorCtr="0">
            <a:normAutofit/>
          </a:bodyPr>
          <a:lstStyle/>
          <a:p>
            <a:r>
              <a:rPr lang="en-US" dirty="0"/>
              <a:t>Slide Title Here</a:t>
            </a:r>
          </a:p>
        </p:txBody>
      </p:sp>
      <p:sp>
        <p:nvSpPr>
          <p:cNvPr id="11" name="Footer Placeholder 5"/>
          <p:cNvSpPr>
            <a:spLocks noGrp="1"/>
          </p:cNvSpPr>
          <p:nvPr>
            <p:ph type="ftr" sz="quarter" idx="3"/>
          </p:nvPr>
        </p:nvSpPr>
        <p:spPr>
          <a:xfrm>
            <a:off x="548153" y="6470130"/>
            <a:ext cx="4310907" cy="137980"/>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eaLnBrk="1" fontAlgn="auto" hangingPunct="1">
              <a:spcBef>
                <a:spcPts val="0"/>
              </a:spcBef>
              <a:spcAft>
                <a:spcPts val="0"/>
              </a:spcAft>
            </a:pPr>
            <a:r>
              <a:rPr lang="en-US">
                <a:solidFill>
                  <a:srgbClr val="052049"/>
                </a:solidFill>
              </a:rPr>
              <a:t>UCSF | Health</a:t>
            </a:r>
            <a:endParaRPr lang="en-US" dirty="0">
              <a:solidFill>
                <a:srgbClr val="052049"/>
              </a:solidFill>
            </a:endParaRPr>
          </a:p>
        </p:txBody>
      </p:sp>
      <p:sp>
        <p:nvSpPr>
          <p:cNvPr id="12" name="Slide Number Placeholder 6"/>
          <p:cNvSpPr>
            <a:spLocks noGrp="1"/>
          </p:cNvSpPr>
          <p:nvPr>
            <p:ph type="sldNum" sz="quarter" idx="4"/>
          </p:nvPr>
        </p:nvSpPr>
        <p:spPr>
          <a:xfrm>
            <a:off x="272108" y="6453506"/>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eaLnBrk="1" fontAlgn="auto" hangingPunct="1">
              <a:spcBef>
                <a:spcPts val="0"/>
              </a:spcBef>
              <a:spcAft>
                <a:spcPts val="0"/>
              </a:spcAft>
            </a:pPr>
            <a:fld id="{7BCC8D0D-EAEC-449D-9161-023DFF90F2E2}" type="slidenum">
              <a:rPr lang="en-US" smtClean="0">
                <a:solidFill>
                  <a:srgbClr val="052049"/>
                </a:solidFill>
              </a:rPr>
              <a:pPr eaLnBrk="1" fontAlgn="auto" hangingPunct="1">
                <a:spcBef>
                  <a:spcPts val="0"/>
                </a:spcBef>
                <a:spcAft>
                  <a:spcPts val="0"/>
                </a:spcAft>
              </a:pPr>
              <a:t>‹#›</a:t>
            </a:fld>
            <a:endParaRPr lang="en-US" dirty="0">
              <a:solidFill>
                <a:srgbClr val="052049"/>
              </a:solidFill>
            </a:endParaRPr>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277813" y="6250080"/>
            <a:ext cx="859536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8" name="Text Placeholder 3"/>
          <p:cNvSpPr>
            <a:spLocks noGrp="1"/>
          </p:cNvSpPr>
          <p:nvPr>
            <p:ph type="body"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reeform 77"/>
          <p:cNvSpPr>
            <a:spLocks/>
          </p:cNvSpPr>
          <p:nvPr userDrawn="1"/>
        </p:nvSpPr>
        <p:spPr bwMode="auto">
          <a:xfrm>
            <a:off x="8379861" y="6443869"/>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a:solidFill>
                <a:srgbClr val="052049"/>
              </a:solidFill>
              <a:latin typeface="Arial"/>
            </a:endParaRPr>
          </a:p>
        </p:txBody>
      </p:sp>
    </p:spTree>
    <p:extLst>
      <p:ext uri="{BB962C8B-B14F-4D97-AF65-F5344CB8AC3E}">
        <p14:creationId xmlns:p14="http://schemas.microsoft.com/office/powerpoint/2010/main" val="1339247191"/>
      </p:ext>
    </p:extLst>
  </p:cSld>
  <p:clrMap bg1="lt1" tx1="dk1" bg2="lt2" tx2="dk2" accent1="accent1" accent2="accent2" accent3="accent3" accent4="accent4" accent5="accent5" accent6="accent6" hlink="hlink" folHlink="folHlink"/>
  <p:sldLayoutIdLst>
    <p:sldLayoutId id="2147484248" r:id="rId1"/>
    <p:sldLayoutId id="2147484249" r:id="rId2"/>
    <p:sldLayoutId id="2147484250" r:id="rId3"/>
    <p:sldLayoutId id="2147484251" r:id="rId4"/>
    <p:sldLayoutId id="2147484252" r:id="rId5"/>
    <p:sldLayoutId id="2147484253" r:id="rId6"/>
    <p:sldLayoutId id="2147484254" r:id="rId7"/>
    <p:sldLayoutId id="2147484255" r:id="rId8"/>
    <p:sldLayoutId id="2147484256" r:id="rId9"/>
    <p:sldLayoutId id="2147484257" r:id="rId10"/>
    <p:sldLayoutId id="2147484258" r:id="rId11"/>
    <p:sldLayoutId id="2147484259" r:id="rId12"/>
    <p:sldLayoutId id="2147484260" r:id="rId13"/>
    <p:sldLayoutId id="2147484261" r:id="rId14"/>
    <p:sldLayoutId id="2147484262" r:id="rId15"/>
    <p:sldLayoutId id="2147484263" r:id="rId16"/>
    <p:sldLayoutId id="2147484264" r:id="rId17"/>
    <p:sldLayoutId id="2147484265" r:id="rId18"/>
    <p:sldLayoutId id="2147484266" r:id="rId19"/>
    <p:sldLayoutId id="2147484267" r:id="rId20"/>
    <p:sldLayoutId id="2147484268" r:id="rId21"/>
    <p:sldLayoutId id="2147484269" r:id="rId22"/>
    <p:sldLayoutId id="2147484270" r:id="rId23"/>
    <p:sldLayoutId id="2147484271" r:id="rId24"/>
    <p:sldLayoutId id="2147484272" r:id="rId25"/>
    <p:sldLayoutId id="2147484273" r:id="rId26"/>
    <p:sldLayoutId id="2147484315" r:id="rId27"/>
  </p:sldLayoutIdLst>
  <p:transition>
    <p:fade/>
  </p:transition>
  <p:hf hdr="0"/>
  <p:txStyles>
    <p:title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425002"/>
            <a:ext cx="8173580" cy="611449"/>
          </a:xfrm>
          <a:prstGeom prst="rect">
            <a:avLst/>
          </a:prstGeom>
        </p:spPr>
        <p:txBody>
          <a:bodyPr vert="horz" wrap="square" lIns="91440" tIns="45720" rIns="91440" bIns="45720" rtlCol="0" anchor="b" anchorCtr="0">
            <a:normAutofit/>
          </a:bodyPr>
          <a:lstStyle/>
          <a:p>
            <a:r>
              <a:rPr lang="en-US" dirty="0"/>
              <a:t>Slide Title Here</a:t>
            </a:r>
          </a:p>
        </p:txBody>
      </p:sp>
      <p:sp>
        <p:nvSpPr>
          <p:cNvPr id="11" name="Footer Placeholder 5"/>
          <p:cNvSpPr>
            <a:spLocks noGrp="1"/>
          </p:cNvSpPr>
          <p:nvPr>
            <p:ph type="ftr" sz="quarter" idx="3"/>
          </p:nvPr>
        </p:nvSpPr>
        <p:spPr>
          <a:xfrm>
            <a:off x="548153" y="6470130"/>
            <a:ext cx="4310907" cy="137980"/>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eaLnBrk="1" fontAlgn="auto" hangingPunct="1">
              <a:spcBef>
                <a:spcPts val="0"/>
              </a:spcBef>
              <a:spcAft>
                <a:spcPts val="0"/>
              </a:spcAft>
            </a:pPr>
            <a:r>
              <a:rPr lang="en-US">
                <a:solidFill>
                  <a:srgbClr val="052049"/>
                </a:solidFill>
              </a:rPr>
              <a:t>UCSF | Health</a:t>
            </a:r>
            <a:endParaRPr lang="en-US" dirty="0">
              <a:solidFill>
                <a:srgbClr val="052049"/>
              </a:solidFill>
            </a:endParaRPr>
          </a:p>
        </p:txBody>
      </p:sp>
      <p:sp>
        <p:nvSpPr>
          <p:cNvPr id="12" name="Slide Number Placeholder 6"/>
          <p:cNvSpPr>
            <a:spLocks noGrp="1"/>
          </p:cNvSpPr>
          <p:nvPr>
            <p:ph type="sldNum" sz="quarter" idx="4"/>
          </p:nvPr>
        </p:nvSpPr>
        <p:spPr>
          <a:xfrm>
            <a:off x="272108" y="6453506"/>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eaLnBrk="1" fontAlgn="auto" hangingPunct="1">
              <a:spcBef>
                <a:spcPts val="0"/>
              </a:spcBef>
              <a:spcAft>
                <a:spcPts val="0"/>
              </a:spcAft>
            </a:pPr>
            <a:fld id="{7BCC8D0D-EAEC-449D-9161-023DFF90F2E2}" type="slidenum">
              <a:rPr lang="en-US" smtClean="0">
                <a:solidFill>
                  <a:srgbClr val="052049"/>
                </a:solidFill>
              </a:rPr>
              <a:pPr eaLnBrk="1" fontAlgn="auto" hangingPunct="1">
                <a:spcBef>
                  <a:spcPts val="0"/>
                </a:spcBef>
                <a:spcAft>
                  <a:spcPts val="0"/>
                </a:spcAft>
              </a:pPr>
              <a:t>‹#›</a:t>
            </a:fld>
            <a:endParaRPr lang="en-US" dirty="0">
              <a:solidFill>
                <a:srgbClr val="052049"/>
              </a:solidFill>
            </a:endParaRPr>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277813" y="6250080"/>
            <a:ext cx="859536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8" name="Text Placeholder 3"/>
          <p:cNvSpPr>
            <a:spLocks noGrp="1"/>
          </p:cNvSpPr>
          <p:nvPr>
            <p:ph type="body"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reeform 77"/>
          <p:cNvSpPr>
            <a:spLocks/>
          </p:cNvSpPr>
          <p:nvPr userDrawn="1"/>
        </p:nvSpPr>
        <p:spPr bwMode="auto">
          <a:xfrm>
            <a:off x="8379861" y="6443869"/>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a:solidFill>
                <a:srgbClr val="052049"/>
              </a:solidFill>
              <a:latin typeface="Arial"/>
            </a:endParaRPr>
          </a:p>
        </p:txBody>
      </p:sp>
    </p:spTree>
    <p:extLst>
      <p:ext uri="{BB962C8B-B14F-4D97-AF65-F5344CB8AC3E}">
        <p14:creationId xmlns:p14="http://schemas.microsoft.com/office/powerpoint/2010/main" val="1663837485"/>
      </p:ext>
    </p:extLst>
  </p:cSld>
  <p:clrMap bg1="lt1" tx1="dk1" bg2="lt2" tx2="dk2" accent1="accent1" accent2="accent2" accent3="accent3" accent4="accent4" accent5="accent5" accent6="accent6" hlink="hlink" folHlink="folHlink"/>
  <p:sldLayoutIdLst>
    <p:sldLayoutId id="2147484284" r:id="rId1"/>
    <p:sldLayoutId id="2147484285" r:id="rId2"/>
    <p:sldLayoutId id="2147484286" r:id="rId3"/>
    <p:sldLayoutId id="2147484287" r:id="rId4"/>
    <p:sldLayoutId id="2147484288" r:id="rId5"/>
    <p:sldLayoutId id="2147484289" r:id="rId6"/>
    <p:sldLayoutId id="2147484290" r:id="rId7"/>
    <p:sldLayoutId id="2147484291" r:id="rId8"/>
    <p:sldLayoutId id="2147484292" r:id="rId9"/>
    <p:sldLayoutId id="2147484293" r:id="rId10"/>
    <p:sldLayoutId id="2147484294" r:id="rId11"/>
    <p:sldLayoutId id="2147484295" r:id="rId12"/>
    <p:sldLayoutId id="2147484296" r:id="rId13"/>
    <p:sldLayoutId id="2147484297" r:id="rId14"/>
    <p:sldLayoutId id="2147484298" r:id="rId15"/>
    <p:sldLayoutId id="2147484299" r:id="rId16"/>
    <p:sldLayoutId id="2147484300" r:id="rId17"/>
    <p:sldLayoutId id="2147484301" r:id="rId18"/>
    <p:sldLayoutId id="2147484302" r:id="rId19"/>
    <p:sldLayoutId id="2147484303" r:id="rId20"/>
    <p:sldLayoutId id="2147484304" r:id="rId21"/>
    <p:sldLayoutId id="2147484305" r:id="rId22"/>
    <p:sldLayoutId id="2147484306" r:id="rId23"/>
    <p:sldLayoutId id="2147484307" r:id="rId24"/>
    <p:sldLayoutId id="2147484308" r:id="rId25"/>
    <p:sldLayoutId id="2147484309" r:id="rId26"/>
    <p:sldLayoutId id="2147484311" r:id="rId27"/>
    <p:sldLayoutId id="2147484318" r:id="rId28"/>
    <p:sldLayoutId id="2147484350" r:id="rId29"/>
    <p:sldLayoutId id="2147484354" r:id="rId30"/>
  </p:sldLayoutIdLst>
  <p:transition>
    <p:fade/>
  </p:transition>
  <p:hf hdr="0"/>
  <p:txStyles>
    <p:title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425002"/>
            <a:ext cx="8173580" cy="611449"/>
          </a:xfrm>
          <a:prstGeom prst="rect">
            <a:avLst/>
          </a:prstGeom>
        </p:spPr>
        <p:txBody>
          <a:bodyPr vert="horz" wrap="square" lIns="91440" tIns="45720" rIns="91440" bIns="45720" rtlCol="0" anchor="b" anchorCtr="0">
            <a:normAutofit/>
          </a:bodyPr>
          <a:lstStyle/>
          <a:p>
            <a:r>
              <a:rPr lang="en-US" dirty="0"/>
              <a:t>Slide Title Here</a:t>
            </a:r>
          </a:p>
        </p:txBody>
      </p:sp>
      <p:sp>
        <p:nvSpPr>
          <p:cNvPr id="12" name="Slide Number Placeholder 6"/>
          <p:cNvSpPr>
            <a:spLocks noGrp="1"/>
          </p:cNvSpPr>
          <p:nvPr>
            <p:ph type="sldNum" sz="quarter" idx="4"/>
          </p:nvPr>
        </p:nvSpPr>
        <p:spPr>
          <a:xfrm>
            <a:off x="272108" y="6453506"/>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eaLnBrk="1" fontAlgn="auto" hangingPunct="1">
              <a:spcBef>
                <a:spcPts val="0"/>
              </a:spcBef>
              <a:spcAft>
                <a:spcPts val="0"/>
              </a:spcAft>
            </a:pPr>
            <a:fld id="{7BCC8D0D-EAEC-449D-9161-023DFF90F2E2}" type="slidenum">
              <a:rPr lang="en-US" smtClean="0">
                <a:solidFill>
                  <a:srgbClr val="052049"/>
                </a:solidFill>
              </a:rPr>
              <a:pPr eaLnBrk="1" fontAlgn="auto" hangingPunct="1">
                <a:spcBef>
                  <a:spcPts val="0"/>
                </a:spcBef>
                <a:spcAft>
                  <a:spcPts val="0"/>
                </a:spcAft>
              </a:pPr>
              <a:t>‹#›</a:t>
            </a:fld>
            <a:endParaRPr lang="en-US" dirty="0">
              <a:solidFill>
                <a:srgbClr val="052049"/>
              </a:solidFill>
            </a:endParaRPr>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277813" y="6250080"/>
            <a:ext cx="859536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8" name="Text Placeholder 3"/>
          <p:cNvSpPr>
            <a:spLocks noGrp="1"/>
          </p:cNvSpPr>
          <p:nvPr>
            <p:ph type="body"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reeform 77"/>
          <p:cNvSpPr>
            <a:spLocks/>
          </p:cNvSpPr>
          <p:nvPr userDrawn="1"/>
        </p:nvSpPr>
        <p:spPr bwMode="auto">
          <a:xfrm>
            <a:off x="8379861" y="6443869"/>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a:solidFill>
                <a:srgbClr val="052049"/>
              </a:solidFill>
              <a:latin typeface="Arial"/>
            </a:endParaRPr>
          </a:p>
        </p:txBody>
      </p:sp>
    </p:spTree>
    <p:extLst>
      <p:ext uri="{BB962C8B-B14F-4D97-AF65-F5344CB8AC3E}">
        <p14:creationId xmlns:p14="http://schemas.microsoft.com/office/powerpoint/2010/main" val="348544557"/>
      </p:ext>
    </p:extLst>
  </p:cSld>
  <p:clrMap bg1="lt1" tx1="dk1" bg2="lt2" tx2="dk2" accent1="accent1" accent2="accent2" accent3="accent3" accent4="accent4" accent5="accent5" accent6="accent6" hlink="hlink" folHlink="folHlink"/>
  <p:sldLayoutIdLst>
    <p:sldLayoutId id="2147484321" r:id="rId1"/>
    <p:sldLayoutId id="2147484322" r:id="rId2"/>
    <p:sldLayoutId id="2147484323" r:id="rId3"/>
    <p:sldLayoutId id="2147484324" r:id="rId4"/>
    <p:sldLayoutId id="2147484325" r:id="rId5"/>
    <p:sldLayoutId id="2147484326" r:id="rId6"/>
    <p:sldLayoutId id="2147484327" r:id="rId7"/>
    <p:sldLayoutId id="2147484328" r:id="rId8"/>
    <p:sldLayoutId id="2147484329" r:id="rId9"/>
    <p:sldLayoutId id="2147484330" r:id="rId10"/>
    <p:sldLayoutId id="2147484331" r:id="rId11"/>
    <p:sldLayoutId id="2147484332" r:id="rId12"/>
    <p:sldLayoutId id="2147484333" r:id="rId13"/>
    <p:sldLayoutId id="2147484334" r:id="rId14"/>
    <p:sldLayoutId id="2147484335" r:id="rId15"/>
    <p:sldLayoutId id="2147484336" r:id="rId16"/>
    <p:sldLayoutId id="2147484337" r:id="rId17"/>
    <p:sldLayoutId id="2147484338" r:id="rId18"/>
    <p:sldLayoutId id="2147484339" r:id="rId19"/>
    <p:sldLayoutId id="2147484340" r:id="rId20"/>
    <p:sldLayoutId id="2147484341" r:id="rId21"/>
    <p:sldLayoutId id="2147484342" r:id="rId22"/>
    <p:sldLayoutId id="2147484343" r:id="rId23"/>
    <p:sldLayoutId id="2147484344" r:id="rId24"/>
    <p:sldLayoutId id="2147484345" r:id="rId25"/>
    <p:sldLayoutId id="2147484346" r:id="rId26"/>
    <p:sldLayoutId id="2147484347" r:id="rId27"/>
    <p:sldLayoutId id="2147484348" r:id="rId28"/>
    <p:sldLayoutId id="2147484349" r:id="rId29"/>
    <p:sldLayoutId id="2147484353" r:id="rId30"/>
  </p:sldLayoutIdLst>
  <p:transition>
    <p:fade/>
  </p:transition>
  <p:hf hdr="0" ftr="0" dt="0"/>
  <p:txStyles>
    <p:title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425002"/>
            <a:ext cx="8173580" cy="611449"/>
          </a:xfrm>
          <a:prstGeom prst="rect">
            <a:avLst/>
          </a:prstGeom>
        </p:spPr>
        <p:txBody>
          <a:bodyPr vert="horz" wrap="square" lIns="91440" tIns="45720" rIns="91440" bIns="45720" rtlCol="0" anchor="b" anchorCtr="0">
            <a:normAutofit/>
          </a:bodyPr>
          <a:lstStyle/>
          <a:p>
            <a:r>
              <a:rPr lang="en-US" dirty="0"/>
              <a:t>Slide Title Here</a:t>
            </a:r>
          </a:p>
        </p:txBody>
      </p:sp>
      <p:sp>
        <p:nvSpPr>
          <p:cNvPr id="11" name="Footer Placeholder 5"/>
          <p:cNvSpPr>
            <a:spLocks noGrp="1"/>
          </p:cNvSpPr>
          <p:nvPr>
            <p:ph type="ftr" sz="quarter" idx="3"/>
          </p:nvPr>
        </p:nvSpPr>
        <p:spPr>
          <a:xfrm>
            <a:off x="548153" y="6470130"/>
            <a:ext cx="4310907" cy="137980"/>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defTabSz="914400"/>
            <a:endParaRPr lang="en-US" dirty="0">
              <a:solidFill>
                <a:srgbClr val="052049"/>
              </a:solidFill>
            </a:endParaRPr>
          </a:p>
        </p:txBody>
      </p:sp>
      <p:sp>
        <p:nvSpPr>
          <p:cNvPr id="12" name="Slide Number Placeholder 6"/>
          <p:cNvSpPr>
            <a:spLocks noGrp="1"/>
          </p:cNvSpPr>
          <p:nvPr>
            <p:ph type="sldNum" sz="quarter" idx="4"/>
          </p:nvPr>
        </p:nvSpPr>
        <p:spPr>
          <a:xfrm>
            <a:off x="272108" y="6453506"/>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defTabSz="914400"/>
            <a:fld id="{7BCC8D0D-EAEC-449D-9161-023DFF90F2E2}" type="slidenum">
              <a:rPr lang="en-US" smtClean="0">
                <a:solidFill>
                  <a:srgbClr val="052049"/>
                </a:solidFill>
              </a:rPr>
              <a:pPr defTabSz="914400"/>
              <a:t>‹#›</a:t>
            </a:fld>
            <a:endParaRPr lang="en-US" dirty="0">
              <a:solidFill>
                <a:srgbClr val="052049"/>
              </a:solidFill>
            </a:endParaRPr>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xmlns="">
                <a:noFill/>
              </a14:hiddenFill>
            </a:ext>
          </a:extLst>
        </p:spPr>
      </p:cxnSp>
      <p:cxnSp>
        <p:nvCxnSpPr>
          <p:cNvPr id="9" name="Straight Connector 8"/>
          <p:cNvCxnSpPr/>
          <p:nvPr userDrawn="1"/>
        </p:nvCxnSpPr>
        <p:spPr>
          <a:xfrm>
            <a:off x="277813" y="6250080"/>
            <a:ext cx="859536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xmlns="">
                <a:noFill/>
              </a14:hiddenFill>
            </a:ext>
          </a:extLst>
        </p:spPr>
      </p:cxnSp>
      <p:sp>
        <p:nvSpPr>
          <p:cNvPr id="18" name="Text Placeholder 3"/>
          <p:cNvSpPr>
            <a:spLocks noGrp="1"/>
          </p:cNvSpPr>
          <p:nvPr>
            <p:ph type="body"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reeform 77"/>
          <p:cNvSpPr>
            <a:spLocks/>
          </p:cNvSpPr>
          <p:nvPr userDrawn="1"/>
        </p:nvSpPr>
        <p:spPr bwMode="auto">
          <a:xfrm>
            <a:off x="8379861" y="6443869"/>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400"/>
            <a:endParaRPr lang="en-US">
              <a:solidFill>
                <a:srgbClr val="052049"/>
              </a:solidFill>
              <a:latin typeface="Arial"/>
            </a:endParaRPr>
          </a:p>
        </p:txBody>
      </p:sp>
    </p:spTree>
    <p:extLst>
      <p:ext uri="{BB962C8B-B14F-4D97-AF65-F5344CB8AC3E}">
        <p14:creationId xmlns:p14="http://schemas.microsoft.com/office/powerpoint/2010/main" val="361799685"/>
      </p:ext>
    </p:extLst>
  </p:cSld>
  <p:clrMap bg1="lt1" tx1="dk1" bg2="lt2" tx2="dk2" accent1="accent1" accent2="accent2" accent3="accent3" accent4="accent4" accent5="accent5" accent6="accent6" hlink="hlink" folHlink="folHlink"/>
  <p:sldLayoutIdLst>
    <p:sldLayoutId id="2147484356" r:id="rId1"/>
    <p:sldLayoutId id="2147484357" r:id="rId2"/>
    <p:sldLayoutId id="2147484358" r:id="rId3"/>
    <p:sldLayoutId id="2147484359" r:id="rId4"/>
    <p:sldLayoutId id="2147484360" r:id="rId5"/>
    <p:sldLayoutId id="2147484361" r:id="rId6"/>
    <p:sldLayoutId id="2147484362" r:id="rId7"/>
    <p:sldLayoutId id="2147484363" r:id="rId8"/>
    <p:sldLayoutId id="2147484364" r:id="rId9"/>
    <p:sldLayoutId id="2147484365" r:id="rId10"/>
    <p:sldLayoutId id="2147484366" r:id="rId11"/>
    <p:sldLayoutId id="2147484367" r:id="rId12"/>
    <p:sldLayoutId id="2147484368" r:id="rId13"/>
    <p:sldLayoutId id="2147484369" r:id="rId14"/>
    <p:sldLayoutId id="2147484370" r:id="rId15"/>
    <p:sldLayoutId id="2147484371" r:id="rId16"/>
    <p:sldLayoutId id="2147484372" r:id="rId17"/>
    <p:sldLayoutId id="2147484373" r:id="rId18"/>
    <p:sldLayoutId id="2147484374" r:id="rId19"/>
    <p:sldLayoutId id="2147484375" r:id="rId20"/>
    <p:sldLayoutId id="2147484376" r:id="rId21"/>
    <p:sldLayoutId id="2147484377" r:id="rId22"/>
    <p:sldLayoutId id="2147484378" r:id="rId23"/>
    <p:sldLayoutId id="2147484379" r:id="rId24"/>
    <p:sldLayoutId id="2147484380" r:id="rId25"/>
    <p:sldLayoutId id="2147484381" r:id="rId26"/>
    <p:sldLayoutId id="2147484382" r:id="rId27"/>
    <p:sldLayoutId id="2147484383" r:id="rId28"/>
    <p:sldLayoutId id="2147484384" r:id="rId29"/>
    <p:sldLayoutId id="2147484385" r:id="rId30"/>
    <p:sldLayoutId id="2147484386" r:id="rId31"/>
  </p:sldLayoutIdLst>
  <p:transition>
    <p:fade/>
  </p:transition>
  <p:hf hdr="0" ftr="0" dt="0"/>
  <p:txStyles>
    <p:title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31.xml"/><Relationship Id="rId6" Type="http://schemas.openxmlformats.org/officeDocument/2006/relationships/image" Target="../media/image16.png"/><Relationship Id="rId5" Type="http://schemas.openxmlformats.org/officeDocument/2006/relationships/hyperlink" Target="http://creativecommons.org/licenses/by-nc-nd/4.0/" TargetMode="External"/><Relationship Id="rId4" Type="http://schemas.openxmlformats.org/officeDocument/2006/relationships/image" Target="../media/image15.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5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9.xml"/></Relationships>
</file>

<file path=ppt/slides/_rels/slide15.xml.rels><?xml version="1.0" encoding="UTF-8" standalone="yes"?>
<Relationships xmlns="http://schemas.openxmlformats.org/package/2006/relationships"><Relationship Id="rId13" Type="http://schemas.openxmlformats.org/officeDocument/2006/relationships/image" Target="../media/image32.png"/><Relationship Id="rId18" Type="http://schemas.openxmlformats.org/officeDocument/2006/relationships/customXml" Target="../ink/ink8.xml"/><Relationship Id="rId26" Type="http://schemas.openxmlformats.org/officeDocument/2006/relationships/customXml" Target="../ink/ink12.xml"/><Relationship Id="rId39" Type="http://schemas.openxmlformats.org/officeDocument/2006/relationships/image" Target="../media/image45.png"/><Relationship Id="rId21" Type="http://schemas.openxmlformats.org/officeDocument/2006/relationships/image" Target="../media/image36.png"/><Relationship Id="rId34" Type="http://schemas.openxmlformats.org/officeDocument/2006/relationships/customXml" Target="../ink/ink16.xml"/><Relationship Id="rId42" Type="http://schemas.openxmlformats.org/officeDocument/2006/relationships/customXml" Target="../ink/ink20.xml"/><Relationship Id="rId47" Type="http://schemas.openxmlformats.org/officeDocument/2006/relationships/image" Target="../media/image49.png"/><Relationship Id="rId50" Type="http://schemas.openxmlformats.org/officeDocument/2006/relationships/customXml" Target="../ink/ink24.xml"/><Relationship Id="rId55" Type="http://schemas.openxmlformats.org/officeDocument/2006/relationships/image" Target="../media/image53.png"/><Relationship Id="rId7" Type="http://schemas.openxmlformats.org/officeDocument/2006/relationships/image" Target="../media/image29.png"/><Relationship Id="rId2" Type="http://schemas.openxmlformats.org/officeDocument/2006/relationships/notesSlide" Target="../notesSlides/notesSlide11.xml"/><Relationship Id="rId16" Type="http://schemas.openxmlformats.org/officeDocument/2006/relationships/customXml" Target="../ink/ink7.xml"/><Relationship Id="rId29" Type="http://schemas.openxmlformats.org/officeDocument/2006/relationships/image" Target="../media/image40.png"/><Relationship Id="rId11" Type="http://schemas.openxmlformats.org/officeDocument/2006/relationships/image" Target="../media/image31.png"/><Relationship Id="rId24" Type="http://schemas.openxmlformats.org/officeDocument/2006/relationships/customXml" Target="../ink/ink11.xml"/><Relationship Id="rId32" Type="http://schemas.openxmlformats.org/officeDocument/2006/relationships/customXml" Target="../ink/ink15.xml"/><Relationship Id="rId37" Type="http://schemas.openxmlformats.org/officeDocument/2006/relationships/image" Target="../media/image44.png"/><Relationship Id="rId40" Type="http://schemas.openxmlformats.org/officeDocument/2006/relationships/customXml" Target="../ink/ink19.xml"/><Relationship Id="rId45" Type="http://schemas.openxmlformats.org/officeDocument/2006/relationships/image" Target="../media/image48.png"/><Relationship Id="rId53" Type="http://schemas.openxmlformats.org/officeDocument/2006/relationships/image" Target="../media/image52.png"/><Relationship Id="rId5" Type="http://schemas.openxmlformats.org/officeDocument/2006/relationships/image" Target="../media/image28.png"/><Relationship Id="rId10" Type="http://schemas.openxmlformats.org/officeDocument/2006/relationships/customXml" Target="../ink/ink4.xml"/><Relationship Id="rId19" Type="http://schemas.openxmlformats.org/officeDocument/2006/relationships/image" Target="../media/image35.png"/><Relationship Id="rId31" Type="http://schemas.openxmlformats.org/officeDocument/2006/relationships/image" Target="../media/image41.png"/><Relationship Id="rId44" Type="http://schemas.openxmlformats.org/officeDocument/2006/relationships/customXml" Target="../ink/ink21.xml"/><Relationship Id="rId52" Type="http://schemas.openxmlformats.org/officeDocument/2006/relationships/customXml" Target="../ink/ink25.xml"/><Relationship Id="rId4" Type="http://schemas.openxmlformats.org/officeDocument/2006/relationships/customXml" Target="../ink/ink1.xml"/><Relationship Id="rId9" Type="http://schemas.openxmlformats.org/officeDocument/2006/relationships/image" Target="../media/image30.png"/><Relationship Id="rId14" Type="http://schemas.openxmlformats.org/officeDocument/2006/relationships/customXml" Target="../ink/ink6.xml"/><Relationship Id="rId22" Type="http://schemas.openxmlformats.org/officeDocument/2006/relationships/customXml" Target="../ink/ink10.xml"/><Relationship Id="rId27" Type="http://schemas.openxmlformats.org/officeDocument/2006/relationships/image" Target="../media/image39.png"/><Relationship Id="rId30" Type="http://schemas.openxmlformats.org/officeDocument/2006/relationships/customXml" Target="../ink/ink14.xml"/><Relationship Id="rId35" Type="http://schemas.openxmlformats.org/officeDocument/2006/relationships/image" Target="../media/image43.png"/><Relationship Id="rId43" Type="http://schemas.openxmlformats.org/officeDocument/2006/relationships/image" Target="../media/image47.png"/><Relationship Id="rId48" Type="http://schemas.openxmlformats.org/officeDocument/2006/relationships/customXml" Target="../ink/ink23.xml"/><Relationship Id="rId56" Type="http://schemas.openxmlformats.org/officeDocument/2006/relationships/customXml" Target="../ink/ink27.xml"/><Relationship Id="rId8" Type="http://schemas.openxmlformats.org/officeDocument/2006/relationships/customXml" Target="../ink/ink3.xml"/><Relationship Id="rId51" Type="http://schemas.openxmlformats.org/officeDocument/2006/relationships/image" Target="../media/image51.png"/><Relationship Id="rId3" Type="http://schemas.openxmlformats.org/officeDocument/2006/relationships/image" Target="../media/image18.emf"/><Relationship Id="rId12" Type="http://schemas.openxmlformats.org/officeDocument/2006/relationships/customXml" Target="../ink/ink5.xml"/><Relationship Id="rId17" Type="http://schemas.openxmlformats.org/officeDocument/2006/relationships/image" Target="../media/image34.png"/><Relationship Id="rId25" Type="http://schemas.openxmlformats.org/officeDocument/2006/relationships/image" Target="../media/image38.png"/><Relationship Id="rId33" Type="http://schemas.openxmlformats.org/officeDocument/2006/relationships/image" Target="../media/image42.png"/><Relationship Id="rId38" Type="http://schemas.openxmlformats.org/officeDocument/2006/relationships/customXml" Target="../ink/ink18.xml"/><Relationship Id="rId46" Type="http://schemas.openxmlformats.org/officeDocument/2006/relationships/customXml" Target="../ink/ink22.xml"/><Relationship Id="rId20" Type="http://schemas.openxmlformats.org/officeDocument/2006/relationships/customXml" Target="../ink/ink9.xml"/><Relationship Id="rId41" Type="http://schemas.openxmlformats.org/officeDocument/2006/relationships/image" Target="../media/image46.png"/><Relationship Id="rId54" Type="http://schemas.openxmlformats.org/officeDocument/2006/relationships/customXml" Target="../ink/ink26.xml"/><Relationship Id="rId1" Type="http://schemas.openxmlformats.org/officeDocument/2006/relationships/slideLayout" Target="../slideLayouts/slideLayout40.xml"/><Relationship Id="rId6" Type="http://schemas.openxmlformats.org/officeDocument/2006/relationships/customXml" Target="../ink/ink2.xml"/><Relationship Id="rId15" Type="http://schemas.openxmlformats.org/officeDocument/2006/relationships/image" Target="../media/image33.png"/><Relationship Id="rId23" Type="http://schemas.openxmlformats.org/officeDocument/2006/relationships/image" Target="../media/image37.png"/><Relationship Id="rId28" Type="http://schemas.openxmlformats.org/officeDocument/2006/relationships/customXml" Target="../ink/ink13.xml"/><Relationship Id="rId36" Type="http://schemas.openxmlformats.org/officeDocument/2006/relationships/customXml" Target="../ink/ink17.xml"/><Relationship Id="rId49"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3.xml"/><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3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9.xml"/><Relationship Id="rId1" Type="http://schemas.openxmlformats.org/officeDocument/2006/relationships/tags" Target="../tags/tag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9.xml"/><Relationship Id="rId1" Type="http://schemas.openxmlformats.org/officeDocument/2006/relationships/tags" Target="../tags/tag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5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6.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3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7.xml"/></Relationships>
</file>

<file path=ppt/slides/_rels/slide31.xml.rels><?xml version="1.0" encoding="UTF-8" standalone="yes"?>
<Relationships xmlns="http://schemas.openxmlformats.org/package/2006/relationships"><Relationship Id="rId2" Type="http://schemas.microsoft.com/office/2018/10/relationships/comments" Target="../comments/modernComment_56D_94554000.xml"/><Relationship Id="rId1" Type="http://schemas.openxmlformats.org/officeDocument/2006/relationships/slideLayout" Target="../slideLayouts/slideLayout4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3.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customXml" Target="../ink/ink28.xml"/><Relationship Id="rId7" Type="http://schemas.openxmlformats.org/officeDocument/2006/relationships/customXml" Target="../ink/ink29.xml"/><Relationship Id="rId2" Type="http://schemas.openxmlformats.org/officeDocument/2006/relationships/notesSlide" Target="../notesSlides/notesSlide24.xml"/><Relationship Id="rId1" Type="http://schemas.openxmlformats.org/officeDocument/2006/relationships/slideLayout" Target="../slideLayouts/slideLayout70.xml"/><Relationship Id="rId6" Type="http://schemas.openxmlformats.org/officeDocument/2006/relationships/image" Target="NULL"/><Relationship Id="rId10" Type="http://schemas.openxmlformats.org/officeDocument/2006/relationships/image" Target="NULL"/><Relationship Id="rId9" Type="http://schemas.openxmlformats.org/officeDocument/2006/relationships/customXml" Target="../ink/ink3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6.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6.xml"/></Relationships>
</file>

<file path=ppt/slides/_rels/slide4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85.xml"/><Relationship Id="rId7" Type="http://schemas.openxmlformats.org/officeDocument/2006/relationships/image" Target="NULL"/><Relationship Id="rId2" Type="http://schemas.openxmlformats.org/officeDocument/2006/relationships/audio" Target="../media/media1.m4a"/><Relationship Id="rId1" Type="http://schemas.microsoft.com/office/2007/relationships/media" Target="../media/media1.m4a"/><Relationship Id="rId5" Type="http://schemas.microsoft.com/office/2011/relationships/inkAction" Target="../ink/inkAction1.xml"/><Relationship Id="rId4" Type="http://schemas.openxmlformats.org/officeDocument/2006/relationships/notesSlide" Target="../notesSlides/notesSlide3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8.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4.xml"/><Relationship Id="rId7" Type="http://schemas.openxmlformats.org/officeDocument/2006/relationships/image" Target="NULL"/><Relationship Id="rId2" Type="http://schemas.openxmlformats.org/officeDocument/2006/relationships/slideLayout" Target="../slideLayouts/slideLayout85.xml"/><Relationship Id="rId1" Type="http://schemas.openxmlformats.org/officeDocument/2006/relationships/tags" Target="../tags/tag3.xml"/><Relationship Id="rId4" Type="http://schemas.microsoft.com/office/2011/relationships/inkAction" Target="../ink/inkAction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5.xml"/><Relationship Id="rId7" Type="http://schemas.openxmlformats.org/officeDocument/2006/relationships/image" Target="NULL"/><Relationship Id="rId2" Type="http://schemas.openxmlformats.org/officeDocument/2006/relationships/slideLayout" Target="../slideLayouts/slideLayout85.xml"/><Relationship Id="rId1" Type="http://schemas.openxmlformats.org/officeDocument/2006/relationships/tags" Target="../tags/tag4.xml"/><Relationship Id="rId4" Type="http://schemas.microsoft.com/office/2011/relationships/inkAction" Target="../ink/inkAction3.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6.xml"/><Relationship Id="rId7" Type="http://schemas.openxmlformats.org/officeDocument/2006/relationships/image" Target="NULL"/><Relationship Id="rId2" Type="http://schemas.openxmlformats.org/officeDocument/2006/relationships/slideLayout" Target="../slideLayouts/slideLayout85.xml"/><Relationship Id="rId1" Type="http://schemas.openxmlformats.org/officeDocument/2006/relationships/tags" Target="../tags/tag5.xml"/><Relationship Id="rId4" Type="http://schemas.microsoft.com/office/2011/relationships/inkAction" Target="../ink/inkAction4.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7.xml"/><Relationship Id="rId7" Type="http://schemas.openxmlformats.org/officeDocument/2006/relationships/image" Target="NULL"/><Relationship Id="rId2" Type="http://schemas.openxmlformats.org/officeDocument/2006/relationships/slideLayout" Target="../slideLayouts/slideLayout85.xml"/><Relationship Id="rId1" Type="http://schemas.openxmlformats.org/officeDocument/2006/relationships/tags" Target="../tags/tag6.xml"/><Relationship Id="rId4" Type="http://schemas.microsoft.com/office/2011/relationships/inkAction" Target="../ink/inkAction5.xml"/></Relationships>
</file>

<file path=ppt/slides/_rels/slide47.xml.rels><?xml version="1.0" encoding="UTF-8" standalone="yes"?>
<Relationships xmlns="http://schemas.openxmlformats.org/package/2006/relationships"><Relationship Id="rId3" Type="http://schemas.microsoft.com/office/2011/relationships/inkAction" Target="../ink/inkAction6.xml"/><Relationship Id="rId2" Type="http://schemas.openxmlformats.org/officeDocument/2006/relationships/notesSlide" Target="../notesSlides/notesSlide38.xml"/><Relationship Id="rId1" Type="http://schemas.openxmlformats.org/officeDocument/2006/relationships/slideLayout" Target="../slideLayouts/slideLayout85.xml"/><Relationship Id="rId6" Type="http://schemas.openxmlformats.org/officeDocument/2006/relationships/image" Target="NULL"/></Relationships>
</file>

<file path=ppt/slides/_rels/slide48.xml.rels><?xml version="1.0" encoding="UTF-8" standalone="yes"?>
<Relationships xmlns="http://schemas.openxmlformats.org/package/2006/relationships"><Relationship Id="rId3" Type="http://schemas.microsoft.com/office/2011/relationships/inkAction" Target="../ink/inkAction7.xml"/><Relationship Id="rId2" Type="http://schemas.openxmlformats.org/officeDocument/2006/relationships/notesSlide" Target="../notesSlides/notesSlide39.xml"/><Relationship Id="rId1" Type="http://schemas.openxmlformats.org/officeDocument/2006/relationships/slideLayout" Target="../slideLayouts/slideLayout85.xml"/><Relationship Id="rId6" Type="http://schemas.openxmlformats.org/officeDocument/2006/relationships/image" Target="NULL"/></Relationships>
</file>

<file path=ppt/slides/_rels/slide49.xml.rels><?xml version="1.0" encoding="UTF-8" standalone="yes"?>
<Relationships xmlns="http://schemas.openxmlformats.org/package/2006/relationships"><Relationship Id="rId3" Type="http://schemas.microsoft.com/office/2011/relationships/inkAction" Target="../ink/inkAction8.xml"/><Relationship Id="rId2" Type="http://schemas.openxmlformats.org/officeDocument/2006/relationships/notesSlide" Target="../notesSlides/notesSlide40.xml"/><Relationship Id="rId1" Type="http://schemas.openxmlformats.org/officeDocument/2006/relationships/slideLayout" Target="../slideLayouts/slideLayout85.xml"/><Relationship Id="rId6" Type="http://schemas.openxmlformats.org/officeDocument/2006/relationships/image" Target="NUL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xml"/><Relationship Id="rId1" Type="http://schemas.openxmlformats.org/officeDocument/2006/relationships/slideLayout" Target="../slideLayouts/slideLayout3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0.xml.rels><?xml version="1.0" encoding="UTF-8" standalone="yes"?>
<Relationships xmlns="http://schemas.openxmlformats.org/package/2006/relationships"><Relationship Id="rId3" Type="http://schemas.microsoft.com/office/2011/relationships/inkAction" Target="../ink/inkAction9.xml"/><Relationship Id="rId2" Type="http://schemas.openxmlformats.org/officeDocument/2006/relationships/notesSlide" Target="../notesSlides/notesSlide41.xml"/><Relationship Id="rId1" Type="http://schemas.openxmlformats.org/officeDocument/2006/relationships/slideLayout" Target="../slideLayouts/slideLayout85.xml"/><Relationship Id="rId6" Type="http://schemas.openxmlformats.org/officeDocument/2006/relationships/image" Target="NUL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87.xml"/><Relationship Id="rId1" Type="http://schemas.openxmlformats.org/officeDocument/2006/relationships/tags" Target="../tags/tag7.xml"/><Relationship Id="rId10" Type="http://schemas.openxmlformats.org/officeDocument/2006/relationships/image" Target="NULL"/><Relationship Id="rId4" Type="http://schemas.microsoft.com/office/2011/relationships/inkAction" Target="../ink/inkAction1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5.xml"/></Relationships>
</file>

<file path=ppt/slides/_rels/slide5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4.xml"/><Relationship Id="rId1" Type="http://schemas.openxmlformats.org/officeDocument/2006/relationships/slideLayout" Target="../slideLayouts/slideLayout8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85.xml"/></Relationships>
</file>

<file path=ppt/slides/_rels/slide5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6.xml"/><Relationship Id="rId1" Type="http://schemas.openxmlformats.org/officeDocument/2006/relationships/slideLayout" Target="../slideLayouts/slideLayout69.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0.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0.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0.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a:xfrm>
            <a:off x="5194333" y="5159269"/>
            <a:ext cx="811807" cy="307034"/>
          </a:xfrm>
        </p:spPr>
        <p:txBody>
          <a:bodyPr/>
          <a:lstStyle/>
          <a:p>
            <a:pPr algn="r"/>
            <a:r>
              <a:rPr lang="en-US" dirty="0"/>
              <a:t>3/10/22</a:t>
            </a:r>
          </a:p>
        </p:txBody>
      </p:sp>
      <p:sp>
        <p:nvSpPr>
          <p:cNvPr id="4" name="Text Placeholder 3"/>
          <p:cNvSpPr>
            <a:spLocks noGrp="1"/>
          </p:cNvSpPr>
          <p:nvPr>
            <p:ph type="body" sz="quarter" idx="10"/>
          </p:nvPr>
        </p:nvSpPr>
        <p:spPr>
          <a:xfrm>
            <a:off x="784277" y="4785178"/>
            <a:ext cx="5201923" cy="568959"/>
          </a:xfrm>
        </p:spPr>
        <p:txBody>
          <a:bodyPr/>
          <a:lstStyle/>
          <a:p>
            <a:r>
              <a:rPr lang="en-US" sz="1400" dirty="0"/>
              <a:t>June M. Chan, ScD</a:t>
            </a:r>
          </a:p>
          <a:p>
            <a:r>
              <a:rPr lang="en-US" sz="1400" dirty="0"/>
              <a:t>Professor, Epidemiology &amp; Biostatistics and Urology</a:t>
            </a:r>
          </a:p>
          <a:p>
            <a:r>
              <a:rPr lang="en-US" sz="1400" dirty="0"/>
              <a:t>Steven &amp; Christine </a:t>
            </a:r>
            <a:r>
              <a:rPr lang="en-US" sz="1400" dirty="0" err="1"/>
              <a:t>Burd</a:t>
            </a:r>
            <a:r>
              <a:rPr lang="en-US" sz="1400" dirty="0"/>
              <a:t>-Safeway Distinguished Professor</a:t>
            </a:r>
          </a:p>
          <a:p>
            <a:endParaRPr lang="en-US" sz="1400" dirty="0"/>
          </a:p>
          <a:p>
            <a:r>
              <a:rPr lang="en-US" sz="1400" dirty="0"/>
              <a:t>Rebecca E. Graff, ScD</a:t>
            </a:r>
          </a:p>
          <a:p>
            <a:r>
              <a:rPr lang="en-US" sz="1400" dirty="0"/>
              <a:t>Assistant Professor, Epidemiology &amp; Biostatistics</a:t>
            </a:r>
          </a:p>
        </p:txBody>
      </p:sp>
      <p:sp>
        <p:nvSpPr>
          <p:cNvPr id="3" name="Title 2"/>
          <p:cNvSpPr>
            <a:spLocks noGrp="1"/>
          </p:cNvSpPr>
          <p:nvPr>
            <p:ph type="title"/>
          </p:nvPr>
        </p:nvSpPr>
        <p:spPr/>
        <p:txBody>
          <a:bodyPr/>
          <a:lstStyle/>
          <a:p>
            <a:r>
              <a:rPr lang="en-US" dirty="0"/>
              <a:t>Wrap-up / Review</a:t>
            </a:r>
          </a:p>
        </p:txBody>
      </p:sp>
      <p:sp>
        <p:nvSpPr>
          <p:cNvPr id="9" name="Text Placeholder 8"/>
          <p:cNvSpPr>
            <a:spLocks noGrp="1"/>
          </p:cNvSpPr>
          <p:nvPr>
            <p:ph type="body" sz="quarter" idx="15"/>
          </p:nvPr>
        </p:nvSpPr>
        <p:spPr/>
        <p:txBody>
          <a:bodyPr/>
          <a:lstStyle/>
          <a:p>
            <a:r>
              <a:rPr lang="en-US" dirty="0"/>
              <a:t>Epidemiology 207 - Epidemiology Methods II</a:t>
            </a:r>
          </a:p>
        </p:txBody>
      </p:sp>
      <p:pic>
        <p:nvPicPr>
          <p:cNvPr id="8" name="Picture 7">
            <a:extLst>
              <a:ext uri="{FF2B5EF4-FFF2-40B4-BE49-F238E27FC236}">
                <a16:creationId xmlns:a16="http://schemas.microsoft.com/office/drawing/2014/main" id="{8CA5C633-DD95-6E4C-ABF6-49ACC4AB2D32}"/>
              </a:ext>
            </a:extLst>
          </p:cNvPr>
          <p:cNvPicPr>
            <a:picLocks noChangeAspect="1"/>
          </p:cNvPicPr>
          <p:nvPr/>
        </p:nvPicPr>
        <p:blipFill rotWithShape="1">
          <a:blip r:embed="rId3"/>
          <a:srcRect l="7308" b="16672"/>
          <a:stretch/>
        </p:blipFill>
        <p:spPr>
          <a:xfrm>
            <a:off x="4959829" y="158048"/>
            <a:ext cx="1046311" cy="1409700"/>
          </a:xfrm>
          <a:prstGeom prst="rect">
            <a:avLst/>
          </a:prstGeom>
        </p:spPr>
      </p:pic>
      <p:pic>
        <p:nvPicPr>
          <p:cNvPr id="1026" name="Picture 2">
            <a:extLst>
              <a:ext uri="{FF2B5EF4-FFF2-40B4-BE49-F238E27FC236}">
                <a16:creationId xmlns:a16="http://schemas.microsoft.com/office/drawing/2014/main" id="{65B9B4B3-AE15-9E46-A415-EC6C68287B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9652" y="158048"/>
            <a:ext cx="1041400" cy="14097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B0BAA65B-AF88-2C4A-A240-D7E56E8C7666}"/>
              </a:ext>
            </a:extLst>
          </p:cNvPr>
          <p:cNvGrpSpPr/>
          <p:nvPr/>
        </p:nvGrpSpPr>
        <p:grpSpPr>
          <a:xfrm>
            <a:off x="730756" y="5782568"/>
            <a:ext cx="6005050" cy="892552"/>
            <a:chOff x="730756" y="5782568"/>
            <a:chExt cx="6005050" cy="892552"/>
          </a:xfrm>
        </p:grpSpPr>
        <p:sp>
          <p:nvSpPr>
            <p:cNvPr id="11" name="Rectangle 3">
              <a:extLst>
                <a:ext uri="{FF2B5EF4-FFF2-40B4-BE49-F238E27FC236}">
                  <a16:creationId xmlns:a16="http://schemas.microsoft.com/office/drawing/2014/main" id="{1DAC5BF7-FB6D-6B46-AEDE-7992F4825CB4}"/>
                </a:ext>
              </a:extLst>
            </p:cNvPr>
            <p:cNvSpPr>
              <a:spLocks noChangeArrowheads="1"/>
            </p:cNvSpPr>
            <p:nvPr/>
          </p:nvSpPr>
          <p:spPr bwMode="auto">
            <a:xfrm>
              <a:off x="730756" y="5782568"/>
              <a:ext cx="6005050" cy="89255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49CCF"/>
                  </a:solidFill>
                  <a:effectLst/>
                  <a:latin typeface="source sans pro" panose="020B0503030403020204" pitchFamily="34" charset="0"/>
                </a:rPr>
                <a:t>  </a:t>
              </a:r>
              <a:r>
                <a:rPr kumimoji="0" lang="en-US" altLang="en-US" sz="2400" b="0" i="0" u="none" strike="noStrike" cap="none" normalizeH="0" baseline="0" dirty="0">
                  <a:ln>
                    <a:noFill/>
                  </a:ln>
                  <a:solidFill>
                    <a:srgbClr val="049CCF"/>
                  </a:solidFill>
                  <a:effectLst/>
                  <a:latin typeface="source sans pro" panose="020B0503030403020204" pitchFamily="34" charset="0"/>
                </a:rPr>
                <a:t>                   </a:t>
              </a:r>
              <a:br>
                <a:rPr kumimoji="0" lang="en-US" altLang="en-US" sz="600" b="0" i="0" u="none" strike="noStrike" cap="none" normalizeH="0" baseline="0" dirty="0">
                  <a:ln>
                    <a:noFill/>
                  </a:ln>
                  <a:solidFill>
                    <a:schemeClr val="tx1"/>
                  </a:solidFill>
                  <a:effectLst/>
                </a:rPr>
              </a:br>
              <a:r>
                <a:rPr kumimoji="0" lang="en-US" altLang="en-US" sz="1400" b="0" i="0" u="none" strike="noStrike" cap="none" normalizeH="0" baseline="0" dirty="0">
                  <a:ln>
                    <a:noFill/>
                  </a:ln>
                  <a:solidFill>
                    <a:srgbClr val="464646"/>
                  </a:solidFill>
                  <a:effectLst/>
                  <a:latin typeface="source sans pro" panose="020B0503030403020204" pitchFamily="34" charset="0"/>
                </a:rPr>
                <a:t>This work is licensed under a </a:t>
              </a:r>
              <a:r>
                <a:rPr kumimoji="0" lang="en-US" altLang="en-US" sz="1400" b="0" i="0" u="none" strike="noStrike" cap="none" normalizeH="0" baseline="0" dirty="0">
                  <a:ln>
                    <a:noFill/>
                  </a:ln>
                  <a:solidFill>
                    <a:srgbClr val="049CCF"/>
                  </a:solidFill>
                  <a:effectLst/>
                  <a:latin typeface="source sans pro" panose="020B0503030403020204" pitchFamily="34" charset="0"/>
                  <a:hlinkClick r:id="rId5"/>
                </a:rPr>
                <a:t>Creative Commons Attribution-NonCommercial-NoDerivatives 4.0 International License</a:t>
              </a:r>
              <a:r>
                <a:rPr kumimoji="0" lang="en-US" altLang="en-US" sz="1400" b="0" i="0" u="none" strike="noStrike" cap="none" normalizeH="0" baseline="0" dirty="0">
                  <a:ln>
                    <a:noFill/>
                  </a:ln>
                  <a:solidFill>
                    <a:srgbClr val="464646"/>
                  </a:solidFill>
                  <a:effectLst/>
                  <a:latin typeface="source sans pro" panose="020B0503030403020204" pitchFamily="34" charset="0"/>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2" name="Picture 4" descr="Creative Commons License">
              <a:hlinkClick r:id="rId5"/>
              <a:extLst>
                <a:ext uri="{FF2B5EF4-FFF2-40B4-BE49-F238E27FC236}">
                  <a16:creationId xmlns:a16="http://schemas.microsoft.com/office/drawing/2014/main" id="{1808C961-AA09-244C-8F9F-061A125D9C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0139" y="5782568"/>
              <a:ext cx="1071403" cy="3937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10968132"/>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F14265-47C6-354D-8BE9-17F776664AD7}"/>
              </a:ext>
            </a:extLst>
          </p:cNvPr>
          <p:cNvSpPr>
            <a:spLocks noGrp="1"/>
          </p:cNvSpPr>
          <p:nvPr>
            <p:ph type="sldNum" sz="quarter" idx="13"/>
          </p:nvPr>
        </p:nvSpPr>
        <p:spPr/>
        <p:txBody>
          <a:bodyPr/>
          <a:lstStyle/>
          <a:p>
            <a:fld id="{7BCC8D0D-EAEC-449D-9161-023DFF90F2E2}" type="slidenum">
              <a:rPr lang="en-US" smtClean="0">
                <a:solidFill>
                  <a:srgbClr val="052049"/>
                </a:solidFill>
              </a:rPr>
              <a:pPr/>
              <a:t>10</a:t>
            </a:fld>
            <a:endParaRPr lang="en-US" dirty="0">
              <a:solidFill>
                <a:srgbClr val="052049"/>
              </a:solidFill>
            </a:endParaRPr>
          </a:p>
        </p:txBody>
      </p:sp>
      <p:sp>
        <p:nvSpPr>
          <p:cNvPr id="3" name="Title 2">
            <a:extLst>
              <a:ext uri="{FF2B5EF4-FFF2-40B4-BE49-F238E27FC236}">
                <a16:creationId xmlns:a16="http://schemas.microsoft.com/office/drawing/2014/main" id="{71E0E4E4-7878-8A46-84E6-9D1C04036195}"/>
              </a:ext>
            </a:extLst>
          </p:cNvPr>
          <p:cNvSpPr>
            <a:spLocks noGrp="1"/>
          </p:cNvSpPr>
          <p:nvPr>
            <p:ph type="title"/>
          </p:nvPr>
        </p:nvSpPr>
        <p:spPr/>
        <p:txBody>
          <a:bodyPr/>
          <a:lstStyle/>
          <a:p>
            <a:r>
              <a:rPr lang="en-US" dirty="0"/>
              <a:t>Notation for Counterfactuals</a:t>
            </a:r>
          </a:p>
        </p:txBody>
      </p:sp>
      <p:sp>
        <p:nvSpPr>
          <p:cNvPr id="5" name="Content Placeholder 4">
            <a:extLst>
              <a:ext uri="{FF2B5EF4-FFF2-40B4-BE49-F238E27FC236}">
                <a16:creationId xmlns:a16="http://schemas.microsoft.com/office/drawing/2014/main" id="{1B0ACA35-2C9B-1C47-A2E9-B3A761115923}"/>
              </a:ext>
            </a:extLst>
          </p:cNvPr>
          <p:cNvSpPr>
            <a:spLocks noGrp="1"/>
          </p:cNvSpPr>
          <p:nvPr>
            <p:ph idx="1"/>
          </p:nvPr>
        </p:nvSpPr>
        <p:spPr/>
        <p:txBody>
          <a:bodyPr/>
          <a:lstStyle/>
          <a:p>
            <a:r>
              <a:rPr lang="en-US" i="1" dirty="0" err="1"/>
              <a:t>Y</a:t>
            </a:r>
            <a:r>
              <a:rPr lang="en-US" i="1" baseline="30000" dirty="0" err="1"/>
              <a:t>a</a:t>
            </a:r>
            <a:r>
              <a:rPr lang="en-US" i="1" baseline="30000" dirty="0"/>
              <a:t>=1</a:t>
            </a:r>
            <a:endParaRPr lang="en-US" dirty="0"/>
          </a:p>
          <a:p>
            <a:pPr lvl="1"/>
            <a:r>
              <a:rPr lang="en-US" i="1" dirty="0"/>
              <a:t>Y</a:t>
            </a:r>
            <a:r>
              <a:rPr lang="en-US" dirty="0"/>
              <a:t> under treatment </a:t>
            </a:r>
            <a:r>
              <a:rPr lang="en-US" i="1" dirty="0"/>
              <a:t>a</a:t>
            </a:r>
            <a:r>
              <a:rPr lang="en-US" dirty="0"/>
              <a:t> = 1 (or </a:t>
            </a:r>
            <a:r>
              <a:rPr lang="en-US" i="1" dirty="0"/>
              <a:t>Y</a:t>
            </a:r>
            <a:r>
              <a:rPr lang="en-US" dirty="0"/>
              <a:t> had the individual received treatment </a:t>
            </a:r>
            <a:r>
              <a:rPr lang="en-US" i="1" dirty="0"/>
              <a:t>a</a:t>
            </a:r>
            <a:r>
              <a:rPr lang="en-US" dirty="0"/>
              <a:t> = 1)</a:t>
            </a:r>
          </a:p>
          <a:p>
            <a:pPr lvl="1"/>
            <a:r>
              <a:rPr lang="en-US" dirty="0"/>
              <a:t>Outcome that would have been observed under the treatment value </a:t>
            </a:r>
            <a:r>
              <a:rPr lang="en-US" i="1" dirty="0"/>
              <a:t>a</a:t>
            </a:r>
            <a:r>
              <a:rPr lang="en-US" dirty="0"/>
              <a:t> = 1</a:t>
            </a:r>
          </a:p>
          <a:p>
            <a:r>
              <a:rPr lang="en-US" i="1" dirty="0" err="1"/>
              <a:t>Y</a:t>
            </a:r>
            <a:r>
              <a:rPr lang="en-US" i="1" baseline="30000" dirty="0" err="1"/>
              <a:t>a</a:t>
            </a:r>
            <a:r>
              <a:rPr lang="en-US" i="1" baseline="30000" dirty="0"/>
              <a:t>=0</a:t>
            </a:r>
            <a:endParaRPr lang="en-US" dirty="0"/>
          </a:p>
          <a:p>
            <a:pPr lvl="1"/>
            <a:r>
              <a:rPr lang="en-US" i="1" dirty="0"/>
              <a:t>Y</a:t>
            </a:r>
            <a:r>
              <a:rPr lang="en-US" dirty="0"/>
              <a:t> under treatment </a:t>
            </a:r>
            <a:r>
              <a:rPr lang="en-US" i="1" dirty="0"/>
              <a:t>a</a:t>
            </a:r>
            <a:r>
              <a:rPr lang="en-US" dirty="0"/>
              <a:t> = 0 (or </a:t>
            </a:r>
            <a:r>
              <a:rPr lang="en-US" i="1" dirty="0"/>
              <a:t>Y</a:t>
            </a:r>
            <a:r>
              <a:rPr lang="en-US" dirty="0"/>
              <a:t> had the individual received treatment </a:t>
            </a:r>
            <a:r>
              <a:rPr lang="en-US" i="1" dirty="0"/>
              <a:t>a</a:t>
            </a:r>
            <a:r>
              <a:rPr lang="en-US" dirty="0"/>
              <a:t> = 0)</a:t>
            </a:r>
          </a:p>
          <a:p>
            <a:pPr lvl="1"/>
            <a:r>
              <a:rPr lang="en-US" dirty="0"/>
              <a:t>Outcome that would have been observed under the treatment value </a:t>
            </a:r>
            <a:r>
              <a:rPr lang="en-US" i="1" dirty="0"/>
              <a:t>a</a:t>
            </a:r>
            <a:r>
              <a:rPr lang="en-US" dirty="0"/>
              <a:t> = 0</a:t>
            </a:r>
          </a:p>
        </p:txBody>
      </p:sp>
    </p:spTree>
    <p:extLst>
      <p:ext uri="{BB962C8B-B14F-4D97-AF65-F5344CB8AC3E}">
        <p14:creationId xmlns:p14="http://schemas.microsoft.com/office/powerpoint/2010/main" val="336828800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9592" y="136111"/>
            <a:ext cx="8089901" cy="467820"/>
          </a:xfrm>
        </p:spPr>
        <p:txBody>
          <a:bodyPr/>
          <a:lstStyle/>
          <a:p>
            <a:r>
              <a:rPr lang="en-US" b="1" dirty="0"/>
              <a:t>Causation vs. Association</a:t>
            </a:r>
          </a:p>
        </p:txBody>
      </p:sp>
      <p:pic>
        <p:nvPicPr>
          <p:cNvPr id="6" name="Picture 5"/>
          <p:cNvPicPr>
            <a:picLocks noChangeAspect="1"/>
          </p:cNvPicPr>
          <p:nvPr/>
        </p:nvPicPr>
        <p:blipFill rotWithShape="1">
          <a:blip r:embed="rId3"/>
          <a:srcRect l="40849" t="48889" r="34151" b="28966"/>
          <a:stretch/>
        </p:blipFill>
        <p:spPr>
          <a:xfrm>
            <a:off x="1312931" y="1134101"/>
            <a:ext cx="6623222" cy="3666600"/>
          </a:xfrm>
          <a:prstGeom prst="rect">
            <a:avLst/>
          </a:prstGeom>
        </p:spPr>
      </p:pic>
      <p:sp>
        <p:nvSpPr>
          <p:cNvPr id="109" name="Rectangle 108"/>
          <p:cNvSpPr/>
          <p:nvPr/>
        </p:nvSpPr>
        <p:spPr>
          <a:xfrm>
            <a:off x="4675342" y="4980175"/>
            <a:ext cx="3121367" cy="369332"/>
          </a:xfrm>
          <a:prstGeom prst="rect">
            <a:avLst/>
          </a:prstGeom>
        </p:spPr>
        <p:txBody>
          <a:bodyPr wrap="none">
            <a:spAutoFit/>
          </a:bodyPr>
          <a:lstStyle/>
          <a:p>
            <a:r>
              <a:rPr lang="en-US" dirty="0" err="1"/>
              <a:t>Pr</a:t>
            </a:r>
            <a:r>
              <a:rPr lang="en-US" dirty="0"/>
              <a:t>[Y=1</a:t>
            </a:r>
            <a:r>
              <a:rPr lang="en-US" b="1" dirty="0"/>
              <a:t>|</a:t>
            </a:r>
            <a:r>
              <a:rPr lang="en-US" dirty="0"/>
              <a:t>A=1] vs. </a:t>
            </a:r>
            <a:r>
              <a:rPr lang="en-US" dirty="0" err="1"/>
              <a:t>Pr</a:t>
            </a:r>
            <a:r>
              <a:rPr lang="en-US" dirty="0"/>
              <a:t>[Y=1</a:t>
            </a:r>
            <a:r>
              <a:rPr lang="en-US" b="1" dirty="0"/>
              <a:t>|</a:t>
            </a:r>
            <a:r>
              <a:rPr lang="en-US" dirty="0"/>
              <a:t>A=0]</a:t>
            </a:r>
          </a:p>
        </p:txBody>
      </p:sp>
      <p:sp>
        <p:nvSpPr>
          <p:cNvPr id="111" name="Rectangle 110"/>
          <p:cNvSpPr/>
          <p:nvPr/>
        </p:nvSpPr>
        <p:spPr>
          <a:xfrm>
            <a:off x="1661630" y="4980175"/>
            <a:ext cx="2922595" cy="369332"/>
          </a:xfrm>
          <a:prstGeom prst="rect">
            <a:avLst/>
          </a:prstGeom>
        </p:spPr>
        <p:txBody>
          <a:bodyPr wrap="none">
            <a:spAutoFit/>
          </a:bodyPr>
          <a:lstStyle/>
          <a:p>
            <a:r>
              <a:rPr lang="en-US" dirty="0" err="1"/>
              <a:t>Pr</a:t>
            </a:r>
            <a:r>
              <a:rPr lang="en-US" dirty="0"/>
              <a:t>(</a:t>
            </a:r>
            <a:r>
              <a:rPr lang="en-US" dirty="0" err="1"/>
              <a:t>Y</a:t>
            </a:r>
            <a:r>
              <a:rPr lang="en-US" baseline="30000" dirty="0" err="1"/>
              <a:t>a</a:t>
            </a:r>
            <a:r>
              <a:rPr lang="en-US" baseline="30000" dirty="0"/>
              <a:t>=1</a:t>
            </a:r>
            <a:r>
              <a:rPr lang="en-US" dirty="0"/>
              <a:t>=1)  vs.  </a:t>
            </a:r>
            <a:r>
              <a:rPr lang="en-US" dirty="0" err="1"/>
              <a:t>Pr</a:t>
            </a:r>
            <a:r>
              <a:rPr lang="en-US" dirty="0"/>
              <a:t>(</a:t>
            </a:r>
            <a:r>
              <a:rPr lang="en-US" dirty="0" err="1"/>
              <a:t>Y</a:t>
            </a:r>
            <a:r>
              <a:rPr lang="en-US" baseline="30000" dirty="0" err="1"/>
              <a:t>a</a:t>
            </a:r>
            <a:r>
              <a:rPr lang="en-US" baseline="30000" dirty="0"/>
              <a:t>=0</a:t>
            </a:r>
            <a:r>
              <a:rPr lang="en-US" dirty="0"/>
              <a:t>=1)</a:t>
            </a:r>
          </a:p>
        </p:txBody>
      </p:sp>
    </p:spTree>
    <p:extLst>
      <p:ext uri="{BB962C8B-B14F-4D97-AF65-F5344CB8AC3E}">
        <p14:creationId xmlns:p14="http://schemas.microsoft.com/office/powerpoint/2010/main" val="1413786322"/>
      </p:ext>
    </p:extLst>
  </p:cSld>
  <p:clrMapOvr>
    <a:masterClrMapping/>
  </p:clrMapOvr>
  <p:transition advTm="103263">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12</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3" name="Title 2"/>
          <p:cNvSpPr>
            <a:spLocks noGrp="1"/>
          </p:cNvSpPr>
          <p:nvPr>
            <p:ph type="title"/>
          </p:nvPr>
        </p:nvSpPr>
        <p:spPr/>
        <p:txBody>
          <a:bodyPr/>
          <a:lstStyle/>
          <a:p>
            <a:r>
              <a:rPr lang="en-US" dirty="0"/>
              <a:t>Effect vs. Association Measures</a:t>
            </a:r>
          </a:p>
        </p:txBody>
      </p:sp>
      <p:graphicFrame>
        <p:nvGraphicFramePr>
          <p:cNvPr id="6" name="Content Placeholder 5"/>
          <p:cNvGraphicFramePr>
            <a:graphicFrameLocks noGrp="1"/>
          </p:cNvGraphicFramePr>
          <p:nvPr>
            <p:ph idx="1"/>
          </p:nvPr>
        </p:nvGraphicFramePr>
        <p:xfrm>
          <a:off x="460375" y="1500188"/>
          <a:ext cx="8137526" cy="3071813"/>
        </p:xfrm>
        <a:graphic>
          <a:graphicData uri="http://schemas.openxmlformats.org/drawingml/2006/table">
            <a:tbl>
              <a:tblPr firstRow="1" bandRow="1">
                <a:tableStyleId>{21E4AEA4-8DFA-4A89-87EB-49C32662AFE0}</a:tableStyleId>
              </a:tblPr>
              <a:tblGrid>
                <a:gridCol w="4068763">
                  <a:extLst>
                    <a:ext uri="{9D8B030D-6E8A-4147-A177-3AD203B41FA5}">
                      <a16:colId xmlns:a16="http://schemas.microsoft.com/office/drawing/2014/main" val="20000"/>
                    </a:ext>
                  </a:extLst>
                </a:gridCol>
                <a:gridCol w="4068763">
                  <a:extLst>
                    <a:ext uri="{9D8B030D-6E8A-4147-A177-3AD203B41FA5}">
                      <a16:colId xmlns:a16="http://schemas.microsoft.com/office/drawing/2014/main" val="20001"/>
                    </a:ext>
                  </a:extLst>
                </a:gridCol>
              </a:tblGrid>
              <a:tr h="562011">
                <a:tc>
                  <a:txBody>
                    <a:bodyPr/>
                    <a:lstStyle/>
                    <a:p>
                      <a:r>
                        <a:rPr lang="en-US" dirty="0"/>
                        <a:t>Effect</a:t>
                      </a:r>
                      <a:r>
                        <a:rPr lang="en-US" baseline="0" dirty="0"/>
                        <a:t> Measures</a:t>
                      </a:r>
                      <a:endParaRPr lang="en-US" dirty="0"/>
                    </a:p>
                  </a:txBody>
                  <a:tcPr anchor="ctr"/>
                </a:tc>
                <a:tc>
                  <a:txBody>
                    <a:bodyPr/>
                    <a:lstStyle/>
                    <a:p>
                      <a:r>
                        <a:rPr lang="en-US" dirty="0"/>
                        <a:t>Association Measures</a:t>
                      </a:r>
                    </a:p>
                  </a:txBody>
                  <a:tcPr anchor="ctr"/>
                </a:tc>
                <a:extLst>
                  <a:ext uri="{0D108BD9-81ED-4DB2-BD59-A6C34878D82A}">
                    <a16:rowId xmlns:a16="http://schemas.microsoft.com/office/drawing/2014/main" val="10000"/>
                  </a:ext>
                </a:extLst>
              </a:tr>
              <a:tr h="562011">
                <a:tc>
                  <a:txBody>
                    <a:bodyPr/>
                    <a:lstStyle/>
                    <a:p>
                      <a:pPr marL="0" marR="0" indent="0" algn="ctr" defTabSz="914378" rtl="0" eaLnBrk="1" fontAlgn="auto" latinLnBrk="0" hangingPunct="1">
                        <a:lnSpc>
                          <a:spcPct val="100000"/>
                        </a:lnSpc>
                        <a:spcBef>
                          <a:spcPts val="0"/>
                        </a:spcBef>
                        <a:spcAft>
                          <a:spcPts val="0"/>
                        </a:spcAft>
                        <a:buClrTx/>
                        <a:buSzTx/>
                        <a:buFontTx/>
                        <a:buNone/>
                        <a:tabLst/>
                        <a:defRPr/>
                      </a:pPr>
                      <a:r>
                        <a:rPr lang="en-US" dirty="0" err="1"/>
                        <a:t>Pr</a:t>
                      </a:r>
                      <a:r>
                        <a:rPr lang="en-US" dirty="0"/>
                        <a:t>(</a:t>
                      </a:r>
                      <a:r>
                        <a:rPr lang="en-US" i="1" dirty="0" err="1"/>
                        <a:t>Y</a:t>
                      </a:r>
                      <a:r>
                        <a:rPr lang="en-US" i="1" baseline="30000" dirty="0" err="1"/>
                        <a:t>a</a:t>
                      </a:r>
                      <a:r>
                        <a:rPr lang="en-US" i="1" baseline="30000" dirty="0"/>
                        <a:t>=1</a:t>
                      </a:r>
                      <a:r>
                        <a:rPr lang="en-US" dirty="0"/>
                        <a:t>=1) </a:t>
                      </a:r>
                      <a:r>
                        <a:rPr lang="en-US" altLang="en-US" b="1" dirty="0"/>
                        <a:t>/</a:t>
                      </a:r>
                      <a:r>
                        <a:rPr lang="en-US" altLang="en-US" dirty="0"/>
                        <a:t> </a:t>
                      </a:r>
                      <a:r>
                        <a:rPr lang="en-US" dirty="0" err="1"/>
                        <a:t>Pr</a:t>
                      </a:r>
                      <a:r>
                        <a:rPr lang="en-US" dirty="0"/>
                        <a:t>(</a:t>
                      </a:r>
                      <a:r>
                        <a:rPr lang="en-US" i="1" dirty="0" err="1"/>
                        <a:t>Y</a:t>
                      </a:r>
                      <a:r>
                        <a:rPr lang="en-US" i="1" baseline="30000" dirty="0" err="1"/>
                        <a:t>a</a:t>
                      </a:r>
                      <a:r>
                        <a:rPr lang="en-US" i="1" baseline="30000" dirty="0"/>
                        <a:t>=0</a:t>
                      </a:r>
                      <a:r>
                        <a:rPr lang="en-US" dirty="0"/>
                        <a:t>=1)</a:t>
                      </a:r>
                    </a:p>
                  </a:txBody>
                  <a:tcPr anchor="ctr"/>
                </a:tc>
                <a:tc>
                  <a:txBody>
                    <a:bodyPr/>
                    <a:lstStyle/>
                    <a:p>
                      <a:pPr marL="0" marR="0" indent="0" algn="ctr" defTabSz="914378" rtl="0" eaLnBrk="1" fontAlgn="auto" latinLnBrk="0" hangingPunct="1">
                        <a:lnSpc>
                          <a:spcPct val="100000"/>
                        </a:lnSpc>
                        <a:spcBef>
                          <a:spcPts val="0"/>
                        </a:spcBef>
                        <a:spcAft>
                          <a:spcPts val="0"/>
                        </a:spcAft>
                        <a:buClrTx/>
                        <a:buSzTx/>
                        <a:buFontTx/>
                        <a:buNone/>
                        <a:tabLst/>
                        <a:defRPr/>
                      </a:pPr>
                      <a:r>
                        <a:rPr lang="en-US" dirty="0" err="1"/>
                        <a:t>Pr</a:t>
                      </a:r>
                      <a:r>
                        <a:rPr lang="en-US" dirty="0"/>
                        <a:t>(</a:t>
                      </a:r>
                      <a:r>
                        <a:rPr lang="en-US" i="1" dirty="0"/>
                        <a:t>Y</a:t>
                      </a:r>
                      <a:r>
                        <a:rPr lang="en-US" dirty="0"/>
                        <a:t> = 1 | </a:t>
                      </a:r>
                      <a:r>
                        <a:rPr lang="en-US" i="1" dirty="0"/>
                        <a:t>A</a:t>
                      </a:r>
                      <a:r>
                        <a:rPr lang="en-US" dirty="0"/>
                        <a:t> = 1) / </a:t>
                      </a:r>
                      <a:r>
                        <a:rPr lang="en-US" dirty="0" err="1"/>
                        <a:t>Pr</a:t>
                      </a:r>
                      <a:r>
                        <a:rPr lang="en-US" dirty="0"/>
                        <a:t>(</a:t>
                      </a:r>
                      <a:r>
                        <a:rPr lang="en-US" i="1" dirty="0"/>
                        <a:t>Y</a:t>
                      </a:r>
                      <a:r>
                        <a:rPr lang="en-US" dirty="0"/>
                        <a:t> = 1 | </a:t>
                      </a:r>
                      <a:r>
                        <a:rPr lang="en-US" i="1" dirty="0"/>
                        <a:t>A</a:t>
                      </a:r>
                      <a:r>
                        <a:rPr lang="en-US" dirty="0"/>
                        <a:t> = 0)</a:t>
                      </a:r>
                    </a:p>
                  </a:txBody>
                  <a:tcPr anchor="ctr"/>
                </a:tc>
                <a:extLst>
                  <a:ext uri="{0D108BD9-81ED-4DB2-BD59-A6C34878D82A}">
                    <a16:rowId xmlns:a16="http://schemas.microsoft.com/office/drawing/2014/main" val="10001"/>
                  </a:ext>
                </a:extLst>
              </a:tr>
              <a:tr h="562011">
                <a:tc>
                  <a:txBody>
                    <a:bodyPr/>
                    <a:lstStyle/>
                    <a:p>
                      <a:pPr marL="0" marR="0" indent="0" algn="l" defTabSz="914378" rtl="0" eaLnBrk="1" fontAlgn="auto" latinLnBrk="0" hangingPunct="1">
                        <a:lnSpc>
                          <a:spcPct val="100000"/>
                        </a:lnSpc>
                        <a:spcBef>
                          <a:spcPts val="0"/>
                        </a:spcBef>
                        <a:spcAft>
                          <a:spcPts val="0"/>
                        </a:spcAft>
                        <a:buClrTx/>
                        <a:buSzTx/>
                        <a:buFontTx/>
                        <a:buNone/>
                        <a:tabLst/>
                        <a:defRPr/>
                      </a:pPr>
                      <a:r>
                        <a:rPr lang="en-US" dirty="0"/>
                        <a:t>Ratio of unobserved risks </a:t>
                      </a:r>
                    </a:p>
                  </a:txBody>
                  <a:tcPr anchor="ctr"/>
                </a:tc>
                <a:tc>
                  <a:txBody>
                    <a:bodyPr/>
                    <a:lstStyle/>
                    <a:p>
                      <a:r>
                        <a:rPr lang="en-US" dirty="0"/>
                        <a:t>Ratio of observed risks </a:t>
                      </a:r>
                    </a:p>
                  </a:txBody>
                  <a:tcPr anchor="ctr"/>
                </a:tc>
                <a:extLst>
                  <a:ext uri="{0D108BD9-81ED-4DB2-BD59-A6C34878D82A}">
                    <a16:rowId xmlns:a16="http://schemas.microsoft.com/office/drawing/2014/main" val="10002"/>
                  </a:ext>
                </a:extLst>
              </a:tr>
              <a:tr h="1385780">
                <a:tc>
                  <a:txBody>
                    <a:bodyPr/>
                    <a:lstStyle/>
                    <a:p>
                      <a:r>
                        <a:rPr lang="en-US" dirty="0"/>
                        <a:t>Cannot be directly computed because </a:t>
                      </a:r>
                      <a:r>
                        <a:rPr lang="en-US" i="1" dirty="0" err="1"/>
                        <a:t>Y</a:t>
                      </a:r>
                      <a:r>
                        <a:rPr lang="en-US" i="1" baseline="30000" dirty="0" err="1"/>
                        <a:t>a</a:t>
                      </a:r>
                      <a:r>
                        <a:rPr lang="en-US" i="1" baseline="30000" dirty="0"/>
                        <a:t>=1</a:t>
                      </a:r>
                      <a:r>
                        <a:rPr lang="en-US" dirty="0"/>
                        <a:t> and </a:t>
                      </a:r>
                      <a:r>
                        <a:rPr lang="en-US" i="1" dirty="0" err="1"/>
                        <a:t>Y</a:t>
                      </a:r>
                      <a:r>
                        <a:rPr lang="en-US" i="1" baseline="30000" dirty="0" err="1"/>
                        <a:t>a</a:t>
                      </a:r>
                      <a:r>
                        <a:rPr lang="en-US" i="1" baseline="30000" dirty="0"/>
                        <a:t>=0</a:t>
                      </a:r>
                      <a:r>
                        <a:rPr lang="en-US" dirty="0"/>
                        <a:t> are unobserved in some subjects in the population</a:t>
                      </a:r>
                    </a:p>
                  </a:txBody>
                  <a:tcPr anchor="ctr"/>
                </a:tc>
                <a:tc>
                  <a:txBody>
                    <a:bodyPr/>
                    <a:lstStyle/>
                    <a:p>
                      <a:r>
                        <a:rPr lang="en-US" sz="1800" b="0" i="0" u="none" strike="noStrike" kern="1200" baseline="0" dirty="0">
                          <a:solidFill>
                            <a:schemeClr val="dk1"/>
                          </a:solidFill>
                          <a:latin typeface="+mn-lt"/>
                          <a:ea typeface="+mn-ea"/>
                          <a:cs typeface="+mn-cs"/>
                        </a:rPr>
                        <a:t>Can be directly computed in any study</a:t>
                      </a:r>
                    </a:p>
                    <a:p>
                      <a:r>
                        <a:rPr lang="en-US" sz="1800" b="0" i="0" u="none" strike="noStrike" kern="1200" baseline="0" dirty="0">
                          <a:solidFill>
                            <a:schemeClr val="dk1"/>
                          </a:solidFill>
                          <a:latin typeface="+mn-lt"/>
                          <a:ea typeface="+mn-ea"/>
                          <a:cs typeface="+mn-cs"/>
                        </a:rPr>
                        <a:t>because </a:t>
                      </a:r>
                      <a:r>
                        <a:rPr lang="en-US" sz="1800" b="0" i="1" u="none" strike="noStrike" kern="1200" baseline="0" dirty="0">
                          <a:solidFill>
                            <a:schemeClr val="dk1"/>
                          </a:solidFill>
                          <a:latin typeface="+mn-lt"/>
                          <a:ea typeface="+mn-ea"/>
                          <a:cs typeface="+mn-cs"/>
                        </a:rPr>
                        <a:t>Y</a:t>
                      </a:r>
                      <a:r>
                        <a:rPr lang="en-US" sz="1800" b="0" i="0" u="none" strike="noStrike" kern="1200" baseline="0" dirty="0">
                          <a:solidFill>
                            <a:schemeClr val="dk1"/>
                          </a:solidFill>
                          <a:latin typeface="+mn-lt"/>
                          <a:ea typeface="+mn-ea"/>
                          <a:cs typeface="+mn-cs"/>
                        </a:rPr>
                        <a:t> is observed in all subjects</a:t>
                      </a:r>
                    </a:p>
                    <a:p>
                      <a:r>
                        <a:rPr lang="en-US" sz="1800" b="0" i="0" u="none" strike="noStrike" kern="1200" baseline="0" dirty="0">
                          <a:solidFill>
                            <a:schemeClr val="dk1"/>
                          </a:solidFill>
                          <a:latin typeface="+mn-lt"/>
                          <a:ea typeface="+mn-ea"/>
                          <a:cs typeface="+mn-cs"/>
                        </a:rPr>
                        <a:t>In the population</a:t>
                      </a:r>
                      <a:endParaRPr lang="en-US" dirty="0"/>
                    </a:p>
                  </a:txBody>
                  <a:tcPr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280768209"/>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Interpreting Effect vs. Association Measures</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13</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10" name="Content Placeholder 5">
            <a:extLst>
              <a:ext uri="{FF2B5EF4-FFF2-40B4-BE49-F238E27FC236}">
                <a16:creationId xmlns:a16="http://schemas.microsoft.com/office/drawing/2014/main" id="{7BD5F8E0-F680-E147-BA14-3C8FFA8038DE}"/>
              </a:ext>
            </a:extLst>
          </p:cNvPr>
          <p:cNvSpPr>
            <a:spLocks noGrp="1"/>
          </p:cNvSpPr>
          <p:nvPr>
            <p:ph idx="1"/>
          </p:nvPr>
        </p:nvSpPr>
        <p:spPr>
          <a:xfrm>
            <a:off x="459686" y="1496816"/>
            <a:ext cx="8137665" cy="3909393"/>
          </a:xfrm>
        </p:spPr>
        <p:txBody>
          <a:bodyPr/>
          <a:lstStyle/>
          <a:p>
            <a:r>
              <a:rPr lang="en-US" dirty="0"/>
              <a:t>E.g., five-year causal risk ratio = 0.75</a:t>
            </a:r>
          </a:p>
          <a:p>
            <a:pPr lvl="1"/>
            <a:r>
              <a:rPr lang="en-US" dirty="0"/>
              <a:t>E.g., The five-year risk of the outcome had all participants been exposed would be 0.75 times the five-year risk of the outcome had all participants been unexposed</a:t>
            </a:r>
          </a:p>
          <a:p>
            <a:pPr lvl="1"/>
            <a:endParaRPr lang="en-US" dirty="0"/>
          </a:p>
          <a:p>
            <a:r>
              <a:rPr lang="en-US" dirty="0"/>
              <a:t>E.g., five-year associational risk ratio = 0.75</a:t>
            </a:r>
          </a:p>
          <a:p>
            <a:pPr lvl="1"/>
            <a:r>
              <a:rPr lang="en-US" dirty="0"/>
              <a:t>E.g., The five-year risk of the outcome among exposed  participants was 0.75 times the five-year risk of the outcome among unexposed participants</a:t>
            </a:r>
          </a:p>
          <a:p>
            <a:endParaRPr lang="en-US" dirty="0"/>
          </a:p>
          <a:p>
            <a:pPr lvl="1"/>
            <a:endParaRPr lang="en-US" dirty="0"/>
          </a:p>
        </p:txBody>
      </p:sp>
    </p:spTree>
    <p:extLst>
      <p:ext uri="{BB962C8B-B14F-4D97-AF65-F5344CB8AC3E}">
        <p14:creationId xmlns:p14="http://schemas.microsoft.com/office/powerpoint/2010/main" val="4207510548"/>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Consistency (Identifiability Condition #1)</a:t>
            </a:r>
          </a:p>
        </p:txBody>
      </p:sp>
      <p:sp>
        <p:nvSpPr>
          <p:cNvPr id="6" name="Content Placeholder 5"/>
          <p:cNvSpPr>
            <a:spLocks noGrp="1"/>
          </p:cNvSpPr>
          <p:nvPr>
            <p:ph idx="1"/>
          </p:nvPr>
        </p:nvSpPr>
        <p:spPr>
          <a:xfrm>
            <a:off x="459686" y="1496816"/>
            <a:ext cx="8137665" cy="3909393"/>
          </a:xfrm>
        </p:spPr>
        <p:txBody>
          <a:bodyPr/>
          <a:lstStyle/>
          <a:p>
            <a:r>
              <a:rPr lang="en-US" dirty="0"/>
              <a:t>If </a:t>
            </a:r>
            <a:r>
              <a:rPr lang="en-US" i="1" dirty="0"/>
              <a:t>A</a:t>
            </a:r>
            <a:r>
              <a:rPr lang="en-US" i="1" baseline="-25000" dirty="0"/>
              <a:t>i</a:t>
            </a:r>
            <a:r>
              <a:rPr lang="en-US" dirty="0"/>
              <a:t> = </a:t>
            </a:r>
            <a:r>
              <a:rPr lang="en-US" i="1" dirty="0"/>
              <a:t>a</a:t>
            </a:r>
            <a:r>
              <a:rPr lang="en-US" dirty="0"/>
              <a:t> then </a:t>
            </a:r>
            <a:r>
              <a:rPr lang="en-US" i="1" dirty="0" err="1"/>
              <a:t>Y</a:t>
            </a:r>
            <a:r>
              <a:rPr lang="en-US" i="1" baseline="-25000" dirty="0" err="1"/>
              <a:t>i</a:t>
            </a:r>
            <a:r>
              <a:rPr lang="en-US" i="1" baseline="30000" dirty="0" err="1"/>
              <a:t>a</a:t>
            </a:r>
            <a:r>
              <a:rPr lang="en-US" dirty="0"/>
              <a:t> = </a:t>
            </a:r>
            <a:r>
              <a:rPr lang="en-US" i="1" dirty="0" err="1"/>
              <a:t>Y</a:t>
            </a:r>
            <a:r>
              <a:rPr lang="en-US" i="1" baseline="-25000" dirty="0" err="1"/>
              <a:t>i</a:t>
            </a:r>
            <a:r>
              <a:rPr lang="en-US" i="1" baseline="30000" dirty="0" err="1"/>
              <a:t>A</a:t>
            </a:r>
            <a:r>
              <a:rPr lang="en-US" dirty="0"/>
              <a:t> = </a:t>
            </a:r>
            <a:r>
              <a:rPr lang="en-US" i="1" dirty="0"/>
              <a:t>Y</a:t>
            </a:r>
            <a:r>
              <a:rPr lang="en-US" i="1" baseline="-25000" dirty="0"/>
              <a:t>i</a:t>
            </a:r>
          </a:p>
          <a:p>
            <a:endParaRPr lang="en-US" dirty="0"/>
          </a:p>
          <a:p>
            <a:r>
              <a:rPr lang="en-US" dirty="0"/>
              <a:t>For each subject, one of the potential outcomes (</a:t>
            </a:r>
            <a:r>
              <a:rPr lang="en-US" i="1" dirty="0" err="1"/>
              <a:t>Y</a:t>
            </a:r>
            <a:r>
              <a:rPr lang="en-US" i="1" baseline="30000" dirty="0" err="1"/>
              <a:t>a</a:t>
            </a:r>
            <a:r>
              <a:rPr lang="en-US" i="1" baseline="30000" dirty="0"/>
              <a:t>=0</a:t>
            </a:r>
            <a:r>
              <a:rPr lang="en-US" dirty="0"/>
              <a:t> or </a:t>
            </a:r>
            <a:r>
              <a:rPr lang="en-US" i="1" dirty="0" err="1"/>
              <a:t>Y</a:t>
            </a:r>
            <a:r>
              <a:rPr lang="en-US" i="1" baseline="30000" dirty="0" err="1"/>
              <a:t>a</a:t>
            </a:r>
            <a:r>
              <a:rPr lang="en-US" i="1" baseline="30000" dirty="0"/>
              <a:t>=1</a:t>
            </a:r>
            <a:r>
              <a:rPr lang="en-US" dirty="0"/>
              <a:t>) is the subject’s observed outcome </a:t>
            </a:r>
            <a:r>
              <a:rPr lang="en-US" i="1" dirty="0"/>
              <a:t>Y</a:t>
            </a:r>
          </a:p>
          <a:p>
            <a:pPr lvl="1"/>
            <a:r>
              <a:rPr lang="en-US" dirty="0"/>
              <a:t>i.e., the outcome under the treatment value that the subject actually experienced</a:t>
            </a:r>
          </a:p>
          <a:p>
            <a:endParaRPr lang="en-US" dirty="0"/>
          </a:p>
          <a:p>
            <a:r>
              <a:rPr lang="en-US" dirty="0"/>
              <a:t>The potential outcome </a:t>
            </a:r>
            <a:r>
              <a:rPr lang="en-US" i="1" dirty="0"/>
              <a:t>Y</a:t>
            </a:r>
            <a:r>
              <a:rPr lang="en-US" i="1" baseline="30000" dirty="0"/>
              <a:t>a</a:t>
            </a:r>
            <a:r>
              <a:rPr lang="en-US" dirty="0"/>
              <a:t> is factual for some subjects and counterfactual for others</a:t>
            </a:r>
          </a:p>
          <a:p>
            <a:pPr lvl="1"/>
            <a:r>
              <a:rPr lang="en-US" dirty="0"/>
              <a:t>The term counterfactual is still used</a:t>
            </a:r>
          </a:p>
          <a:p>
            <a:pPr marL="295268" lvl="1" indent="0">
              <a:buNone/>
            </a:pPr>
            <a:endParaRPr lang="en-US" dirty="0"/>
          </a:p>
          <a:p>
            <a:pPr marL="0" lvl="1" indent="0">
              <a:buNone/>
            </a:pPr>
            <a:r>
              <a:rPr lang="en-US" dirty="0"/>
              <a:t>NEW: Consistency vs. measurement error</a:t>
            </a:r>
          </a:p>
          <a:p>
            <a:pPr lvl="1"/>
            <a:endParaRPr lang="en-US" dirty="0"/>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14</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062042851"/>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B4E395C-0719-42D7-8ECE-F29CE4F81005}"/>
              </a:ext>
            </a:extLst>
          </p:cNvPr>
          <p:cNvSpPr>
            <a:spLocks noGrp="1"/>
          </p:cNvSpPr>
          <p:nvPr>
            <p:ph type="ftr" sz="quarter" idx="12"/>
          </p:nvPr>
        </p:nvSpPr>
        <p:spPr/>
        <p:txBody>
          <a:bodyPr/>
          <a:lstStyle/>
          <a:p>
            <a:r>
              <a:rPr lang="en-US">
                <a:solidFill>
                  <a:srgbClr val="052049"/>
                </a:solidFill>
              </a:rPr>
              <a:t>Presentation Title</a:t>
            </a:r>
            <a:endParaRPr lang="en-US" dirty="0">
              <a:solidFill>
                <a:srgbClr val="052049"/>
              </a:solidFill>
            </a:endParaRPr>
          </a:p>
        </p:txBody>
      </p:sp>
      <p:sp>
        <p:nvSpPr>
          <p:cNvPr id="3" name="Slide Number Placeholder 2">
            <a:extLst>
              <a:ext uri="{FF2B5EF4-FFF2-40B4-BE49-F238E27FC236}">
                <a16:creationId xmlns:a16="http://schemas.microsoft.com/office/drawing/2014/main" id="{56283631-B181-450C-8CC4-FF7F187FF9DE}"/>
              </a:ext>
            </a:extLst>
          </p:cNvPr>
          <p:cNvSpPr>
            <a:spLocks noGrp="1"/>
          </p:cNvSpPr>
          <p:nvPr>
            <p:ph type="sldNum" sz="quarter" idx="13"/>
          </p:nvPr>
        </p:nvSpPr>
        <p:spPr/>
        <p:txBody>
          <a:bodyPr/>
          <a:lstStyle/>
          <a:p>
            <a:fld id="{7BCC8D0D-EAEC-449D-9161-023DFF90F2E2}" type="slidenum">
              <a:rPr lang="en-US" smtClean="0">
                <a:solidFill>
                  <a:srgbClr val="052049"/>
                </a:solidFill>
              </a:rPr>
              <a:pPr/>
              <a:t>15</a:t>
            </a:fld>
            <a:endParaRPr lang="en-US" dirty="0">
              <a:solidFill>
                <a:srgbClr val="052049"/>
              </a:solidFill>
            </a:endParaRPr>
          </a:p>
        </p:txBody>
      </p:sp>
      <p:sp>
        <p:nvSpPr>
          <p:cNvPr id="4" name="Title 3">
            <a:extLst>
              <a:ext uri="{FF2B5EF4-FFF2-40B4-BE49-F238E27FC236}">
                <a16:creationId xmlns:a16="http://schemas.microsoft.com/office/drawing/2014/main" id="{434DB2E4-353C-4561-8FEC-672288E529E8}"/>
              </a:ext>
            </a:extLst>
          </p:cNvPr>
          <p:cNvSpPr>
            <a:spLocks noGrp="1"/>
          </p:cNvSpPr>
          <p:nvPr>
            <p:ph type="title"/>
          </p:nvPr>
        </p:nvSpPr>
        <p:spPr/>
        <p:txBody>
          <a:bodyPr/>
          <a:lstStyle/>
          <a:p>
            <a:r>
              <a:rPr lang="en-US" dirty="0"/>
              <a:t>Q9 HW1</a:t>
            </a:r>
          </a:p>
        </p:txBody>
      </p:sp>
      <p:pic>
        <p:nvPicPr>
          <p:cNvPr id="9" name="Picture 8">
            <a:extLst>
              <a:ext uri="{FF2B5EF4-FFF2-40B4-BE49-F238E27FC236}">
                <a16:creationId xmlns:a16="http://schemas.microsoft.com/office/drawing/2014/main" id="{92BEAC3C-E782-4AF1-B215-71D7EFD09E7F}"/>
              </a:ext>
            </a:extLst>
          </p:cNvPr>
          <p:cNvPicPr>
            <a:picLocks noChangeAspect="1"/>
          </p:cNvPicPr>
          <p:nvPr/>
        </p:nvPicPr>
        <p:blipFill>
          <a:blip r:embed="rId3"/>
          <a:stretch>
            <a:fillRect/>
          </a:stretch>
        </p:blipFill>
        <p:spPr>
          <a:xfrm>
            <a:off x="750909" y="1703407"/>
            <a:ext cx="9609768" cy="3714467"/>
          </a:xfrm>
          <a:prstGeom prst="rect">
            <a:avLst/>
          </a:prstGeom>
        </p:spPr>
      </p:pic>
      <p:sp>
        <p:nvSpPr>
          <p:cNvPr id="5" name="TextBox 4">
            <a:extLst>
              <a:ext uri="{FF2B5EF4-FFF2-40B4-BE49-F238E27FC236}">
                <a16:creationId xmlns:a16="http://schemas.microsoft.com/office/drawing/2014/main" id="{EA2F22C5-4E1C-2240-BD02-CDD77CBF06A4}"/>
              </a:ext>
            </a:extLst>
          </p:cNvPr>
          <p:cNvSpPr txBox="1"/>
          <p:nvPr/>
        </p:nvSpPr>
        <p:spPr bwMode="auto">
          <a:xfrm>
            <a:off x="3927423" y="1274164"/>
            <a:ext cx="4856813" cy="2462213"/>
          </a:xfrm>
          <a:prstGeom prst="rect">
            <a:avLst/>
          </a:prstGeom>
          <a:noFill/>
          <a:ln w="19050" algn="ctr">
            <a:noFill/>
            <a:miter lim="800000"/>
            <a:headEnd/>
            <a:tailEnd/>
          </a:ln>
        </p:spPr>
        <p:txBody>
          <a:bodyPr wrap="square" lIns="0" tIns="0" rIns="0" bIns="0" rtlCol="0">
            <a:spAutoFit/>
          </a:bodyPr>
          <a:lstStyle/>
          <a:p>
            <a:r>
              <a:rPr lang="en-US" sz="2000" dirty="0"/>
              <a:t>Consistency</a:t>
            </a:r>
          </a:p>
          <a:p>
            <a:endParaRPr lang="en-US" sz="2000" dirty="0"/>
          </a:p>
          <a:p>
            <a:r>
              <a:rPr lang="en-US" sz="2000" dirty="0"/>
              <a:t>In the table to the left, consistency is “seen” by matching the observed outcome with the counterfactual outcome, under the same exposure condition as what happened in real life.</a:t>
            </a:r>
            <a:endParaRPr lang="en-US" sz="2000" baseline="-25000" dirty="0"/>
          </a:p>
          <a:p>
            <a:endParaRPr lang="en-US" sz="2000" i="1" dirty="0"/>
          </a:p>
          <a:p>
            <a:endParaRPr lang="en-US" sz="2000" dirty="0"/>
          </a:p>
        </p:txBody>
      </p:sp>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074B882C-6DA3-FA40-BC8E-65AB4D77B3FD}"/>
                  </a:ext>
                </a:extLst>
              </p14:cNvPr>
              <p14:cNvContentPartPr/>
              <p14:nvPr/>
            </p14:nvContentPartPr>
            <p14:xfrm>
              <a:off x="1886158" y="2092296"/>
              <a:ext cx="146160" cy="37440"/>
            </p14:xfrm>
          </p:contentPart>
        </mc:Choice>
        <mc:Fallback xmlns="">
          <p:pic>
            <p:nvPicPr>
              <p:cNvPr id="6" name="Ink 5">
                <a:extLst>
                  <a:ext uri="{FF2B5EF4-FFF2-40B4-BE49-F238E27FC236}">
                    <a16:creationId xmlns:a16="http://schemas.microsoft.com/office/drawing/2014/main" id="{074B882C-6DA3-FA40-BC8E-65AB4D77B3FD}"/>
                  </a:ext>
                </a:extLst>
              </p:cNvPr>
              <p:cNvPicPr/>
              <p:nvPr/>
            </p:nvPicPr>
            <p:blipFill>
              <a:blip r:embed="rId5"/>
              <a:stretch>
                <a:fillRect/>
              </a:stretch>
            </p:blipFill>
            <p:spPr>
              <a:xfrm>
                <a:off x="1850518" y="2020656"/>
                <a:ext cx="217800" cy="1810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7C604307-5B3C-044E-982D-F6FAB23D8FDB}"/>
                  </a:ext>
                </a:extLst>
              </p14:cNvPr>
              <p14:cNvContentPartPr/>
              <p14:nvPr/>
            </p14:nvContentPartPr>
            <p14:xfrm>
              <a:off x="2931598" y="2116056"/>
              <a:ext cx="140760" cy="16200"/>
            </p14:xfrm>
          </p:contentPart>
        </mc:Choice>
        <mc:Fallback xmlns="">
          <p:pic>
            <p:nvPicPr>
              <p:cNvPr id="7" name="Ink 6">
                <a:extLst>
                  <a:ext uri="{FF2B5EF4-FFF2-40B4-BE49-F238E27FC236}">
                    <a16:creationId xmlns:a16="http://schemas.microsoft.com/office/drawing/2014/main" id="{7C604307-5B3C-044E-982D-F6FAB23D8FDB}"/>
                  </a:ext>
                </a:extLst>
              </p:cNvPr>
              <p:cNvPicPr/>
              <p:nvPr/>
            </p:nvPicPr>
            <p:blipFill>
              <a:blip r:embed="rId7"/>
              <a:stretch>
                <a:fillRect/>
              </a:stretch>
            </p:blipFill>
            <p:spPr>
              <a:xfrm>
                <a:off x="2895958" y="2044056"/>
                <a:ext cx="212400" cy="1598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Ink 7">
                <a:extLst>
                  <a:ext uri="{FF2B5EF4-FFF2-40B4-BE49-F238E27FC236}">
                    <a16:creationId xmlns:a16="http://schemas.microsoft.com/office/drawing/2014/main" id="{8A9DFC42-4DAD-4844-90DB-4811DEF48C7E}"/>
                  </a:ext>
                </a:extLst>
              </p14:cNvPr>
              <p14:cNvContentPartPr/>
              <p14:nvPr/>
            </p14:nvContentPartPr>
            <p14:xfrm>
              <a:off x="1880398" y="2407656"/>
              <a:ext cx="173160" cy="21960"/>
            </p14:xfrm>
          </p:contentPart>
        </mc:Choice>
        <mc:Fallback xmlns="">
          <p:pic>
            <p:nvPicPr>
              <p:cNvPr id="8" name="Ink 7">
                <a:extLst>
                  <a:ext uri="{FF2B5EF4-FFF2-40B4-BE49-F238E27FC236}">
                    <a16:creationId xmlns:a16="http://schemas.microsoft.com/office/drawing/2014/main" id="{8A9DFC42-4DAD-4844-90DB-4811DEF48C7E}"/>
                  </a:ext>
                </a:extLst>
              </p:cNvPr>
              <p:cNvPicPr/>
              <p:nvPr/>
            </p:nvPicPr>
            <p:blipFill>
              <a:blip r:embed="rId9"/>
              <a:stretch>
                <a:fillRect/>
              </a:stretch>
            </p:blipFill>
            <p:spPr>
              <a:xfrm>
                <a:off x="1844398" y="2336016"/>
                <a:ext cx="244800" cy="1656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 name="Ink 9">
                <a:extLst>
                  <a:ext uri="{FF2B5EF4-FFF2-40B4-BE49-F238E27FC236}">
                    <a16:creationId xmlns:a16="http://schemas.microsoft.com/office/drawing/2014/main" id="{0FE093CF-5FA2-504C-B9B4-A36D02653FE8}"/>
                  </a:ext>
                </a:extLst>
              </p14:cNvPr>
              <p14:cNvContentPartPr/>
              <p14:nvPr/>
            </p14:nvContentPartPr>
            <p14:xfrm>
              <a:off x="2943838" y="2375256"/>
              <a:ext cx="165960" cy="53280"/>
            </p14:xfrm>
          </p:contentPart>
        </mc:Choice>
        <mc:Fallback xmlns="">
          <p:pic>
            <p:nvPicPr>
              <p:cNvPr id="10" name="Ink 9">
                <a:extLst>
                  <a:ext uri="{FF2B5EF4-FFF2-40B4-BE49-F238E27FC236}">
                    <a16:creationId xmlns:a16="http://schemas.microsoft.com/office/drawing/2014/main" id="{0FE093CF-5FA2-504C-B9B4-A36D02653FE8}"/>
                  </a:ext>
                </a:extLst>
              </p:cNvPr>
              <p:cNvPicPr/>
              <p:nvPr/>
            </p:nvPicPr>
            <p:blipFill>
              <a:blip r:embed="rId11"/>
              <a:stretch>
                <a:fillRect/>
              </a:stretch>
            </p:blipFill>
            <p:spPr>
              <a:xfrm>
                <a:off x="2907838" y="2303256"/>
                <a:ext cx="237600" cy="1969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1" name="Ink 10">
                <a:extLst>
                  <a:ext uri="{FF2B5EF4-FFF2-40B4-BE49-F238E27FC236}">
                    <a16:creationId xmlns:a16="http://schemas.microsoft.com/office/drawing/2014/main" id="{0AA7C500-F2D6-7145-B701-27BAF0B0BBFC}"/>
                  </a:ext>
                </a:extLst>
              </p14:cNvPr>
              <p14:cNvContentPartPr/>
              <p14:nvPr/>
            </p14:nvContentPartPr>
            <p14:xfrm>
              <a:off x="1858078" y="2643096"/>
              <a:ext cx="291240" cy="47880"/>
            </p14:xfrm>
          </p:contentPart>
        </mc:Choice>
        <mc:Fallback xmlns="">
          <p:pic>
            <p:nvPicPr>
              <p:cNvPr id="11" name="Ink 10">
                <a:extLst>
                  <a:ext uri="{FF2B5EF4-FFF2-40B4-BE49-F238E27FC236}">
                    <a16:creationId xmlns:a16="http://schemas.microsoft.com/office/drawing/2014/main" id="{0AA7C500-F2D6-7145-B701-27BAF0B0BBFC}"/>
                  </a:ext>
                </a:extLst>
              </p:cNvPr>
              <p:cNvPicPr/>
              <p:nvPr/>
            </p:nvPicPr>
            <p:blipFill>
              <a:blip r:embed="rId13"/>
              <a:stretch>
                <a:fillRect/>
              </a:stretch>
            </p:blipFill>
            <p:spPr>
              <a:xfrm>
                <a:off x="1822078" y="2571456"/>
                <a:ext cx="362880" cy="1915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2" name="Ink 11">
                <a:extLst>
                  <a:ext uri="{FF2B5EF4-FFF2-40B4-BE49-F238E27FC236}">
                    <a16:creationId xmlns:a16="http://schemas.microsoft.com/office/drawing/2014/main" id="{656D9D79-9C0E-B348-9F21-652F415855CB}"/>
                  </a:ext>
                </a:extLst>
              </p14:cNvPr>
              <p14:cNvContentPartPr/>
              <p14:nvPr/>
            </p14:nvContentPartPr>
            <p14:xfrm>
              <a:off x="2922238" y="2665416"/>
              <a:ext cx="178920" cy="10800"/>
            </p14:xfrm>
          </p:contentPart>
        </mc:Choice>
        <mc:Fallback xmlns="">
          <p:pic>
            <p:nvPicPr>
              <p:cNvPr id="12" name="Ink 11">
                <a:extLst>
                  <a:ext uri="{FF2B5EF4-FFF2-40B4-BE49-F238E27FC236}">
                    <a16:creationId xmlns:a16="http://schemas.microsoft.com/office/drawing/2014/main" id="{656D9D79-9C0E-B348-9F21-652F415855CB}"/>
                  </a:ext>
                </a:extLst>
              </p:cNvPr>
              <p:cNvPicPr/>
              <p:nvPr/>
            </p:nvPicPr>
            <p:blipFill>
              <a:blip r:embed="rId15"/>
              <a:stretch>
                <a:fillRect/>
              </a:stretch>
            </p:blipFill>
            <p:spPr>
              <a:xfrm>
                <a:off x="2886598" y="2593776"/>
                <a:ext cx="250560" cy="1544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3" name="Ink 12">
                <a:extLst>
                  <a:ext uri="{FF2B5EF4-FFF2-40B4-BE49-F238E27FC236}">
                    <a16:creationId xmlns:a16="http://schemas.microsoft.com/office/drawing/2014/main" id="{45EB0997-24B1-0C4B-833C-E35C1FFABD4E}"/>
                  </a:ext>
                </a:extLst>
              </p14:cNvPr>
              <p14:cNvContentPartPr/>
              <p14:nvPr/>
            </p14:nvContentPartPr>
            <p14:xfrm>
              <a:off x="1869238" y="2925336"/>
              <a:ext cx="173520" cy="13320"/>
            </p14:xfrm>
          </p:contentPart>
        </mc:Choice>
        <mc:Fallback xmlns="">
          <p:pic>
            <p:nvPicPr>
              <p:cNvPr id="13" name="Ink 12">
                <a:extLst>
                  <a:ext uri="{FF2B5EF4-FFF2-40B4-BE49-F238E27FC236}">
                    <a16:creationId xmlns:a16="http://schemas.microsoft.com/office/drawing/2014/main" id="{45EB0997-24B1-0C4B-833C-E35C1FFABD4E}"/>
                  </a:ext>
                </a:extLst>
              </p:cNvPr>
              <p:cNvPicPr/>
              <p:nvPr/>
            </p:nvPicPr>
            <p:blipFill>
              <a:blip r:embed="rId17"/>
              <a:stretch>
                <a:fillRect/>
              </a:stretch>
            </p:blipFill>
            <p:spPr>
              <a:xfrm>
                <a:off x="1833238" y="2853696"/>
                <a:ext cx="245160" cy="1569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4" name="Ink 13">
                <a:extLst>
                  <a:ext uri="{FF2B5EF4-FFF2-40B4-BE49-F238E27FC236}">
                    <a16:creationId xmlns:a16="http://schemas.microsoft.com/office/drawing/2014/main" id="{7A1EBC97-1567-DD4E-9F48-8A79CAF18093}"/>
                  </a:ext>
                </a:extLst>
              </p14:cNvPr>
              <p14:cNvContentPartPr/>
              <p14:nvPr/>
            </p14:nvContentPartPr>
            <p14:xfrm>
              <a:off x="2935198" y="2898336"/>
              <a:ext cx="159120" cy="69840"/>
            </p14:xfrm>
          </p:contentPart>
        </mc:Choice>
        <mc:Fallback xmlns="">
          <p:pic>
            <p:nvPicPr>
              <p:cNvPr id="14" name="Ink 13">
                <a:extLst>
                  <a:ext uri="{FF2B5EF4-FFF2-40B4-BE49-F238E27FC236}">
                    <a16:creationId xmlns:a16="http://schemas.microsoft.com/office/drawing/2014/main" id="{7A1EBC97-1567-DD4E-9F48-8A79CAF18093}"/>
                  </a:ext>
                </a:extLst>
              </p:cNvPr>
              <p:cNvPicPr/>
              <p:nvPr/>
            </p:nvPicPr>
            <p:blipFill>
              <a:blip r:embed="rId19"/>
              <a:stretch>
                <a:fillRect/>
              </a:stretch>
            </p:blipFill>
            <p:spPr>
              <a:xfrm>
                <a:off x="2899198" y="2826696"/>
                <a:ext cx="230760" cy="2134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5" name="Ink 14">
                <a:extLst>
                  <a:ext uri="{FF2B5EF4-FFF2-40B4-BE49-F238E27FC236}">
                    <a16:creationId xmlns:a16="http://schemas.microsoft.com/office/drawing/2014/main" id="{C2131703-FC53-ED49-80E6-0F89A1ECCFA2}"/>
                  </a:ext>
                </a:extLst>
              </p14:cNvPr>
              <p14:cNvContentPartPr/>
              <p14:nvPr/>
            </p14:nvContentPartPr>
            <p14:xfrm>
              <a:off x="1906318" y="3161856"/>
              <a:ext cx="111240" cy="31680"/>
            </p14:xfrm>
          </p:contentPart>
        </mc:Choice>
        <mc:Fallback xmlns="">
          <p:pic>
            <p:nvPicPr>
              <p:cNvPr id="15" name="Ink 14">
                <a:extLst>
                  <a:ext uri="{FF2B5EF4-FFF2-40B4-BE49-F238E27FC236}">
                    <a16:creationId xmlns:a16="http://schemas.microsoft.com/office/drawing/2014/main" id="{C2131703-FC53-ED49-80E6-0F89A1ECCFA2}"/>
                  </a:ext>
                </a:extLst>
              </p:cNvPr>
              <p:cNvPicPr/>
              <p:nvPr/>
            </p:nvPicPr>
            <p:blipFill>
              <a:blip r:embed="rId21"/>
              <a:stretch>
                <a:fillRect/>
              </a:stretch>
            </p:blipFill>
            <p:spPr>
              <a:xfrm>
                <a:off x="1870318" y="3089856"/>
                <a:ext cx="182880" cy="17532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6" name="Ink 15">
                <a:extLst>
                  <a:ext uri="{FF2B5EF4-FFF2-40B4-BE49-F238E27FC236}">
                    <a16:creationId xmlns:a16="http://schemas.microsoft.com/office/drawing/2014/main" id="{AA74B85B-9F66-BA44-8CCB-734FF894FD3D}"/>
                  </a:ext>
                </a:extLst>
              </p14:cNvPr>
              <p14:cNvContentPartPr/>
              <p14:nvPr/>
            </p14:nvContentPartPr>
            <p14:xfrm>
              <a:off x="2942398" y="3193536"/>
              <a:ext cx="60480" cy="56520"/>
            </p14:xfrm>
          </p:contentPart>
        </mc:Choice>
        <mc:Fallback xmlns="">
          <p:pic>
            <p:nvPicPr>
              <p:cNvPr id="16" name="Ink 15">
                <a:extLst>
                  <a:ext uri="{FF2B5EF4-FFF2-40B4-BE49-F238E27FC236}">
                    <a16:creationId xmlns:a16="http://schemas.microsoft.com/office/drawing/2014/main" id="{AA74B85B-9F66-BA44-8CCB-734FF894FD3D}"/>
                  </a:ext>
                </a:extLst>
              </p:cNvPr>
              <p:cNvPicPr/>
              <p:nvPr/>
            </p:nvPicPr>
            <p:blipFill>
              <a:blip r:embed="rId23"/>
              <a:stretch>
                <a:fillRect/>
              </a:stretch>
            </p:blipFill>
            <p:spPr>
              <a:xfrm>
                <a:off x="2906758" y="3121536"/>
                <a:ext cx="132120" cy="20016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7" name="Ink 16">
                <a:extLst>
                  <a:ext uri="{FF2B5EF4-FFF2-40B4-BE49-F238E27FC236}">
                    <a16:creationId xmlns:a16="http://schemas.microsoft.com/office/drawing/2014/main" id="{5EE9055C-A83D-0C4A-BCF1-E5944E27AE7F}"/>
                  </a:ext>
                </a:extLst>
              </p14:cNvPr>
              <p14:cNvContentPartPr/>
              <p14:nvPr/>
            </p14:nvContentPartPr>
            <p14:xfrm>
              <a:off x="1890118" y="3350136"/>
              <a:ext cx="213120" cy="129240"/>
            </p14:xfrm>
          </p:contentPart>
        </mc:Choice>
        <mc:Fallback xmlns="">
          <p:pic>
            <p:nvPicPr>
              <p:cNvPr id="17" name="Ink 16">
                <a:extLst>
                  <a:ext uri="{FF2B5EF4-FFF2-40B4-BE49-F238E27FC236}">
                    <a16:creationId xmlns:a16="http://schemas.microsoft.com/office/drawing/2014/main" id="{5EE9055C-A83D-0C4A-BCF1-E5944E27AE7F}"/>
                  </a:ext>
                </a:extLst>
              </p:cNvPr>
              <p:cNvPicPr/>
              <p:nvPr/>
            </p:nvPicPr>
            <p:blipFill>
              <a:blip r:embed="rId25"/>
              <a:stretch>
                <a:fillRect/>
              </a:stretch>
            </p:blipFill>
            <p:spPr>
              <a:xfrm>
                <a:off x="1854118" y="3278496"/>
                <a:ext cx="284760" cy="27288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8" name="Ink 17">
                <a:extLst>
                  <a:ext uri="{FF2B5EF4-FFF2-40B4-BE49-F238E27FC236}">
                    <a16:creationId xmlns:a16="http://schemas.microsoft.com/office/drawing/2014/main" id="{EB02577F-B06E-AA49-B725-4A37BF562B54}"/>
                  </a:ext>
                </a:extLst>
              </p14:cNvPr>
              <p14:cNvContentPartPr/>
              <p14:nvPr/>
            </p14:nvContentPartPr>
            <p14:xfrm>
              <a:off x="2951758" y="3454896"/>
              <a:ext cx="115560" cy="44640"/>
            </p14:xfrm>
          </p:contentPart>
        </mc:Choice>
        <mc:Fallback xmlns="">
          <p:pic>
            <p:nvPicPr>
              <p:cNvPr id="18" name="Ink 17">
                <a:extLst>
                  <a:ext uri="{FF2B5EF4-FFF2-40B4-BE49-F238E27FC236}">
                    <a16:creationId xmlns:a16="http://schemas.microsoft.com/office/drawing/2014/main" id="{EB02577F-B06E-AA49-B725-4A37BF562B54}"/>
                  </a:ext>
                </a:extLst>
              </p:cNvPr>
              <p:cNvPicPr/>
              <p:nvPr/>
            </p:nvPicPr>
            <p:blipFill>
              <a:blip r:embed="rId27"/>
              <a:stretch>
                <a:fillRect/>
              </a:stretch>
            </p:blipFill>
            <p:spPr>
              <a:xfrm>
                <a:off x="2915758" y="3382896"/>
                <a:ext cx="187200" cy="18828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9" name="Ink 18">
                <a:extLst>
                  <a:ext uri="{FF2B5EF4-FFF2-40B4-BE49-F238E27FC236}">
                    <a16:creationId xmlns:a16="http://schemas.microsoft.com/office/drawing/2014/main" id="{2CA7D029-8F6E-7845-8243-9FFDADEF4D58}"/>
                  </a:ext>
                </a:extLst>
              </p14:cNvPr>
              <p14:cNvContentPartPr/>
              <p14:nvPr/>
            </p14:nvContentPartPr>
            <p14:xfrm>
              <a:off x="-948842" y="5658456"/>
              <a:ext cx="360" cy="360"/>
            </p14:xfrm>
          </p:contentPart>
        </mc:Choice>
        <mc:Fallback xmlns="">
          <p:pic>
            <p:nvPicPr>
              <p:cNvPr id="19" name="Ink 18">
                <a:extLst>
                  <a:ext uri="{FF2B5EF4-FFF2-40B4-BE49-F238E27FC236}">
                    <a16:creationId xmlns:a16="http://schemas.microsoft.com/office/drawing/2014/main" id="{2CA7D029-8F6E-7845-8243-9FFDADEF4D58}"/>
                  </a:ext>
                </a:extLst>
              </p:cNvPr>
              <p:cNvPicPr/>
              <p:nvPr/>
            </p:nvPicPr>
            <p:blipFill>
              <a:blip r:embed="rId29"/>
              <a:stretch>
                <a:fillRect/>
              </a:stretch>
            </p:blipFill>
            <p:spPr>
              <a:xfrm>
                <a:off x="-984482" y="5586816"/>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1" name="Ink 20">
                <a:extLst>
                  <a:ext uri="{FF2B5EF4-FFF2-40B4-BE49-F238E27FC236}">
                    <a16:creationId xmlns:a16="http://schemas.microsoft.com/office/drawing/2014/main" id="{63989836-4A38-D047-B65C-E012E2A2BB79}"/>
                  </a:ext>
                </a:extLst>
              </p14:cNvPr>
              <p14:cNvContentPartPr/>
              <p14:nvPr/>
            </p14:nvContentPartPr>
            <p14:xfrm>
              <a:off x="1907758" y="3638136"/>
              <a:ext cx="205560" cy="51840"/>
            </p14:xfrm>
          </p:contentPart>
        </mc:Choice>
        <mc:Fallback xmlns="">
          <p:pic>
            <p:nvPicPr>
              <p:cNvPr id="21" name="Ink 20">
                <a:extLst>
                  <a:ext uri="{FF2B5EF4-FFF2-40B4-BE49-F238E27FC236}">
                    <a16:creationId xmlns:a16="http://schemas.microsoft.com/office/drawing/2014/main" id="{63989836-4A38-D047-B65C-E012E2A2BB79}"/>
                  </a:ext>
                </a:extLst>
              </p:cNvPr>
              <p:cNvPicPr/>
              <p:nvPr/>
            </p:nvPicPr>
            <p:blipFill>
              <a:blip r:embed="rId31"/>
              <a:stretch>
                <a:fillRect/>
              </a:stretch>
            </p:blipFill>
            <p:spPr>
              <a:xfrm>
                <a:off x="1872118" y="3566496"/>
                <a:ext cx="277200" cy="19548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2" name="Ink 21">
                <a:extLst>
                  <a:ext uri="{FF2B5EF4-FFF2-40B4-BE49-F238E27FC236}">
                    <a16:creationId xmlns:a16="http://schemas.microsoft.com/office/drawing/2014/main" id="{27CFCD7F-5256-6F4B-BE7C-C2DB25FA58A7}"/>
                  </a:ext>
                </a:extLst>
              </p14:cNvPr>
              <p14:cNvContentPartPr/>
              <p14:nvPr/>
            </p14:nvContentPartPr>
            <p14:xfrm>
              <a:off x="2377558" y="3670536"/>
              <a:ext cx="266400" cy="41400"/>
            </p14:xfrm>
          </p:contentPart>
        </mc:Choice>
        <mc:Fallback xmlns="">
          <p:pic>
            <p:nvPicPr>
              <p:cNvPr id="22" name="Ink 21">
                <a:extLst>
                  <a:ext uri="{FF2B5EF4-FFF2-40B4-BE49-F238E27FC236}">
                    <a16:creationId xmlns:a16="http://schemas.microsoft.com/office/drawing/2014/main" id="{27CFCD7F-5256-6F4B-BE7C-C2DB25FA58A7}"/>
                  </a:ext>
                </a:extLst>
              </p:cNvPr>
              <p:cNvPicPr/>
              <p:nvPr/>
            </p:nvPicPr>
            <p:blipFill>
              <a:blip r:embed="rId33"/>
              <a:stretch>
                <a:fillRect/>
              </a:stretch>
            </p:blipFill>
            <p:spPr>
              <a:xfrm>
                <a:off x="2341918" y="3598536"/>
                <a:ext cx="338040" cy="18504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3" name="Ink 22">
                <a:extLst>
                  <a:ext uri="{FF2B5EF4-FFF2-40B4-BE49-F238E27FC236}">
                    <a16:creationId xmlns:a16="http://schemas.microsoft.com/office/drawing/2014/main" id="{95AF0FE3-E97A-4242-AD20-BF5C5104D9AF}"/>
                  </a:ext>
                </a:extLst>
              </p14:cNvPr>
              <p14:cNvContentPartPr/>
              <p14:nvPr/>
            </p14:nvContentPartPr>
            <p14:xfrm>
              <a:off x="1858078" y="3949176"/>
              <a:ext cx="167760" cy="28440"/>
            </p14:xfrm>
          </p:contentPart>
        </mc:Choice>
        <mc:Fallback xmlns="">
          <p:pic>
            <p:nvPicPr>
              <p:cNvPr id="23" name="Ink 22">
                <a:extLst>
                  <a:ext uri="{FF2B5EF4-FFF2-40B4-BE49-F238E27FC236}">
                    <a16:creationId xmlns:a16="http://schemas.microsoft.com/office/drawing/2014/main" id="{95AF0FE3-E97A-4242-AD20-BF5C5104D9AF}"/>
                  </a:ext>
                </a:extLst>
              </p:cNvPr>
              <p:cNvPicPr/>
              <p:nvPr/>
            </p:nvPicPr>
            <p:blipFill>
              <a:blip r:embed="rId35"/>
              <a:stretch>
                <a:fillRect/>
              </a:stretch>
            </p:blipFill>
            <p:spPr>
              <a:xfrm>
                <a:off x="1822438" y="3877536"/>
                <a:ext cx="239400" cy="17208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4" name="Ink 23">
                <a:extLst>
                  <a:ext uri="{FF2B5EF4-FFF2-40B4-BE49-F238E27FC236}">
                    <a16:creationId xmlns:a16="http://schemas.microsoft.com/office/drawing/2014/main" id="{BEB72F52-7CEA-7B40-B240-B2E2B9F9888C}"/>
                  </a:ext>
                </a:extLst>
              </p14:cNvPr>
              <p14:cNvContentPartPr/>
              <p14:nvPr/>
            </p14:nvContentPartPr>
            <p14:xfrm>
              <a:off x="2366758" y="3902736"/>
              <a:ext cx="261360" cy="93240"/>
            </p14:xfrm>
          </p:contentPart>
        </mc:Choice>
        <mc:Fallback xmlns="">
          <p:pic>
            <p:nvPicPr>
              <p:cNvPr id="24" name="Ink 23">
                <a:extLst>
                  <a:ext uri="{FF2B5EF4-FFF2-40B4-BE49-F238E27FC236}">
                    <a16:creationId xmlns:a16="http://schemas.microsoft.com/office/drawing/2014/main" id="{BEB72F52-7CEA-7B40-B240-B2E2B9F9888C}"/>
                  </a:ext>
                </a:extLst>
              </p:cNvPr>
              <p:cNvPicPr/>
              <p:nvPr/>
            </p:nvPicPr>
            <p:blipFill>
              <a:blip r:embed="rId37"/>
              <a:stretch>
                <a:fillRect/>
              </a:stretch>
            </p:blipFill>
            <p:spPr>
              <a:xfrm>
                <a:off x="2331118" y="3831096"/>
                <a:ext cx="333000" cy="23688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5" name="Ink 24">
                <a:extLst>
                  <a:ext uri="{FF2B5EF4-FFF2-40B4-BE49-F238E27FC236}">
                    <a16:creationId xmlns:a16="http://schemas.microsoft.com/office/drawing/2014/main" id="{CEC5C8EF-2302-4444-B663-E7774BDC1E04}"/>
                  </a:ext>
                </a:extLst>
              </p14:cNvPr>
              <p14:cNvContentPartPr/>
              <p14:nvPr/>
            </p14:nvContentPartPr>
            <p14:xfrm>
              <a:off x="1865278" y="4186776"/>
              <a:ext cx="235800" cy="57600"/>
            </p14:xfrm>
          </p:contentPart>
        </mc:Choice>
        <mc:Fallback xmlns="">
          <p:pic>
            <p:nvPicPr>
              <p:cNvPr id="25" name="Ink 24">
                <a:extLst>
                  <a:ext uri="{FF2B5EF4-FFF2-40B4-BE49-F238E27FC236}">
                    <a16:creationId xmlns:a16="http://schemas.microsoft.com/office/drawing/2014/main" id="{CEC5C8EF-2302-4444-B663-E7774BDC1E04}"/>
                  </a:ext>
                </a:extLst>
              </p:cNvPr>
              <p:cNvPicPr/>
              <p:nvPr/>
            </p:nvPicPr>
            <p:blipFill>
              <a:blip r:embed="rId39"/>
              <a:stretch>
                <a:fillRect/>
              </a:stretch>
            </p:blipFill>
            <p:spPr>
              <a:xfrm>
                <a:off x="1829278" y="4114776"/>
                <a:ext cx="307440" cy="20124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6" name="Ink 25">
                <a:extLst>
                  <a:ext uri="{FF2B5EF4-FFF2-40B4-BE49-F238E27FC236}">
                    <a16:creationId xmlns:a16="http://schemas.microsoft.com/office/drawing/2014/main" id="{0726181E-9B03-294A-BBBA-55C61B5B83EA}"/>
                  </a:ext>
                </a:extLst>
              </p14:cNvPr>
              <p14:cNvContentPartPr/>
              <p14:nvPr/>
            </p14:nvContentPartPr>
            <p14:xfrm>
              <a:off x="2358118" y="4227816"/>
              <a:ext cx="191160" cy="15840"/>
            </p14:xfrm>
          </p:contentPart>
        </mc:Choice>
        <mc:Fallback xmlns="">
          <p:pic>
            <p:nvPicPr>
              <p:cNvPr id="26" name="Ink 25">
                <a:extLst>
                  <a:ext uri="{FF2B5EF4-FFF2-40B4-BE49-F238E27FC236}">
                    <a16:creationId xmlns:a16="http://schemas.microsoft.com/office/drawing/2014/main" id="{0726181E-9B03-294A-BBBA-55C61B5B83EA}"/>
                  </a:ext>
                </a:extLst>
              </p:cNvPr>
              <p:cNvPicPr/>
              <p:nvPr/>
            </p:nvPicPr>
            <p:blipFill>
              <a:blip r:embed="rId41"/>
              <a:stretch>
                <a:fillRect/>
              </a:stretch>
            </p:blipFill>
            <p:spPr>
              <a:xfrm>
                <a:off x="2322118" y="4155816"/>
                <a:ext cx="262800" cy="15948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27" name="Ink 26">
                <a:extLst>
                  <a:ext uri="{FF2B5EF4-FFF2-40B4-BE49-F238E27FC236}">
                    <a16:creationId xmlns:a16="http://schemas.microsoft.com/office/drawing/2014/main" id="{65C28986-3D4D-CC4D-99B4-9A862A02950B}"/>
                  </a:ext>
                </a:extLst>
              </p14:cNvPr>
              <p14:cNvContentPartPr/>
              <p14:nvPr/>
            </p14:nvContentPartPr>
            <p14:xfrm>
              <a:off x="1855918" y="4446336"/>
              <a:ext cx="274320" cy="33120"/>
            </p14:xfrm>
          </p:contentPart>
        </mc:Choice>
        <mc:Fallback xmlns="">
          <p:pic>
            <p:nvPicPr>
              <p:cNvPr id="27" name="Ink 26">
                <a:extLst>
                  <a:ext uri="{FF2B5EF4-FFF2-40B4-BE49-F238E27FC236}">
                    <a16:creationId xmlns:a16="http://schemas.microsoft.com/office/drawing/2014/main" id="{65C28986-3D4D-CC4D-99B4-9A862A02950B}"/>
                  </a:ext>
                </a:extLst>
              </p:cNvPr>
              <p:cNvPicPr/>
              <p:nvPr/>
            </p:nvPicPr>
            <p:blipFill>
              <a:blip r:embed="rId43"/>
              <a:stretch>
                <a:fillRect/>
              </a:stretch>
            </p:blipFill>
            <p:spPr>
              <a:xfrm>
                <a:off x="1820278" y="4374336"/>
                <a:ext cx="345960" cy="17676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28" name="Ink 27">
                <a:extLst>
                  <a:ext uri="{FF2B5EF4-FFF2-40B4-BE49-F238E27FC236}">
                    <a16:creationId xmlns:a16="http://schemas.microsoft.com/office/drawing/2014/main" id="{A5AEC02D-311C-A644-82D1-5696033D13BE}"/>
                  </a:ext>
                </a:extLst>
              </p14:cNvPr>
              <p14:cNvContentPartPr/>
              <p14:nvPr/>
            </p14:nvContentPartPr>
            <p14:xfrm>
              <a:off x="2395558" y="4383696"/>
              <a:ext cx="176400" cy="111240"/>
            </p14:xfrm>
          </p:contentPart>
        </mc:Choice>
        <mc:Fallback xmlns="">
          <p:pic>
            <p:nvPicPr>
              <p:cNvPr id="28" name="Ink 27">
                <a:extLst>
                  <a:ext uri="{FF2B5EF4-FFF2-40B4-BE49-F238E27FC236}">
                    <a16:creationId xmlns:a16="http://schemas.microsoft.com/office/drawing/2014/main" id="{A5AEC02D-311C-A644-82D1-5696033D13BE}"/>
                  </a:ext>
                </a:extLst>
              </p:cNvPr>
              <p:cNvPicPr/>
              <p:nvPr/>
            </p:nvPicPr>
            <p:blipFill>
              <a:blip r:embed="rId45"/>
              <a:stretch>
                <a:fillRect/>
              </a:stretch>
            </p:blipFill>
            <p:spPr>
              <a:xfrm>
                <a:off x="2359918" y="4312056"/>
                <a:ext cx="248040" cy="25488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29" name="Ink 28">
                <a:extLst>
                  <a:ext uri="{FF2B5EF4-FFF2-40B4-BE49-F238E27FC236}">
                    <a16:creationId xmlns:a16="http://schemas.microsoft.com/office/drawing/2014/main" id="{467858AD-94E3-5844-AB98-DF4D609CDA97}"/>
                  </a:ext>
                </a:extLst>
              </p14:cNvPr>
              <p14:cNvContentPartPr/>
              <p14:nvPr/>
            </p14:nvContentPartPr>
            <p14:xfrm>
              <a:off x="1833958" y="4640376"/>
              <a:ext cx="141840" cy="241560"/>
            </p14:xfrm>
          </p:contentPart>
        </mc:Choice>
        <mc:Fallback xmlns="">
          <p:pic>
            <p:nvPicPr>
              <p:cNvPr id="29" name="Ink 28">
                <a:extLst>
                  <a:ext uri="{FF2B5EF4-FFF2-40B4-BE49-F238E27FC236}">
                    <a16:creationId xmlns:a16="http://schemas.microsoft.com/office/drawing/2014/main" id="{467858AD-94E3-5844-AB98-DF4D609CDA97}"/>
                  </a:ext>
                </a:extLst>
              </p:cNvPr>
              <p:cNvPicPr/>
              <p:nvPr/>
            </p:nvPicPr>
            <p:blipFill>
              <a:blip r:embed="rId47"/>
              <a:stretch>
                <a:fillRect/>
              </a:stretch>
            </p:blipFill>
            <p:spPr>
              <a:xfrm>
                <a:off x="1798318" y="4568376"/>
                <a:ext cx="213480" cy="38520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30" name="Ink 29">
                <a:extLst>
                  <a:ext uri="{FF2B5EF4-FFF2-40B4-BE49-F238E27FC236}">
                    <a16:creationId xmlns:a16="http://schemas.microsoft.com/office/drawing/2014/main" id="{A09E9C1A-576C-A447-A3E4-9F7F099E8DA2}"/>
                  </a:ext>
                </a:extLst>
              </p14:cNvPr>
              <p14:cNvContentPartPr/>
              <p14:nvPr/>
            </p14:nvContentPartPr>
            <p14:xfrm>
              <a:off x="1941958" y="4679616"/>
              <a:ext cx="140040" cy="84600"/>
            </p14:xfrm>
          </p:contentPart>
        </mc:Choice>
        <mc:Fallback xmlns="">
          <p:pic>
            <p:nvPicPr>
              <p:cNvPr id="30" name="Ink 29">
                <a:extLst>
                  <a:ext uri="{FF2B5EF4-FFF2-40B4-BE49-F238E27FC236}">
                    <a16:creationId xmlns:a16="http://schemas.microsoft.com/office/drawing/2014/main" id="{A09E9C1A-576C-A447-A3E4-9F7F099E8DA2}"/>
                  </a:ext>
                </a:extLst>
              </p:cNvPr>
              <p:cNvPicPr/>
              <p:nvPr/>
            </p:nvPicPr>
            <p:blipFill>
              <a:blip r:embed="rId49"/>
              <a:stretch>
                <a:fillRect/>
              </a:stretch>
            </p:blipFill>
            <p:spPr>
              <a:xfrm>
                <a:off x="1905958" y="4607976"/>
                <a:ext cx="211680" cy="22824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31" name="Ink 30">
                <a:extLst>
                  <a:ext uri="{FF2B5EF4-FFF2-40B4-BE49-F238E27FC236}">
                    <a16:creationId xmlns:a16="http://schemas.microsoft.com/office/drawing/2014/main" id="{C3E2798C-9388-F044-967A-8CE822B6E5BB}"/>
                  </a:ext>
                </a:extLst>
              </p14:cNvPr>
              <p14:cNvContentPartPr/>
              <p14:nvPr/>
            </p14:nvContentPartPr>
            <p14:xfrm>
              <a:off x="2399518" y="4741536"/>
              <a:ext cx="151920" cy="63720"/>
            </p14:xfrm>
          </p:contentPart>
        </mc:Choice>
        <mc:Fallback xmlns="">
          <p:pic>
            <p:nvPicPr>
              <p:cNvPr id="31" name="Ink 30">
                <a:extLst>
                  <a:ext uri="{FF2B5EF4-FFF2-40B4-BE49-F238E27FC236}">
                    <a16:creationId xmlns:a16="http://schemas.microsoft.com/office/drawing/2014/main" id="{C3E2798C-9388-F044-967A-8CE822B6E5BB}"/>
                  </a:ext>
                </a:extLst>
              </p:cNvPr>
              <p:cNvPicPr/>
              <p:nvPr/>
            </p:nvPicPr>
            <p:blipFill>
              <a:blip r:embed="rId51"/>
              <a:stretch>
                <a:fillRect/>
              </a:stretch>
            </p:blipFill>
            <p:spPr>
              <a:xfrm>
                <a:off x="2363878" y="4669896"/>
                <a:ext cx="223560" cy="20736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32" name="Ink 31">
                <a:extLst>
                  <a:ext uri="{FF2B5EF4-FFF2-40B4-BE49-F238E27FC236}">
                    <a16:creationId xmlns:a16="http://schemas.microsoft.com/office/drawing/2014/main" id="{07E0DC53-60BD-0841-A152-3B4D8992E9D3}"/>
                  </a:ext>
                </a:extLst>
              </p14:cNvPr>
              <p14:cNvContentPartPr/>
              <p14:nvPr/>
            </p14:nvContentPartPr>
            <p14:xfrm>
              <a:off x="1936198" y="4957176"/>
              <a:ext cx="277920" cy="33120"/>
            </p14:xfrm>
          </p:contentPart>
        </mc:Choice>
        <mc:Fallback xmlns="">
          <p:pic>
            <p:nvPicPr>
              <p:cNvPr id="32" name="Ink 31">
                <a:extLst>
                  <a:ext uri="{FF2B5EF4-FFF2-40B4-BE49-F238E27FC236}">
                    <a16:creationId xmlns:a16="http://schemas.microsoft.com/office/drawing/2014/main" id="{07E0DC53-60BD-0841-A152-3B4D8992E9D3}"/>
                  </a:ext>
                </a:extLst>
              </p:cNvPr>
              <p:cNvPicPr/>
              <p:nvPr/>
            </p:nvPicPr>
            <p:blipFill>
              <a:blip r:embed="rId53"/>
              <a:stretch>
                <a:fillRect/>
              </a:stretch>
            </p:blipFill>
            <p:spPr>
              <a:xfrm>
                <a:off x="1900198" y="4885176"/>
                <a:ext cx="349560" cy="17676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33" name="Ink 32">
                <a:extLst>
                  <a:ext uri="{FF2B5EF4-FFF2-40B4-BE49-F238E27FC236}">
                    <a16:creationId xmlns:a16="http://schemas.microsoft.com/office/drawing/2014/main" id="{BD030000-3308-3044-A56E-715B242AD359}"/>
                  </a:ext>
                </a:extLst>
              </p14:cNvPr>
              <p14:cNvContentPartPr/>
              <p14:nvPr/>
            </p14:nvContentPartPr>
            <p14:xfrm>
              <a:off x="2363518" y="4997136"/>
              <a:ext cx="214200" cy="51840"/>
            </p14:xfrm>
          </p:contentPart>
        </mc:Choice>
        <mc:Fallback xmlns="">
          <p:pic>
            <p:nvPicPr>
              <p:cNvPr id="33" name="Ink 32">
                <a:extLst>
                  <a:ext uri="{FF2B5EF4-FFF2-40B4-BE49-F238E27FC236}">
                    <a16:creationId xmlns:a16="http://schemas.microsoft.com/office/drawing/2014/main" id="{BD030000-3308-3044-A56E-715B242AD359}"/>
                  </a:ext>
                </a:extLst>
              </p:cNvPr>
              <p:cNvPicPr/>
              <p:nvPr/>
            </p:nvPicPr>
            <p:blipFill>
              <a:blip r:embed="rId55"/>
              <a:stretch>
                <a:fillRect/>
              </a:stretch>
            </p:blipFill>
            <p:spPr>
              <a:xfrm>
                <a:off x="2327878" y="4925136"/>
                <a:ext cx="285840" cy="19548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34" name="Ink 33">
                <a:extLst>
                  <a:ext uri="{FF2B5EF4-FFF2-40B4-BE49-F238E27FC236}">
                    <a16:creationId xmlns:a16="http://schemas.microsoft.com/office/drawing/2014/main" id="{3127265B-A1D5-6D40-975A-9EDC4C74E232}"/>
                  </a:ext>
                </a:extLst>
              </p14:cNvPr>
              <p14:cNvContentPartPr/>
              <p14:nvPr/>
            </p14:nvContentPartPr>
            <p14:xfrm>
              <a:off x="5377078" y="4684656"/>
              <a:ext cx="360" cy="360"/>
            </p14:xfrm>
          </p:contentPart>
        </mc:Choice>
        <mc:Fallback xmlns="">
          <p:pic>
            <p:nvPicPr>
              <p:cNvPr id="34" name="Ink 33">
                <a:extLst>
                  <a:ext uri="{FF2B5EF4-FFF2-40B4-BE49-F238E27FC236}">
                    <a16:creationId xmlns:a16="http://schemas.microsoft.com/office/drawing/2014/main" id="{3127265B-A1D5-6D40-975A-9EDC4C74E232}"/>
                  </a:ext>
                </a:extLst>
              </p:cNvPr>
              <p:cNvPicPr/>
              <p:nvPr/>
            </p:nvPicPr>
            <p:blipFill>
              <a:blip r:embed="rId29"/>
              <a:stretch>
                <a:fillRect/>
              </a:stretch>
            </p:blipFill>
            <p:spPr>
              <a:xfrm>
                <a:off x="5341438" y="4613016"/>
                <a:ext cx="72000" cy="144000"/>
              </a:xfrm>
              <a:prstGeom prst="rect">
                <a:avLst/>
              </a:prstGeom>
            </p:spPr>
          </p:pic>
        </mc:Fallback>
      </mc:AlternateContent>
    </p:spTree>
    <p:extLst>
      <p:ext uri="{BB962C8B-B14F-4D97-AF65-F5344CB8AC3E}">
        <p14:creationId xmlns:p14="http://schemas.microsoft.com/office/powerpoint/2010/main" val="40565012"/>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3585" y="425002"/>
            <a:ext cx="8345858" cy="611449"/>
          </a:xfrm>
        </p:spPr>
        <p:txBody>
          <a:bodyPr/>
          <a:lstStyle/>
          <a:p>
            <a:r>
              <a:rPr lang="en-US" dirty="0"/>
              <a:t>Exchangeability (Identifiability Condition #2)</a:t>
            </a:r>
          </a:p>
        </p:txBody>
      </p:sp>
      <p:sp>
        <p:nvSpPr>
          <p:cNvPr id="6" name="Content Placeholder 5"/>
          <p:cNvSpPr>
            <a:spLocks noGrp="1"/>
          </p:cNvSpPr>
          <p:nvPr>
            <p:ph idx="1"/>
          </p:nvPr>
        </p:nvSpPr>
        <p:spPr>
          <a:xfrm>
            <a:off x="459686" y="1496816"/>
            <a:ext cx="8137665" cy="3909393"/>
          </a:xfrm>
        </p:spPr>
        <p:txBody>
          <a:bodyPr/>
          <a:lstStyle/>
          <a:p>
            <a:pPr marL="0" indent="0" algn="ctr">
              <a:buNone/>
            </a:pPr>
            <a:r>
              <a:rPr lang="en-US" dirty="0" err="1"/>
              <a:t>Pr</a:t>
            </a:r>
            <a:r>
              <a:rPr lang="en-US" dirty="0"/>
              <a:t>(</a:t>
            </a:r>
            <a:r>
              <a:rPr lang="en-US" i="1" dirty="0" err="1"/>
              <a:t>Y</a:t>
            </a:r>
            <a:r>
              <a:rPr lang="en-US" i="1" baseline="30000" dirty="0" err="1"/>
              <a:t>a</a:t>
            </a:r>
            <a:r>
              <a:rPr lang="en-US" dirty="0"/>
              <a:t> = 1 | A = 1) = </a:t>
            </a:r>
            <a:r>
              <a:rPr lang="en-US" dirty="0" err="1"/>
              <a:t>Pr</a:t>
            </a:r>
            <a:r>
              <a:rPr lang="en-US" dirty="0"/>
              <a:t>(</a:t>
            </a:r>
            <a:r>
              <a:rPr lang="en-US" i="1" dirty="0" err="1"/>
              <a:t>Y</a:t>
            </a:r>
            <a:r>
              <a:rPr lang="en-US" i="1" baseline="30000" dirty="0" err="1"/>
              <a:t>a</a:t>
            </a:r>
            <a:r>
              <a:rPr lang="en-US" dirty="0"/>
              <a:t> = 1 | A = 0) = </a:t>
            </a:r>
            <a:r>
              <a:rPr lang="en-US" dirty="0" err="1"/>
              <a:t>Pr</a:t>
            </a:r>
            <a:r>
              <a:rPr lang="en-US" dirty="0"/>
              <a:t>(</a:t>
            </a:r>
            <a:r>
              <a:rPr lang="en-US" i="1" dirty="0" err="1"/>
              <a:t>Y</a:t>
            </a:r>
            <a:r>
              <a:rPr lang="en-US" i="1" baseline="30000" dirty="0" err="1"/>
              <a:t>a</a:t>
            </a:r>
            <a:r>
              <a:rPr lang="en-US" dirty="0"/>
              <a:t> = 1)</a:t>
            </a:r>
          </a:p>
          <a:p>
            <a:pPr marL="0" indent="0" algn="ctr">
              <a:buNone/>
            </a:pPr>
            <a:endParaRPr lang="en-US" dirty="0"/>
          </a:p>
          <a:p>
            <a:pPr marL="0" indent="0" algn="ctr">
              <a:buNone/>
            </a:pPr>
            <a:r>
              <a:rPr lang="en-US" dirty="0"/>
              <a:t>or, equivalently:</a:t>
            </a:r>
          </a:p>
          <a:p>
            <a:endParaRPr lang="en-US" dirty="0"/>
          </a:p>
          <a:p>
            <a:pPr marL="0" indent="0" algn="ctr">
              <a:buNone/>
            </a:pPr>
            <a:r>
              <a:rPr lang="en-US" i="1" dirty="0" err="1"/>
              <a:t>Y</a:t>
            </a:r>
            <a:r>
              <a:rPr lang="en-US" i="1" baseline="30000" dirty="0" err="1"/>
              <a:t>a</a:t>
            </a:r>
            <a:r>
              <a:rPr lang="en-US" dirty="0"/>
              <a:t>       </a:t>
            </a:r>
            <a:r>
              <a:rPr lang="en-US" i="1" dirty="0"/>
              <a:t>A</a:t>
            </a:r>
          </a:p>
          <a:p>
            <a:endParaRPr lang="en-US" dirty="0"/>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16</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pic>
        <p:nvPicPr>
          <p:cNvPr id="7" name="Picture 6" descr="Screen Shot 2019-12-18 at 3.36.3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1479" y="3140852"/>
            <a:ext cx="380092" cy="402450"/>
          </a:xfrm>
          <a:prstGeom prst="rect">
            <a:avLst/>
          </a:prstGeom>
        </p:spPr>
      </p:pic>
    </p:spTree>
    <p:extLst>
      <p:ext uri="{BB962C8B-B14F-4D97-AF65-F5344CB8AC3E}">
        <p14:creationId xmlns:p14="http://schemas.microsoft.com/office/powerpoint/2010/main" val="799394683"/>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B4E395C-0719-42D7-8ECE-F29CE4F81005}"/>
              </a:ext>
            </a:extLst>
          </p:cNvPr>
          <p:cNvSpPr>
            <a:spLocks noGrp="1"/>
          </p:cNvSpPr>
          <p:nvPr>
            <p:ph type="ftr" sz="quarter" idx="12"/>
          </p:nvPr>
        </p:nvSpPr>
        <p:spPr/>
        <p:txBody>
          <a:bodyPr/>
          <a:lstStyle/>
          <a:p>
            <a:r>
              <a:rPr lang="en-US">
                <a:solidFill>
                  <a:srgbClr val="052049"/>
                </a:solidFill>
              </a:rPr>
              <a:t>Presentation Title</a:t>
            </a:r>
            <a:endParaRPr lang="en-US" dirty="0">
              <a:solidFill>
                <a:srgbClr val="052049"/>
              </a:solidFill>
            </a:endParaRPr>
          </a:p>
        </p:txBody>
      </p:sp>
      <p:sp>
        <p:nvSpPr>
          <p:cNvPr id="3" name="Slide Number Placeholder 2">
            <a:extLst>
              <a:ext uri="{FF2B5EF4-FFF2-40B4-BE49-F238E27FC236}">
                <a16:creationId xmlns:a16="http://schemas.microsoft.com/office/drawing/2014/main" id="{56283631-B181-450C-8CC4-FF7F187FF9DE}"/>
              </a:ext>
            </a:extLst>
          </p:cNvPr>
          <p:cNvSpPr>
            <a:spLocks noGrp="1"/>
          </p:cNvSpPr>
          <p:nvPr>
            <p:ph type="sldNum" sz="quarter" idx="13"/>
          </p:nvPr>
        </p:nvSpPr>
        <p:spPr/>
        <p:txBody>
          <a:bodyPr/>
          <a:lstStyle/>
          <a:p>
            <a:fld id="{7BCC8D0D-EAEC-449D-9161-023DFF90F2E2}" type="slidenum">
              <a:rPr lang="en-US" smtClean="0">
                <a:solidFill>
                  <a:srgbClr val="052049"/>
                </a:solidFill>
              </a:rPr>
              <a:pPr/>
              <a:t>17</a:t>
            </a:fld>
            <a:endParaRPr lang="en-US" dirty="0">
              <a:solidFill>
                <a:srgbClr val="052049"/>
              </a:solidFill>
            </a:endParaRPr>
          </a:p>
        </p:txBody>
      </p:sp>
      <p:sp>
        <p:nvSpPr>
          <p:cNvPr id="4" name="Title 3">
            <a:extLst>
              <a:ext uri="{FF2B5EF4-FFF2-40B4-BE49-F238E27FC236}">
                <a16:creationId xmlns:a16="http://schemas.microsoft.com/office/drawing/2014/main" id="{434DB2E4-353C-4561-8FEC-672288E529E8}"/>
              </a:ext>
            </a:extLst>
          </p:cNvPr>
          <p:cNvSpPr>
            <a:spLocks noGrp="1"/>
          </p:cNvSpPr>
          <p:nvPr>
            <p:ph type="title"/>
          </p:nvPr>
        </p:nvSpPr>
        <p:spPr/>
        <p:txBody>
          <a:bodyPr/>
          <a:lstStyle/>
          <a:p>
            <a:r>
              <a:rPr lang="en-US" dirty="0"/>
              <a:t>Q9 HW1</a:t>
            </a:r>
          </a:p>
        </p:txBody>
      </p:sp>
      <p:pic>
        <p:nvPicPr>
          <p:cNvPr id="9" name="Picture 8">
            <a:extLst>
              <a:ext uri="{FF2B5EF4-FFF2-40B4-BE49-F238E27FC236}">
                <a16:creationId xmlns:a16="http://schemas.microsoft.com/office/drawing/2014/main" id="{92BEAC3C-E782-4AF1-B215-71D7EFD09E7F}"/>
              </a:ext>
            </a:extLst>
          </p:cNvPr>
          <p:cNvPicPr>
            <a:picLocks noChangeAspect="1"/>
          </p:cNvPicPr>
          <p:nvPr/>
        </p:nvPicPr>
        <p:blipFill>
          <a:blip r:embed="rId3"/>
          <a:stretch>
            <a:fillRect/>
          </a:stretch>
        </p:blipFill>
        <p:spPr>
          <a:xfrm>
            <a:off x="750909" y="1703407"/>
            <a:ext cx="9609768" cy="3714467"/>
          </a:xfrm>
          <a:prstGeom prst="rect">
            <a:avLst/>
          </a:prstGeom>
        </p:spPr>
      </p:pic>
      <p:sp>
        <p:nvSpPr>
          <p:cNvPr id="13" name="TextBox 12">
            <a:extLst>
              <a:ext uri="{FF2B5EF4-FFF2-40B4-BE49-F238E27FC236}">
                <a16:creationId xmlns:a16="http://schemas.microsoft.com/office/drawing/2014/main" id="{5C0C3D38-FBF2-2A45-9187-A04B4944897A}"/>
              </a:ext>
            </a:extLst>
          </p:cNvPr>
          <p:cNvSpPr txBox="1"/>
          <p:nvPr/>
        </p:nvSpPr>
        <p:spPr bwMode="auto">
          <a:xfrm>
            <a:off x="3927423" y="1274164"/>
            <a:ext cx="4856813" cy="2462213"/>
          </a:xfrm>
          <a:prstGeom prst="rect">
            <a:avLst/>
          </a:prstGeom>
          <a:noFill/>
          <a:ln w="19050" algn="ctr">
            <a:noFill/>
            <a:miter lim="800000"/>
            <a:headEnd/>
            <a:tailEnd/>
          </a:ln>
        </p:spPr>
        <p:txBody>
          <a:bodyPr wrap="square" lIns="0" tIns="0" rIns="0" bIns="0" rtlCol="0">
            <a:spAutoFit/>
          </a:bodyPr>
          <a:lstStyle/>
          <a:p>
            <a:r>
              <a:rPr lang="en-US" sz="2000" dirty="0"/>
              <a:t>Exchangeability</a:t>
            </a:r>
          </a:p>
          <a:p>
            <a:endParaRPr lang="en-US" sz="2000" dirty="0"/>
          </a:p>
          <a:p>
            <a:r>
              <a:rPr lang="en-US" sz="2000" dirty="0"/>
              <a:t>In the table to the left, exchangeability is “seen” in that the probability of the outcome in the purple outlines match one another (2/6), and the probability of outcome in the green outlines match one another (4/6).</a:t>
            </a:r>
            <a:endParaRPr lang="en-US" sz="2000" i="1" dirty="0"/>
          </a:p>
          <a:p>
            <a:endParaRPr lang="en-US" sz="2000" dirty="0"/>
          </a:p>
        </p:txBody>
      </p:sp>
      <p:sp>
        <p:nvSpPr>
          <p:cNvPr id="14" name="Rounded Rectangle 13">
            <a:extLst>
              <a:ext uri="{FF2B5EF4-FFF2-40B4-BE49-F238E27FC236}">
                <a16:creationId xmlns:a16="http://schemas.microsoft.com/office/drawing/2014/main" id="{80259277-87E8-C943-B30B-F322BDD0A1A5}"/>
              </a:ext>
            </a:extLst>
          </p:cNvPr>
          <p:cNvSpPr/>
          <p:nvPr/>
        </p:nvSpPr>
        <p:spPr bwMode="auto">
          <a:xfrm>
            <a:off x="2285999" y="2001190"/>
            <a:ext cx="389467" cy="1539720"/>
          </a:xfrm>
          <a:prstGeom prst="roundRect">
            <a:avLst/>
          </a:prstGeom>
          <a:noFill/>
          <a:ln w="38100" algn="ctr">
            <a:solidFill>
              <a:schemeClr val="accent6"/>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15" name="Rounded Rectangle 14">
            <a:extLst>
              <a:ext uri="{FF2B5EF4-FFF2-40B4-BE49-F238E27FC236}">
                <a16:creationId xmlns:a16="http://schemas.microsoft.com/office/drawing/2014/main" id="{109CF83C-9392-D54F-A56D-47B1CFB51069}"/>
              </a:ext>
            </a:extLst>
          </p:cNvPr>
          <p:cNvSpPr/>
          <p:nvPr/>
        </p:nvSpPr>
        <p:spPr bwMode="auto">
          <a:xfrm>
            <a:off x="2286002" y="3557149"/>
            <a:ext cx="389467" cy="1539720"/>
          </a:xfrm>
          <a:prstGeom prst="roundRect">
            <a:avLst/>
          </a:prstGeom>
          <a:noFill/>
          <a:ln w="38100" algn="ctr">
            <a:solidFill>
              <a:schemeClr val="accent6"/>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17" name="Rounded Rectangle 16">
            <a:extLst>
              <a:ext uri="{FF2B5EF4-FFF2-40B4-BE49-F238E27FC236}">
                <a16:creationId xmlns:a16="http://schemas.microsoft.com/office/drawing/2014/main" id="{9EDEB38B-8855-DD49-937E-600E48875741}"/>
              </a:ext>
            </a:extLst>
          </p:cNvPr>
          <p:cNvSpPr/>
          <p:nvPr/>
        </p:nvSpPr>
        <p:spPr bwMode="auto">
          <a:xfrm>
            <a:off x="2184625" y="2001189"/>
            <a:ext cx="565894" cy="3153403"/>
          </a:xfrm>
          <a:prstGeom prst="roundRect">
            <a:avLst/>
          </a:prstGeom>
          <a:noFill/>
          <a:ln w="38100" algn="ctr">
            <a:solidFill>
              <a:schemeClr val="accent6"/>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18" name="Rounded Rectangle 17">
            <a:extLst>
              <a:ext uri="{FF2B5EF4-FFF2-40B4-BE49-F238E27FC236}">
                <a16:creationId xmlns:a16="http://schemas.microsoft.com/office/drawing/2014/main" id="{4F1E2F81-FC1D-134B-8560-B65A66BCC6F7}"/>
              </a:ext>
            </a:extLst>
          </p:cNvPr>
          <p:cNvSpPr/>
          <p:nvPr/>
        </p:nvSpPr>
        <p:spPr bwMode="auto">
          <a:xfrm>
            <a:off x="2776840" y="2001190"/>
            <a:ext cx="389467" cy="1539720"/>
          </a:xfrm>
          <a:prstGeom prst="roundRect">
            <a:avLst/>
          </a:prstGeom>
          <a:noFill/>
          <a:ln w="38100" algn="ctr">
            <a:solidFill>
              <a:schemeClr val="accent3"/>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19" name="Rounded Rectangle 18">
            <a:extLst>
              <a:ext uri="{FF2B5EF4-FFF2-40B4-BE49-F238E27FC236}">
                <a16:creationId xmlns:a16="http://schemas.microsoft.com/office/drawing/2014/main" id="{55841312-52AC-8843-B0BD-5D1272352E83}"/>
              </a:ext>
            </a:extLst>
          </p:cNvPr>
          <p:cNvSpPr/>
          <p:nvPr/>
        </p:nvSpPr>
        <p:spPr bwMode="auto">
          <a:xfrm>
            <a:off x="2776843" y="3557149"/>
            <a:ext cx="389467" cy="1539720"/>
          </a:xfrm>
          <a:prstGeom prst="roundRect">
            <a:avLst/>
          </a:prstGeom>
          <a:noFill/>
          <a:ln w="38100" algn="ctr">
            <a:solidFill>
              <a:schemeClr val="accent3"/>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20" name="Rounded Rectangle 19">
            <a:extLst>
              <a:ext uri="{FF2B5EF4-FFF2-40B4-BE49-F238E27FC236}">
                <a16:creationId xmlns:a16="http://schemas.microsoft.com/office/drawing/2014/main" id="{3507A69E-D1FA-BD42-8B46-65CC2C00E8BA}"/>
              </a:ext>
            </a:extLst>
          </p:cNvPr>
          <p:cNvSpPr/>
          <p:nvPr/>
        </p:nvSpPr>
        <p:spPr bwMode="auto">
          <a:xfrm>
            <a:off x="2675466" y="2001189"/>
            <a:ext cx="565894" cy="3153403"/>
          </a:xfrm>
          <a:prstGeom prst="roundRect">
            <a:avLst/>
          </a:prstGeom>
          <a:noFill/>
          <a:ln w="38100" algn="ctr">
            <a:solidFill>
              <a:schemeClr val="accent3"/>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Tree>
    <p:extLst>
      <p:ext uri="{BB962C8B-B14F-4D97-AF65-F5344CB8AC3E}">
        <p14:creationId xmlns:p14="http://schemas.microsoft.com/office/powerpoint/2010/main" val="3312059826"/>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9686" y="1496817"/>
            <a:ext cx="8137665" cy="3780740"/>
          </a:xfrm>
        </p:spPr>
        <p:txBody>
          <a:bodyPr/>
          <a:lstStyle/>
          <a:p>
            <a:r>
              <a:rPr lang="en-US" dirty="0"/>
              <a:t>Alternative </a:t>
            </a:r>
            <a:r>
              <a:rPr lang="en-US" b="1" dirty="0"/>
              <a:t>Identifiability Condition #2</a:t>
            </a:r>
          </a:p>
          <a:p>
            <a:r>
              <a:rPr lang="en-US" dirty="0"/>
              <a:t>Within levels of </a:t>
            </a:r>
            <a:r>
              <a:rPr lang="en-US" i="1" dirty="0"/>
              <a:t>L</a:t>
            </a:r>
            <a:r>
              <a:rPr lang="en-US" dirty="0"/>
              <a:t>, exposed subjects would have had the same risk as unexposed subjects had they been unexposed, and vice versa</a:t>
            </a:r>
          </a:p>
          <a:p>
            <a:r>
              <a:rPr lang="en-US" dirty="0"/>
              <a:t>Counterfactual risk is the same in the exposed and the unexposed with the same value of </a:t>
            </a:r>
            <a:r>
              <a:rPr lang="en-US" i="1" dirty="0"/>
              <a:t>L</a:t>
            </a:r>
          </a:p>
          <a:p>
            <a:endParaRPr lang="en-US" sz="1600" i="1" dirty="0"/>
          </a:p>
          <a:p>
            <a:pPr marL="0" indent="0" algn="ctr">
              <a:buNone/>
            </a:pPr>
            <a:r>
              <a:rPr lang="en-US" dirty="0" err="1"/>
              <a:t>Pr</a:t>
            </a:r>
            <a:r>
              <a:rPr lang="en-US" dirty="0"/>
              <a:t>(</a:t>
            </a:r>
            <a:r>
              <a:rPr lang="en-US" i="1" dirty="0" err="1"/>
              <a:t>Y</a:t>
            </a:r>
            <a:r>
              <a:rPr lang="en-US" i="1" baseline="30000" dirty="0" err="1"/>
              <a:t>a</a:t>
            </a:r>
            <a:r>
              <a:rPr lang="en-US" dirty="0"/>
              <a:t> = 1 | </a:t>
            </a:r>
            <a:r>
              <a:rPr lang="en-US" i="1" dirty="0"/>
              <a:t>A</a:t>
            </a:r>
            <a:r>
              <a:rPr lang="en-US" dirty="0"/>
              <a:t> = 1, </a:t>
            </a:r>
            <a:r>
              <a:rPr lang="en-US" i="1" dirty="0"/>
              <a:t>L</a:t>
            </a:r>
            <a:r>
              <a:rPr lang="en-US" dirty="0"/>
              <a:t> = </a:t>
            </a:r>
            <a:r>
              <a:rPr lang="en-US" i="1" dirty="0"/>
              <a:t>l</a:t>
            </a:r>
            <a:r>
              <a:rPr lang="en-US" dirty="0"/>
              <a:t>) = </a:t>
            </a:r>
            <a:r>
              <a:rPr lang="en-US" dirty="0" err="1"/>
              <a:t>Pr</a:t>
            </a:r>
            <a:r>
              <a:rPr lang="en-US" dirty="0"/>
              <a:t>(</a:t>
            </a:r>
            <a:r>
              <a:rPr lang="en-US" i="1" dirty="0" err="1"/>
              <a:t>Y</a:t>
            </a:r>
            <a:r>
              <a:rPr lang="en-US" i="1" baseline="30000" dirty="0" err="1"/>
              <a:t>a</a:t>
            </a:r>
            <a:r>
              <a:rPr lang="en-US" dirty="0"/>
              <a:t> = 1 | </a:t>
            </a:r>
            <a:r>
              <a:rPr lang="en-US" i="1" dirty="0"/>
              <a:t>A</a:t>
            </a:r>
            <a:r>
              <a:rPr lang="en-US" dirty="0"/>
              <a:t> = 0, </a:t>
            </a:r>
            <a:r>
              <a:rPr lang="en-US" i="1" dirty="0"/>
              <a:t>L </a:t>
            </a:r>
            <a:r>
              <a:rPr lang="en-US" dirty="0"/>
              <a:t>=</a:t>
            </a:r>
            <a:r>
              <a:rPr lang="en-US" i="1" dirty="0"/>
              <a:t> l</a:t>
            </a:r>
            <a:r>
              <a:rPr lang="en-US" dirty="0"/>
              <a:t>)</a:t>
            </a:r>
          </a:p>
          <a:p>
            <a:pPr marL="0" indent="0" algn="ctr">
              <a:buNone/>
            </a:pPr>
            <a:endParaRPr lang="en-US" sz="1600" dirty="0"/>
          </a:p>
          <a:p>
            <a:pPr marL="0" indent="0" algn="ctr">
              <a:buNone/>
            </a:pPr>
            <a:r>
              <a:rPr lang="en-US" dirty="0"/>
              <a:t>or, equivalently:</a:t>
            </a:r>
          </a:p>
          <a:p>
            <a:pPr marL="0" indent="0" algn="ctr">
              <a:buNone/>
            </a:pPr>
            <a:endParaRPr lang="en-US" sz="1600" dirty="0"/>
          </a:p>
          <a:p>
            <a:pPr marL="0" indent="0" algn="ctr">
              <a:buNone/>
            </a:pPr>
            <a:r>
              <a:rPr lang="en-US" i="1" dirty="0"/>
              <a:t>A</a:t>
            </a:r>
            <a:r>
              <a:rPr lang="en-US" dirty="0"/>
              <a:t>      </a:t>
            </a:r>
            <a:r>
              <a:rPr lang="en-US" i="1" dirty="0" err="1"/>
              <a:t>Y</a:t>
            </a:r>
            <a:r>
              <a:rPr lang="en-US" i="1" baseline="30000" dirty="0" err="1"/>
              <a:t>a</a:t>
            </a:r>
            <a:r>
              <a:rPr lang="en-US" dirty="0"/>
              <a:t> | </a:t>
            </a:r>
            <a:r>
              <a:rPr lang="en-US" i="1" dirty="0"/>
              <a:t>L = l</a:t>
            </a:r>
          </a:p>
        </p:txBody>
      </p:sp>
      <p:pic>
        <p:nvPicPr>
          <p:cNvPr id="11" name="Picture 10" descr="Screen Shot 2019-12-18 at 3.36.3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2462" y="5526114"/>
            <a:ext cx="380092" cy="402450"/>
          </a:xfrm>
          <a:prstGeom prst="rect">
            <a:avLst/>
          </a:prstGeom>
        </p:spPr>
      </p:pic>
      <p:sp>
        <p:nvSpPr>
          <p:cNvPr id="5" name="Title 4"/>
          <p:cNvSpPr>
            <a:spLocks noGrp="1"/>
          </p:cNvSpPr>
          <p:nvPr>
            <p:ph type="title"/>
          </p:nvPr>
        </p:nvSpPr>
        <p:spPr/>
        <p:txBody>
          <a:bodyPr/>
          <a:lstStyle/>
          <a:p>
            <a:r>
              <a:rPr lang="en-US" dirty="0"/>
              <a:t>Conditional Exchangeability</a:t>
            </a:r>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18</a:t>
            </a:fld>
            <a:endParaRPr lang="en-US" dirty="0">
              <a:solidFill>
                <a:srgbClr val="052049"/>
              </a:solidFill>
            </a:endParaRPr>
          </a:p>
        </p:txBody>
      </p:sp>
    </p:spTree>
    <p:extLst>
      <p:ext uri="{BB962C8B-B14F-4D97-AF65-F5344CB8AC3E}">
        <p14:creationId xmlns:p14="http://schemas.microsoft.com/office/powerpoint/2010/main" val="1558519791"/>
      </p:ext>
    </p:extLst>
  </p:cSld>
  <p:clrMapOvr>
    <a:masterClrMapping/>
  </p:clrMapOvr>
  <p:transition advTm="98054">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Positivity</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19</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7" name="Content Placeholder 5"/>
          <p:cNvSpPr txBox="1">
            <a:spLocks/>
          </p:cNvSpPr>
          <p:nvPr/>
        </p:nvSpPr>
        <p:spPr>
          <a:xfrm>
            <a:off x="459686" y="1496817"/>
            <a:ext cx="8137665" cy="3780740"/>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defRPr/>
            </a:pPr>
            <a:r>
              <a:rPr lang="en-US" dirty="0"/>
              <a:t>The probability of receiving every value of treatment conditional on L is greater than zero (i.e., positive)</a:t>
            </a:r>
          </a:p>
        </p:txBody>
      </p:sp>
    </p:spTree>
    <p:extLst>
      <p:ext uri="{BB962C8B-B14F-4D97-AF65-F5344CB8AC3E}">
        <p14:creationId xmlns:p14="http://schemas.microsoft.com/office/powerpoint/2010/main" val="3648996004"/>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7EBFAEA-7F20-2141-A509-047B8DC9C824}"/>
              </a:ext>
            </a:extLst>
          </p:cNvPr>
          <p:cNvSpPr>
            <a:spLocks noGrp="1"/>
          </p:cNvSpPr>
          <p:nvPr>
            <p:ph type="sldNum" sz="quarter" idx="13"/>
          </p:nvPr>
        </p:nvSpPr>
        <p:spPr/>
        <p:txBody>
          <a:bodyPr/>
          <a:lstStyle/>
          <a:p>
            <a:pPr eaLnBrk="0" fontAlgn="base" hangingPunct="0">
              <a:spcBef>
                <a:spcPct val="0"/>
              </a:spcBef>
              <a:spcAft>
                <a:spcPct val="0"/>
              </a:spcAft>
            </a:pPr>
            <a:fld id="{7BCC8D0D-EAEC-449D-9161-023DFF90F2E2}" type="slidenum">
              <a:rPr lang="en-US">
                <a:solidFill>
                  <a:srgbClr val="052049"/>
                </a:solidFill>
              </a:rPr>
              <a:pPr eaLnBrk="0" fontAlgn="base" hangingPunct="0">
                <a:spcBef>
                  <a:spcPct val="0"/>
                </a:spcBef>
                <a:spcAft>
                  <a:spcPct val="0"/>
                </a:spcAft>
              </a:pPr>
              <a:t>2</a:t>
            </a:fld>
            <a:endParaRPr lang="en-US" dirty="0">
              <a:solidFill>
                <a:srgbClr val="052049"/>
              </a:solidFill>
            </a:endParaRPr>
          </a:p>
        </p:txBody>
      </p:sp>
      <p:graphicFrame>
        <p:nvGraphicFramePr>
          <p:cNvPr id="9" name="Content Placeholder 8">
            <a:extLst>
              <a:ext uri="{FF2B5EF4-FFF2-40B4-BE49-F238E27FC236}">
                <a16:creationId xmlns:a16="http://schemas.microsoft.com/office/drawing/2014/main" id="{EA993BF3-1608-DA48-8882-A7CCEB216F13}"/>
              </a:ext>
            </a:extLst>
          </p:cNvPr>
          <p:cNvGraphicFramePr>
            <a:graphicFrameLocks noGrp="1"/>
          </p:cNvGraphicFramePr>
          <p:nvPr>
            <p:ph idx="1"/>
          </p:nvPr>
        </p:nvGraphicFramePr>
        <p:xfrm>
          <a:off x="548154" y="1044198"/>
          <a:ext cx="7681446" cy="41469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A1047AE5-FADC-F84D-A7FD-1A700D308637}"/>
              </a:ext>
            </a:extLst>
          </p:cNvPr>
          <p:cNvSpPr txBox="1"/>
          <p:nvPr/>
        </p:nvSpPr>
        <p:spPr bwMode="auto">
          <a:xfrm>
            <a:off x="2476254" y="2909911"/>
            <a:ext cx="5320666" cy="415498"/>
          </a:xfrm>
          <a:prstGeom prst="rect">
            <a:avLst/>
          </a:prstGeom>
          <a:noFill/>
          <a:ln w="19050" algn="ctr">
            <a:noFill/>
            <a:miter lim="800000"/>
            <a:headEnd/>
            <a:tailEnd/>
          </a:ln>
        </p:spPr>
        <p:txBody>
          <a:bodyPr wrap="square" lIns="0" tIns="0" rIns="0" bIns="0" rtlCol="0">
            <a:spAutoFit/>
          </a:bodyPr>
          <a:lstStyle/>
          <a:p>
            <a:pPr eaLnBrk="0" fontAlgn="base" hangingPunct="0">
              <a:spcBef>
                <a:spcPct val="0"/>
              </a:spcBef>
              <a:spcAft>
                <a:spcPct val="0"/>
              </a:spcAft>
            </a:pPr>
            <a:r>
              <a:rPr lang="en-US" sz="2700" i="1" dirty="0">
                <a:solidFill>
                  <a:srgbClr val="052049">
                    <a:lumMod val="50000"/>
                    <a:lumOff val="50000"/>
                  </a:srgbClr>
                </a:solidFill>
              </a:rPr>
              <a:t>This is what we’d like to be able to do</a:t>
            </a:r>
          </a:p>
        </p:txBody>
      </p:sp>
    </p:spTree>
    <p:extLst>
      <p:ext uri="{BB962C8B-B14F-4D97-AF65-F5344CB8AC3E}">
        <p14:creationId xmlns:p14="http://schemas.microsoft.com/office/powerpoint/2010/main" val="335742495"/>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9686" y="1496816"/>
            <a:ext cx="8137665" cy="4434083"/>
          </a:xfrm>
        </p:spPr>
        <p:txBody>
          <a:bodyPr/>
          <a:lstStyle/>
          <a:p>
            <a:pPr marL="0" indent="0">
              <a:buNone/>
            </a:pPr>
            <a:r>
              <a:rPr lang="en-US" dirty="0"/>
              <a:t>Recall that:</a:t>
            </a:r>
          </a:p>
          <a:p>
            <a:pPr marL="0" indent="0">
              <a:buNone/>
            </a:pPr>
            <a:r>
              <a:rPr lang="en-US" sz="2000" dirty="0" err="1"/>
              <a:t>Pr</a:t>
            </a:r>
            <a:r>
              <a:rPr lang="en-US" sz="2000" dirty="0"/>
              <a:t>(</a:t>
            </a:r>
            <a:r>
              <a:rPr lang="en-US" sz="2000" i="1" dirty="0" err="1"/>
              <a:t>Y</a:t>
            </a:r>
            <a:r>
              <a:rPr lang="en-US" sz="2000" i="1" baseline="30000" dirty="0" err="1"/>
              <a:t>a</a:t>
            </a:r>
            <a:r>
              <a:rPr lang="en-US" sz="2000" dirty="0"/>
              <a:t> = 1 | </a:t>
            </a:r>
            <a:r>
              <a:rPr lang="en-US" sz="2000" i="1" dirty="0"/>
              <a:t>L</a:t>
            </a:r>
            <a:r>
              <a:rPr lang="en-US" sz="2000" dirty="0"/>
              <a:t> = l) = </a:t>
            </a:r>
            <a:r>
              <a:rPr lang="en-US" sz="2000" dirty="0" err="1"/>
              <a:t>Pr</a:t>
            </a:r>
            <a:r>
              <a:rPr lang="en-US" sz="2000" dirty="0"/>
              <a:t>(</a:t>
            </a:r>
            <a:r>
              <a:rPr lang="en-US" sz="2000" i="1" dirty="0" err="1"/>
              <a:t>Y</a:t>
            </a:r>
            <a:r>
              <a:rPr lang="en-US" sz="2000" i="1" baseline="30000" dirty="0" err="1"/>
              <a:t>a</a:t>
            </a:r>
            <a:r>
              <a:rPr lang="en-US" sz="2000" dirty="0"/>
              <a:t> = 1 | </a:t>
            </a:r>
            <a:r>
              <a:rPr lang="en-US" sz="2000" i="1" u="sng" dirty="0"/>
              <a:t>A</a:t>
            </a:r>
            <a:r>
              <a:rPr lang="en-US" sz="2000" dirty="0"/>
              <a:t> = a, </a:t>
            </a:r>
            <a:r>
              <a:rPr lang="en-US" sz="2000" i="1" dirty="0"/>
              <a:t>L</a:t>
            </a:r>
            <a:r>
              <a:rPr lang="en-US" sz="2000" dirty="0"/>
              <a:t> = l) = </a:t>
            </a:r>
            <a:r>
              <a:rPr lang="en-US" sz="2000" dirty="0" err="1"/>
              <a:t>Pr</a:t>
            </a:r>
            <a:r>
              <a:rPr lang="en-US" sz="2000" dirty="0"/>
              <a:t>(</a:t>
            </a:r>
            <a:r>
              <a:rPr lang="en-US" sz="2000" i="1" dirty="0"/>
              <a:t>Y</a:t>
            </a:r>
            <a:r>
              <a:rPr lang="en-US" sz="2000" dirty="0"/>
              <a:t> = 1 | </a:t>
            </a:r>
            <a:r>
              <a:rPr lang="en-US" sz="2000" i="1" u="sng" dirty="0"/>
              <a:t>A</a:t>
            </a:r>
            <a:r>
              <a:rPr lang="en-US" sz="2000" dirty="0"/>
              <a:t> = a, </a:t>
            </a:r>
            <a:r>
              <a:rPr lang="en-US" sz="2000" i="1" dirty="0"/>
              <a:t>L</a:t>
            </a:r>
            <a:r>
              <a:rPr lang="en-US" sz="2000" dirty="0"/>
              <a:t> = l) </a:t>
            </a:r>
          </a:p>
          <a:p>
            <a:pPr marL="0" indent="0">
              <a:buNone/>
            </a:pPr>
            <a:r>
              <a:rPr lang="en-US" dirty="0"/>
              <a:t>	if we can assume conditional exchangeability</a:t>
            </a:r>
          </a:p>
          <a:p>
            <a:pPr marL="0" indent="0">
              <a:buNone/>
            </a:pPr>
            <a:r>
              <a:rPr lang="en-US" sz="2000" dirty="0" err="1"/>
              <a:t>Pr</a:t>
            </a:r>
            <a:r>
              <a:rPr lang="en-US" sz="2000" dirty="0"/>
              <a:t>(</a:t>
            </a:r>
            <a:r>
              <a:rPr lang="en-US" sz="2000" i="1" dirty="0" err="1"/>
              <a:t>Y</a:t>
            </a:r>
            <a:r>
              <a:rPr lang="en-US" sz="2000" i="1" baseline="30000" dirty="0" err="1"/>
              <a:t>a</a:t>
            </a:r>
            <a:r>
              <a:rPr lang="en-US" sz="2000" dirty="0"/>
              <a:t> = 1 | </a:t>
            </a:r>
            <a:r>
              <a:rPr lang="en-US" sz="2000" i="1" u="sng" dirty="0"/>
              <a:t>A</a:t>
            </a:r>
            <a:r>
              <a:rPr lang="en-US" sz="2000" dirty="0"/>
              <a:t> = a, </a:t>
            </a:r>
            <a:r>
              <a:rPr lang="en-US" sz="2000" i="1" dirty="0"/>
              <a:t>L</a:t>
            </a:r>
            <a:r>
              <a:rPr lang="en-US" sz="2000" dirty="0"/>
              <a:t> = l) = </a:t>
            </a:r>
            <a:r>
              <a:rPr lang="en-US" sz="2000" dirty="0" err="1"/>
              <a:t>Pr</a:t>
            </a:r>
            <a:r>
              <a:rPr lang="en-US" sz="2000" dirty="0"/>
              <a:t>(</a:t>
            </a:r>
            <a:r>
              <a:rPr lang="en-US" sz="2000" i="1" dirty="0"/>
              <a:t>Y</a:t>
            </a:r>
            <a:r>
              <a:rPr lang="en-US" sz="2000" dirty="0"/>
              <a:t> = 1 | </a:t>
            </a:r>
            <a:r>
              <a:rPr lang="en-US" sz="2000" i="1" u="sng" dirty="0"/>
              <a:t>A</a:t>
            </a:r>
            <a:r>
              <a:rPr lang="en-US" sz="2000" dirty="0"/>
              <a:t> = a, </a:t>
            </a:r>
            <a:r>
              <a:rPr lang="en-US" sz="2000" i="1" dirty="0"/>
              <a:t>L</a:t>
            </a:r>
            <a:r>
              <a:rPr lang="en-US" sz="2000" dirty="0"/>
              <a:t> = l) </a:t>
            </a:r>
          </a:p>
          <a:p>
            <a:pPr marL="0" indent="0">
              <a:buNone/>
            </a:pPr>
            <a:r>
              <a:rPr lang="en-US" dirty="0"/>
              <a:t>	if we can assume consistency</a:t>
            </a:r>
          </a:p>
          <a:p>
            <a:pPr marL="0" indent="0">
              <a:buNone/>
            </a:pPr>
            <a:endParaRPr lang="en-US" dirty="0"/>
          </a:p>
          <a:p>
            <a:pPr marL="0" indent="0">
              <a:buNone/>
            </a:pPr>
            <a:r>
              <a:rPr lang="en-US" dirty="0"/>
              <a:t>For example:</a:t>
            </a:r>
          </a:p>
          <a:p>
            <a:pPr marL="0" indent="0">
              <a:buNone/>
            </a:pPr>
            <a:r>
              <a:rPr lang="en-US" sz="1900" dirty="0" err="1"/>
              <a:t>Pr</a:t>
            </a:r>
            <a:r>
              <a:rPr lang="en-US" sz="1900" dirty="0"/>
              <a:t>(</a:t>
            </a:r>
            <a:r>
              <a:rPr lang="en-US" sz="1900" i="1" dirty="0" err="1"/>
              <a:t>Y</a:t>
            </a:r>
            <a:r>
              <a:rPr lang="en-US" sz="1900" i="1" baseline="30000" dirty="0" err="1"/>
              <a:t>a</a:t>
            </a:r>
            <a:r>
              <a:rPr lang="en-US" sz="1900" baseline="30000" dirty="0"/>
              <a:t>=1</a:t>
            </a:r>
            <a:r>
              <a:rPr lang="en-US" sz="1900" dirty="0"/>
              <a:t> = 1 | </a:t>
            </a:r>
            <a:r>
              <a:rPr lang="en-US" sz="1900" i="1" dirty="0"/>
              <a:t>L</a:t>
            </a:r>
            <a:r>
              <a:rPr lang="en-US" sz="1900" dirty="0"/>
              <a:t> = 0) = </a:t>
            </a:r>
            <a:r>
              <a:rPr lang="en-US" sz="1900" dirty="0" err="1"/>
              <a:t>Pr</a:t>
            </a:r>
            <a:r>
              <a:rPr lang="en-US" sz="1900" dirty="0"/>
              <a:t>(</a:t>
            </a:r>
            <a:r>
              <a:rPr lang="en-US" sz="1900" i="1" dirty="0" err="1"/>
              <a:t>Y</a:t>
            </a:r>
            <a:r>
              <a:rPr lang="en-US" sz="1900" i="1" baseline="30000" dirty="0" err="1"/>
              <a:t>a</a:t>
            </a:r>
            <a:r>
              <a:rPr lang="en-US" sz="1900" baseline="30000" dirty="0"/>
              <a:t>=1</a:t>
            </a:r>
            <a:r>
              <a:rPr lang="en-US" sz="1900" dirty="0"/>
              <a:t> = 1 | </a:t>
            </a:r>
            <a:r>
              <a:rPr lang="en-US" sz="1900" i="1" u="sng" dirty="0"/>
              <a:t>A</a:t>
            </a:r>
            <a:r>
              <a:rPr lang="en-US" sz="1900" dirty="0"/>
              <a:t> = 0, </a:t>
            </a:r>
            <a:r>
              <a:rPr lang="en-US" sz="1900" i="1" dirty="0"/>
              <a:t>L</a:t>
            </a:r>
            <a:r>
              <a:rPr lang="en-US" sz="1900" dirty="0"/>
              <a:t> = 0) = </a:t>
            </a:r>
            <a:r>
              <a:rPr lang="en-US" sz="1900" dirty="0" err="1"/>
              <a:t>Pr</a:t>
            </a:r>
            <a:r>
              <a:rPr lang="en-US" sz="1900" dirty="0"/>
              <a:t>(</a:t>
            </a:r>
            <a:r>
              <a:rPr lang="en-US" sz="1900" i="1" dirty="0" err="1"/>
              <a:t>Y</a:t>
            </a:r>
            <a:r>
              <a:rPr lang="en-US" sz="1900" i="1" baseline="30000" dirty="0" err="1"/>
              <a:t>a</a:t>
            </a:r>
            <a:r>
              <a:rPr lang="en-US" sz="1900" baseline="30000" dirty="0"/>
              <a:t>=1</a:t>
            </a:r>
            <a:r>
              <a:rPr lang="en-US" sz="1900" dirty="0"/>
              <a:t> = 1 | </a:t>
            </a:r>
            <a:r>
              <a:rPr lang="en-US" sz="1900" i="1" u="sng" dirty="0"/>
              <a:t>A</a:t>
            </a:r>
            <a:r>
              <a:rPr lang="en-US" sz="1900" dirty="0"/>
              <a:t> = 1, </a:t>
            </a:r>
            <a:r>
              <a:rPr lang="en-US" sz="1900" i="1" dirty="0"/>
              <a:t>L</a:t>
            </a:r>
            <a:r>
              <a:rPr lang="en-US" sz="1900" dirty="0"/>
              <a:t> = 0) </a:t>
            </a:r>
          </a:p>
          <a:p>
            <a:pPr marL="0" indent="0">
              <a:buNone/>
            </a:pPr>
            <a:r>
              <a:rPr lang="en-US" dirty="0"/>
              <a:t>	if we can assume conditional exchangeability</a:t>
            </a:r>
          </a:p>
          <a:p>
            <a:pPr marL="0" indent="0">
              <a:buNone/>
            </a:pPr>
            <a:r>
              <a:rPr lang="en-US" sz="1900" dirty="0" err="1"/>
              <a:t>Pr</a:t>
            </a:r>
            <a:r>
              <a:rPr lang="en-US" sz="1900" dirty="0"/>
              <a:t>(</a:t>
            </a:r>
            <a:r>
              <a:rPr lang="en-US" sz="1900" i="1" dirty="0" err="1"/>
              <a:t>Y</a:t>
            </a:r>
            <a:r>
              <a:rPr lang="en-US" sz="1900" i="1" baseline="30000" dirty="0" err="1"/>
              <a:t>a</a:t>
            </a:r>
            <a:r>
              <a:rPr lang="en-US" sz="1900" baseline="30000" dirty="0"/>
              <a:t>=1</a:t>
            </a:r>
            <a:r>
              <a:rPr lang="en-US" sz="1900" dirty="0"/>
              <a:t> = 1 | </a:t>
            </a:r>
            <a:r>
              <a:rPr lang="en-US" sz="1900" i="1" u="sng" dirty="0"/>
              <a:t>A</a:t>
            </a:r>
            <a:r>
              <a:rPr lang="en-US" sz="1900" dirty="0"/>
              <a:t> = 1, </a:t>
            </a:r>
            <a:r>
              <a:rPr lang="en-US" sz="1900" i="1" dirty="0"/>
              <a:t>L</a:t>
            </a:r>
            <a:r>
              <a:rPr lang="en-US" sz="1900" dirty="0"/>
              <a:t> = 0) = </a:t>
            </a:r>
            <a:r>
              <a:rPr lang="en-US" sz="1900" dirty="0" err="1"/>
              <a:t>Pr</a:t>
            </a:r>
            <a:r>
              <a:rPr lang="en-US" sz="1900" dirty="0"/>
              <a:t>(</a:t>
            </a:r>
            <a:r>
              <a:rPr lang="en-US" sz="1900" i="1" dirty="0"/>
              <a:t>Y</a:t>
            </a:r>
            <a:r>
              <a:rPr lang="en-US" sz="1900" dirty="0"/>
              <a:t> = 1 | </a:t>
            </a:r>
            <a:r>
              <a:rPr lang="en-US" sz="1900" i="1" u="sng" dirty="0"/>
              <a:t>A</a:t>
            </a:r>
            <a:r>
              <a:rPr lang="en-US" sz="1900" dirty="0"/>
              <a:t> = 1, </a:t>
            </a:r>
            <a:r>
              <a:rPr lang="en-US" sz="1900" i="1" dirty="0"/>
              <a:t>L</a:t>
            </a:r>
            <a:r>
              <a:rPr lang="en-US" sz="1900" dirty="0"/>
              <a:t> = 0) </a:t>
            </a:r>
          </a:p>
          <a:p>
            <a:pPr marL="0" indent="0">
              <a:buNone/>
            </a:pPr>
            <a:r>
              <a:rPr lang="en-US" dirty="0"/>
              <a:t>	if we can assume consistency</a:t>
            </a:r>
          </a:p>
          <a:p>
            <a:pPr marL="0" indent="0">
              <a:buNone/>
            </a:pPr>
            <a:endParaRPr lang="en-US" dirty="0"/>
          </a:p>
          <a:p>
            <a:pPr marL="0" indent="0">
              <a:buNone/>
            </a:pPr>
            <a:endParaRPr lang="en-US" dirty="0"/>
          </a:p>
          <a:p>
            <a:pPr marL="0" indent="0">
              <a:buNone/>
            </a:pPr>
            <a:endParaRPr lang="en-US" dirty="0"/>
          </a:p>
        </p:txBody>
      </p:sp>
      <p:sp>
        <p:nvSpPr>
          <p:cNvPr id="5" name="Title 4"/>
          <p:cNvSpPr>
            <a:spLocks noGrp="1"/>
          </p:cNvSpPr>
          <p:nvPr>
            <p:ph type="title"/>
          </p:nvPr>
        </p:nvSpPr>
        <p:spPr/>
        <p:txBody>
          <a:bodyPr/>
          <a:lstStyle/>
          <a:p>
            <a:r>
              <a:rPr lang="en-US" dirty="0"/>
              <a:t>Computing the Average Causal Effect</a:t>
            </a:r>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20</a:t>
            </a:fld>
            <a:endParaRPr lang="en-US" dirty="0">
              <a:solidFill>
                <a:srgbClr val="052049"/>
              </a:solidFill>
            </a:endParaRPr>
          </a:p>
        </p:txBody>
      </p:sp>
    </p:spTree>
    <p:custDataLst>
      <p:tags r:id="rId1"/>
    </p:custDataLst>
    <p:extLst>
      <p:ext uri="{BB962C8B-B14F-4D97-AF65-F5344CB8AC3E}">
        <p14:creationId xmlns:p14="http://schemas.microsoft.com/office/powerpoint/2010/main" val="2042842015"/>
      </p:ext>
    </p:extLst>
  </p:cSld>
  <p:clrMapOvr>
    <a:masterClrMapping/>
  </p:clrMapOvr>
  <p:transition advTm="122707">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9686" y="1496817"/>
            <a:ext cx="8137665" cy="3780740"/>
          </a:xfrm>
        </p:spPr>
        <p:txBody>
          <a:bodyPr/>
          <a:lstStyle/>
          <a:p>
            <a:pPr marL="0" indent="0">
              <a:buNone/>
            </a:pPr>
            <a:r>
              <a:rPr lang="en-US" dirty="0"/>
              <a:t>E.g., </a:t>
            </a:r>
            <a:r>
              <a:rPr lang="en-US" dirty="0" err="1"/>
              <a:t>Pr</a:t>
            </a:r>
            <a:r>
              <a:rPr lang="en-US" dirty="0"/>
              <a:t>(</a:t>
            </a:r>
            <a:r>
              <a:rPr lang="en-US" i="1" dirty="0" err="1"/>
              <a:t>Y</a:t>
            </a:r>
            <a:r>
              <a:rPr lang="en-US" i="1" baseline="30000" dirty="0" err="1"/>
              <a:t>a</a:t>
            </a:r>
            <a:r>
              <a:rPr lang="en-US" baseline="30000" dirty="0"/>
              <a:t>=1</a:t>
            </a:r>
            <a:r>
              <a:rPr lang="en-US" dirty="0"/>
              <a:t> = 1)</a:t>
            </a:r>
          </a:p>
          <a:p>
            <a:pPr marL="0" indent="0">
              <a:buNone/>
            </a:pPr>
            <a:endParaRPr lang="en-US" dirty="0"/>
          </a:p>
          <a:p>
            <a:pPr marL="741356" lvl="1" indent="-457200">
              <a:buFont typeface="+mj-lt"/>
              <a:buAutoNum type="arabicPeriod"/>
            </a:pPr>
            <a:r>
              <a:rPr lang="en-US" dirty="0"/>
              <a:t>Compute the conditional risk in each stratum</a:t>
            </a:r>
          </a:p>
          <a:p>
            <a:pPr marL="968362" lvl="2" indent="-457200">
              <a:buFont typeface="+mj-lt"/>
              <a:buAutoNum type="alphaLcPeriod"/>
            </a:pPr>
            <a:r>
              <a:rPr lang="en-US" dirty="0" err="1"/>
              <a:t>Pr</a:t>
            </a:r>
            <a:r>
              <a:rPr lang="en-US" dirty="0"/>
              <a:t>(</a:t>
            </a:r>
            <a:r>
              <a:rPr lang="en-US" i="1" dirty="0" err="1"/>
              <a:t>Y</a:t>
            </a:r>
            <a:r>
              <a:rPr lang="en-US" i="1" baseline="30000" dirty="0" err="1"/>
              <a:t>a</a:t>
            </a:r>
            <a:r>
              <a:rPr lang="en-US" baseline="30000" dirty="0"/>
              <a:t>=1</a:t>
            </a:r>
            <a:r>
              <a:rPr lang="en-US" dirty="0"/>
              <a:t> = 1 | </a:t>
            </a:r>
            <a:r>
              <a:rPr lang="en-US" i="1" dirty="0"/>
              <a:t>L</a:t>
            </a:r>
            <a:r>
              <a:rPr lang="en-US" dirty="0"/>
              <a:t> = 0) = </a:t>
            </a:r>
            <a:r>
              <a:rPr lang="en-US" dirty="0" err="1"/>
              <a:t>Pr</a:t>
            </a:r>
            <a:r>
              <a:rPr lang="en-US" dirty="0"/>
              <a:t>(</a:t>
            </a:r>
            <a:r>
              <a:rPr lang="en-US" i="1" dirty="0"/>
              <a:t>Y</a:t>
            </a:r>
            <a:r>
              <a:rPr lang="en-US" dirty="0"/>
              <a:t> = 1 | </a:t>
            </a:r>
            <a:r>
              <a:rPr lang="en-US" i="1" dirty="0"/>
              <a:t>A</a:t>
            </a:r>
            <a:r>
              <a:rPr lang="en-US" dirty="0"/>
              <a:t> = 1, </a:t>
            </a:r>
            <a:r>
              <a:rPr lang="en-US" i="1" dirty="0"/>
              <a:t>L</a:t>
            </a:r>
            <a:r>
              <a:rPr lang="en-US" dirty="0"/>
              <a:t> = 0)</a:t>
            </a:r>
          </a:p>
          <a:p>
            <a:pPr marL="968362" lvl="2" indent="-457200">
              <a:buFont typeface="+mj-lt"/>
              <a:buAutoNum type="alphaLcPeriod"/>
            </a:pPr>
            <a:r>
              <a:rPr lang="en-US" dirty="0" err="1"/>
              <a:t>Pr</a:t>
            </a:r>
            <a:r>
              <a:rPr lang="en-US" dirty="0"/>
              <a:t>(</a:t>
            </a:r>
            <a:r>
              <a:rPr lang="en-US" i="1" dirty="0" err="1"/>
              <a:t>Y</a:t>
            </a:r>
            <a:r>
              <a:rPr lang="en-US" i="1" baseline="30000" dirty="0" err="1"/>
              <a:t>a</a:t>
            </a:r>
            <a:r>
              <a:rPr lang="en-US" baseline="30000" dirty="0"/>
              <a:t>=1</a:t>
            </a:r>
            <a:r>
              <a:rPr lang="en-US" dirty="0"/>
              <a:t> = 1 | </a:t>
            </a:r>
            <a:r>
              <a:rPr lang="en-US" i="1" dirty="0"/>
              <a:t>L</a:t>
            </a:r>
            <a:r>
              <a:rPr lang="en-US" dirty="0"/>
              <a:t> = 1) = </a:t>
            </a:r>
            <a:r>
              <a:rPr lang="en-US" dirty="0" err="1"/>
              <a:t>Pr</a:t>
            </a:r>
            <a:r>
              <a:rPr lang="en-US" dirty="0"/>
              <a:t>(</a:t>
            </a:r>
            <a:r>
              <a:rPr lang="en-US" i="1" dirty="0"/>
              <a:t>Y</a:t>
            </a:r>
            <a:r>
              <a:rPr lang="en-US" dirty="0"/>
              <a:t> = 1 | </a:t>
            </a:r>
            <a:r>
              <a:rPr lang="en-US" i="1" dirty="0"/>
              <a:t>A</a:t>
            </a:r>
            <a:r>
              <a:rPr lang="en-US" dirty="0"/>
              <a:t> = 1, </a:t>
            </a:r>
            <a:r>
              <a:rPr lang="en-US" i="1" dirty="0"/>
              <a:t>L</a:t>
            </a:r>
            <a:r>
              <a:rPr lang="en-US" dirty="0"/>
              <a:t> = 1)</a:t>
            </a:r>
          </a:p>
          <a:p>
            <a:pPr marL="741356" lvl="1" indent="-457200">
              <a:buClr>
                <a:srgbClr val="C7CED1">
                  <a:lumMod val="50000"/>
                </a:srgbClr>
              </a:buClr>
              <a:buFont typeface="+mj-lt"/>
              <a:buAutoNum type="arabicPeriod"/>
            </a:pPr>
            <a:r>
              <a:rPr lang="en-US" dirty="0">
                <a:solidFill>
                  <a:srgbClr val="052049"/>
                </a:solidFill>
              </a:rPr>
              <a:t>Compute the weighted average of the conditional risks</a:t>
            </a:r>
          </a:p>
          <a:p>
            <a:pPr marL="968362" lvl="2" indent="-457200">
              <a:buClr>
                <a:srgbClr val="C7CED1">
                  <a:lumMod val="50000"/>
                </a:srgbClr>
              </a:buClr>
              <a:buFont typeface="+mj-lt"/>
              <a:buAutoNum type="alphaLcPeriod"/>
            </a:pPr>
            <a:r>
              <a:rPr lang="en-US" dirty="0" err="1"/>
              <a:t>Pr</a:t>
            </a:r>
            <a:r>
              <a:rPr lang="en-US" dirty="0"/>
              <a:t>(</a:t>
            </a:r>
            <a:r>
              <a:rPr lang="en-US" i="1" dirty="0" err="1"/>
              <a:t>Y</a:t>
            </a:r>
            <a:r>
              <a:rPr lang="en-US" i="1" baseline="30000" dirty="0" err="1"/>
              <a:t>a</a:t>
            </a:r>
            <a:r>
              <a:rPr lang="en-US" baseline="30000" dirty="0"/>
              <a:t>=1</a:t>
            </a:r>
            <a:r>
              <a:rPr lang="en-US" dirty="0"/>
              <a:t> = 1) = </a:t>
            </a:r>
            <a:r>
              <a:rPr lang="en-US" dirty="0" err="1"/>
              <a:t>Pr</a:t>
            </a:r>
            <a:r>
              <a:rPr lang="en-US" dirty="0"/>
              <a:t>(</a:t>
            </a:r>
            <a:r>
              <a:rPr lang="en-US" i="1" dirty="0"/>
              <a:t>Y</a:t>
            </a:r>
            <a:r>
              <a:rPr lang="en-US" dirty="0"/>
              <a:t> = 1 | </a:t>
            </a:r>
            <a:r>
              <a:rPr lang="en-US" i="1" dirty="0"/>
              <a:t>A</a:t>
            </a:r>
            <a:r>
              <a:rPr lang="en-US" dirty="0"/>
              <a:t> = 1, </a:t>
            </a:r>
            <a:r>
              <a:rPr lang="en-US" i="1" dirty="0"/>
              <a:t>L</a:t>
            </a:r>
            <a:r>
              <a:rPr lang="en-US" dirty="0"/>
              <a:t> = 0)*</a:t>
            </a:r>
            <a:r>
              <a:rPr lang="en-US" dirty="0" err="1"/>
              <a:t>Pr</a:t>
            </a:r>
            <a:r>
              <a:rPr lang="en-US" dirty="0"/>
              <a:t>(L = 0) +</a:t>
            </a:r>
          </a:p>
          <a:p>
            <a:pPr marL="511162" lvl="2" indent="0">
              <a:buClr>
                <a:srgbClr val="C7CED1">
                  <a:lumMod val="50000"/>
                </a:srgbClr>
              </a:buClr>
              <a:buNone/>
            </a:pPr>
            <a:r>
              <a:rPr lang="en-US" dirty="0"/>
              <a:t>				        </a:t>
            </a:r>
            <a:r>
              <a:rPr lang="en-US" dirty="0" err="1"/>
              <a:t>Pr</a:t>
            </a:r>
            <a:r>
              <a:rPr lang="en-US" dirty="0"/>
              <a:t>(</a:t>
            </a:r>
            <a:r>
              <a:rPr lang="en-US" i="1" dirty="0"/>
              <a:t>Y</a:t>
            </a:r>
            <a:r>
              <a:rPr lang="en-US" dirty="0"/>
              <a:t> = 1 | </a:t>
            </a:r>
            <a:r>
              <a:rPr lang="en-US" i="1" dirty="0"/>
              <a:t>A</a:t>
            </a:r>
            <a:r>
              <a:rPr lang="en-US" dirty="0"/>
              <a:t> = 1, </a:t>
            </a:r>
            <a:r>
              <a:rPr lang="en-US" i="1" dirty="0"/>
              <a:t>L</a:t>
            </a:r>
            <a:r>
              <a:rPr lang="en-US" dirty="0"/>
              <a:t> = 1)*</a:t>
            </a:r>
            <a:r>
              <a:rPr lang="en-US" dirty="0" err="1"/>
              <a:t>Pr</a:t>
            </a:r>
            <a:r>
              <a:rPr lang="en-US" dirty="0"/>
              <a:t>(L = 1)</a:t>
            </a:r>
          </a:p>
          <a:p>
            <a:pPr marL="511162" lvl="2" indent="0">
              <a:buNone/>
            </a:pPr>
            <a:endParaRPr lang="en-US" dirty="0"/>
          </a:p>
          <a:p>
            <a:pPr marL="0" lvl="0" indent="0" algn="ctr">
              <a:buClr>
                <a:srgbClr val="0093D0"/>
              </a:buClr>
              <a:buNone/>
            </a:pPr>
            <a:r>
              <a:rPr lang="en-US" sz="3000" b="1" dirty="0">
                <a:solidFill>
                  <a:srgbClr val="052049"/>
                </a:solidFill>
              </a:rPr>
              <a:t>Standardization!</a:t>
            </a:r>
          </a:p>
          <a:p>
            <a:pPr marL="511162" lvl="2" indent="0">
              <a:buNone/>
            </a:pPr>
            <a:endParaRPr lang="en-US" dirty="0"/>
          </a:p>
          <a:p>
            <a:pPr marL="968362" lvl="2" indent="-457200">
              <a:buFont typeface="+mj-lt"/>
              <a:buAutoNum type="alphaLcPeriod"/>
            </a:pPr>
            <a:endParaRPr lang="en-US" dirty="0"/>
          </a:p>
        </p:txBody>
      </p:sp>
      <p:sp>
        <p:nvSpPr>
          <p:cNvPr id="5" name="Title 4"/>
          <p:cNvSpPr>
            <a:spLocks noGrp="1"/>
          </p:cNvSpPr>
          <p:nvPr>
            <p:ph type="title"/>
          </p:nvPr>
        </p:nvSpPr>
        <p:spPr/>
        <p:txBody>
          <a:bodyPr/>
          <a:lstStyle/>
          <a:p>
            <a:r>
              <a:rPr lang="en-US" dirty="0"/>
              <a:t>Computing the Average Causal Effect</a:t>
            </a:r>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21</a:t>
            </a:fld>
            <a:endParaRPr lang="en-US" dirty="0">
              <a:solidFill>
                <a:srgbClr val="052049"/>
              </a:solidFill>
            </a:endParaRPr>
          </a:p>
        </p:txBody>
      </p:sp>
    </p:spTree>
    <p:custDataLst>
      <p:tags r:id="rId1"/>
    </p:custDataLst>
    <p:extLst>
      <p:ext uri="{BB962C8B-B14F-4D97-AF65-F5344CB8AC3E}">
        <p14:creationId xmlns:p14="http://schemas.microsoft.com/office/powerpoint/2010/main" val="128949475"/>
      </p:ext>
    </p:extLst>
  </p:cSld>
  <p:clrMapOvr>
    <a:masterClrMapping/>
  </p:clrMapOvr>
  <p:transition advTm="122707">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Inverse Probability Weights</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22</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31" name="TextBox 30"/>
          <p:cNvSpPr txBox="1"/>
          <p:nvPr/>
        </p:nvSpPr>
        <p:spPr>
          <a:xfrm>
            <a:off x="7038174" y="1141589"/>
            <a:ext cx="1941804"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1	     1/0.5 = 2</a:t>
            </a:r>
          </a:p>
        </p:txBody>
      </p:sp>
      <p:sp>
        <p:nvSpPr>
          <p:cNvPr id="32" name="TextBox 31"/>
          <p:cNvSpPr txBox="1"/>
          <p:nvPr/>
        </p:nvSpPr>
        <p:spPr>
          <a:xfrm>
            <a:off x="7037942" y="1966887"/>
            <a:ext cx="1944969"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3	     1/0.5 = 2</a:t>
            </a:r>
          </a:p>
        </p:txBody>
      </p:sp>
      <p:sp>
        <p:nvSpPr>
          <p:cNvPr id="39" name="TextBox 38"/>
          <p:cNvSpPr txBox="1"/>
          <p:nvPr/>
        </p:nvSpPr>
        <p:spPr>
          <a:xfrm>
            <a:off x="7037942" y="2464562"/>
            <a:ext cx="1944969"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1	     1/0.5 = 2</a:t>
            </a:r>
          </a:p>
        </p:txBody>
      </p:sp>
      <p:sp>
        <p:nvSpPr>
          <p:cNvPr id="40" name="TextBox 39"/>
          <p:cNvSpPr txBox="1"/>
          <p:nvPr/>
        </p:nvSpPr>
        <p:spPr>
          <a:xfrm>
            <a:off x="7038174" y="3289860"/>
            <a:ext cx="1941804"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3	     1/0.5 = 2</a:t>
            </a:r>
          </a:p>
        </p:txBody>
      </p:sp>
      <p:sp>
        <p:nvSpPr>
          <p:cNvPr id="41" name="TextBox 40"/>
          <p:cNvSpPr txBox="1"/>
          <p:nvPr/>
        </p:nvSpPr>
        <p:spPr>
          <a:xfrm>
            <a:off x="7038174" y="3749140"/>
            <a:ext cx="1941804"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6	     1/0.75 = 1.33</a:t>
            </a:r>
          </a:p>
        </p:txBody>
      </p:sp>
      <p:sp>
        <p:nvSpPr>
          <p:cNvPr id="42" name="TextBox 41"/>
          <p:cNvSpPr txBox="1"/>
          <p:nvPr/>
        </p:nvSpPr>
        <p:spPr>
          <a:xfrm>
            <a:off x="7037942" y="4574438"/>
            <a:ext cx="1944969"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3	     1/0.75 = 1.33</a:t>
            </a:r>
          </a:p>
        </p:txBody>
      </p:sp>
      <p:sp>
        <p:nvSpPr>
          <p:cNvPr id="43" name="TextBox 42"/>
          <p:cNvSpPr txBox="1"/>
          <p:nvPr/>
        </p:nvSpPr>
        <p:spPr>
          <a:xfrm>
            <a:off x="7056317" y="5060590"/>
            <a:ext cx="1941804"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2	     1/0.25 = 4</a:t>
            </a:r>
          </a:p>
        </p:txBody>
      </p:sp>
      <p:sp>
        <p:nvSpPr>
          <p:cNvPr id="44" name="TextBox 43"/>
          <p:cNvSpPr txBox="1"/>
          <p:nvPr/>
        </p:nvSpPr>
        <p:spPr>
          <a:xfrm>
            <a:off x="7037942" y="5885888"/>
            <a:ext cx="1944969"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1	     1/0.25 = 4</a:t>
            </a:r>
          </a:p>
        </p:txBody>
      </p:sp>
      <p:sp>
        <p:nvSpPr>
          <p:cNvPr id="49" name="TextBox 48"/>
          <p:cNvSpPr txBox="1"/>
          <p:nvPr/>
        </p:nvSpPr>
        <p:spPr>
          <a:xfrm>
            <a:off x="7389187" y="594547"/>
            <a:ext cx="1653630" cy="3693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sng" strike="noStrike" kern="1200" cap="none" spc="0" normalizeH="0" baseline="0" noProof="0" dirty="0">
                <a:ln>
                  <a:noFill/>
                </a:ln>
                <a:solidFill>
                  <a:srgbClr val="052049"/>
                </a:solidFill>
                <a:effectLst/>
                <a:uLnTx/>
                <a:uFillTx/>
                <a:latin typeface="Arial"/>
                <a:ea typeface="+mn-ea"/>
                <a:cs typeface="+mn-cs"/>
              </a:rPr>
              <a:t>W</a:t>
            </a:r>
            <a:r>
              <a:rPr kumimoji="0" lang="en-US" sz="1800" b="0" i="1" u="sng" strike="noStrike" kern="1200" cap="none" spc="0" normalizeH="0" baseline="30000" noProof="0" dirty="0">
                <a:ln>
                  <a:noFill/>
                </a:ln>
                <a:solidFill>
                  <a:srgbClr val="052049"/>
                </a:solidFill>
                <a:effectLst/>
                <a:uLnTx/>
                <a:uFillTx/>
                <a:latin typeface="Arial"/>
                <a:ea typeface="+mn-ea"/>
                <a:cs typeface="+mn-cs"/>
              </a:rPr>
              <a:t>A</a:t>
            </a:r>
            <a:r>
              <a:rPr kumimoji="0" lang="en-US" sz="1800" b="0" i="0" u="sng" strike="noStrike" kern="1200" cap="none" spc="0" normalizeH="0" baseline="0" noProof="0" dirty="0">
                <a:ln>
                  <a:noFill/>
                </a:ln>
                <a:solidFill>
                  <a:srgbClr val="052049"/>
                </a:solidFill>
                <a:effectLst/>
                <a:uLnTx/>
                <a:uFillTx/>
                <a:latin typeface="Arial"/>
                <a:ea typeface="+mn-ea"/>
                <a:cs typeface="+mn-cs"/>
              </a:rPr>
              <a:t> = 1/</a:t>
            </a:r>
            <a:r>
              <a:rPr kumimoji="0" lang="en-US" sz="1800" b="0" i="1" u="sng" strike="noStrike" kern="1200" cap="none" spc="0" normalizeH="0" baseline="0" noProof="0" dirty="0">
                <a:ln>
                  <a:noFill/>
                </a:ln>
                <a:solidFill>
                  <a:srgbClr val="052049"/>
                </a:solidFill>
                <a:effectLst/>
                <a:uLnTx/>
                <a:uFillTx/>
                <a:latin typeface="Arial"/>
                <a:ea typeface="+mn-ea"/>
                <a:cs typeface="+mn-cs"/>
              </a:rPr>
              <a:t>f</a:t>
            </a:r>
            <a:r>
              <a:rPr kumimoji="0" lang="en-US" sz="1800" b="0" i="0" u="sng" strike="noStrike" kern="1200" cap="none" spc="0" normalizeH="0" baseline="0" noProof="0" dirty="0">
                <a:ln>
                  <a:noFill/>
                </a:ln>
                <a:solidFill>
                  <a:srgbClr val="052049"/>
                </a:solidFill>
                <a:effectLst/>
                <a:uLnTx/>
                <a:uFillTx/>
                <a:latin typeface="Arial"/>
                <a:ea typeface="+mn-ea"/>
                <a:cs typeface="+mn-cs"/>
              </a:rPr>
              <a:t>(</a:t>
            </a:r>
            <a:r>
              <a:rPr kumimoji="0" lang="en-US" sz="1800" b="0" i="1" u="sng" strike="noStrike" kern="1200" cap="none" spc="0" normalizeH="0" baseline="0" noProof="0" dirty="0">
                <a:ln>
                  <a:noFill/>
                </a:ln>
                <a:solidFill>
                  <a:srgbClr val="052049"/>
                </a:solidFill>
                <a:effectLst/>
                <a:uLnTx/>
                <a:uFillTx/>
                <a:latin typeface="Arial"/>
                <a:ea typeface="+mn-ea"/>
                <a:cs typeface="+mn-cs"/>
              </a:rPr>
              <a:t>A</a:t>
            </a:r>
            <a:r>
              <a:rPr kumimoji="0" lang="en-US" sz="1800" b="0" i="0" u="sng" strike="noStrike" kern="1200" cap="none" spc="0" normalizeH="0" baseline="0" noProof="0" dirty="0">
                <a:ln>
                  <a:noFill/>
                </a:ln>
                <a:solidFill>
                  <a:srgbClr val="052049"/>
                </a:solidFill>
                <a:effectLst/>
                <a:uLnTx/>
                <a:uFillTx/>
                <a:latin typeface="Arial"/>
                <a:ea typeface="+mn-ea"/>
                <a:cs typeface="+mn-cs"/>
              </a:rPr>
              <a:t> | </a:t>
            </a:r>
            <a:r>
              <a:rPr kumimoji="0" lang="en-US" sz="1800" b="0" i="1" u="sng" strike="noStrike" kern="1200" cap="none" spc="0" normalizeH="0" baseline="0" noProof="0" dirty="0">
                <a:ln>
                  <a:noFill/>
                </a:ln>
                <a:solidFill>
                  <a:srgbClr val="052049"/>
                </a:solidFill>
                <a:effectLst/>
                <a:uLnTx/>
                <a:uFillTx/>
                <a:latin typeface="Arial"/>
                <a:ea typeface="+mn-ea"/>
                <a:cs typeface="+mn-cs"/>
              </a:rPr>
              <a:t>L</a:t>
            </a:r>
            <a:r>
              <a:rPr kumimoji="0" lang="en-US" sz="1800" b="0" i="0" u="sng" strike="noStrike" kern="1200" cap="none" spc="0" normalizeH="0" baseline="0" noProof="0" dirty="0">
                <a:ln>
                  <a:noFill/>
                </a:ln>
                <a:solidFill>
                  <a:srgbClr val="052049"/>
                </a:solidFill>
                <a:effectLst/>
                <a:uLnTx/>
                <a:uFillTx/>
                <a:latin typeface="Arial"/>
                <a:ea typeface="+mn-ea"/>
                <a:cs typeface="+mn-cs"/>
              </a:rPr>
              <a:t>)</a:t>
            </a:r>
          </a:p>
        </p:txBody>
      </p:sp>
      <p:cxnSp>
        <p:nvCxnSpPr>
          <p:cNvPr id="93" name="Straight Connector 92"/>
          <p:cNvCxnSpPr/>
          <p:nvPr/>
        </p:nvCxnSpPr>
        <p:spPr>
          <a:xfrm rot="10800000" flipH="1">
            <a:off x="2110142" y="3272968"/>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95" name="Oval 94"/>
          <p:cNvSpPr/>
          <p:nvPr/>
        </p:nvSpPr>
        <p:spPr>
          <a:xfrm>
            <a:off x="5980254" y="2401035"/>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6" name="Oval 95"/>
          <p:cNvSpPr/>
          <p:nvPr/>
        </p:nvSpPr>
        <p:spPr>
          <a:xfrm>
            <a:off x="5980254" y="3688406"/>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7" name="Oval 96"/>
          <p:cNvSpPr/>
          <p:nvPr/>
        </p:nvSpPr>
        <p:spPr>
          <a:xfrm>
            <a:off x="5980254" y="4970979"/>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8" name="Oval 97"/>
          <p:cNvSpPr/>
          <p:nvPr/>
        </p:nvSpPr>
        <p:spPr>
          <a:xfrm>
            <a:off x="5980254" y="1118463"/>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9" name="Oval 98"/>
          <p:cNvSpPr/>
          <p:nvPr/>
        </p:nvSpPr>
        <p:spPr>
          <a:xfrm>
            <a:off x="2102604" y="3055551"/>
            <a:ext cx="1174282" cy="1174282"/>
          </a:xfrm>
          <a:prstGeom prst="ellipse">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0" name="TextBox 99"/>
          <p:cNvSpPr txBox="1"/>
          <p:nvPr/>
        </p:nvSpPr>
        <p:spPr>
          <a:xfrm>
            <a:off x="1235024" y="3455615"/>
            <a:ext cx="70460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52049"/>
                </a:solidFill>
                <a:effectLst/>
                <a:uLnTx/>
                <a:uFillTx/>
                <a:latin typeface="Arial"/>
                <a:ea typeface="+mn-ea"/>
                <a:cs typeface="+mn-cs"/>
              </a:rPr>
              <a:t>n=20</a:t>
            </a:r>
          </a:p>
        </p:txBody>
      </p:sp>
      <p:cxnSp>
        <p:nvCxnSpPr>
          <p:cNvPr id="101" name="Straight Connector 100"/>
          <p:cNvCxnSpPr>
            <a:stCxn id="99" idx="2"/>
            <a:endCxn id="99" idx="5"/>
          </p:cNvCxnSpPr>
          <p:nvPr/>
        </p:nvCxnSpPr>
        <p:spPr>
          <a:xfrm rot="10800000" flipH="1" flipV="1">
            <a:off x="2102604" y="3642692"/>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p:cNvCxnSpPr>
            <a:endCxn id="98" idx="2"/>
          </p:cNvCxnSpPr>
          <p:nvPr/>
        </p:nvCxnSpPr>
        <p:spPr>
          <a:xfrm flipV="1">
            <a:off x="3153041" y="1705604"/>
            <a:ext cx="2827213" cy="1560416"/>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p:cNvCxnSpPr>
            <a:endCxn id="95" idx="2"/>
          </p:cNvCxnSpPr>
          <p:nvPr/>
        </p:nvCxnSpPr>
        <p:spPr>
          <a:xfrm flipV="1">
            <a:off x="3153041" y="2988176"/>
            <a:ext cx="2827213" cy="28479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4" name="Straight Connector 103"/>
          <p:cNvCxnSpPr>
            <a:stCxn id="99" idx="5"/>
            <a:endCxn id="96" idx="2"/>
          </p:cNvCxnSpPr>
          <p:nvPr/>
        </p:nvCxnSpPr>
        <p:spPr>
          <a:xfrm rot="16200000" flipH="1">
            <a:off x="4433744" y="2729036"/>
            <a:ext cx="217683" cy="2875338"/>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5" name="Straight Connector 104"/>
          <p:cNvCxnSpPr>
            <a:stCxn id="99" idx="5"/>
            <a:endCxn id="97" idx="2"/>
          </p:cNvCxnSpPr>
          <p:nvPr/>
        </p:nvCxnSpPr>
        <p:spPr>
          <a:xfrm rot="16200000" flipH="1">
            <a:off x="3792457" y="3370323"/>
            <a:ext cx="1500256" cy="2875338"/>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rot="10800000" flipH="1">
            <a:off x="5987793" y="1335880"/>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rot="10800000" flipH="1" flipV="1">
            <a:off x="5980255" y="1705604"/>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rot="10800000" flipH="1">
            <a:off x="5987793" y="2618451"/>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rot="10800000" flipH="1" flipV="1">
            <a:off x="5980255" y="2988175"/>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rot="10800000" flipH="1">
            <a:off x="5987793" y="3905822"/>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rot="10800000" flipH="1" flipV="1">
            <a:off x="5980255" y="4275546"/>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rot="10800000" flipH="1">
            <a:off x="5987793" y="5188395"/>
            <a:ext cx="1051560" cy="369725"/>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rot="10800000" flipH="1" flipV="1">
            <a:off x="5980255" y="5558119"/>
            <a:ext cx="1002312" cy="415172"/>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14" name="TextBox 113"/>
          <p:cNvSpPr txBox="1"/>
          <p:nvPr/>
        </p:nvSpPr>
        <p:spPr>
          <a:xfrm rot="1403494">
            <a:off x="6107872" y="1731796"/>
            <a:ext cx="1027996"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Y=0 (0.75)</a:t>
            </a:r>
          </a:p>
        </p:txBody>
      </p:sp>
      <p:sp>
        <p:nvSpPr>
          <p:cNvPr id="115" name="TextBox 114"/>
          <p:cNvSpPr txBox="1"/>
          <p:nvPr/>
        </p:nvSpPr>
        <p:spPr>
          <a:xfrm rot="20406066">
            <a:off x="5953774" y="1276477"/>
            <a:ext cx="1027996" cy="30777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Y=1 (0.25)</a:t>
            </a:r>
          </a:p>
        </p:txBody>
      </p:sp>
      <p:sp>
        <p:nvSpPr>
          <p:cNvPr id="116" name="TextBox 115"/>
          <p:cNvSpPr txBox="1"/>
          <p:nvPr/>
        </p:nvSpPr>
        <p:spPr>
          <a:xfrm rot="1403494">
            <a:off x="6098247" y="3003344"/>
            <a:ext cx="1027996"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Y=0 (0.75)</a:t>
            </a:r>
          </a:p>
        </p:txBody>
      </p:sp>
      <p:sp>
        <p:nvSpPr>
          <p:cNvPr id="117" name="TextBox 116"/>
          <p:cNvSpPr txBox="1"/>
          <p:nvPr/>
        </p:nvSpPr>
        <p:spPr>
          <a:xfrm rot="20406066">
            <a:off x="5944149" y="2548025"/>
            <a:ext cx="1027996" cy="30777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Y=1 (0.25)</a:t>
            </a:r>
          </a:p>
        </p:txBody>
      </p:sp>
      <p:sp>
        <p:nvSpPr>
          <p:cNvPr id="118" name="TextBox 117"/>
          <p:cNvSpPr txBox="1"/>
          <p:nvPr/>
        </p:nvSpPr>
        <p:spPr>
          <a:xfrm rot="1403494">
            <a:off x="6098247" y="4285722"/>
            <a:ext cx="1027996"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Y=0 (0.33)</a:t>
            </a:r>
          </a:p>
        </p:txBody>
      </p:sp>
      <p:sp>
        <p:nvSpPr>
          <p:cNvPr id="119" name="TextBox 118"/>
          <p:cNvSpPr txBox="1"/>
          <p:nvPr/>
        </p:nvSpPr>
        <p:spPr>
          <a:xfrm rot="20406066">
            <a:off x="5944149" y="3830403"/>
            <a:ext cx="1027996" cy="30777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Y=1 (0.67)</a:t>
            </a:r>
          </a:p>
        </p:txBody>
      </p:sp>
      <p:sp>
        <p:nvSpPr>
          <p:cNvPr id="120" name="TextBox 119"/>
          <p:cNvSpPr txBox="1"/>
          <p:nvPr/>
        </p:nvSpPr>
        <p:spPr>
          <a:xfrm rot="1403494">
            <a:off x="6107872" y="5568297"/>
            <a:ext cx="1027996"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Y=0 (0.33)</a:t>
            </a:r>
          </a:p>
        </p:txBody>
      </p:sp>
      <p:sp>
        <p:nvSpPr>
          <p:cNvPr id="121" name="TextBox 120"/>
          <p:cNvSpPr txBox="1"/>
          <p:nvPr/>
        </p:nvSpPr>
        <p:spPr>
          <a:xfrm rot="20406066">
            <a:off x="5928833" y="5112978"/>
            <a:ext cx="1077877" cy="30777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Y=1 (0..67)</a:t>
            </a:r>
          </a:p>
        </p:txBody>
      </p:sp>
      <p:sp>
        <p:nvSpPr>
          <p:cNvPr id="122" name="TextBox 121"/>
          <p:cNvSpPr txBox="1"/>
          <p:nvPr/>
        </p:nvSpPr>
        <p:spPr>
          <a:xfrm rot="19862759">
            <a:off x="4051541" y="2179771"/>
            <a:ext cx="1077877"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A=1 (0.5) 4</a:t>
            </a:r>
          </a:p>
        </p:txBody>
      </p:sp>
      <p:sp>
        <p:nvSpPr>
          <p:cNvPr id="123" name="TextBox 122"/>
          <p:cNvSpPr txBox="1"/>
          <p:nvPr/>
        </p:nvSpPr>
        <p:spPr>
          <a:xfrm rot="21268154">
            <a:off x="4176667" y="2843912"/>
            <a:ext cx="1077877"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A=0 (0.5) 4</a:t>
            </a:r>
          </a:p>
        </p:txBody>
      </p:sp>
      <p:sp>
        <p:nvSpPr>
          <p:cNvPr id="124" name="TextBox 123"/>
          <p:cNvSpPr txBox="1"/>
          <p:nvPr/>
        </p:nvSpPr>
        <p:spPr>
          <a:xfrm rot="239149">
            <a:off x="4126743" y="3911624"/>
            <a:ext cx="1177726"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A=1 (0.75) 9</a:t>
            </a:r>
          </a:p>
        </p:txBody>
      </p:sp>
      <p:sp>
        <p:nvSpPr>
          <p:cNvPr id="125" name="TextBox 124"/>
          <p:cNvSpPr txBox="1"/>
          <p:nvPr/>
        </p:nvSpPr>
        <p:spPr>
          <a:xfrm rot="1656980">
            <a:off x="3944974" y="4536830"/>
            <a:ext cx="1177726"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A=0 (0.25) 3</a:t>
            </a:r>
          </a:p>
        </p:txBody>
      </p:sp>
      <p:sp>
        <p:nvSpPr>
          <p:cNvPr id="47" name="TextBox 46">
            <a:extLst>
              <a:ext uri="{FF2B5EF4-FFF2-40B4-BE49-F238E27FC236}">
                <a16:creationId xmlns:a16="http://schemas.microsoft.com/office/drawing/2014/main" id="{1E28C5C8-5E51-FB47-A8F8-07227E7197AB}"/>
              </a:ext>
            </a:extLst>
          </p:cNvPr>
          <p:cNvSpPr txBox="1"/>
          <p:nvPr/>
        </p:nvSpPr>
        <p:spPr>
          <a:xfrm rot="1403494">
            <a:off x="2136949" y="3645446"/>
            <a:ext cx="1157826"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L=1 (0.6) 12</a:t>
            </a:r>
          </a:p>
        </p:txBody>
      </p:sp>
      <p:sp>
        <p:nvSpPr>
          <p:cNvPr id="48" name="TextBox 47">
            <a:extLst>
              <a:ext uri="{FF2B5EF4-FFF2-40B4-BE49-F238E27FC236}">
                <a16:creationId xmlns:a16="http://schemas.microsoft.com/office/drawing/2014/main" id="{241F3F65-EC9B-A641-9C8A-D1241E9EC77E}"/>
              </a:ext>
            </a:extLst>
          </p:cNvPr>
          <p:cNvSpPr txBox="1"/>
          <p:nvPr/>
        </p:nvSpPr>
        <p:spPr>
          <a:xfrm rot="20406066">
            <a:off x="2069061" y="3208270"/>
            <a:ext cx="1057977"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52049"/>
                </a:solidFill>
                <a:effectLst/>
                <a:uLnTx/>
                <a:uFillTx/>
                <a:latin typeface="Arial"/>
                <a:ea typeface="+mn-ea"/>
                <a:cs typeface="+mn-cs"/>
              </a:rPr>
              <a:t>L=0 (0.4) 8</a:t>
            </a:r>
          </a:p>
        </p:txBody>
      </p:sp>
    </p:spTree>
    <p:extLst>
      <p:ext uri="{BB962C8B-B14F-4D97-AF65-F5344CB8AC3E}">
        <p14:creationId xmlns:p14="http://schemas.microsoft.com/office/powerpoint/2010/main" val="41935088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9F1CE8D-1405-EC44-BEA5-84C4656770E9}"/>
              </a:ext>
            </a:extLst>
          </p:cNvPr>
          <p:cNvSpPr>
            <a:spLocks noGrp="1"/>
          </p:cNvSpPr>
          <p:nvPr>
            <p:ph type="ftr" sz="quarter" idx="11"/>
          </p:nvPr>
        </p:nvSpPr>
        <p:spPr>
          <a:xfrm>
            <a:off x="548153" y="6470130"/>
            <a:ext cx="4310907" cy="137980"/>
          </a:xfrm>
          <a:prstGeom prst="rect">
            <a:avLst/>
          </a:prstGeom>
        </p:spPr>
        <p:txBody>
          <a:bodyPr vert="horz" wrap="square" lIns="0" tIns="0" rIns="0" bIns="0" rtlCol="0" anchor="b" anchorCtr="0"/>
          <a:lstStyle>
            <a:defPPr>
              <a:defRPr lang="en-US"/>
            </a:defPPr>
            <a:lvl1pPr algn="l" rtl="0" eaLnBrk="0" fontAlgn="base" hangingPunct="0">
              <a:spcBef>
                <a:spcPct val="0"/>
              </a:spcBef>
              <a:spcAft>
                <a:spcPct val="0"/>
              </a:spcAft>
              <a:defRPr sz="700" i="0"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914400" rtl="0" eaLnBrk="1" latinLnBrk="0" hangingPunct="1">
              <a:defRPr kern="1200">
                <a:solidFill>
                  <a:schemeClr val="tx1"/>
                </a:solidFill>
                <a:latin typeface="Garamond" charset="0"/>
                <a:ea typeface="+mn-ea"/>
                <a:cs typeface="+mn-cs"/>
              </a:defRPr>
            </a:lvl6pPr>
            <a:lvl7pPr marL="2743200" algn="l" defTabSz="914400" rtl="0" eaLnBrk="1" latinLnBrk="0" hangingPunct="1">
              <a:defRPr kern="1200">
                <a:solidFill>
                  <a:schemeClr val="tx1"/>
                </a:solidFill>
                <a:latin typeface="Garamond" charset="0"/>
                <a:ea typeface="+mn-ea"/>
                <a:cs typeface="+mn-cs"/>
              </a:defRPr>
            </a:lvl7pPr>
            <a:lvl8pPr marL="3200400" algn="l" defTabSz="914400" rtl="0" eaLnBrk="1" latinLnBrk="0" hangingPunct="1">
              <a:defRPr kern="1200">
                <a:solidFill>
                  <a:schemeClr val="tx1"/>
                </a:solidFill>
                <a:latin typeface="Garamond" charset="0"/>
                <a:ea typeface="+mn-ea"/>
                <a:cs typeface="+mn-cs"/>
              </a:defRPr>
            </a:lvl8pPr>
            <a:lvl9pPr marL="3657600" algn="l" defTabSz="914400" rtl="0" eaLnBrk="1" latinLnBrk="0" hangingPunct="1">
              <a:defRPr kern="1200">
                <a:solidFill>
                  <a:schemeClr val="tx1"/>
                </a:solidFill>
                <a:latin typeface="Garamond" charset="0"/>
                <a:ea typeface="+mn-ea"/>
                <a:cs typeface="+mn-cs"/>
              </a:defRPr>
            </a:lvl9pPr>
          </a:lstStyle>
          <a:p>
            <a:r>
              <a:rPr lang="en-US">
                <a:solidFill>
                  <a:srgbClr val="052049"/>
                </a:solidFill>
              </a:rPr>
              <a:t>Presentation Title</a:t>
            </a:r>
            <a:endParaRPr lang="en-US" dirty="0">
              <a:solidFill>
                <a:srgbClr val="052049"/>
              </a:solidFill>
            </a:endParaRPr>
          </a:p>
        </p:txBody>
      </p:sp>
      <p:sp>
        <p:nvSpPr>
          <p:cNvPr id="3" name="Slide Number Placeholder 2">
            <a:extLst>
              <a:ext uri="{FF2B5EF4-FFF2-40B4-BE49-F238E27FC236}">
                <a16:creationId xmlns:a16="http://schemas.microsoft.com/office/drawing/2014/main" id="{AD7F86C8-709D-214D-B840-59CFCC4C8F3F}"/>
              </a:ext>
            </a:extLst>
          </p:cNvPr>
          <p:cNvSpPr>
            <a:spLocks noGrp="1"/>
          </p:cNvSpPr>
          <p:nvPr>
            <p:ph type="sldNum" sz="quarter" idx="12"/>
          </p:nvPr>
        </p:nvSpPr>
        <p:spPr/>
        <p:txBody>
          <a:bodyPr/>
          <a:lstStyle/>
          <a:p>
            <a:fld id="{7BCC8D0D-EAEC-449D-9161-023DFF90F2E2}" type="slidenum">
              <a:rPr lang="en-US" smtClean="0">
                <a:solidFill>
                  <a:srgbClr val="052049"/>
                </a:solidFill>
              </a:rPr>
              <a:pPr/>
              <a:t>23</a:t>
            </a:fld>
            <a:endParaRPr lang="en-US" dirty="0">
              <a:solidFill>
                <a:srgbClr val="052049"/>
              </a:solidFill>
            </a:endParaRPr>
          </a:p>
        </p:txBody>
      </p:sp>
      <p:sp>
        <p:nvSpPr>
          <p:cNvPr id="4" name="Title 3">
            <a:extLst>
              <a:ext uri="{FF2B5EF4-FFF2-40B4-BE49-F238E27FC236}">
                <a16:creationId xmlns:a16="http://schemas.microsoft.com/office/drawing/2014/main" id="{B93B7F66-250D-664B-9A64-9C88ECE1535B}"/>
              </a:ext>
            </a:extLst>
          </p:cNvPr>
          <p:cNvSpPr>
            <a:spLocks noGrp="1"/>
          </p:cNvSpPr>
          <p:nvPr>
            <p:ph type="title"/>
          </p:nvPr>
        </p:nvSpPr>
        <p:spPr/>
        <p:txBody>
          <a:bodyPr/>
          <a:lstStyle/>
          <a:p>
            <a:r>
              <a:rPr lang="en-US" dirty="0"/>
              <a:t>DAGs</a:t>
            </a:r>
          </a:p>
        </p:txBody>
      </p:sp>
    </p:spTree>
    <p:extLst>
      <p:ext uri="{BB962C8B-B14F-4D97-AF65-F5344CB8AC3E}">
        <p14:creationId xmlns:p14="http://schemas.microsoft.com/office/powerpoint/2010/main" val="1922002035"/>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2A27C-CA75-425C-B022-26613819635F}"/>
              </a:ext>
            </a:extLst>
          </p:cNvPr>
          <p:cNvSpPr>
            <a:spLocks noGrp="1"/>
          </p:cNvSpPr>
          <p:nvPr>
            <p:ph type="title"/>
          </p:nvPr>
        </p:nvSpPr>
        <p:spPr/>
        <p:txBody>
          <a:bodyPr/>
          <a:lstStyle/>
          <a:p>
            <a:r>
              <a:rPr lang="en-US" dirty="0"/>
              <a:t>Measurement Bias</a:t>
            </a:r>
          </a:p>
        </p:txBody>
      </p:sp>
      <p:sp>
        <p:nvSpPr>
          <p:cNvPr id="3" name="Content Placeholder 2">
            <a:extLst>
              <a:ext uri="{FF2B5EF4-FFF2-40B4-BE49-F238E27FC236}">
                <a16:creationId xmlns:a16="http://schemas.microsoft.com/office/drawing/2014/main" id="{6A0A0899-5941-4001-B268-B4E8A50C047D}"/>
              </a:ext>
            </a:extLst>
          </p:cNvPr>
          <p:cNvSpPr>
            <a:spLocks noGrp="1"/>
          </p:cNvSpPr>
          <p:nvPr>
            <p:ph idx="1"/>
          </p:nvPr>
        </p:nvSpPr>
        <p:spPr>
          <a:xfrm>
            <a:off x="459687" y="1397001"/>
            <a:ext cx="4836213" cy="4380950"/>
          </a:xfrm>
        </p:spPr>
        <p:txBody>
          <a:bodyPr/>
          <a:lstStyle/>
          <a:p>
            <a:r>
              <a:rPr lang="en-US" dirty="0"/>
              <a:t>Example of measurement bias</a:t>
            </a:r>
          </a:p>
          <a:p>
            <a:pPr lvl="1"/>
            <a:r>
              <a:rPr lang="en-US" i="1" dirty="0"/>
              <a:t>A</a:t>
            </a:r>
            <a:r>
              <a:rPr lang="en-US" dirty="0"/>
              <a:t>: Alcohol use</a:t>
            </a:r>
          </a:p>
          <a:p>
            <a:pPr lvl="1"/>
            <a:r>
              <a:rPr lang="en-US" i="1" dirty="0"/>
              <a:t>A*</a:t>
            </a:r>
            <a:r>
              <a:rPr lang="en-US" dirty="0"/>
              <a:t>: Recalled alcohol use</a:t>
            </a:r>
          </a:p>
          <a:p>
            <a:pPr lvl="1"/>
            <a:r>
              <a:rPr lang="en-US" i="1" dirty="0"/>
              <a:t>U</a:t>
            </a:r>
            <a:r>
              <a:rPr lang="en-US" i="1" baseline="-25000" dirty="0"/>
              <a:t>A</a:t>
            </a:r>
            <a:r>
              <a:rPr lang="en-US" dirty="0"/>
              <a:t>: Factors other than </a:t>
            </a:r>
            <a:r>
              <a:rPr lang="en-US" i="1" dirty="0"/>
              <a:t>A</a:t>
            </a:r>
            <a:r>
              <a:rPr lang="en-US" dirty="0"/>
              <a:t> that determine the value of </a:t>
            </a:r>
            <a:r>
              <a:rPr lang="en-US" i="1" dirty="0"/>
              <a:t>A*</a:t>
            </a:r>
            <a:r>
              <a:rPr lang="en-US" dirty="0"/>
              <a:t> (i.e., measurement error)</a:t>
            </a:r>
          </a:p>
          <a:p>
            <a:pPr lvl="1"/>
            <a:r>
              <a:rPr lang="en-US" i="1" dirty="0"/>
              <a:t>Y:</a:t>
            </a:r>
            <a:r>
              <a:rPr lang="en-US" dirty="0"/>
              <a:t> Birth defects</a:t>
            </a:r>
          </a:p>
          <a:p>
            <a:pPr lvl="1"/>
            <a:r>
              <a:rPr lang="en-US" i="1" dirty="0"/>
              <a:t>U</a:t>
            </a:r>
            <a:r>
              <a:rPr lang="en-US" i="1" baseline="-25000" dirty="0"/>
              <a:t>Y</a:t>
            </a:r>
            <a:r>
              <a:rPr lang="en-US" dirty="0"/>
              <a:t>: Factors other than </a:t>
            </a:r>
            <a:r>
              <a:rPr lang="en-US" i="1" dirty="0"/>
              <a:t>Y</a:t>
            </a:r>
            <a:r>
              <a:rPr lang="en-US" dirty="0"/>
              <a:t> that determine the value of </a:t>
            </a:r>
            <a:r>
              <a:rPr lang="en-US" i="1" dirty="0"/>
              <a:t>Y*</a:t>
            </a:r>
            <a:r>
              <a:rPr lang="en-US" dirty="0"/>
              <a:t> (i.e., measurement error)</a:t>
            </a:r>
          </a:p>
        </p:txBody>
      </p:sp>
      <p:sp>
        <p:nvSpPr>
          <p:cNvPr id="4" name="Slide Number Placeholder 3">
            <a:extLst>
              <a:ext uri="{FF2B5EF4-FFF2-40B4-BE49-F238E27FC236}">
                <a16:creationId xmlns:a16="http://schemas.microsoft.com/office/drawing/2014/main" id="{82B91C9D-FAE2-42A5-A7F1-61BA435417C3}"/>
              </a:ext>
            </a:extLst>
          </p:cNvPr>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24</a:t>
            </a:fld>
            <a:endParaRPr lang="en-US" altLang="en-US">
              <a:solidFill>
                <a:srgbClr val="052049"/>
              </a:solidFill>
            </a:endParaRPr>
          </a:p>
        </p:txBody>
      </p:sp>
      <p:pic>
        <p:nvPicPr>
          <p:cNvPr id="5" name="Picture 4" descr="Screen Shot 2020-02-02 at 2.55.01 PM.png">
            <a:extLst>
              <a:ext uri="{FF2B5EF4-FFF2-40B4-BE49-F238E27FC236}">
                <a16:creationId xmlns:a16="http://schemas.microsoft.com/office/drawing/2014/main" id="{BBDCE6BB-C4A5-974E-8593-B53155B83E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9164" y="1397001"/>
            <a:ext cx="3048001" cy="2820277"/>
          </a:xfrm>
          <a:prstGeom prst="rect">
            <a:avLst/>
          </a:prstGeom>
        </p:spPr>
      </p:pic>
    </p:spTree>
    <p:extLst>
      <p:ext uri="{BB962C8B-B14F-4D97-AF65-F5344CB8AC3E}">
        <p14:creationId xmlns:p14="http://schemas.microsoft.com/office/powerpoint/2010/main" val="32303089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5887E41-86A7-C941-871F-E8BE1CE41296}"/>
              </a:ext>
            </a:extLst>
          </p:cNvPr>
          <p:cNvSpPr>
            <a:spLocks noGrp="1"/>
          </p:cNvSpPr>
          <p:nvPr>
            <p:ph type="ftr" sz="quarter" idx="11"/>
          </p:nvPr>
        </p:nvSpPr>
        <p:spPr/>
        <p:txBody>
          <a:bodyPr/>
          <a:lstStyle/>
          <a:p>
            <a:r>
              <a:rPr lang="en-US">
                <a:solidFill>
                  <a:srgbClr val="052049"/>
                </a:solidFill>
              </a:rPr>
              <a:t>Presentation Title</a:t>
            </a:r>
            <a:endParaRPr lang="en-US" dirty="0">
              <a:solidFill>
                <a:srgbClr val="052049"/>
              </a:solidFill>
            </a:endParaRPr>
          </a:p>
        </p:txBody>
      </p:sp>
      <p:sp>
        <p:nvSpPr>
          <p:cNvPr id="3" name="Slide Number Placeholder 2">
            <a:extLst>
              <a:ext uri="{FF2B5EF4-FFF2-40B4-BE49-F238E27FC236}">
                <a16:creationId xmlns:a16="http://schemas.microsoft.com/office/drawing/2014/main" id="{F801FD25-6C4F-D145-BC29-35A177B395AD}"/>
              </a:ext>
            </a:extLst>
          </p:cNvPr>
          <p:cNvSpPr>
            <a:spLocks noGrp="1"/>
          </p:cNvSpPr>
          <p:nvPr>
            <p:ph type="sldNum" sz="quarter" idx="12"/>
          </p:nvPr>
        </p:nvSpPr>
        <p:spPr/>
        <p:txBody>
          <a:bodyPr/>
          <a:lstStyle/>
          <a:p>
            <a:fld id="{7BCC8D0D-EAEC-449D-9161-023DFF90F2E2}" type="slidenum">
              <a:rPr lang="en-US" smtClean="0">
                <a:solidFill>
                  <a:srgbClr val="052049"/>
                </a:solidFill>
              </a:rPr>
              <a:pPr/>
              <a:t>25</a:t>
            </a:fld>
            <a:endParaRPr lang="en-US" dirty="0">
              <a:solidFill>
                <a:srgbClr val="052049"/>
              </a:solidFill>
            </a:endParaRPr>
          </a:p>
        </p:txBody>
      </p:sp>
      <p:sp>
        <p:nvSpPr>
          <p:cNvPr id="4" name="Title 3">
            <a:extLst>
              <a:ext uri="{FF2B5EF4-FFF2-40B4-BE49-F238E27FC236}">
                <a16:creationId xmlns:a16="http://schemas.microsoft.com/office/drawing/2014/main" id="{C1048F49-3ECC-D44E-B201-AF36E22A5855}"/>
              </a:ext>
            </a:extLst>
          </p:cNvPr>
          <p:cNvSpPr>
            <a:spLocks noGrp="1"/>
          </p:cNvSpPr>
          <p:nvPr>
            <p:ph type="title"/>
          </p:nvPr>
        </p:nvSpPr>
        <p:spPr/>
        <p:txBody>
          <a:bodyPr/>
          <a:lstStyle/>
          <a:p>
            <a:r>
              <a:rPr lang="en-US" dirty="0"/>
              <a:t>Target Trials</a:t>
            </a:r>
          </a:p>
        </p:txBody>
      </p:sp>
    </p:spTree>
    <p:extLst>
      <p:ext uri="{BB962C8B-B14F-4D97-AF65-F5344CB8AC3E}">
        <p14:creationId xmlns:p14="http://schemas.microsoft.com/office/powerpoint/2010/main" val="665222085"/>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9BE84FD-A19B-7444-8680-F5CE49C91BDB}"/>
              </a:ext>
            </a:extLst>
          </p:cNvPr>
          <p:cNvSpPr>
            <a:spLocks noGrp="1"/>
          </p:cNvSpPr>
          <p:nvPr>
            <p:ph type="sldNum" sz="quarter" idx="13"/>
          </p:nvPr>
        </p:nvSpPr>
        <p:spPr/>
        <p:txBody>
          <a:bodyPr/>
          <a:lstStyle/>
          <a:p>
            <a:fld id="{7BCC8D0D-EAEC-449D-9161-023DFF90F2E2}" type="slidenum">
              <a:rPr lang="en-US" smtClean="0">
                <a:solidFill>
                  <a:srgbClr val="052049"/>
                </a:solidFill>
              </a:rPr>
              <a:pPr/>
              <a:t>26</a:t>
            </a:fld>
            <a:endParaRPr lang="en-US" dirty="0">
              <a:solidFill>
                <a:srgbClr val="052049"/>
              </a:solidFill>
            </a:endParaRPr>
          </a:p>
        </p:txBody>
      </p:sp>
      <p:sp>
        <p:nvSpPr>
          <p:cNvPr id="4" name="Title 3">
            <a:extLst>
              <a:ext uri="{FF2B5EF4-FFF2-40B4-BE49-F238E27FC236}">
                <a16:creationId xmlns:a16="http://schemas.microsoft.com/office/drawing/2014/main" id="{A40FAED2-A5C7-D94B-A921-5A7ADB7172E1}"/>
              </a:ext>
            </a:extLst>
          </p:cNvPr>
          <p:cNvSpPr>
            <a:spLocks noGrp="1"/>
          </p:cNvSpPr>
          <p:nvPr>
            <p:ph type="title"/>
          </p:nvPr>
        </p:nvSpPr>
        <p:spPr>
          <a:xfrm>
            <a:off x="485210" y="893354"/>
            <a:ext cx="8173580" cy="611449"/>
          </a:xfrm>
        </p:spPr>
        <p:txBody>
          <a:bodyPr/>
          <a:lstStyle/>
          <a:p>
            <a:r>
              <a:rPr lang="en-US" sz="3200" dirty="0"/>
              <a:t>2 ways to use the target trial concept in practice</a:t>
            </a:r>
          </a:p>
        </p:txBody>
      </p:sp>
      <p:sp>
        <p:nvSpPr>
          <p:cNvPr id="5" name="Text Placeholder 4">
            <a:extLst>
              <a:ext uri="{FF2B5EF4-FFF2-40B4-BE49-F238E27FC236}">
                <a16:creationId xmlns:a16="http://schemas.microsoft.com/office/drawing/2014/main" id="{B08ABCF6-AACC-E94E-B9F6-9BEC67B5E178}"/>
              </a:ext>
            </a:extLst>
          </p:cNvPr>
          <p:cNvSpPr>
            <a:spLocks noGrp="1"/>
          </p:cNvSpPr>
          <p:nvPr>
            <p:ph type="body" sz="quarter" idx="14"/>
          </p:nvPr>
        </p:nvSpPr>
        <p:spPr>
          <a:xfrm>
            <a:off x="154745" y="1882588"/>
            <a:ext cx="8745747" cy="4410636"/>
          </a:xfrm>
        </p:spPr>
        <p:txBody>
          <a:bodyPr>
            <a:normAutofit/>
          </a:bodyPr>
          <a:lstStyle/>
          <a:p>
            <a:pPr marL="214313" indent="-214313">
              <a:buClr>
                <a:schemeClr val="tx2"/>
              </a:buClr>
              <a:buFont typeface="Arial" panose="020B0604020202020204" pitchFamily="34" charset="0"/>
              <a:buChar char="•"/>
            </a:pPr>
            <a:r>
              <a:rPr lang="en-US" sz="2000" dirty="0"/>
              <a:t>Study Planning </a:t>
            </a:r>
          </a:p>
          <a:p>
            <a:pPr marL="557204" lvl="1" indent="-214313">
              <a:buClr>
                <a:schemeClr val="tx2"/>
              </a:buClr>
              <a:buFont typeface="Arial" panose="020B0604020202020204" pitchFamily="34" charset="0"/>
              <a:buChar char="•"/>
            </a:pPr>
            <a:r>
              <a:rPr lang="en-US" sz="1800" dirty="0"/>
              <a:t>Conceptualize the theoretical target trial first (hypothesis, PICO elements, </a:t>
            </a:r>
            <a:r>
              <a:rPr lang="en-US" sz="1800" dirty="0" err="1"/>
              <a:t>etc</a:t>
            </a:r>
            <a:r>
              <a:rPr lang="en-US" sz="1800" dirty="0"/>
              <a:t>). </a:t>
            </a:r>
          </a:p>
          <a:p>
            <a:pPr marL="557204" lvl="1" indent="-214313">
              <a:buClr>
                <a:schemeClr val="tx2"/>
              </a:buClr>
              <a:buFont typeface="Arial" panose="020B0604020202020204" pitchFamily="34" charset="0"/>
              <a:buChar char="•"/>
            </a:pPr>
            <a:r>
              <a:rPr lang="en-US" sz="1800" dirty="0"/>
              <a:t>Consider how elements of the cohort can emulate these as best as possible.</a:t>
            </a:r>
          </a:p>
          <a:p>
            <a:pPr marL="557204" lvl="1" indent="-214313">
              <a:buClr>
                <a:schemeClr val="tx2"/>
              </a:buClr>
              <a:buFont typeface="Arial" panose="020B0604020202020204" pitchFamily="34" charset="0"/>
              <a:buChar char="•"/>
            </a:pPr>
            <a:r>
              <a:rPr lang="en-US" sz="1800" dirty="0"/>
              <a:t>Where the cohort falls short, consider alternatives to limit bias.</a:t>
            </a:r>
          </a:p>
          <a:p>
            <a:pPr marL="214313" indent="-214313">
              <a:buClr>
                <a:schemeClr val="tx2"/>
              </a:buClr>
              <a:buFont typeface="Arial" panose="020B0604020202020204" pitchFamily="34" charset="0"/>
              <a:buChar char="•"/>
            </a:pPr>
            <a:r>
              <a:rPr lang="en-US" sz="2000" dirty="0"/>
              <a:t>Study Critiquing – When you are assessing an existing observational study, consider what the target trial might be that addresses the same/similar question. </a:t>
            </a:r>
          </a:p>
          <a:p>
            <a:pPr marL="557204" lvl="1" indent="-214313">
              <a:buClr>
                <a:schemeClr val="tx2"/>
              </a:buClr>
              <a:buFont typeface="Arial" panose="020B0604020202020204" pitchFamily="34" charset="0"/>
              <a:buChar char="•"/>
            </a:pPr>
            <a:r>
              <a:rPr lang="en-US" sz="1800" dirty="0"/>
              <a:t>Specify the study elements of the theoretical target trial (RCT)</a:t>
            </a:r>
          </a:p>
          <a:p>
            <a:pPr marL="557204" lvl="1" indent="-214313">
              <a:buClr>
                <a:schemeClr val="tx2"/>
              </a:buClr>
              <a:buFont typeface="Arial" panose="020B0604020202020204" pitchFamily="34" charset="0"/>
              <a:buChar char="•"/>
            </a:pPr>
            <a:r>
              <a:rPr lang="en-US" sz="1800" dirty="0"/>
              <a:t>Compare where the observational study is unable to emulate the trial.</a:t>
            </a:r>
          </a:p>
          <a:p>
            <a:pPr marL="557204" lvl="1" indent="-214313">
              <a:buClr>
                <a:schemeClr val="tx2"/>
              </a:buClr>
              <a:buFont typeface="Arial" panose="020B0604020202020204" pitchFamily="34" charset="0"/>
              <a:buChar char="•"/>
            </a:pPr>
            <a:r>
              <a:rPr lang="en-US" sz="1800" dirty="0"/>
              <a:t>Consider what threats to validity are introduced and how well the investigators address these.</a:t>
            </a:r>
          </a:p>
        </p:txBody>
      </p:sp>
    </p:spTree>
    <p:extLst>
      <p:ext uri="{BB962C8B-B14F-4D97-AF65-F5344CB8AC3E}">
        <p14:creationId xmlns:p14="http://schemas.microsoft.com/office/powerpoint/2010/main" val="3199571795"/>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968A930-056B-0948-85ED-D74395217E9D}"/>
              </a:ext>
            </a:extLst>
          </p:cNvPr>
          <p:cNvSpPr>
            <a:spLocks noGrp="1"/>
          </p:cNvSpPr>
          <p:nvPr>
            <p:ph type="ftr" sz="quarter" idx="12"/>
          </p:nvPr>
        </p:nvSpPr>
        <p:spPr/>
        <p:txBody>
          <a:bodyPr/>
          <a:lstStyle/>
          <a:p>
            <a:r>
              <a:rPr lang="en-US">
                <a:solidFill>
                  <a:srgbClr val="052049"/>
                </a:solidFill>
              </a:rPr>
              <a:t>Presentation Title</a:t>
            </a:r>
            <a:endParaRPr lang="en-US" dirty="0">
              <a:solidFill>
                <a:srgbClr val="052049"/>
              </a:solidFill>
            </a:endParaRPr>
          </a:p>
        </p:txBody>
      </p:sp>
      <p:sp>
        <p:nvSpPr>
          <p:cNvPr id="3" name="Slide Number Placeholder 2">
            <a:extLst>
              <a:ext uri="{FF2B5EF4-FFF2-40B4-BE49-F238E27FC236}">
                <a16:creationId xmlns:a16="http://schemas.microsoft.com/office/drawing/2014/main" id="{7118DE4C-3F97-4D4A-86D0-7D66AF4ED9AD}"/>
              </a:ext>
            </a:extLst>
          </p:cNvPr>
          <p:cNvSpPr>
            <a:spLocks noGrp="1"/>
          </p:cNvSpPr>
          <p:nvPr>
            <p:ph type="sldNum" sz="quarter" idx="13"/>
          </p:nvPr>
        </p:nvSpPr>
        <p:spPr/>
        <p:txBody>
          <a:bodyPr/>
          <a:lstStyle/>
          <a:p>
            <a:fld id="{7BCC8D0D-EAEC-449D-9161-023DFF90F2E2}" type="slidenum">
              <a:rPr lang="en-US" smtClean="0">
                <a:solidFill>
                  <a:srgbClr val="052049"/>
                </a:solidFill>
              </a:rPr>
              <a:pPr/>
              <a:t>27</a:t>
            </a:fld>
            <a:endParaRPr lang="en-US" dirty="0">
              <a:solidFill>
                <a:srgbClr val="052049"/>
              </a:solidFill>
            </a:endParaRPr>
          </a:p>
        </p:txBody>
      </p:sp>
      <p:sp>
        <p:nvSpPr>
          <p:cNvPr id="4" name="Title 3">
            <a:extLst>
              <a:ext uri="{FF2B5EF4-FFF2-40B4-BE49-F238E27FC236}">
                <a16:creationId xmlns:a16="http://schemas.microsoft.com/office/drawing/2014/main" id="{49CC91C6-D519-4941-8047-F26EAE0FB2A3}"/>
              </a:ext>
            </a:extLst>
          </p:cNvPr>
          <p:cNvSpPr>
            <a:spLocks noGrp="1"/>
          </p:cNvSpPr>
          <p:nvPr>
            <p:ph type="title"/>
          </p:nvPr>
        </p:nvSpPr>
        <p:spPr/>
        <p:txBody>
          <a:bodyPr/>
          <a:lstStyle/>
          <a:p>
            <a:r>
              <a:rPr lang="en-US" dirty="0"/>
              <a:t>If asked to conceptualize a “target trial”….</a:t>
            </a:r>
          </a:p>
        </p:txBody>
      </p:sp>
      <p:sp>
        <p:nvSpPr>
          <p:cNvPr id="5" name="Text Placeholder 4">
            <a:extLst>
              <a:ext uri="{FF2B5EF4-FFF2-40B4-BE49-F238E27FC236}">
                <a16:creationId xmlns:a16="http://schemas.microsoft.com/office/drawing/2014/main" id="{BB0FA0AC-DF87-0B4D-B5D7-2D3714F02047}"/>
              </a:ext>
            </a:extLst>
          </p:cNvPr>
          <p:cNvSpPr>
            <a:spLocks noGrp="1"/>
          </p:cNvSpPr>
          <p:nvPr>
            <p:ph type="body" sz="quarter" idx="14"/>
          </p:nvPr>
        </p:nvSpPr>
        <p:spPr/>
        <p:txBody>
          <a:bodyPr>
            <a:normAutofit fontScale="85000" lnSpcReduction="20000"/>
          </a:bodyPr>
          <a:lstStyle/>
          <a:p>
            <a:pPr marL="285750" indent="-285750">
              <a:buClr>
                <a:schemeClr val="tx2"/>
              </a:buClr>
              <a:buSzPct val="100000"/>
              <a:buFont typeface="Arial" panose="020B0604020202020204" pitchFamily="34" charset="0"/>
              <a:buChar char="•"/>
            </a:pPr>
            <a:r>
              <a:rPr lang="en-US" sz="2800" dirty="0"/>
              <a:t>Then describe PICO elements for a </a:t>
            </a:r>
            <a:r>
              <a:rPr lang="en-US" sz="2800" i="1" u="sng" dirty="0"/>
              <a:t>randomized experiment (RCT)</a:t>
            </a:r>
            <a:r>
              <a:rPr lang="en-US" sz="2800" dirty="0"/>
              <a:t> that addresses a similar question to what you are trying to do in an observational study.</a:t>
            </a:r>
          </a:p>
          <a:p>
            <a:pPr marL="285750" indent="-285750">
              <a:buClr>
                <a:schemeClr val="tx2"/>
              </a:buClr>
              <a:buSzPct val="100000"/>
              <a:buFont typeface="Arial" panose="020B0604020202020204" pitchFamily="34" charset="0"/>
              <a:buChar char="•"/>
            </a:pPr>
            <a:endParaRPr lang="en-US" sz="2800" dirty="0"/>
          </a:p>
          <a:p>
            <a:pPr marL="285750" indent="-285750">
              <a:buClr>
                <a:schemeClr val="tx2"/>
              </a:buClr>
              <a:buSzPct val="100000"/>
              <a:buFont typeface="Arial" panose="020B0604020202020204" pitchFamily="34" charset="0"/>
              <a:buChar char="•"/>
            </a:pPr>
            <a:r>
              <a:rPr lang="en-US" sz="2800" dirty="0"/>
              <a:t>It may not be a feasible actual trial that one can do. </a:t>
            </a:r>
          </a:p>
          <a:p>
            <a:pPr marL="285750" indent="-285750">
              <a:buClr>
                <a:schemeClr val="tx2"/>
              </a:buClr>
              <a:buSzPct val="100000"/>
              <a:buFont typeface="Arial" panose="020B0604020202020204" pitchFamily="34" charset="0"/>
              <a:buChar char="•"/>
            </a:pPr>
            <a:r>
              <a:rPr lang="en-US" sz="2800" dirty="0"/>
              <a:t>However, conceptualizing the ideal elements of a target trial, for a given question is intended to:</a:t>
            </a:r>
          </a:p>
          <a:p>
            <a:pPr marL="742939" lvl="1" indent="-285750">
              <a:buClr>
                <a:schemeClr val="tx2"/>
              </a:buClr>
              <a:buFont typeface="Arial" panose="020B0604020202020204" pitchFamily="34" charset="0"/>
              <a:buChar char="•"/>
            </a:pPr>
            <a:r>
              <a:rPr lang="en-US" sz="2600" dirty="0"/>
              <a:t>help one emulate the trial in the observational study as best as possible</a:t>
            </a:r>
          </a:p>
          <a:p>
            <a:pPr marL="742939" lvl="1" indent="-285750">
              <a:buClr>
                <a:schemeClr val="tx2"/>
              </a:buClr>
              <a:buFont typeface="Arial" panose="020B0604020202020204" pitchFamily="34" charset="0"/>
              <a:buChar char="•"/>
            </a:pPr>
            <a:r>
              <a:rPr lang="en-US" sz="2600" dirty="0"/>
              <a:t>Identify threats to validity, that you can try to address in design or analysis phase</a:t>
            </a:r>
          </a:p>
        </p:txBody>
      </p:sp>
      <p:sp>
        <p:nvSpPr>
          <p:cNvPr id="6" name="Text Placeholder 5">
            <a:extLst>
              <a:ext uri="{FF2B5EF4-FFF2-40B4-BE49-F238E27FC236}">
                <a16:creationId xmlns:a16="http://schemas.microsoft.com/office/drawing/2014/main" id="{8FA792A6-2D15-7147-9C23-D5C9F7668293}"/>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2757449657"/>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9108" name="Group 52"/>
          <p:cNvGraphicFramePr>
            <a:graphicFrameLocks noGrp="1"/>
          </p:cNvGraphicFramePr>
          <p:nvPr>
            <p:ph idx="1"/>
          </p:nvPr>
        </p:nvGraphicFramePr>
        <p:xfrm>
          <a:off x="716284" y="1092574"/>
          <a:ext cx="7711431" cy="4770341"/>
        </p:xfrm>
        <a:graphic>
          <a:graphicData uri="http://schemas.openxmlformats.org/drawingml/2006/table">
            <a:tbl>
              <a:tblPr/>
              <a:tblGrid>
                <a:gridCol w="5565641">
                  <a:extLst>
                    <a:ext uri="{9D8B030D-6E8A-4147-A177-3AD203B41FA5}">
                      <a16:colId xmlns:a16="http://schemas.microsoft.com/office/drawing/2014/main" val="20000"/>
                    </a:ext>
                  </a:extLst>
                </a:gridCol>
                <a:gridCol w="2145790">
                  <a:extLst>
                    <a:ext uri="{9D8B030D-6E8A-4147-A177-3AD203B41FA5}">
                      <a16:colId xmlns:a16="http://schemas.microsoft.com/office/drawing/2014/main" val="20001"/>
                    </a:ext>
                  </a:extLst>
                </a:gridCol>
              </a:tblGrid>
              <a:tr h="50277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800" b="1" i="0" u="none" strike="noStrike" cap="none" normalizeH="0" baseline="0" dirty="0">
                          <a:ln>
                            <a:noFill/>
                          </a:ln>
                          <a:solidFill>
                            <a:schemeClr val="tx1"/>
                          </a:solidFill>
                          <a:effectLst/>
                          <a:latin typeface="+mn-lt"/>
                        </a:rPr>
                        <a:t>Key Features of Randomized Controlled Trials</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r>
                        <a:rPr kumimoji="1" lang="en-US" sz="1800" b="1" i="0" u="none" strike="noStrike" cap="none" normalizeH="0" baseline="0" dirty="0">
                          <a:ln>
                            <a:noFill/>
                          </a:ln>
                          <a:solidFill>
                            <a:schemeClr val="tx1"/>
                          </a:solidFill>
                          <a:effectLst/>
                          <a:latin typeface="+mn-lt"/>
                        </a:rPr>
                        <a:t>Observational</a:t>
                      </a: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8735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Clear Objective(s). Primary and secondary endpoints  </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735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Study population. </a:t>
                      </a:r>
                      <a:r>
                        <a:rPr kumimoji="1" lang="en-US" altLang="en-US" sz="1400" b="1" i="0" u="none" strike="noStrike" cap="none" normalizeH="0" baseline="0" dirty="0">
                          <a:ln>
                            <a:noFill/>
                          </a:ln>
                          <a:solidFill>
                            <a:schemeClr val="tx1"/>
                          </a:solidFill>
                          <a:effectLst/>
                          <a:latin typeface="+mn-lt"/>
                        </a:rPr>
                        <a:t>Inclusion/exclusion criteria</a:t>
                      </a:r>
                      <a:r>
                        <a:rPr kumimoji="1" lang="en-US" sz="1400" b="1" i="0" u="none" strike="noStrike" cap="none" normalizeH="0" baseline="0" dirty="0">
                          <a:ln>
                            <a:noFill/>
                          </a:ln>
                          <a:solidFill>
                            <a:schemeClr val="tx1"/>
                          </a:solidFill>
                          <a:effectLst/>
                          <a:latin typeface="+mn-lt"/>
                        </a:rPr>
                        <a:t> </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endParaRPr kumimoji="1" lang="en-US" sz="1400" b="1" i="0" u="none" strike="noStrike" cap="none" normalizeH="0" baseline="0" dirty="0">
                        <a:ln>
                          <a:noFill/>
                        </a:ln>
                        <a:solidFill>
                          <a:schemeClr val="tx1"/>
                        </a:solidFill>
                        <a:effectLst/>
                        <a:latin typeface="+mn-lt"/>
                      </a:endParaRP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90011">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lang="en-US" sz="1400" b="1" kern="1200" baseline="0" dirty="0">
                          <a:solidFill>
                            <a:schemeClr val="tx1"/>
                          </a:solidFill>
                          <a:latin typeface="+mn-lt"/>
                          <a:ea typeface="+mn-ea"/>
                          <a:cs typeface="Arial" pitchFamily="34" charset="0"/>
                        </a:rPr>
                        <a:t>Longitudinal </a:t>
                      </a:r>
                      <a:endParaRPr kumimoji="1" lang="en-US" sz="1400" b="1" i="0" u="none" strike="noStrike" cap="none" normalizeH="0" baseline="0" dirty="0">
                        <a:ln>
                          <a:noFill/>
                        </a:ln>
                        <a:solidFill>
                          <a:schemeClr val="tx1"/>
                        </a:solidFill>
                        <a:effectLst/>
                        <a:latin typeface="+mn-lt"/>
                        <a:cs typeface="Arial" pitchFamily="34" charset="0"/>
                      </a:endParaRP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8735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Randomized treatment assignment</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rgbClr val="C00000"/>
                          </a:solidFill>
                          <a:effectLst/>
                          <a:latin typeface="+mn-lt"/>
                        </a:rPr>
                        <a:t>No</a:t>
                      </a: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8868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Blinding</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rgbClr val="C00000"/>
                          </a:solidFill>
                          <a:effectLst/>
                          <a:latin typeface="+mn-lt"/>
                        </a:rPr>
                        <a:t>No</a:t>
                      </a: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8735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Statistical Power. Sample size &amp; follow up </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endParaRPr kumimoji="1" lang="en-US" sz="1400" b="1" i="0" u="none" strike="noStrike" cap="none" normalizeH="0" baseline="0" dirty="0">
                        <a:ln>
                          <a:noFill/>
                        </a:ln>
                        <a:solidFill>
                          <a:schemeClr val="tx1"/>
                        </a:solidFill>
                        <a:effectLst/>
                        <a:latin typeface="+mn-lt"/>
                      </a:endParaRP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0011">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International, multicenter,… </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endParaRPr kumimoji="1" lang="en-US" sz="1400" b="1" i="0" u="none" strike="noStrike" cap="none" normalizeH="0" baseline="0" dirty="0">
                        <a:ln>
                          <a:noFill/>
                        </a:ln>
                        <a:solidFill>
                          <a:schemeClr val="tx1"/>
                        </a:solidFill>
                        <a:effectLst/>
                        <a:latin typeface="+mn-lt"/>
                      </a:endParaRP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8735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Reference group. Active therapy or placebo </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endParaRPr kumimoji="1" lang="en-US" sz="1400" b="1" i="0" u="none" strike="noStrike" cap="none" normalizeH="0" baseline="0" dirty="0">
                        <a:ln>
                          <a:noFill/>
                        </a:ln>
                        <a:solidFill>
                          <a:schemeClr val="tx1"/>
                        </a:solidFill>
                        <a:effectLst/>
                        <a:latin typeface="+mn-lt"/>
                      </a:endParaRP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8735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Blind adjudication of events</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endParaRPr kumimoji="1" lang="en-US" sz="1400" b="1" i="0" u="none" strike="noStrike" cap="none" normalizeH="0" baseline="0" dirty="0">
                        <a:ln>
                          <a:noFill/>
                        </a:ln>
                        <a:solidFill>
                          <a:schemeClr val="tx1"/>
                        </a:solidFill>
                        <a:effectLst/>
                        <a:latin typeface="+mn-lt"/>
                      </a:endParaRP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8735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Inscription of Protocols </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endParaRPr kumimoji="1" lang="en-US" sz="1400" b="1" i="0" u="none" strike="noStrike" cap="none" normalizeH="0" baseline="0" dirty="0">
                        <a:ln>
                          <a:noFill/>
                        </a:ln>
                        <a:solidFill>
                          <a:schemeClr val="tx1"/>
                        </a:solidFill>
                        <a:effectLst/>
                        <a:latin typeface="+mn-lt"/>
                      </a:endParaRP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387358">
                <a:tc>
                  <a: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sz="1400" b="1" i="0" u="none" strike="noStrike" cap="none" normalizeH="0" baseline="0" dirty="0">
                          <a:ln>
                            <a:noFill/>
                          </a:ln>
                          <a:solidFill>
                            <a:srgbClr val="C00000"/>
                          </a:solidFill>
                          <a:effectLst/>
                          <a:latin typeface="+mn-lt"/>
                        </a:rPr>
                        <a:t>Loss to follow up &amp; Adherence</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rgbClr val="C00000"/>
                          </a:solidFill>
                          <a:effectLst/>
                          <a:latin typeface="+mn-lt"/>
                        </a:rPr>
                        <a:t> </a:t>
                      </a:r>
                      <a:endParaRPr kumimoji="1" lang="en-US" sz="1400" b="1" i="0" u="none" strike="noStrike" cap="none" normalizeH="0" baseline="0" dirty="0">
                        <a:ln>
                          <a:noFill/>
                        </a:ln>
                        <a:solidFill>
                          <a:srgbClr val="C00000"/>
                        </a:solidFill>
                        <a:effectLst/>
                        <a:latin typeface="+mn-lt"/>
                      </a:endParaRP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76961368"/>
                  </a:ext>
                </a:extLst>
              </a:tr>
            </a:tbl>
          </a:graphicData>
        </a:graphic>
      </p:graphicFrame>
      <p:sp>
        <p:nvSpPr>
          <p:cNvPr id="4" name="Slide Number Placeholder 3"/>
          <p:cNvSpPr>
            <a:spLocks noGrp="1"/>
          </p:cNvSpPr>
          <p:nvPr>
            <p:ph type="sldNum" sz="quarter" idx="12"/>
          </p:nvPr>
        </p:nvSpPr>
        <p:spPr/>
        <p:txBody>
          <a:bodyPr/>
          <a:lstStyle/>
          <a:p>
            <a:fld id="{413F8DDE-4CC1-4F7A-B17B-0976918310C3}" type="slidenum">
              <a:rPr lang="en-US" altLang="en-US" smtClean="0">
                <a:solidFill>
                  <a:srgbClr val="052049"/>
                </a:solidFill>
              </a:rPr>
              <a:pPr/>
              <a:t>28</a:t>
            </a:fld>
            <a:endParaRPr lang="en-US" altLang="en-US">
              <a:solidFill>
                <a:srgbClr val="052049"/>
              </a:solidFill>
            </a:endParaRPr>
          </a:p>
        </p:txBody>
      </p:sp>
    </p:spTree>
    <p:extLst>
      <p:ext uri="{BB962C8B-B14F-4D97-AF65-F5344CB8AC3E}">
        <p14:creationId xmlns:p14="http://schemas.microsoft.com/office/powerpoint/2010/main" val="13914855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9108" name="Group 52"/>
          <p:cNvGraphicFramePr>
            <a:graphicFrameLocks noGrp="1"/>
          </p:cNvGraphicFramePr>
          <p:nvPr>
            <p:ph idx="1"/>
          </p:nvPr>
        </p:nvGraphicFramePr>
        <p:xfrm>
          <a:off x="716284" y="1092574"/>
          <a:ext cx="7711431" cy="4770341"/>
        </p:xfrm>
        <a:graphic>
          <a:graphicData uri="http://schemas.openxmlformats.org/drawingml/2006/table">
            <a:tbl>
              <a:tblPr/>
              <a:tblGrid>
                <a:gridCol w="5565641">
                  <a:extLst>
                    <a:ext uri="{9D8B030D-6E8A-4147-A177-3AD203B41FA5}">
                      <a16:colId xmlns:a16="http://schemas.microsoft.com/office/drawing/2014/main" val="20000"/>
                    </a:ext>
                  </a:extLst>
                </a:gridCol>
                <a:gridCol w="2145790">
                  <a:extLst>
                    <a:ext uri="{9D8B030D-6E8A-4147-A177-3AD203B41FA5}">
                      <a16:colId xmlns:a16="http://schemas.microsoft.com/office/drawing/2014/main" val="20001"/>
                    </a:ext>
                  </a:extLst>
                </a:gridCol>
              </a:tblGrid>
              <a:tr h="50277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800" b="1" i="0" u="none" strike="noStrike" cap="none" normalizeH="0" baseline="0" dirty="0">
                          <a:ln>
                            <a:noFill/>
                          </a:ln>
                          <a:solidFill>
                            <a:schemeClr val="tx1"/>
                          </a:solidFill>
                          <a:effectLst/>
                          <a:latin typeface="+mn-lt"/>
                        </a:rPr>
                        <a:t>Key Features of Randomized Controlled Trials</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None/>
                        <a:tabLst/>
                      </a:pPr>
                      <a:r>
                        <a:rPr kumimoji="1" lang="en-US" sz="1800" b="1" i="0" u="none" strike="noStrike" cap="none" normalizeH="0" baseline="0" dirty="0">
                          <a:ln>
                            <a:noFill/>
                          </a:ln>
                          <a:solidFill>
                            <a:schemeClr val="tx1"/>
                          </a:solidFill>
                          <a:effectLst/>
                          <a:latin typeface="+mn-lt"/>
                        </a:rPr>
                        <a:t>Observational</a:t>
                      </a: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8735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Clear Objective(s). Primary and secondary endpoints  </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735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Study population. </a:t>
                      </a:r>
                      <a:r>
                        <a:rPr kumimoji="1" lang="en-US" altLang="en-US" sz="1400" b="1" i="0" u="none" strike="noStrike" cap="none" normalizeH="0" baseline="0" dirty="0">
                          <a:ln>
                            <a:noFill/>
                          </a:ln>
                          <a:solidFill>
                            <a:schemeClr val="tx1"/>
                          </a:solidFill>
                          <a:effectLst/>
                          <a:latin typeface="+mn-lt"/>
                        </a:rPr>
                        <a:t>Inclusion/exclusion criteria</a:t>
                      </a:r>
                      <a:r>
                        <a:rPr kumimoji="1" lang="en-US" sz="1400" b="1" i="0" u="none" strike="noStrike" cap="none" normalizeH="0" baseline="0" dirty="0">
                          <a:ln>
                            <a:noFill/>
                          </a:ln>
                          <a:solidFill>
                            <a:schemeClr val="tx1"/>
                          </a:solidFill>
                          <a:effectLst/>
                          <a:latin typeface="+mn-lt"/>
                        </a:rPr>
                        <a:t> </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endParaRPr kumimoji="1" lang="en-US" sz="1400" b="1" i="0" u="none" strike="noStrike" cap="none" normalizeH="0" baseline="0" dirty="0">
                        <a:ln>
                          <a:noFill/>
                        </a:ln>
                        <a:solidFill>
                          <a:schemeClr val="tx1"/>
                        </a:solidFill>
                        <a:effectLst/>
                        <a:latin typeface="+mn-lt"/>
                      </a:endParaRP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90011">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lang="en-US" sz="1400" b="1" kern="1200" baseline="0" dirty="0">
                          <a:solidFill>
                            <a:schemeClr val="tx1"/>
                          </a:solidFill>
                          <a:latin typeface="+mn-lt"/>
                          <a:ea typeface="+mn-ea"/>
                          <a:cs typeface="Arial" pitchFamily="34" charset="0"/>
                        </a:rPr>
                        <a:t>Longitudinal </a:t>
                      </a:r>
                      <a:endParaRPr kumimoji="1" lang="en-US" sz="1400" b="1" i="0" u="none" strike="noStrike" cap="none" normalizeH="0" baseline="0" dirty="0">
                        <a:ln>
                          <a:noFill/>
                        </a:ln>
                        <a:solidFill>
                          <a:schemeClr val="tx1"/>
                        </a:solidFill>
                        <a:effectLst/>
                        <a:latin typeface="+mn-lt"/>
                        <a:cs typeface="Arial" pitchFamily="34" charset="0"/>
                      </a:endParaRP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8735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Randomized treatment assignment</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rgbClr val="C00000"/>
                          </a:solidFill>
                          <a:effectLst/>
                          <a:latin typeface="+mn-lt"/>
                        </a:rPr>
                        <a:t>No</a:t>
                      </a: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8868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Blinding</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rgbClr val="C00000"/>
                          </a:solidFill>
                          <a:effectLst/>
                          <a:latin typeface="+mn-lt"/>
                        </a:rPr>
                        <a:t>No</a:t>
                      </a:r>
                      <a:endParaRPr kumimoji="1" lang="en-US" sz="1400" b="1" i="0" u="none" strike="noStrike" cap="none" normalizeH="0" baseline="0" dirty="0">
                        <a:ln>
                          <a:noFill/>
                        </a:ln>
                        <a:solidFill>
                          <a:schemeClr val="tx1"/>
                        </a:solidFill>
                        <a:effectLst/>
                        <a:latin typeface="+mn-lt"/>
                      </a:endParaRPr>
                    </a:p>
                  </a:txBody>
                  <a:tcPr marL="60965" marR="6096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8735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Statistical Power. Sample size &amp; follow up </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endParaRPr kumimoji="1" lang="en-US" sz="1400" b="1" i="0" u="none" strike="noStrike" cap="none" normalizeH="0" baseline="0" dirty="0">
                        <a:ln>
                          <a:noFill/>
                        </a:ln>
                        <a:solidFill>
                          <a:schemeClr val="tx1"/>
                        </a:solidFill>
                        <a:effectLst/>
                        <a:latin typeface="+mn-lt"/>
                      </a:endParaRP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0011">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International, multicenter,… </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endParaRPr kumimoji="1" lang="en-US" sz="1400" b="1" i="0" u="none" strike="noStrike" cap="none" normalizeH="0" baseline="0" dirty="0">
                        <a:ln>
                          <a:noFill/>
                        </a:ln>
                        <a:solidFill>
                          <a:schemeClr val="tx1"/>
                        </a:solidFill>
                        <a:effectLst/>
                        <a:latin typeface="+mn-lt"/>
                      </a:endParaRP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8735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Reference group. Active therapy or placebo </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endParaRPr kumimoji="1" lang="en-US" sz="1400" b="1" i="0" u="none" strike="noStrike" cap="none" normalizeH="0" baseline="0" dirty="0">
                        <a:ln>
                          <a:noFill/>
                        </a:ln>
                        <a:solidFill>
                          <a:schemeClr val="tx1"/>
                        </a:solidFill>
                        <a:effectLst/>
                        <a:latin typeface="+mn-lt"/>
                      </a:endParaRP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8735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Blind adjudication of events</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endParaRPr kumimoji="1" lang="en-US" sz="1400" b="1" i="0" u="none" strike="noStrike" cap="none" normalizeH="0" baseline="0" dirty="0">
                        <a:ln>
                          <a:noFill/>
                        </a:ln>
                        <a:solidFill>
                          <a:schemeClr val="tx1"/>
                        </a:solidFill>
                        <a:effectLst/>
                        <a:latin typeface="+mn-lt"/>
                      </a:endParaRP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8735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sz="1400" b="1" i="0" u="none" strike="noStrike" cap="none" normalizeH="0" baseline="0" dirty="0">
                          <a:ln>
                            <a:noFill/>
                          </a:ln>
                          <a:solidFill>
                            <a:schemeClr val="tx1"/>
                          </a:solidFill>
                          <a:effectLst/>
                          <a:latin typeface="+mn-lt"/>
                        </a:rPr>
                        <a:t>Inscription of Protocols </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chemeClr val="tx1"/>
                          </a:solidFill>
                          <a:effectLst/>
                          <a:latin typeface="+mn-lt"/>
                        </a:rPr>
                        <a:t> </a:t>
                      </a:r>
                      <a:endParaRPr kumimoji="1" lang="en-US" sz="1400" b="1" i="0" u="none" strike="noStrike" cap="none" normalizeH="0" baseline="0" dirty="0">
                        <a:ln>
                          <a:noFill/>
                        </a:ln>
                        <a:solidFill>
                          <a:schemeClr val="tx1"/>
                        </a:solidFill>
                        <a:effectLst/>
                        <a:latin typeface="+mn-lt"/>
                      </a:endParaRP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387358">
                <a:tc>
                  <a: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sz="1400" b="1" i="0" u="none" strike="noStrike" cap="none" normalizeH="0" baseline="0" dirty="0">
                          <a:ln>
                            <a:noFill/>
                          </a:ln>
                          <a:solidFill>
                            <a:srgbClr val="C00000"/>
                          </a:solidFill>
                          <a:effectLst/>
                          <a:latin typeface="+mn-lt"/>
                        </a:rPr>
                        <a:t>Loss to follow up &amp; Adherence</a:t>
                      </a:r>
                    </a:p>
                  </a:txBody>
                  <a:tcPr marL="60965" marR="60965" marT="34292" marB="342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Wingdings" pitchFamily="2" charset="2"/>
                        <a:buChar char="ü"/>
                        <a:tabLst/>
                      </a:pPr>
                      <a:r>
                        <a:rPr kumimoji="1" lang="en-US" sz="1800" b="1" i="0" u="none" strike="noStrike" cap="none" normalizeH="0" baseline="0" dirty="0">
                          <a:ln>
                            <a:noFill/>
                          </a:ln>
                          <a:solidFill>
                            <a:srgbClr val="C00000"/>
                          </a:solidFill>
                          <a:effectLst/>
                          <a:latin typeface="+mn-lt"/>
                        </a:rPr>
                        <a:t> </a:t>
                      </a:r>
                      <a:endParaRPr kumimoji="1" lang="en-US" sz="1400" b="1" i="0" u="none" strike="noStrike" cap="none" normalizeH="0" baseline="0" dirty="0">
                        <a:ln>
                          <a:noFill/>
                        </a:ln>
                        <a:solidFill>
                          <a:srgbClr val="C00000"/>
                        </a:solidFill>
                        <a:effectLst/>
                        <a:latin typeface="+mn-lt"/>
                      </a:endParaRPr>
                    </a:p>
                  </a:txBody>
                  <a:tcPr marL="60965" marR="60965" marT="34292" marB="342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76961368"/>
                  </a:ext>
                </a:extLst>
              </a:tr>
            </a:tbl>
          </a:graphicData>
        </a:graphic>
      </p:graphicFrame>
      <p:sp>
        <p:nvSpPr>
          <p:cNvPr id="4" name="Slide Number Placeholder 3"/>
          <p:cNvSpPr>
            <a:spLocks noGrp="1"/>
          </p:cNvSpPr>
          <p:nvPr>
            <p:ph type="sldNum" sz="quarter" idx="12"/>
          </p:nvPr>
        </p:nvSpPr>
        <p:spPr/>
        <p:txBody>
          <a:bodyPr/>
          <a:lstStyle/>
          <a:p>
            <a:fld id="{413F8DDE-4CC1-4F7A-B17B-0976918310C3}" type="slidenum">
              <a:rPr lang="en-US" altLang="en-US" smtClean="0">
                <a:solidFill>
                  <a:srgbClr val="052049"/>
                </a:solidFill>
              </a:rPr>
              <a:pPr/>
              <a:t>29</a:t>
            </a:fld>
            <a:endParaRPr lang="en-US" altLang="en-US">
              <a:solidFill>
                <a:srgbClr val="052049"/>
              </a:solidFill>
            </a:endParaRPr>
          </a:p>
        </p:txBody>
      </p:sp>
      <p:sp>
        <p:nvSpPr>
          <p:cNvPr id="2" name="Rounded Rectangular Callout 1">
            <a:extLst>
              <a:ext uri="{FF2B5EF4-FFF2-40B4-BE49-F238E27FC236}">
                <a16:creationId xmlns:a16="http://schemas.microsoft.com/office/drawing/2014/main" id="{601BE55D-9DC7-B041-B1B4-3C25C53D8C79}"/>
              </a:ext>
            </a:extLst>
          </p:cNvPr>
          <p:cNvSpPr/>
          <p:nvPr/>
        </p:nvSpPr>
        <p:spPr bwMode="auto">
          <a:xfrm>
            <a:off x="716284" y="409074"/>
            <a:ext cx="6526727" cy="1973179"/>
          </a:xfrm>
          <a:prstGeom prst="wedgeRoundRectCallout">
            <a:avLst>
              <a:gd name="adj1" fmla="val 45623"/>
              <a:gd name="adj2" fmla="val 86960"/>
              <a:gd name="adj3" fmla="val 16667"/>
            </a:avLst>
          </a:prstGeom>
          <a:solidFill>
            <a:schemeClr val="accent1">
              <a:lumMod val="20000"/>
              <a:lumOff val="80000"/>
            </a:schemeClr>
          </a:solidFill>
          <a:ln w="19050" algn="ctr">
            <a:solidFill>
              <a:schemeClr val="accent1"/>
            </a:solidFill>
            <a:miter lim="800000"/>
            <a:headEnd/>
            <a:tailEnd/>
          </a:ln>
        </p:spPr>
        <p:txBody>
          <a:bodyPr wrap="square" rtlCol="0" anchor="ctr"/>
          <a:lstStyle/>
          <a:p>
            <a:pPr>
              <a:lnSpc>
                <a:spcPct val="90000"/>
              </a:lnSpc>
            </a:pPr>
            <a:r>
              <a:rPr lang="en-US" sz="2000" b="1" dirty="0">
                <a:latin typeface="+mj-lt"/>
              </a:rPr>
              <a:t>Obs. Studies do NOT randomize and cannot be blinded. Thus, they are more vulnerable to not meeting identifiability criteria of exchangeability and consistency. How exposure is defined/assigned and to what extent confounding is addressed is important to address in observational studies. </a:t>
            </a:r>
          </a:p>
        </p:txBody>
      </p:sp>
    </p:spTree>
    <p:extLst>
      <p:ext uri="{BB962C8B-B14F-4D97-AF65-F5344CB8AC3E}">
        <p14:creationId xmlns:p14="http://schemas.microsoft.com/office/powerpoint/2010/main" val="26345602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7EBFAEA-7F20-2141-A509-047B8DC9C824}"/>
              </a:ext>
            </a:extLst>
          </p:cNvPr>
          <p:cNvSpPr>
            <a:spLocks noGrp="1"/>
          </p:cNvSpPr>
          <p:nvPr>
            <p:ph type="sldNum" sz="quarter" idx="13"/>
          </p:nvPr>
        </p:nvSpPr>
        <p:spPr/>
        <p:txBody>
          <a:bodyPr/>
          <a:lstStyle/>
          <a:p>
            <a:pPr eaLnBrk="0" fontAlgn="base" hangingPunct="0">
              <a:spcBef>
                <a:spcPct val="0"/>
              </a:spcBef>
              <a:spcAft>
                <a:spcPct val="0"/>
              </a:spcAft>
            </a:pPr>
            <a:fld id="{7BCC8D0D-EAEC-449D-9161-023DFF90F2E2}" type="slidenum">
              <a:rPr lang="en-US">
                <a:solidFill>
                  <a:srgbClr val="052049"/>
                </a:solidFill>
              </a:rPr>
              <a:pPr eaLnBrk="0" fontAlgn="base" hangingPunct="0">
                <a:spcBef>
                  <a:spcPct val="0"/>
                </a:spcBef>
                <a:spcAft>
                  <a:spcPct val="0"/>
                </a:spcAft>
              </a:pPr>
              <a:t>3</a:t>
            </a:fld>
            <a:endParaRPr lang="en-US" dirty="0">
              <a:solidFill>
                <a:srgbClr val="052049"/>
              </a:solidFill>
            </a:endParaRPr>
          </a:p>
        </p:txBody>
      </p:sp>
      <p:graphicFrame>
        <p:nvGraphicFramePr>
          <p:cNvPr id="9" name="Content Placeholder 8">
            <a:extLst>
              <a:ext uri="{FF2B5EF4-FFF2-40B4-BE49-F238E27FC236}">
                <a16:creationId xmlns:a16="http://schemas.microsoft.com/office/drawing/2014/main" id="{EA993BF3-1608-DA48-8882-A7CCEB216F13}"/>
              </a:ext>
            </a:extLst>
          </p:cNvPr>
          <p:cNvGraphicFramePr>
            <a:graphicFrameLocks noGrp="1"/>
          </p:cNvGraphicFramePr>
          <p:nvPr>
            <p:ph idx="1"/>
            <p:extLst>
              <p:ext uri="{D42A27DB-BD31-4B8C-83A1-F6EECF244321}">
                <p14:modId xmlns:p14="http://schemas.microsoft.com/office/powerpoint/2010/main" val="3121561262"/>
              </p:ext>
            </p:extLst>
          </p:nvPr>
        </p:nvGraphicFramePr>
        <p:xfrm>
          <a:off x="461773" y="508001"/>
          <a:ext cx="8410118" cy="52018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4894A60F-ED8A-4848-8C80-E4480C895954}"/>
              </a:ext>
            </a:extLst>
          </p:cNvPr>
          <p:cNvSpPr txBox="1"/>
          <p:nvPr/>
        </p:nvSpPr>
        <p:spPr bwMode="auto">
          <a:xfrm>
            <a:off x="2034358" y="3001457"/>
            <a:ext cx="5075285" cy="738664"/>
          </a:xfrm>
          <a:prstGeom prst="rect">
            <a:avLst/>
          </a:prstGeom>
          <a:noFill/>
          <a:ln w="19050" algn="ctr">
            <a:noFill/>
            <a:miter lim="800000"/>
            <a:headEnd/>
            <a:tailEnd/>
          </a:ln>
        </p:spPr>
        <p:txBody>
          <a:bodyPr wrap="square" lIns="0" tIns="0" rIns="0" bIns="0" rtlCol="0">
            <a:spAutoFit/>
          </a:bodyPr>
          <a:lstStyle/>
          <a:p>
            <a:pPr eaLnBrk="0" fontAlgn="base" hangingPunct="0">
              <a:spcBef>
                <a:spcPct val="0"/>
              </a:spcBef>
              <a:spcAft>
                <a:spcPct val="0"/>
              </a:spcAft>
            </a:pPr>
            <a:r>
              <a:rPr lang="en-US" sz="2400" i="1" dirty="0">
                <a:solidFill>
                  <a:srgbClr val="052049">
                    <a:lumMod val="50000"/>
                    <a:lumOff val="50000"/>
                  </a:srgbClr>
                </a:solidFill>
              </a:rPr>
              <a:t>But we can’t always do an ideal randomized experiment… often what we have are:</a:t>
            </a:r>
          </a:p>
        </p:txBody>
      </p:sp>
    </p:spTree>
    <p:extLst>
      <p:ext uri="{BB962C8B-B14F-4D97-AF65-F5344CB8AC3E}">
        <p14:creationId xmlns:p14="http://schemas.microsoft.com/office/powerpoint/2010/main" val="2660657265"/>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1FA009A-69E9-1D4E-8D8B-73CA0C934057}"/>
              </a:ext>
            </a:extLst>
          </p:cNvPr>
          <p:cNvSpPr>
            <a:spLocks noGrp="1"/>
          </p:cNvSpPr>
          <p:nvPr>
            <p:ph type="sldNum" sz="quarter" idx="12"/>
          </p:nvPr>
        </p:nvSpPr>
        <p:spPr/>
        <p:txBody>
          <a:bodyPr/>
          <a:lstStyle/>
          <a:p>
            <a:fld id="{7BCC8D0D-EAEC-449D-9161-023DFF90F2E2}" type="slidenum">
              <a:rPr lang="en-US" smtClean="0">
                <a:solidFill>
                  <a:srgbClr val="052049"/>
                </a:solidFill>
              </a:rPr>
              <a:pPr/>
              <a:t>30</a:t>
            </a:fld>
            <a:endParaRPr lang="en-US" dirty="0">
              <a:solidFill>
                <a:srgbClr val="052049"/>
              </a:solidFill>
            </a:endParaRPr>
          </a:p>
        </p:txBody>
      </p:sp>
      <p:sp>
        <p:nvSpPr>
          <p:cNvPr id="4" name="Title 3">
            <a:extLst>
              <a:ext uri="{FF2B5EF4-FFF2-40B4-BE49-F238E27FC236}">
                <a16:creationId xmlns:a16="http://schemas.microsoft.com/office/drawing/2014/main" id="{8CE2E8B0-A5F8-4B41-B0A3-ED84BB938B83}"/>
              </a:ext>
            </a:extLst>
          </p:cNvPr>
          <p:cNvSpPr>
            <a:spLocks noGrp="1"/>
          </p:cNvSpPr>
          <p:nvPr>
            <p:ph type="title"/>
          </p:nvPr>
        </p:nvSpPr>
        <p:spPr/>
        <p:txBody>
          <a:bodyPr/>
          <a:lstStyle/>
          <a:p>
            <a:r>
              <a:rPr lang="en-US" dirty="0"/>
              <a:t>Matching</a:t>
            </a:r>
          </a:p>
        </p:txBody>
      </p:sp>
    </p:spTree>
    <p:extLst>
      <p:ext uri="{BB962C8B-B14F-4D97-AF65-F5344CB8AC3E}">
        <p14:creationId xmlns:p14="http://schemas.microsoft.com/office/powerpoint/2010/main" val="1281051624"/>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AA82265-DCFF-4F4C-9341-49CA1B14F438}"/>
              </a:ext>
            </a:extLst>
          </p:cNvPr>
          <p:cNvSpPr>
            <a:spLocks noGrp="1"/>
          </p:cNvSpPr>
          <p:nvPr>
            <p:ph type="ftr" sz="quarter" idx="11"/>
          </p:nvPr>
        </p:nvSpPr>
        <p:spPr/>
        <p:txBody>
          <a:bodyPr/>
          <a:lstStyle/>
          <a:p>
            <a:r>
              <a:rPr lang="en-US">
                <a:solidFill>
                  <a:srgbClr val="052049"/>
                </a:solidFill>
              </a:rPr>
              <a:t>Presentation Title</a:t>
            </a:r>
            <a:endParaRPr lang="en-US" dirty="0">
              <a:solidFill>
                <a:srgbClr val="052049"/>
              </a:solidFill>
            </a:endParaRPr>
          </a:p>
        </p:txBody>
      </p:sp>
      <p:sp>
        <p:nvSpPr>
          <p:cNvPr id="3" name="Slide Number Placeholder 2">
            <a:extLst>
              <a:ext uri="{FF2B5EF4-FFF2-40B4-BE49-F238E27FC236}">
                <a16:creationId xmlns:a16="http://schemas.microsoft.com/office/drawing/2014/main" id="{DE2398B7-9A59-D149-8350-AB1F6ABC8C60}"/>
              </a:ext>
            </a:extLst>
          </p:cNvPr>
          <p:cNvSpPr>
            <a:spLocks noGrp="1"/>
          </p:cNvSpPr>
          <p:nvPr>
            <p:ph type="sldNum" sz="quarter" idx="12"/>
          </p:nvPr>
        </p:nvSpPr>
        <p:spPr/>
        <p:txBody>
          <a:bodyPr/>
          <a:lstStyle/>
          <a:p>
            <a:fld id="{7BCC8D0D-EAEC-449D-9161-023DFF90F2E2}" type="slidenum">
              <a:rPr lang="en-US" smtClean="0">
                <a:solidFill>
                  <a:srgbClr val="052049"/>
                </a:solidFill>
              </a:rPr>
              <a:pPr/>
              <a:t>31</a:t>
            </a:fld>
            <a:endParaRPr lang="en-US" dirty="0">
              <a:solidFill>
                <a:srgbClr val="052049"/>
              </a:solidFill>
            </a:endParaRPr>
          </a:p>
        </p:txBody>
      </p:sp>
      <p:sp>
        <p:nvSpPr>
          <p:cNvPr id="4" name="Title 3">
            <a:extLst>
              <a:ext uri="{FF2B5EF4-FFF2-40B4-BE49-F238E27FC236}">
                <a16:creationId xmlns:a16="http://schemas.microsoft.com/office/drawing/2014/main" id="{9F60E77D-B261-8D4D-9012-5A1154463334}"/>
              </a:ext>
            </a:extLst>
          </p:cNvPr>
          <p:cNvSpPr>
            <a:spLocks noGrp="1"/>
          </p:cNvSpPr>
          <p:nvPr>
            <p:ph type="title"/>
          </p:nvPr>
        </p:nvSpPr>
        <p:spPr/>
        <p:txBody>
          <a:bodyPr/>
          <a:lstStyle/>
          <a:p>
            <a:r>
              <a:rPr lang="en-US" dirty="0"/>
              <a:t>Assessing Effect Mod/Interaction</a:t>
            </a:r>
          </a:p>
        </p:txBody>
      </p:sp>
    </p:spTree>
    <p:extLst>
      <p:ext uri="{BB962C8B-B14F-4D97-AF65-F5344CB8AC3E}">
        <p14:creationId xmlns:p14="http://schemas.microsoft.com/office/powerpoint/2010/main" val="2488614912"/>
      </p:ext>
    </p:extLst>
  </p:cSld>
  <p:clrMapOvr>
    <a:masterClrMapping/>
  </p:clrMapOvr>
  <p:transition>
    <p:fade/>
  </p:transition>
  <p:extLst>
    <p:ext uri="{6950BFC3-D8DA-4A85-94F7-54DA5524770B}">
      <p188:commentRel xmlns:p188="http://schemas.microsoft.com/office/powerpoint/2018/8/main" r:id="rId2"/>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793D10D-E45C-334A-9CFD-FF61196B51EF}"/>
              </a:ext>
            </a:extLst>
          </p:cNvPr>
          <p:cNvSpPr>
            <a:spLocks noGrp="1"/>
          </p:cNvSpPr>
          <p:nvPr>
            <p:ph type="ftr" sz="quarter" idx="11"/>
          </p:nvPr>
        </p:nvSpPr>
        <p:spPr/>
        <p:txBody>
          <a:bodyPr/>
          <a:lstStyle/>
          <a:p>
            <a:r>
              <a:rPr lang="en-US">
                <a:solidFill>
                  <a:srgbClr val="052049"/>
                </a:solidFill>
              </a:rPr>
              <a:t>Presentation Title</a:t>
            </a:r>
            <a:endParaRPr lang="en-US" dirty="0">
              <a:solidFill>
                <a:srgbClr val="052049"/>
              </a:solidFill>
            </a:endParaRPr>
          </a:p>
        </p:txBody>
      </p:sp>
      <p:sp>
        <p:nvSpPr>
          <p:cNvPr id="3" name="Slide Number Placeholder 2">
            <a:extLst>
              <a:ext uri="{FF2B5EF4-FFF2-40B4-BE49-F238E27FC236}">
                <a16:creationId xmlns:a16="http://schemas.microsoft.com/office/drawing/2014/main" id="{8B67DDE6-B205-4E4E-A612-1C3FFC45EF42}"/>
              </a:ext>
            </a:extLst>
          </p:cNvPr>
          <p:cNvSpPr>
            <a:spLocks noGrp="1"/>
          </p:cNvSpPr>
          <p:nvPr>
            <p:ph type="sldNum" sz="quarter" idx="12"/>
          </p:nvPr>
        </p:nvSpPr>
        <p:spPr/>
        <p:txBody>
          <a:bodyPr/>
          <a:lstStyle/>
          <a:p>
            <a:fld id="{7BCC8D0D-EAEC-449D-9161-023DFF90F2E2}" type="slidenum">
              <a:rPr lang="en-US" smtClean="0">
                <a:solidFill>
                  <a:srgbClr val="052049"/>
                </a:solidFill>
              </a:rPr>
              <a:pPr/>
              <a:t>32</a:t>
            </a:fld>
            <a:endParaRPr lang="en-US" dirty="0">
              <a:solidFill>
                <a:srgbClr val="052049"/>
              </a:solidFill>
            </a:endParaRPr>
          </a:p>
        </p:txBody>
      </p:sp>
      <p:sp>
        <p:nvSpPr>
          <p:cNvPr id="4" name="Text Placeholder 3">
            <a:extLst>
              <a:ext uri="{FF2B5EF4-FFF2-40B4-BE49-F238E27FC236}">
                <a16:creationId xmlns:a16="http://schemas.microsoft.com/office/drawing/2014/main" id="{85D6ABC9-3581-BB4F-9235-E79A6C57FAFA}"/>
              </a:ext>
            </a:extLst>
          </p:cNvPr>
          <p:cNvSpPr>
            <a:spLocks noGrp="1"/>
          </p:cNvSpPr>
          <p:nvPr>
            <p:ph type="body" sz="quarter" idx="13"/>
          </p:nvPr>
        </p:nvSpPr>
        <p:spPr/>
        <p:txBody>
          <a:bodyPr/>
          <a:lstStyle/>
          <a:p>
            <a:r>
              <a:rPr lang="en-US" i="1" dirty="0"/>
              <a:t>“A natural way to assess interaction is to measure the extent to which the effect of the two factors together exceeds the effect of each considered individually” (</a:t>
            </a:r>
            <a:r>
              <a:rPr lang="en-US" i="1" dirty="0" err="1"/>
              <a:t>Vanderweele</a:t>
            </a:r>
            <a:r>
              <a:rPr lang="en-US" i="1" dirty="0"/>
              <a:t>, </a:t>
            </a:r>
            <a:r>
              <a:rPr lang="en-US" i="1" dirty="0" err="1"/>
              <a:t>Epid</a:t>
            </a:r>
            <a:r>
              <a:rPr lang="en-US" i="1" dirty="0"/>
              <a:t> Methods 2014) </a:t>
            </a:r>
            <a:endParaRPr lang="en-US" dirty="0"/>
          </a:p>
          <a:p>
            <a:endParaRPr lang="en-US" dirty="0"/>
          </a:p>
        </p:txBody>
      </p:sp>
    </p:spTree>
    <p:extLst>
      <p:ext uri="{BB962C8B-B14F-4D97-AF65-F5344CB8AC3E}">
        <p14:creationId xmlns:p14="http://schemas.microsoft.com/office/powerpoint/2010/main" val="3329270993"/>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Effect Modification vs. Causal Interaction</a:t>
            </a:r>
          </a:p>
        </p:txBody>
      </p:sp>
      <p:sp>
        <p:nvSpPr>
          <p:cNvPr id="3" name="Content Placeholder 2"/>
          <p:cNvSpPr>
            <a:spLocks noGrp="1"/>
          </p:cNvSpPr>
          <p:nvPr>
            <p:ph type="body" sz="quarter" idx="14"/>
          </p:nvPr>
        </p:nvSpPr>
        <p:spPr>
          <a:xfrm>
            <a:off x="457199" y="1297858"/>
            <a:ext cx="8347587" cy="4520491"/>
          </a:xfrm>
        </p:spPr>
        <p:txBody>
          <a:bodyPr>
            <a:normAutofit fontScale="92500"/>
          </a:bodyPr>
          <a:lstStyle/>
          <a:p>
            <a:pPr marL="285750" indent="-285750">
              <a:buClr>
                <a:schemeClr val="tx1"/>
              </a:buClr>
              <a:buSzPct val="95000"/>
              <a:buFont typeface="Arial" panose="020B0604020202020204" pitchFamily="34" charset="0"/>
              <a:buChar char="•"/>
            </a:pPr>
            <a:r>
              <a:rPr lang="en-US" sz="2400" dirty="0"/>
              <a:t>You have 2 independent variables, X and Z, and an outcome Y</a:t>
            </a:r>
          </a:p>
          <a:p>
            <a:pPr marL="285750" indent="-285750">
              <a:buClr>
                <a:schemeClr val="tx1"/>
              </a:buClr>
              <a:buSzPct val="95000"/>
              <a:buFont typeface="Arial" panose="020B0604020202020204" pitchFamily="34" charset="0"/>
              <a:buChar char="•"/>
            </a:pPr>
            <a:endParaRPr lang="en-US" sz="2400" dirty="0"/>
          </a:p>
          <a:p>
            <a:pPr marL="285750" indent="-285750">
              <a:buClr>
                <a:schemeClr val="tx1"/>
              </a:buClr>
              <a:buSzPct val="95000"/>
              <a:buFont typeface="Arial" panose="020B0604020202020204" pitchFamily="34" charset="0"/>
              <a:buChar char="•"/>
            </a:pPr>
            <a:r>
              <a:rPr lang="en-US" sz="2400" dirty="0"/>
              <a:t>Effect modification: The average causal effect of exposure X on outcome Y differs across levels of a third variable, Z </a:t>
            </a:r>
          </a:p>
          <a:p>
            <a:pPr lvl="1">
              <a:buClr>
                <a:schemeClr val="tx1"/>
              </a:buClr>
              <a:buSzPct val="95000"/>
            </a:pPr>
            <a:r>
              <a:rPr lang="en-US" sz="2000" dirty="0"/>
              <a:t>Differs both meaningfully &amp; statistically</a:t>
            </a:r>
          </a:p>
          <a:p>
            <a:pPr lvl="1">
              <a:buClr>
                <a:schemeClr val="tx1"/>
              </a:buClr>
              <a:buSzPct val="95000"/>
            </a:pPr>
            <a:r>
              <a:rPr lang="en-US" sz="2000" dirty="0"/>
              <a:t>Focus is on the causal effect of X on Y</a:t>
            </a:r>
          </a:p>
          <a:p>
            <a:pPr lvl="1">
              <a:buClr>
                <a:schemeClr val="tx1"/>
              </a:buClr>
              <a:buSzPct val="95000"/>
            </a:pPr>
            <a:r>
              <a:rPr lang="en-US" sz="2000" dirty="0"/>
              <a:t>The independent causal effect of Z on Y is not a primary focus</a:t>
            </a:r>
          </a:p>
          <a:p>
            <a:pPr lvl="1">
              <a:buClr>
                <a:schemeClr val="tx1"/>
              </a:buClr>
              <a:buSzPct val="95000"/>
            </a:pPr>
            <a:endParaRPr lang="en-US" sz="2000" dirty="0"/>
          </a:p>
          <a:p>
            <a:pPr marL="285750" indent="-285750">
              <a:buClr>
                <a:schemeClr val="tx1"/>
              </a:buClr>
              <a:buSzPct val="95000"/>
              <a:buFont typeface="Arial" panose="020B0604020202020204" pitchFamily="34" charset="0"/>
              <a:buChar char="•"/>
            </a:pPr>
            <a:r>
              <a:rPr lang="en-US" sz="2400" dirty="0"/>
              <a:t>Causal Interaction / “Interaction”: Joint causal effects of 2 (or more) </a:t>
            </a:r>
            <a:r>
              <a:rPr lang="en-US" sz="2400" dirty="0" err="1"/>
              <a:t>Txs</a:t>
            </a:r>
            <a:r>
              <a:rPr lang="en-US" sz="2400" dirty="0"/>
              <a:t> on outcome</a:t>
            </a:r>
          </a:p>
          <a:p>
            <a:pPr lvl="1">
              <a:buClr>
                <a:schemeClr val="tx1"/>
              </a:buClr>
              <a:buSzPct val="95000"/>
            </a:pPr>
            <a:r>
              <a:rPr lang="en-US" sz="2000" dirty="0"/>
              <a:t>Focus is equally on the effects of X and Z on the outcome Y</a:t>
            </a:r>
          </a:p>
          <a:p>
            <a:pPr marL="285750" indent="-285750">
              <a:buClr>
                <a:schemeClr val="tx1"/>
              </a:buClr>
              <a:buSzPct val="95000"/>
              <a:buFont typeface="Arial" panose="020B0604020202020204" pitchFamily="34" charset="0"/>
              <a:buChar char="•"/>
            </a:pPr>
            <a:endParaRPr lang="en-US" sz="2400" dirty="0"/>
          </a:p>
        </p:txBody>
      </p:sp>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F7E784E3-4E9C-4192-BB08-682C3A98C91B}"/>
                  </a:ext>
                </a:extLst>
              </p14:cNvPr>
              <p14:cNvContentPartPr/>
              <p14:nvPr/>
            </p14:nvContentPartPr>
            <p14:xfrm>
              <a:off x="716567" y="4761167"/>
              <a:ext cx="27360" cy="9720"/>
            </p14:xfrm>
          </p:contentPart>
        </mc:Choice>
        <mc:Fallback xmlns="">
          <p:pic>
            <p:nvPicPr>
              <p:cNvPr id="7" name="Ink 6">
                <a:extLst>
                  <a:ext uri="{FF2B5EF4-FFF2-40B4-BE49-F238E27FC236}">
                    <a16:creationId xmlns:a16="http://schemas.microsoft.com/office/drawing/2014/main" id="{F7E784E3-4E9C-4192-BB08-682C3A98C91B}"/>
                  </a:ext>
                </a:extLst>
              </p:cNvPr>
              <p:cNvPicPr/>
              <p:nvPr/>
            </p:nvPicPr>
            <p:blipFill>
              <a:blip r:embed="rId6"/>
              <a:stretch>
                <a:fillRect/>
              </a:stretch>
            </p:blipFill>
            <p:spPr>
              <a:xfrm>
                <a:off x="707927" y="4752167"/>
                <a:ext cx="45000" cy="273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B4F666A2-A6EC-4936-9444-DAB5E5FC82DE}"/>
                  </a:ext>
                </a:extLst>
              </p14:cNvPr>
              <p14:cNvContentPartPr/>
              <p14:nvPr/>
            </p14:nvContentPartPr>
            <p14:xfrm>
              <a:off x="798287" y="4701583"/>
              <a:ext cx="55440" cy="16920"/>
            </p14:xfrm>
          </p:contentPart>
        </mc:Choice>
        <mc:Fallback xmlns="">
          <p:pic>
            <p:nvPicPr>
              <p:cNvPr id="8" name="Ink 7">
                <a:extLst>
                  <a:ext uri="{FF2B5EF4-FFF2-40B4-BE49-F238E27FC236}">
                    <a16:creationId xmlns:a16="http://schemas.microsoft.com/office/drawing/2014/main" id="{B4F666A2-A6EC-4936-9444-DAB5E5FC82DE}"/>
                  </a:ext>
                </a:extLst>
              </p:cNvPr>
              <p:cNvPicPr/>
              <p:nvPr/>
            </p:nvPicPr>
            <p:blipFill>
              <a:blip r:embed="rId8"/>
              <a:stretch>
                <a:fillRect/>
              </a:stretch>
            </p:blipFill>
            <p:spPr>
              <a:xfrm>
                <a:off x="789287" y="4692943"/>
                <a:ext cx="73080" cy="345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2" name="Ink 11">
                <a:extLst>
                  <a:ext uri="{FF2B5EF4-FFF2-40B4-BE49-F238E27FC236}">
                    <a16:creationId xmlns:a16="http://schemas.microsoft.com/office/drawing/2014/main" id="{6B1E72B5-BEFE-4BBD-B13B-398D192AF6DC}"/>
                  </a:ext>
                </a:extLst>
              </p14:cNvPr>
              <p14:cNvContentPartPr/>
              <p14:nvPr/>
            </p14:nvContentPartPr>
            <p14:xfrm>
              <a:off x="4118760" y="6399720"/>
              <a:ext cx="11160" cy="30960"/>
            </p14:xfrm>
          </p:contentPart>
        </mc:Choice>
        <mc:Fallback xmlns="">
          <p:pic>
            <p:nvPicPr>
              <p:cNvPr id="12" name="Ink 11">
                <a:extLst>
                  <a:ext uri="{FF2B5EF4-FFF2-40B4-BE49-F238E27FC236}">
                    <a16:creationId xmlns:a16="http://schemas.microsoft.com/office/drawing/2014/main" id="{6B1E72B5-BEFE-4BBD-B13B-398D192AF6DC}"/>
                  </a:ext>
                </a:extLst>
              </p:cNvPr>
              <p:cNvPicPr/>
              <p:nvPr/>
            </p:nvPicPr>
            <p:blipFill>
              <a:blip r:embed="rId10"/>
              <a:stretch>
                <a:fillRect/>
              </a:stretch>
            </p:blipFill>
            <p:spPr>
              <a:xfrm>
                <a:off x="4109400" y="6390360"/>
                <a:ext cx="29880" cy="49680"/>
              </a:xfrm>
              <a:prstGeom prst="rect">
                <a:avLst/>
              </a:prstGeom>
            </p:spPr>
          </p:pic>
        </mc:Fallback>
      </mc:AlternateContent>
    </p:spTree>
    <p:extLst>
      <p:ext uri="{BB962C8B-B14F-4D97-AF65-F5344CB8AC3E}">
        <p14:creationId xmlns:p14="http://schemas.microsoft.com/office/powerpoint/2010/main" val="1261133135"/>
      </p:ext>
    </p:extLst>
  </p:cSld>
  <p:clrMapOvr>
    <a:masterClrMapping/>
  </p:clrMapOvr>
  <p:transition advTm="80874">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38642-41EB-2A4F-B738-3657ED29DC2B}"/>
              </a:ext>
            </a:extLst>
          </p:cNvPr>
          <p:cNvSpPr>
            <a:spLocks noGrp="1"/>
          </p:cNvSpPr>
          <p:nvPr>
            <p:ph type="title"/>
          </p:nvPr>
        </p:nvSpPr>
        <p:spPr/>
        <p:txBody>
          <a:bodyPr/>
          <a:lstStyle/>
          <a:p>
            <a:r>
              <a:rPr lang="en-US" dirty="0"/>
              <a:t>Summary </a:t>
            </a:r>
          </a:p>
        </p:txBody>
      </p:sp>
      <p:sp>
        <p:nvSpPr>
          <p:cNvPr id="3" name="Text Placeholder 2">
            <a:extLst>
              <a:ext uri="{FF2B5EF4-FFF2-40B4-BE49-F238E27FC236}">
                <a16:creationId xmlns:a16="http://schemas.microsoft.com/office/drawing/2014/main" id="{BA25A807-579B-C341-B343-F4D2040377A4}"/>
              </a:ext>
            </a:extLst>
          </p:cNvPr>
          <p:cNvSpPr>
            <a:spLocks noGrp="1"/>
          </p:cNvSpPr>
          <p:nvPr>
            <p:ph type="body" sz="quarter" idx="14"/>
          </p:nvPr>
        </p:nvSpPr>
        <p:spPr>
          <a:xfrm>
            <a:off x="457200" y="1267691"/>
            <a:ext cx="8179904" cy="4550658"/>
          </a:xfrm>
        </p:spPr>
        <p:txBody>
          <a:bodyPr>
            <a:normAutofit fontScale="92500" lnSpcReduction="10000"/>
          </a:bodyPr>
          <a:lstStyle/>
          <a:p>
            <a:pPr marL="285750" indent="-285750">
              <a:buClr>
                <a:schemeClr val="tx1"/>
              </a:buClr>
              <a:buFont typeface="Arial" panose="020B0604020202020204" pitchFamily="34" charset="0"/>
              <a:buChar char="•"/>
            </a:pPr>
            <a:r>
              <a:rPr lang="en-US" sz="2800" dirty="0"/>
              <a:t>There are several ways to summarize statistical Interaction and they are scale dependent</a:t>
            </a:r>
          </a:p>
          <a:p>
            <a:pPr marL="742939" lvl="1" indent="-285750">
              <a:buClr>
                <a:schemeClr val="tx1"/>
              </a:buClr>
              <a:buFont typeface="Arial" panose="020B0604020202020204" pitchFamily="34" charset="0"/>
              <a:buChar char="•"/>
            </a:pPr>
            <a:r>
              <a:rPr lang="en-US" sz="2400" dirty="0"/>
              <a:t>Indicators of Interaction on </a:t>
            </a:r>
            <a:r>
              <a:rPr lang="en-US" sz="2400" b="1" dirty="0"/>
              <a:t>Additive</a:t>
            </a:r>
            <a:r>
              <a:rPr lang="en-US" sz="2400" dirty="0"/>
              <a:t> Scale</a:t>
            </a:r>
          </a:p>
          <a:p>
            <a:pPr marL="974708" lvl="2" indent="-285750">
              <a:buClr>
                <a:schemeClr val="tx1"/>
              </a:buClr>
              <a:buFont typeface="Arial" panose="020B0604020202020204" pitchFamily="34" charset="0"/>
              <a:buChar char="•"/>
            </a:pPr>
            <a:r>
              <a:rPr lang="en-US" sz="2000" dirty="0"/>
              <a:t>Measure of Interaction on </a:t>
            </a:r>
            <a:r>
              <a:rPr lang="en-US" sz="2000" b="1" dirty="0"/>
              <a:t>Additive</a:t>
            </a:r>
            <a:r>
              <a:rPr lang="en-US" sz="2000" dirty="0"/>
              <a:t> Scale, or Interaction Contrast of the Risk Difference (IC</a:t>
            </a:r>
            <a:r>
              <a:rPr lang="en-US" sz="2000" baseline="-25000" dirty="0"/>
              <a:t>RD</a:t>
            </a:r>
            <a:r>
              <a:rPr lang="en-US" sz="2000" dirty="0"/>
              <a:t>)</a:t>
            </a:r>
          </a:p>
          <a:p>
            <a:pPr marL="974708" lvl="2" indent="-285750">
              <a:buClr>
                <a:schemeClr val="tx1"/>
              </a:buClr>
              <a:buFont typeface="Arial" panose="020B0604020202020204" pitchFamily="34" charset="0"/>
              <a:buChar char="•"/>
            </a:pPr>
            <a:r>
              <a:rPr lang="en-US" sz="2000" dirty="0"/>
              <a:t>RERI</a:t>
            </a:r>
            <a:r>
              <a:rPr lang="en-US" sz="2000" baseline="-25000" dirty="0"/>
              <a:t>RR  </a:t>
            </a:r>
            <a:r>
              <a:rPr lang="en-US" sz="2000" dirty="0"/>
              <a:t>or Interaction Contrast Ratio (ICR) – uses relative risks to inform about interaction on the </a:t>
            </a:r>
            <a:r>
              <a:rPr lang="en-US" sz="2000" b="1" dirty="0"/>
              <a:t>additive</a:t>
            </a:r>
            <a:r>
              <a:rPr lang="en-US" sz="2000" dirty="0"/>
              <a:t> scale when you may not have absolute risk data</a:t>
            </a:r>
          </a:p>
          <a:p>
            <a:pPr marL="974708" lvl="2" indent="-285750">
              <a:buClr>
                <a:schemeClr val="tx1"/>
              </a:buClr>
              <a:buFont typeface="Arial" panose="020B0604020202020204" pitchFamily="34" charset="0"/>
              <a:buChar char="•"/>
            </a:pPr>
            <a:r>
              <a:rPr lang="en-US" sz="2000" dirty="0"/>
              <a:t>Attributable Proportion due to Interaction</a:t>
            </a:r>
          </a:p>
          <a:p>
            <a:pPr marL="974708" lvl="2" indent="-285750">
              <a:buClr>
                <a:schemeClr val="tx1"/>
              </a:buClr>
              <a:buFont typeface="Arial" panose="020B0604020202020204" pitchFamily="34" charset="0"/>
              <a:buChar char="•"/>
            </a:pPr>
            <a:r>
              <a:rPr lang="en-US" sz="2000" dirty="0"/>
              <a:t>Synergy Index</a:t>
            </a:r>
            <a:endParaRPr lang="en-US" sz="1800" dirty="0"/>
          </a:p>
          <a:p>
            <a:pPr lvl="1" indent="0">
              <a:buClr>
                <a:schemeClr val="tx1"/>
              </a:buClr>
              <a:buNone/>
            </a:pPr>
            <a:endParaRPr lang="en-US" sz="2400" dirty="0"/>
          </a:p>
          <a:p>
            <a:pPr marL="742939" lvl="1" indent="-285750">
              <a:buClr>
                <a:schemeClr val="tx1"/>
              </a:buClr>
              <a:buFont typeface="Arial" panose="020B0604020202020204" pitchFamily="34" charset="0"/>
              <a:buChar char="•"/>
            </a:pPr>
            <a:r>
              <a:rPr lang="en-US" sz="2400" dirty="0"/>
              <a:t>Measure of Interaction on </a:t>
            </a:r>
            <a:r>
              <a:rPr lang="en-US" sz="2400" b="1" dirty="0"/>
              <a:t>Multiplicative</a:t>
            </a:r>
            <a:r>
              <a:rPr lang="en-US" sz="2400" dirty="0"/>
              <a:t> Scale or Interaction Contrast of the Risk Ratio (IC</a:t>
            </a:r>
            <a:r>
              <a:rPr lang="en-US" sz="2400" baseline="-25000" dirty="0"/>
              <a:t>RR</a:t>
            </a:r>
            <a:r>
              <a:rPr lang="en-US" sz="2400" dirty="0"/>
              <a:t>)</a:t>
            </a:r>
          </a:p>
        </p:txBody>
      </p:sp>
    </p:spTree>
    <p:extLst>
      <p:ext uri="{BB962C8B-B14F-4D97-AF65-F5344CB8AC3E}">
        <p14:creationId xmlns:p14="http://schemas.microsoft.com/office/powerpoint/2010/main" val="2058776279"/>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86F21B5-56C2-CE44-9A2C-1C022DFA748C}"/>
              </a:ext>
            </a:extLst>
          </p:cNvPr>
          <p:cNvSpPr>
            <a:spLocks noGrp="1"/>
          </p:cNvSpPr>
          <p:nvPr>
            <p:ph type="sldNum" sz="quarter" idx="13"/>
          </p:nvPr>
        </p:nvSpPr>
        <p:spPr/>
        <p:txBody>
          <a:bodyPr/>
          <a:lstStyle/>
          <a:p>
            <a:fld id="{7BCC8D0D-EAEC-449D-9161-023DFF90F2E2}" type="slidenum">
              <a:rPr lang="en-US" smtClean="0">
                <a:solidFill>
                  <a:srgbClr val="052049"/>
                </a:solidFill>
              </a:rPr>
              <a:pPr/>
              <a:t>35</a:t>
            </a:fld>
            <a:endParaRPr lang="en-US" dirty="0">
              <a:solidFill>
                <a:srgbClr val="052049"/>
              </a:solidFill>
            </a:endParaRPr>
          </a:p>
        </p:txBody>
      </p:sp>
      <p:sp>
        <p:nvSpPr>
          <p:cNvPr id="3" name="Title 2">
            <a:extLst>
              <a:ext uri="{FF2B5EF4-FFF2-40B4-BE49-F238E27FC236}">
                <a16:creationId xmlns:a16="http://schemas.microsoft.com/office/drawing/2014/main" id="{B37F09FB-23B5-7F4B-A0BE-8215C25FBEBC}"/>
              </a:ext>
            </a:extLst>
          </p:cNvPr>
          <p:cNvSpPr>
            <a:spLocks noGrp="1"/>
          </p:cNvSpPr>
          <p:nvPr>
            <p:ph type="title"/>
          </p:nvPr>
        </p:nvSpPr>
        <p:spPr/>
        <p:txBody>
          <a:bodyPr/>
          <a:lstStyle/>
          <a:p>
            <a:r>
              <a:rPr lang="en-US" dirty="0"/>
              <a:t>Importance of Scale</a:t>
            </a:r>
          </a:p>
        </p:txBody>
      </p:sp>
      <p:sp>
        <p:nvSpPr>
          <p:cNvPr id="4" name="Text Placeholder 3">
            <a:extLst>
              <a:ext uri="{FF2B5EF4-FFF2-40B4-BE49-F238E27FC236}">
                <a16:creationId xmlns:a16="http://schemas.microsoft.com/office/drawing/2014/main" id="{88348E1C-0673-A04B-BF70-B04DE1253022}"/>
              </a:ext>
            </a:extLst>
          </p:cNvPr>
          <p:cNvSpPr>
            <a:spLocks noGrp="1"/>
          </p:cNvSpPr>
          <p:nvPr>
            <p:ph type="body" sz="quarter" idx="14"/>
          </p:nvPr>
        </p:nvSpPr>
        <p:spPr>
          <a:xfrm>
            <a:off x="457200" y="1548581"/>
            <a:ext cx="8179904" cy="4269768"/>
          </a:xfrm>
        </p:spPr>
        <p:txBody>
          <a:bodyPr>
            <a:normAutofit lnSpcReduction="10000"/>
          </a:bodyPr>
          <a:lstStyle/>
          <a:p>
            <a:pPr marL="342900" indent="-342900">
              <a:buClr>
                <a:schemeClr val="tx1"/>
              </a:buClr>
              <a:buSzPct val="100000"/>
              <a:buFont typeface="Arial" panose="020B0604020202020204" pitchFamily="34" charset="0"/>
              <a:buChar char="•"/>
            </a:pPr>
            <a:r>
              <a:rPr lang="en-US" sz="2400" dirty="0"/>
              <a:t>Additive Scale: </a:t>
            </a:r>
          </a:p>
          <a:p>
            <a:pPr marL="800089" lvl="1" indent="-342900">
              <a:buClr>
                <a:schemeClr val="tx1"/>
              </a:buClr>
              <a:buFont typeface="Arial" panose="020B0604020202020204" pitchFamily="34" charset="0"/>
              <a:buChar char="•"/>
            </a:pPr>
            <a:r>
              <a:rPr lang="en-US" sz="2200" dirty="0"/>
              <a:t>Positive or super additive</a:t>
            </a:r>
          </a:p>
          <a:p>
            <a:pPr marL="800089" lvl="1" indent="-342900">
              <a:buClr>
                <a:schemeClr val="tx1"/>
              </a:buClr>
              <a:buFont typeface="Arial" panose="020B0604020202020204" pitchFamily="34" charset="0"/>
              <a:buChar char="•"/>
            </a:pPr>
            <a:r>
              <a:rPr lang="en-US" sz="2200" dirty="0"/>
              <a:t>Negative or sub-additive</a:t>
            </a:r>
          </a:p>
          <a:p>
            <a:pPr marL="342900" indent="-342900">
              <a:buClr>
                <a:schemeClr val="tx1"/>
              </a:buClr>
              <a:buSzPct val="100000"/>
              <a:buFont typeface="Arial" panose="020B0604020202020204" pitchFamily="34" charset="0"/>
              <a:buChar char="•"/>
            </a:pPr>
            <a:r>
              <a:rPr lang="en-US" sz="2400" dirty="0"/>
              <a:t>Multiplicative Scale: </a:t>
            </a:r>
          </a:p>
          <a:p>
            <a:pPr marL="800089" lvl="1" indent="-342900">
              <a:buClr>
                <a:schemeClr val="tx1"/>
              </a:buClr>
              <a:buFont typeface="Arial" panose="020B0604020202020204" pitchFamily="34" charset="0"/>
              <a:buChar char="•"/>
            </a:pPr>
            <a:r>
              <a:rPr lang="en-US" sz="2200" dirty="0"/>
              <a:t>Positive</a:t>
            </a:r>
          </a:p>
          <a:p>
            <a:pPr marL="800089" lvl="1" indent="-342900">
              <a:buClr>
                <a:schemeClr val="tx1"/>
              </a:buClr>
              <a:buFont typeface="Arial" panose="020B0604020202020204" pitchFamily="34" charset="0"/>
              <a:buChar char="•"/>
            </a:pPr>
            <a:r>
              <a:rPr lang="en-US" sz="2200" dirty="0"/>
              <a:t>Negative</a:t>
            </a:r>
          </a:p>
          <a:p>
            <a:pPr marL="342900" indent="-342900">
              <a:buClr>
                <a:schemeClr val="tx1"/>
              </a:buClr>
              <a:buSzPct val="100000"/>
              <a:buFont typeface="Arial" panose="020B0604020202020204" pitchFamily="34" charset="0"/>
              <a:buChar char="•"/>
            </a:pPr>
            <a:endParaRPr lang="en-US" sz="2400" dirty="0"/>
          </a:p>
          <a:p>
            <a:pPr marL="342900" indent="-342900">
              <a:buClr>
                <a:schemeClr val="tx1"/>
              </a:buClr>
              <a:buSzPct val="100000"/>
              <a:buFont typeface="Arial" panose="020B0604020202020204" pitchFamily="34" charset="0"/>
              <a:buChar char="•"/>
            </a:pPr>
            <a:r>
              <a:rPr lang="en-US" sz="2400" dirty="0"/>
              <a:t>If both exposures have independent effect on the outcome, there must be interaction on some scale </a:t>
            </a:r>
          </a:p>
          <a:p>
            <a:pPr marL="800089" lvl="1" indent="-342900">
              <a:buClr>
                <a:schemeClr val="tx1"/>
              </a:buClr>
              <a:buFont typeface="Arial" panose="020B0604020202020204" pitchFamily="34" charset="0"/>
              <a:buChar char="•"/>
            </a:pPr>
            <a:r>
              <a:rPr lang="en-US" sz="2200" dirty="0"/>
              <a:t>RGL, p. 72-74</a:t>
            </a:r>
          </a:p>
          <a:p>
            <a:endParaRPr lang="en-US" sz="2400" dirty="0"/>
          </a:p>
        </p:txBody>
      </p:sp>
    </p:spTree>
    <p:extLst>
      <p:ext uri="{BB962C8B-B14F-4D97-AF65-F5344CB8AC3E}">
        <p14:creationId xmlns:p14="http://schemas.microsoft.com/office/powerpoint/2010/main" val="3627551748"/>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49" y="129311"/>
            <a:ext cx="8616951" cy="1200265"/>
          </a:xfrm>
        </p:spPr>
        <p:txBody>
          <a:bodyPr/>
          <a:lstStyle/>
          <a:p>
            <a:r>
              <a:rPr lang="en-US" b="1" dirty="0"/>
              <a:t>Measure of Interaction on the Additive Scale </a:t>
            </a:r>
            <a:br>
              <a:rPr lang="en-US" b="1" dirty="0"/>
            </a:br>
            <a:r>
              <a:rPr lang="en-US" b="1" dirty="0"/>
              <a:t>Interaction Contrast (IC) of the Risk Difference (IC</a:t>
            </a:r>
            <a:r>
              <a:rPr lang="en-US" b="1" baseline="-25000" dirty="0"/>
              <a:t>RD</a:t>
            </a:r>
            <a:r>
              <a:rPr lang="en-US" b="1" dirty="0"/>
              <a:t>)</a:t>
            </a:r>
            <a:br>
              <a:rPr lang="en-US" b="1" dirty="0"/>
            </a:br>
            <a:r>
              <a:rPr lang="en-US" b="1" dirty="0"/>
              <a:t>or Interaction Contrast on the Additive Scale</a:t>
            </a:r>
          </a:p>
        </p:txBody>
      </p:sp>
      <p:sp>
        <p:nvSpPr>
          <p:cNvPr id="3" name="Content Placeholder 2"/>
          <p:cNvSpPr>
            <a:spLocks noGrp="1"/>
          </p:cNvSpPr>
          <p:nvPr>
            <p:ph idx="1"/>
          </p:nvPr>
        </p:nvSpPr>
        <p:spPr>
          <a:xfrm>
            <a:off x="346216" y="2855939"/>
            <a:ext cx="8325548" cy="4123250"/>
          </a:xfrm>
        </p:spPr>
        <p:txBody>
          <a:bodyPr/>
          <a:lstStyle/>
          <a:p>
            <a:pPr marL="0" indent="0" algn="ctr">
              <a:buNone/>
            </a:pPr>
            <a:r>
              <a:rPr lang="en-US" sz="2700" dirty="0"/>
              <a:t>(p</a:t>
            </a:r>
            <a:r>
              <a:rPr lang="en-US" sz="2700" baseline="-25000" dirty="0"/>
              <a:t>11</a:t>
            </a:r>
            <a:r>
              <a:rPr lang="en-US" sz="2700" dirty="0"/>
              <a:t> </a:t>
            </a:r>
            <a:r>
              <a:rPr lang="mr-IN" sz="2700" dirty="0"/>
              <a:t>–</a:t>
            </a:r>
            <a:r>
              <a:rPr lang="en-US" sz="2700" dirty="0"/>
              <a:t> p</a:t>
            </a:r>
            <a:r>
              <a:rPr lang="en-US" sz="2700" baseline="-25000" dirty="0"/>
              <a:t>00</a:t>
            </a:r>
            <a:r>
              <a:rPr lang="en-US" sz="2700" dirty="0"/>
              <a:t>) - [(p</a:t>
            </a:r>
            <a:r>
              <a:rPr lang="en-US" sz="2700" baseline="-25000" dirty="0"/>
              <a:t>10</a:t>
            </a:r>
            <a:r>
              <a:rPr lang="en-US" sz="2700" dirty="0"/>
              <a:t> </a:t>
            </a:r>
            <a:r>
              <a:rPr lang="mr-IN" sz="2700" dirty="0"/>
              <a:t>–</a:t>
            </a:r>
            <a:r>
              <a:rPr lang="en-US" sz="2700" dirty="0"/>
              <a:t> p</a:t>
            </a:r>
            <a:r>
              <a:rPr lang="en-US" sz="2700" baseline="-25000" dirty="0"/>
              <a:t>00</a:t>
            </a:r>
            <a:r>
              <a:rPr lang="en-US" sz="2700" dirty="0"/>
              <a:t>)</a:t>
            </a:r>
            <a:r>
              <a:rPr lang="en-US" sz="2700" baseline="-25000" dirty="0"/>
              <a:t> </a:t>
            </a:r>
            <a:r>
              <a:rPr lang="en-US" sz="2700" dirty="0"/>
              <a:t>+ (p</a:t>
            </a:r>
            <a:r>
              <a:rPr lang="en-US" sz="2700" baseline="-25000" dirty="0"/>
              <a:t>01</a:t>
            </a:r>
            <a:r>
              <a:rPr lang="en-US" sz="2700" dirty="0"/>
              <a:t> </a:t>
            </a:r>
            <a:r>
              <a:rPr lang="mr-IN" sz="2700" dirty="0"/>
              <a:t>–</a:t>
            </a:r>
            <a:r>
              <a:rPr lang="en-US" sz="2700" dirty="0"/>
              <a:t> p</a:t>
            </a:r>
            <a:r>
              <a:rPr lang="en-US" sz="2700" baseline="-25000" dirty="0"/>
              <a:t>00</a:t>
            </a:r>
            <a:r>
              <a:rPr lang="en-US" sz="2700" dirty="0"/>
              <a:t>)]</a:t>
            </a:r>
          </a:p>
          <a:p>
            <a:pPr marL="0" indent="0" algn="ctr">
              <a:buNone/>
            </a:pPr>
            <a:endParaRPr lang="en-US" sz="2700" dirty="0"/>
          </a:p>
          <a:p>
            <a:pPr marL="0" indent="0" algn="ctr">
              <a:buNone/>
            </a:pPr>
            <a:endParaRPr lang="en-US" sz="2700" dirty="0"/>
          </a:p>
          <a:p>
            <a:pPr marL="0" indent="0" algn="ctr">
              <a:buNone/>
            </a:pPr>
            <a:r>
              <a:rPr lang="en-US" sz="2700" dirty="0"/>
              <a:t>p</a:t>
            </a:r>
            <a:r>
              <a:rPr lang="en-US" sz="2700" baseline="-25000" dirty="0"/>
              <a:t>11</a:t>
            </a:r>
            <a:r>
              <a:rPr lang="en-US" sz="2700" dirty="0"/>
              <a:t> </a:t>
            </a:r>
            <a:r>
              <a:rPr lang="mr-IN" sz="2700" dirty="0"/>
              <a:t>–</a:t>
            </a:r>
            <a:r>
              <a:rPr lang="en-US" sz="2700" dirty="0"/>
              <a:t> p</a:t>
            </a:r>
            <a:r>
              <a:rPr lang="en-US" sz="2700" baseline="-25000" dirty="0"/>
              <a:t>10</a:t>
            </a:r>
            <a:r>
              <a:rPr lang="en-US" sz="2700" dirty="0"/>
              <a:t> </a:t>
            </a:r>
            <a:r>
              <a:rPr lang="mr-IN" sz="2700" dirty="0"/>
              <a:t>–</a:t>
            </a:r>
            <a:r>
              <a:rPr lang="en-US" sz="2700" dirty="0"/>
              <a:t> p</a:t>
            </a:r>
            <a:r>
              <a:rPr lang="en-US" sz="2700" baseline="-25000" dirty="0"/>
              <a:t>01</a:t>
            </a:r>
            <a:r>
              <a:rPr lang="en-US" sz="2700" dirty="0"/>
              <a:t> + p</a:t>
            </a:r>
            <a:r>
              <a:rPr lang="en-US" sz="2700" baseline="-25000" dirty="0"/>
              <a:t>00</a:t>
            </a:r>
          </a:p>
          <a:p>
            <a:pPr marL="0" indent="0" algn="ctr">
              <a:buNone/>
            </a:pPr>
            <a:endParaRPr lang="en-US" sz="2700" baseline="-25000" dirty="0"/>
          </a:p>
          <a:p>
            <a:pPr marL="0" indent="0" algn="ctr">
              <a:buNone/>
            </a:pPr>
            <a:r>
              <a:rPr lang="en-US" sz="2400" dirty="0"/>
              <a:t>If greater than 0, interaction is positive or super-additive.</a:t>
            </a:r>
          </a:p>
          <a:p>
            <a:pPr marL="0" indent="0" algn="ctr">
              <a:buNone/>
            </a:pPr>
            <a:r>
              <a:rPr lang="en-US" sz="2400" dirty="0"/>
              <a:t>If less than 0, interaction is negative or sub-additive.</a:t>
            </a:r>
          </a:p>
          <a:p>
            <a:pPr marL="0" indent="0" algn="ctr">
              <a:buNone/>
            </a:pPr>
            <a:r>
              <a:rPr lang="en-US" sz="2400" dirty="0"/>
              <a:t>If this = 0, then no evidence of interaction on additive scale.</a:t>
            </a:r>
          </a:p>
        </p:txBody>
      </p:sp>
      <p:sp>
        <p:nvSpPr>
          <p:cNvPr id="7" name="TextBox 6"/>
          <p:cNvSpPr txBox="1"/>
          <p:nvPr/>
        </p:nvSpPr>
        <p:spPr bwMode="auto">
          <a:xfrm>
            <a:off x="997119" y="3421007"/>
            <a:ext cx="2545847" cy="969496"/>
          </a:xfrm>
          <a:prstGeom prst="rect">
            <a:avLst/>
          </a:prstGeom>
          <a:noFill/>
          <a:ln w="19050" algn="ctr">
            <a:noFill/>
            <a:miter lim="800000"/>
            <a:headEnd/>
            <a:tailEnd/>
          </a:ln>
        </p:spPr>
        <p:txBody>
          <a:bodyPr wrap="square" lIns="0" tIns="0" rIns="0" bIns="0" rtlCol="0">
            <a:spAutoFit/>
          </a:bodyPr>
          <a:lstStyle/>
          <a:p>
            <a:pPr algn="ctr"/>
            <a:r>
              <a:rPr lang="en-US" sz="2100" dirty="0">
                <a:solidFill>
                  <a:srgbClr val="C00000"/>
                </a:solidFill>
              </a:rPr>
              <a:t>Effect of both X and Z vs neither exposure</a:t>
            </a:r>
          </a:p>
        </p:txBody>
      </p:sp>
      <p:sp>
        <p:nvSpPr>
          <p:cNvPr id="8" name="TextBox 7"/>
          <p:cNvSpPr txBox="1"/>
          <p:nvPr/>
        </p:nvSpPr>
        <p:spPr bwMode="auto">
          <a:xfrm>
            <a:off x="3604166" y="3424522"/>
            <a:ext cx="1809648" cy="323165"/>
          </a:xfrm>
          <a:prstGeom prst="rect">
            <a:avLst/>
          </a:prstGeom>
          <a:noFill/>
          <a:ln w="19050" algn="ctr">
            <a:noFill/>
            <a:miter lim="800000"/>
            <a:headEnd/>
            <a:tailEnd/>
          </a:ln>
        </p:spPr>
        <p:txBody>
          <a:bodyPr wrap="square" lIns="0" tIns="0" rIns="0" bIns="0" rtlCol="0">
            <a:spAutoFit/>
          </a:bodyPr>
          <a:lstStyle/>
          <a:p>
            <a:pPr algn="ctr"/>
            <a:r>
              <a:rPr lang="en-US" sz="2100" dirty="0">
                <a:solidFill>
                  <a:srgbClr val="C00000"/>
                </a:solidFill>
              </a:rPr>
              <a:t>Effect of X only</a:t>
            </a:r>
          </a:p>
        </p:txBody>
      </p:sp>
      <p:sp>
        <p:nvSpPr>
          <p:cNvPr id="9" name="TextBox 8"/>
          <p:cNvSpPr txBox="1"/>
          <p:nvPr/>
        </p:nvSpPr>
        <p:spPr bwMode="auto">
          <a:xfrm>
            <a:off x="5578251" y="3424522"/>
            <a:ext cx="1809648" cy="323165"/>
          </a:xfrm>
          <a:prstGeom prst="rect">
            <a:avLst/>
          </a:prstGeom>
          <a:noFill/>
          <a:ln w="19050" algn="ctr">
            <a:noFill/>
            <a:miter lim="800000"/>
            <a:headEnd/>
            <a:tailEnd/>
          </a:ln>
        </p:spPr>
        <p:txBody>
          <a:bodyPr wrap="square" lIns="0" tIns="0" rIns="0" bIns="0" rtlCol="0">
            <a:spAutoFit/>
          </a:bodyPr>
          <a:lstStyle/>
          <a:p>
            <a:pPr algn="ctr"/>
            <a:r>
              <a:rPr lang="en-US" sz="2100" dirty="0">
                <a:solidFill>
                  <a:srgbClr val="C00000"/>
                </a:solidFill>
              </a:rPr>
              <a:t>Effect of Z only</a:t>
            </a:r>
          </a:p>
        </p:txBody>
      </p:sp>
      <p:sp>
        <p:nvSpPr>
          <p:cNvPr id="10" name="Rounded Rectangle 9"/>
          <p:cNvSpPr/>
          <p:nvPr/>
        </p:nvSpPr>
        <p:spPr bwMode="auto">
          <a:xfrm>
            <a:off x="2729856" y="4394405"/>
            <a:ext cx="3617259" cy="470647"/>
          </a:xfrm>
          <a:prstGeom prst="roundRect">
            <a:avLst/>
          </a:prstGeom>
          <a:noFill/>
          <a:ln w="60325" algn="ctr">
            <a:solidFill>
              <a:srgbClr val="C00000"/>
            </a:solidFill>
            <a:miter lim="800000"/>
            <a:headEnd/>
            <a:tailEnd/>
          </a:ln>
        </p:spPr>
        <p:txBody>
          <a:bodyPr wrap="none" rtlCol="0" anchor="ctr"/>
          <a:lstStyle/>
          <a:p>
            <a:pPr algn="ctr">
              <a:lnSpc>
                <a:spcPct val="90000"/>
              </a:lnSpc>
            </a:pPr>
            <a:endParaRPr lang="en-US" sz="1200" b="1" dirty="0" err="1">
              <a:solidFill>
                <a:schemeClr val="bg1"/>
              </a:solidFill>
              <a:latin typeface="+mj-lt"/>
            </a:endParaRPr>
          </a:p>
        </p:txBody>
      </p:sp>
      <p:graphicFrame>
        <p:nvGraphicFramePr>
          <p:cNvPr id="11" name="Table 10">
            <a:extLst>
              <a:ext uri="{FF2B5EF4-FFF2-40B4-BE49-F238E27FC236}">
                <a16:creationId xmlns:a16="http://schemas.microsoft.com/office/drawing/2014/main" id="{D46C8B03-7141-994C-9DD0-6E5709543868}"/>
              </a:ext>
            </a:extLst>
          </p:cNvPr>
          <p:cNvGraphicFramePr>
            <a:graphicFrameLocks noGrp="1"/>
          </p:cNvGraphicFramePr>
          <p:nvPr/>
        </p:nvGraphicFramePr>
        <p:xfrm>
          <a:off x="668763" y="1316875"/>
          <a:ext cx="3469764" cy="1493154"/>
        </p:xfrm>
        <a:graphic>
          <a:graphicData uri="http://schemas.openxmlformats.org/drawingml/2006/table">
            <a:tbl>
              <a:tblPr firstRow="1" bandRow="1">
                <a:tableStyleId>{2A488322-F2BA-4B5B-9748-0D474271808F}</a:tableStyleId>
              </a:tblPr>
              <a:tblGrid>
                <a:gridCol w="829802">
                  <a:extLst>
                    <a:ext uri="{9D8B030D-6E8A-4147-A177-3AD203B41FA5}">
                      <a16:colId xmlns:a16="http://schemas.microsoft.com/office/drawing/2014/main" val="264201194"/>
                    </a:ext>
                  </a:extLst>
                </a:gridCol>
                <a:gridCol w="1200331">
                  <a:extLst>
                    <a:ext uri="{9D8B030D-6E8A-4147-A177-3AD203B41FA5}">
                      <a16:colId xmlns:a16="http://schemas.microsoft.com/office/drawing/2014/main" val="1295444519"/>
                    </a:ext>
                  </a:extLst>
                </a:gridCol>
                <a:gridCol w="1439631">
                  <a:extLst>
                    <a:ext uri="{9D8B030D-6E8A-4147-A177-3AD203B41FA5}">
                      <a16:colId xmlns:a16="http://schemas.microsoft.com/office/drawing/2014/main" val="1494868655"/>
                    </a:ext>
                  </a:extLst>
                </a:gridCol>
              </a:tblGrid>
              <a:tr h="497718">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Z=1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Z=0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72995777"/>
                  </a:ext>
                </a:extLst>
              </a:tr>
              <a:tr h="497718">
                <a:tc>
                  <a:txBody>
                    <a:bodyPr/>
                    <a:lstStyle/>
                    <a:p>
                      <a:r>
                        <a:rPr lang="en-US" dirty="0"/>
                        <a:t>X=1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r>
                        <a:rPr lang="en-US" baseline="0" dirty="0"/>
                        <a:t>p</a:t>
                      </a:r>
                      <a:r>
                        <a:rPr lang="en-US" baseline="-25000" dirty="0"/>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aseline="0" dirty="0"/>
                        <a:t>p</a:t>
                      </a:r>
                      <a:r>
                        <a:rPr lang="en-US" baseline="-25000" dirty="0"/>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158934"/>
                  </a:ext>
                </a:extLst>
              </a:tr>
              <a:tr h="497718">
                <a:tc>
                  <a:txBody>
                    <a:bodyPr/>
                    <a:lstStyle/>
                    <a:p>
                      <a:r>
                        <a:rPr lang="en-US" dirty="0"/>
                        <a:t>X=0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r>
                        <a:rPr lang="en-US" baseline="0" dirty="0"/>
                        <a:t>p</a:t>
                      </a:r>
                      <a:r>
                        <a:rPr lang="en-US" baseline="-25000" dirty="0"/>
                        <a:t>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aseline="0" dirty="0"/>
                        <a:t>p</a:t>
                      </a:r>
                      <a:r>
                        <a:rPr lang="en-US" baseline="-25000" dirty="0"/>
                        <a:t>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78604184"/>
                  </a:ext>
                </a:extLst>
              </a:tr>
            </a:tbl>
          </a:graphicData>
        </a:graphic>
      </p:graphicFrame>
      <p:sp>
        <p:nvSpPr>
          <p:cNvPr id="4" name="TextBox 3">
            <a:extLst>
              <a:ext uri="{FF2B5EF4-FFF2-40B4-BE49-F238E27FC236}">
                <a16:creationId xmlns:a16="http://schemas.microsoft.com/office/drawing/2014/main" id="{ED2D9DB4-CCD8-2447-963D-44C89B953603}"/>
              </a:ext>
            </a:extLst>
          </p:cNvPr>
          <p:cNvSpPr txBox="1"/>
          <p:nvPr/>
        </p:nvSpPr>
        <p:spPr bwMode="auto">
          <a:xfrm>
            <a:off x="4369497" y="1626165"/>
            <a:ext cx="4350774" cy="923330"/>
          </a:xfrm>
          <a:prstGeom prst="rect">
            <a:avLst/>
          </a:prstGeom>
          <a:noFill/>
          <a:ln w="19050" algn="ctr">
            <a:noFill/>
            <a:miter lim="800000"/>
            <a:headEnd/>
            <a:tailEnd/>
          </a:ln>
        </p:spPr>
        <p:txBody>
          <a:bodyPr wrap="square" lIns="0" tIns="0" rIns="0" bIns="0" rtlCol="0">
            <a:spAutoFit/>
          </a:bodyPr>
          <a:lstStyle/>
          <a:p>
            <a:r>
              <a:rPr lang="en-US" sz="2000" dirty="0" err="1"/>
              <a:t>p</a:t>
            </a:r>
            <a:r>
              <a:rPr lang="en-US" sz="2000" baseline="-25000" dirty="0" err="1"/>
              <a:t>xz</a:t>
            </a:r>
            <a:r>
              <a:rPr lang="en-US" sz="2000" dirty="0"/>
              <a:t>=P(Y=1|X=x, Z=z)</a:t>
            </a:r>
          </a:p>
          <a:p>
            <a:r>
              <a:rPr lang="en-US" sz="2000" dirty="0"/>
              <a:t>= probability of the outcome when X has the value x and Z has the value z</a:t>
            </a:r>
          </a:p>
        </p:txBody>
      </p:sp>
    </p:spTree>
    <p:extLst>
      <p:ext uri="{BB962C8B-B14F-4D97-AF65-F5344CB8AC3E}">
        <p14:creationId xmlns:p14="http://schemas.microsoft.com/office/powerpoint/2010/main" val="13817894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3" y="1186435"/>
            <a:ext cx="8089901" cy="834011"/>
          </a:xfrm>
        </p:spPr>
        <p:txBody>
          <a:bodyPr/>
          <a:lstStyle/>
          <a:p>
            <a:r>
              <a:rPr lang="en-US" b="1" dirty="0"/>
              <a:t>Measure of interaction </a:t>
            </a:r>
            <a:r>
              <a:rPr lang="mr-IN" b="1" dirty="0"/>
              <a:t>–</a:t>
            </a:r>
            <a:r>
              <a:rPr lang="en-US" b="1" dirty="0"/>
              <a:t> on the multiplicative scale</a:t>
            </a:r>
            <a:br>
              <a:rPr lang="en-US" b="1" dirty="0"/>
            </a:br>
            <a:r>
              <a:rPr lang="en-US" b="1" dirty="0"/>
              <a:t>or “Interaction Contrast of the Risk Ratio” (IC</a:t>
            </a:r>
            <a:r>
              <a:rPr lang="en-US" b="1" baseline="-25000" dirty="0"/>
              <a:t>RR</a:t>
            </a:r>
            <a:r>
              <a:rPr lang="en-US" b="1" dirty="0"/>
              <a:t>)</a:t>
            </a:r>
          </a:p>
        </p:txBody>
      </p:sp>
      <p:sp>
        <p:nvSpPr>
          <p:cNvPr id="3" name="Content Placeholder 2"/>
          <p:cNvSpPr>
            <a:spLocks noGrp="1"/>
          </p:cNvSpPr>
          <p:nvPr>
            <p:ph idx="1"/>
          </p:nvPr>
        </p:nvSpPr>
        <p:spPr>
          <a:xfrm>
            <a:off x="653732" y="2004316"/>
            <a:ext cx="4614009" cy="3008627"/>
          </a:xfrm>
        </p:spPr>
        <p:txBody>
          <a:bodyPr/>
          <a:lstStyle/>
          <a:p>
            <a:pPr marL="0" indent="0">
              <a:buNone/>
            </a:pPr>
            <a:r>
              <a:rPr lang="en-US" sz="1800" dirty="0"/>
              <a:t>Assume a binary outcome Y and two binary exposures of interest:</a:t>
            </a:r>
          </a:p>
          <a:p>
            <a:pPr marL="0" indent="0" algn="ctr">
              <a:buNone/>
            </a:pPr>
            <a:r>
              <a:rPr lang="en-US" sz="1800" dirty="0"/>
              <a:t> RR</a:t>
            </a:r>
            <a:r>
              <a:rPr lang="en-US" sz="1800" baseline="-25000" dirty="0"/>
              <a:t>10</a:t>
            </a:r>
            <a:r>
              <a:rPr lang="en-US" sz="1800" dirty="0"/>
              <a:t> = p</a:t>
            </a:r>
            <a:r>
              <a:rPr lang="en-US" sz="1800" baseline="-25000" dirty="0"/>
              <a:t>10</a:t>
            </a:r>
            <a:r>
              <a:rPr lang="en-US" sz="1800" dirty="0"/>
              <a:t> / p</a:t>
            </a:r>
            <a:r>
              <a:rPr lang="en-US" sz="1800" baseline="-25000" dirty="0"/>
              <a:t>00</a:t>
            </a:r>
          </a:p>
          <a:p>
            <a:pPr marL="0" indent="0" algn="ctr">
              <a:buNone/>
            </a:pPr>
            <a:r>
              <a:rPr lang="en-US" sz="1800" dirty="0"/>
              <a:t> RR</a:t>
            </a:r>
            <a:r>
              <a:rPr lang="en-US" sz="1800" baseline="-25000" dirty="0"/>
              <a:t>01</a:t>
            </a:r>
            <a:r>
              <a:rPr lang="en-US" sz="1800" dirty="0"/>
              <a:t> = p</a:t>
            </a:r>
            <a:r>
              <a:rPr lang="en-US" sz="1800" baseline="-25000" dirty="0"/>
              <a:t>01</a:t>
            </a:r>
            <a:r>
              <a:rPr lang="en-US" sz="1800" dirty="0"/>
              <a:t> / p</a:t>
            </a:r>
            <a:r>
              <a:rPr lang="en-US" sz="1800" baseline="-25000" dirty="0"/>
              <a:t>00</a:t>
            </a:r>
          </a:p>
          <a:p>
            <a:pPr marL="0" indent="0" algn="ctr">
              <a:buNone/>
            </a:pPr>
            <a:r>
              <a:rPr lang="en-US" sz="1800" dirty="0"/>
              <a:t>RR</a:t>
            </a:r>
            <a:r>
              <a:rPr lang="en-US" sz="1800" baseline="-25000" dirty="0"/>
              <a:t>11</a:t>
            </a:r>
            <a:r>
              <a:rPr lang="en-US" sz="1800" dirty="0"/>
              <a:t> = p</a:t>
            </a:r>
            <a:r>
              <a:rPr lang="en-US" sz="1800" baseline="-25000" dirty="0"/>
              <a:t>11</a:t>
            </a:r>
            <a:r>
              <a:rPr lang="en-US" sz="1800" dirty="0"/>
              <a:t>/ p</a:t>
            </a:r>
            <a:r>
              <a:rPr lang="en-US" sz="1800" baseline="-25000" dirty="0"/>
              <a:t>00</a:t>
            </a:r>
          </a:p>
          <a:p>
            <a:pPr marL="0" indent="0">
              <a:buNone/>
            </a:pPr>
            <a:endParaRPr lang="en-US" sz="1800" dirty="0"/>
          </a:p>
          <a:p>
            <a:pPr marL="0" indent="0" algn="ctr">
              <a:buNone/>
            </a:pPr>
            <a:r>
              <a:rPr lang="en-US" sz="1800" dirty="0"/>
              <a:t>     RR</a:t>
            </a:r>
            <a:r>
              <a:rPr lang="en-US" sz="1800" baseline="-25000" dirty="0"/>
              <a:t>11</a:t>
            </a:r>
            <a:r>
              <a:rPr lang="en-US" sz="1800" dirty="0"/>
              <a:t>        p</a:t>
            </a:r>
            <a:r>
              <a:rPr lang="en-US" sz="1800" baseline="-25000" dirty="0"/>
              <a:t>11</a:t>
            </a:r>
            <a:r>
              <a:rPr lang="en-US" sz="1800" dirty="0"/>
              <a:t>p</a:t>
            </a:r>
            <a:r>
              <a:rPr lang="en-US" sz="1800" baseline="-25000" dirty="0"/>
              <a:t>00</a:t>
            </a:r>
          </a:p>
          <a:p>
            <a:pPr marL="0" indent="0" algn="ctr">
              <a:buNone/>
            </a:pPr>
            <a:r>
              <a:rPr lang="en-US" sz="1800" dirty="0"/>
              <a:t>RR</a:t>
            </a:r>
            <a:r>
              <a:rPr lang="en-US" sz="1800" baseline="-25000" dirty="0"/>
              <a:t>10</a:t>
            </a:r>
            <a:r>
              <a:rPr lang="en-US" sz="1800" dirty="0"/>
              <a:t>RR</a:t>
            </a:r>
            <a:r>
              <a:rPr lang="en-US" sz="1800" baseline="-25000" dirty="0"/>
              <a:t>01</a:t>
            </a:r>
            <a:r>
              <a:rPr lang="en-US" sz="1800" dirty="0"/>
              <a:t> 	 p</a:t>
            </a:r>
            <a:r>
              <a:rPr lang="en-US" sz="1800" baseline="-25000" dirty="0"/>
              <a:t>10</a:t>
            </a:r>
            <a:r>
              <a:rPr lang="en-US" sz="1800" dirty="0"/>
              <a:t>p</a:t>
            </a:r>
            <a:r>
              <a:rPr lang="en-US" sz="1800" baseline="-25000" dirty="0"/>
              <a:t>01</a:t>
            </a:r>
            <a:endParaRPr lang="en-US" baseline="-25000" dirty="0"/>
          </a:p>
        </p:txBody>
      </p:sp>
      <p:cxnSp>
        <p:nvCxnSpPr>
          <p:cNvPr id="7" name="Straight Connector 6"/>
          <p:cNvCxnSpPr/>
          <p:nvPr/>
        </p:nvCxnSpPr>
        <p:spPr>
          <a:xfrm>
            <a:off x="1979326" y="4424582"/>
            <a:ext cx="975947" cy="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3243310" y="4510454"/>
            <a:ext cx="850565" cy="659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bwMode="auto">
          <a:xfrm>
            <a:off x="2967330" y="4348871"/>
            <a:ext cx="778120" cy="323165"/>
          </a:xfrm>
          <a:prstGeom prst="rect">
            <a:avLst/>
          </a:prstGeom>
          <a:noFill/>
          <a:ln w="19050" algn="ctr">
            <a:noFill/>
            <a:miter lim="800000"/>
            <a:headEnd/>
            <a:tailEnd/>
          </a:ln>
        </p:spPr>
        <p:txBody>
          <a:bodyPr wrap="square" lIns="0" tIns="0" rIns="0" bIns="0" rtlCol="0">
            <a:spAutoFit/>
          </a:bodyPr>
          <a:lstStyle/>
          <a:p>
            <a:r>
              <a:rPr lang="en-US" sz="2100" dirty="0"/>
              <a:t>=</a:t>
            </a:r>
          </a:p>
        </p:txBody>
      </p:sp>
      <p:sp>
        <p:nvSpPr>
          <p:cNvPr id="13" name="Rectangle 12"/>
          <p:cNvSpPr/>
          <p:nvPr/>
        </p:nvSpPr>
        <p:spPr>
          <a:xfrm>
            <a:off x="4280866" y="4152663"/>
            <a:ext cx="4863134" cy="2031325"/>
          </a:xfrm>
          <a:prstGeom prst="rect">
            <a:avLst/>
          </a:prstGeom>
        </p:spPr>
        <p:txBody>
          <a:bodyPr wrap="square">
            <a:spAutoFit/>
          </a:bodyPr>
          <a:lstStyle/>
          <a:p>
            <a:pPr algn="ctr"/>
            <a:r>
              <a:rPr lang="en-US" sz="2100" dirty="0">
                <a:latin typeface="+mj-lt"/>
                <a:ea typeface="Arial Hebrew" charset="-79"/>
                <a:cs typeface="Arial Hebrew" charset="-79"/>
              </a:rPr>
              <a:t>If greater than 1, interaction is positive or super-multiplicative.</a:t>
            </a:r>
          </a:p>
          <a:p>
            <a:pPr algn="ctr"/>
            <a:r>
              <a:rPr lang="en-US" sz="2100" dirty="0">
                <a:latin typeface="+mj-lt"/>
                <a:ea typeface="Arial Hebrew" charset="-79"/>
                <a:cs typeface="Arial Hebrew" charset="-79"/>
              </a:rPr>
              <a:t>If less than 1, interaction is negative or sub-multiplicative.</a:t>
            </a:r>
          </a:p>
          <a:p>
            <a:pPr algn="ctr"/>
            <a:r>
              <a:rPr lang="en-US" sz="2100" dirty="0">
                <a:latin typeface="+mj-lt"/>
                <a:ea typeface="Arial Hebrew" charset="-79"/>
                <a:cs typeface="Arial Hebrew" charset="-79"/>
              </a:rPr>
              <a:t>If it = 1, then no evidence of interaction on multiplicative scale</a:t>
            </a:r>
          </a:p>
        </p:txBody>
      </p:sp>
    </p:spTree>
    <p:extLst>
      <p:ext uri="{BB962C8B-B14F-4D97-AF65-F5344CB8AC3E}">
        <p14:creationId xmlns:p14="http://schemas.microsoft.com/office/powerpoint/2010/main" val="3510853696"/>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94707" y="369864"/>
            <a:ext cx="8436259" cy="940001"/>
          </a:xfrm>
        </p:spPr>
        <p:txBody>
          <a:bodyPr/>
          <a:lstStyle/>
          <a:p>
            <a:r>
              <a:rPr lang="en-US" sz="3200" b="1" dirty="0"/>
              <a:t>Assessing Interaction on Additive Scale when you only have Relative Risks - RERI</a:t>
            </a:r>
            <a:r>
              <a:rPr lang="en-US" sz="3200" b="1" baseline="-25000" dirty="0"/>
              <a:t>RR</a:t>
            </a:r>
          </a:p>
        </p:txBody>
      </p:sp>
      <p:sp>
        <p:nvSpPr>
          <p:cNvPr id="3" name="Content Placeholder 2"/>
          <p:cNvSpPr>
            <a:spLocks noGrp="1"/>
          </p:cNvSpPr>
          <p:nvPr>
            <p:ph idx="1"/>
          </p:nvPr>
        </p:nvSpPr>
        <p:spPr>
          <a:xfrm>
            <a:off x="302978" y="1218030"/>
            <a:ext cx="8681995" cy="3875293"/>
          </a:xfrm>
        </p:spPr>
        <p:txBody>
          <a:bodyPr/>
          <a:lstStyle/>
          <a:p>
            <a:pPr marL="0" indent="0" algn="ctr">
              <a:buNone/>
            </a:pPr>
            <a:r>
              <a:rPr lang="en-US" sz="2100" dirty="0"/>
              <a:t>RR</a:t>
            </a:r>
            <a:r>
              <a:rPr lang="en-US" sz="2100" baseline="-25000" dirty="0"/>
              <a:t>11</a:t>
            </a:r>
            <a:r>
              <a:rPr lang="en-US" sz="2100" dirty="0"/>
              <a:t> </a:t>
            </a:r>
            <a:r>
              <a:rPr lang="mr-IN" sz="2100" dirty="0"/>
              <a:t>–</a:t>
            </a:r>
            <a:r>
              <a:rPr lang="en-US" sz="2100" dirty="0"/>
              <a:t> RR</a:t>
            </a:r>
            <a:r>
              <a:rPr lang="en-US" sz="2100" baseline="-25000" dirty="0"/>
              <a:t>10</a:t>
            </a:r>
            <a:r>
              <a:rPr lang="en-US" sz="2100" dirty="0"/>
              <a:t> </a:t>
            </a:r>
            <a:r>
              <a:rPr lang="mr-IN" sz="2100" dirty="0"/>
              <a:t>–</a:t>
            </a:r>
            <a:r>
              <a:rPr lang="en-US" sz="2100" dirty="0"/>
              <a:t> RR</a:t>
            </a:r>
            <a:r>
              <a:rPr lang="en-US" sz="2100" baseline="-25000" dirty="0"/>
              <a:t>01</a:t>
            </a:r>
            <a:r>
              <a:rPr lang="en-US" sz="2100" dirty="0"/>
              <a:t> + 1</a:t>
            </a:r>
          </a:p>
          <a:p>
            <a:r>
              <a:rPr lang="en-US" sz="2100" dirty="0"/>
              <a:t>RERI = Relative excess risk due to interaction (Rothman 1986)</a:t>
            </a:r>
          </a:p>
          <a:p>
            <a:r>
              <a:rPr lang="en-US" sz="2100" dirty="0"/>
              <a:t>ICR = Interaction contrast ratio (Greenland 2008)</a:t>
            </a:r>
          </a:p>
          <a:p>
            <a:pPr lvl="1"/>
            <a:r>
              <a:rPr lang="en-US" sz="2100" dirty="0"/>
              <a:t>If RERI</a:t>
            </a:r>
            <a:r>
              <a:rPr lang="en-US" sz="2100" baseline="-25000" dirty="0"/>
              <a:t>RR</a:t>
            </a:r>
            <a:r>
              <a:rPr lang="en-US" sz="2100" dirty="0"/>
              <a:t> &gt; 0 only if p</a:t>
            </a:r>
            <a:r>
              <a:rPr lang="en-US" sz="2100" baseline="-25000" dirty="0"/>
              <a:t>11</a:t>
            </a:r>
            <a:r>
              <a:rPr lang="en-US" sz="2100" dirty="0"/>
              <a:t> </a:t>
            </a:r>
            <a:r>
              <a:rPr lang="mr-IN" sz="2100" dirty="0"/>
              <a:t>–</a:t>
            </a:r>
            <a:r>
              <a:rPr lang="en-US" sz="2100" dirty="0"/>
              <a:t> p</a:t>
            </a:r>
            <a:r>
              <a:rPr lang="en-US" sz="2100" baseline="-25000" dirty="0"/>
              <a:t>10</a:t>
            </a:r>
            <a:r>
              <a:rPr lang="en-US" sz="2100" dirty="0"/>
              <a:t> </a:t>
            </a:r>
            <a:r>
              <a:rPr lang="mr-IN" sz="2100" dirty="0"/>
              <a:t>–</a:t>
            </a:r>
            <a:r>
              <a:rPr lang="en-US" sz="2100" dirty="0"/>
              <a:t> p</a:t>
            </a:r>
            <a:r>
              <a:rPr lang="en-US" sz="2100" baseline="-25000" dirty="0"/>
              <a:t>01</a:t>
            </a:r>
            <a:r>
              <a:rPr lang="en-US" sz="2100" dirty="0"/>
              <a:t> + p</a:t>
            </a:r>
            <a:r>
              <a:rPr lang="en-US" sz="2100" baseline="-25000" dirty="0"/>
              <a:t>00</a:t>
            </a:r>
            <a:r>
              <a:rPr lang="en-US" sz="2100" dirty="0"/>
              <a:t> &gt; 0</a:t>
            </a:r>
          </a:p>
          <a:p>
            <a:pPr lvl="1"/>
            <a:r>
              <a:rPr lang="en-US" sz="2100" dirty="0"/>
              <a:t>If RERI</a:t>
            </a:r>
            <a:r>
              <a:rPr lang="en-US" sz="2100" baseline="-25000" dirty="0"/>
              <a:t>RR</a:t>
            </a:r>
            <a:r>
              <a:rPr lang="en-US" sz="2100" dirty="0"/>
              <a:t> &lt; 0 only if p</a:t>
            </a:r>
            <a:r>
              <a:rPr lang="en-US" sz="2100" baseline="-25000" dirty="0"/>
              <a:t>11</a:t>
            </a:r>
            <a:r>
              <a:rPr lang="en-US" sz="2100" dirty="0"/>
              <a:t> </a:t>
            </a:r>
            <a:r>
              <a:rPr lang="mr-IN" sz="2100" dirty="0"/>
              <a:t>–</a:t>
            </a:r>
            <a:r>
              <a:rPr lang="en-US" sz="2100" dirty="0"/>
              <a:t> p</a:t>
            </a:r>
            <a:r>
              <a:rPr lang="en-US" sz="2100" baseline="-25000" dirty="0"/>
              <a:t>10</a:t>
            </a:r>
            <a:r>
              <a:rPr lang="en-US" sz="2100" dirty="0"/>
              <a:t> </a:t>
            </a:r>
            <a:r>
              <a:rPr lang="mr-IN" sz="2100" dirty="0"/>
              <a:t>–</a:t>
            </a:r>
            <a:r>
              <a:rPr lang="en-US" sz="2100" dirty="0"/>
              <a:t> p</a:t>
            </a:r>
            <a:r>
              <a:rPr lang="en-US" sz="2100" baseline="-25000" dirty="0"/>
              <a:t>01</a:t>
            </a:r>
            <a:r>
              <a:rPr lang="en-US" sz="2100" dirty="0"/>
              <a:t> + p</a:t>
            </a:r>
            <a:r>
              <a:rPr lang="en-US" sz="2100" baseline="-25000" dirty="0"/>
              <a:t>00</a:t>
            </a:r>
            <a:r>
              <a:rPr lang="en-US" sz="2100" dirty="0"/>
              <a:t> &lt; 0</a:t>
            </a:r>
          </a:p>
          <a:p>
            <a:pPr lvl="1"/>
            <a:r>
              <a:rPr lang="en-US" sz="2100" dirty="0"/>
              <a:t>If RERI</a:t>
            </a:r>
            <a:r>
              <a:rPr lang="en-US" sz="2100" baseline="-25000" dirty="0"/>
              <a:t>RR</a:t>
            </a:r>
            <a:r>
              <a:rPr lang="en-US" sz="2100" dirty="0"/>
              <a:t> = 0 if p</a:t>
            </a:r>
            <a:r>
              <a:rPr lang="en-US" sz="2100" baseline="-25000" dirty="0"/>
              <a:t>11</a:t>
            </a:r>
            <a:r>
              <a:rPr lang="en-US" sz="2100" dirty="0"/>
              <a:t> </a:t>
            </a:r>
            <a:r>
              <a:rPr lang="mr-IN" sz="2100" dirty="0"/>
              <a:t>–</a:t>
            </a:r>
            <a:r>
              <a:rPr lang="en-US" sz="2100" dirty="0"/>
              <a:t> p</a:t>
            </a:r>
            <a:r>
              <a:rPr lang="en-US" sz="2100" baseline="-25000" dirty="0"/>
              <a:t>10</a:t>
            </a:r>
            <a:r>
              <a:rPr lang="en-US" sz="2100" dirty="0"/>
              <a:t> </a:t>
            </a:r>
            <a:r>
              <a:rPr lang="mr-IN" sz="2100" dirty="0"/>
              <a:t>–</a:t>
            </a:r>
            <a:r>
              <a:rPr lang="en-US" sz="2100" dirty="0"/>
              <a:t> p</a:t>
            </a:r>
            <a:r>
              <a:rPr lang="en-US" sz="2100" baseline="-25000" dirty="0"/>
              <a:t>01</a:t>
            </a:r>
            <a:r>
              <a:rPr lang="en-US" sz="2100" dirty="0"/>
              <a:t> + p</a:t>
            </a:r>
            <a:r>
              <a:rPr lang="en-US" sz="2100" baseline="-25000" dirty="0"/>
              <a:t>00</a:t>
            </a:r>
            <a:r>
              <a:rPr lang="en-US" sz="2100" dirty="0"/>
              <a:t> = 0</a:t>
            </a:r>
          </a:p>
          <a:p>
            <a:r>
              <a:rPr lang="en-US" sz="2100" dirty="0"/>
              <a:t>RERI</a:t>
            </a:r>
            <a:r>
              <a:rPr lang="en-US" sz="2100" baseline="-25000" dirty="0"/>
              <a:t>RR</a:t>
            </a:r>
            <a:r>
              <a:rPr lang="en-US" sz="2100" dirty="0"/>
              <a:t> also known as  “Interaction Contrast Ratio” or “ICR”</a:t>
            </a:r>
          </a:p>
          <a:p>
            <a:r>
              <a:rPr lang="en-US" sz="2000" dirty="0">
                <a:solidFill>
                  <a:srgbClr val="052049"/>
                </a:solidFill>
              </a:rPr>
              <a:t>RERI</a:t>
            </a:r>
            <a:r>
              <a:rPr lang="en-US" sz="2000" baseline="-25000" dirty="0">
                <a:solidFill>
                  <a:srgbClr val="052049"/>
                </a:solidFill>
              </a:rPr>
              <a:t>RR</a:t>
            </a:r>
            <a:r>
              <a:rPr lang="en-US" sz="2000" dirty="0">
                <a:solidFill>
                  <a:srgbClr val="052049"/>
                </a:solidFill>
              </a:rPr>
              <a:t> gives direction of additive interaction, but not magnitude</a:t>
            </a:r>
          </a:p>
          <a:p>
            <a:r>
              <a:rPr lang="en-US" sz="2000" dirty="0">
                <a:highlight>
                  <a:srgbClr val="FFFF00"/>
                </a:highlight>
              </a:rPr>
              <a:t>NOTE: RERI</a:t>
            </a:r>
            <a:r>
              <a:rPr lang="en-US" sz="2000" baseline="-25000" dirty="0">
                <a:highlight>
                  <a:srgbClr val="FFFF00"/>
                </a:highlight>
              </a:rPr>
              <a:t>RR</a:t>
            </a:r>
            <a:r>
              <a:rPr lang="en-US" sz="2000" dirty="0">
                <a:highlight>
                  <a:srgbClr val="FFFF00"/>
                </a:highlight>
              </a:rPr>
              <a:t> may be referred to as the “Interaction Contrast </a:t>
            </a:r>
            <a:r>
              <a:rPr lang="en-US" sz="2000" b="1" dirty="0">
                <a:highlight>
                  <a:srgbClr val="FFFF00"/>
                </a:highlight>
              </a:rPr>
              <a:t>Ratio</a:t>
            </a:r>
            <a:r>
              <a:rPr lang="en-US" sz="2000" dirty="0">
                <a:highlight>
                  <a:srgbClr val="FFFF00"/>
                </a:highlight>
              </a:rPr>
              <a:t>”</a:t>
            </a:r>
            <a:endParaRPr lang="en-US" dirty="0">
              <a:highlight>
                <a:srgbClr val="FFFF00"/>
              </a:highlight>
            </a:endParaRPr>
          </a:p>
          <a:p>
            <a:pPr lvl="1"/>
            <a:r>
              <a:rPr lang="en-US" dirty="0">
                <a:highlight>
                  <a:srgbClr val="FFFF00"/>
                </a:highlight>
              </a:rPr>
              <a:t>This is distinct from “Interaction Contrast for the </a:t>
            </a:r>
            <a:r>
              <a:rPr lang="en-US" b="1" dirty="0">
                <a:highlight>
                  <a:srgbClr val="FFFF00"/>
                </a:highlight>
              </a:rPr>
              <a:t>Risk Ratio</a:t>
            </a:r>
            <a:r>
              <a:rPr lang="en-US" dirty="0">
                <a:highlight>
                  <a:srgbClr val="FFFF00"/>
                </a:highlight>
              </a:rPr>
              <a:t>” (IC</a:t>
            </a:r>
            <a:r>
              <a:rPr lang="en-US" baseline="-25000" dirty="0">
                <a:highlight>
                  <a:srgbClr val="FFFF00"/>
                </a:highlight>
              </a:rPr>
              <a:t>RR</a:t>
            </a:r>
            <a:r>
              <a:rPr lang="en-US" dirty="0">
                <a:highlight>
                  <a:srgbClr val="FFFF00"/>
                </a:highlight>
              </a:rPr>
              <a:t>) (slides 7)</a:t>
            </a:r>
          </a:p>
          <a:p>
            <a:pPr lvl="1"/>
            <a:r>
              <a:rPr lang="en-US" sz="1800" dirty="0">
                <a:highlight>
                  <a:srgbClr val="FFFF00"/>
                </a:highlight>
              </a:rPr>
              <a:t>Interaction Contrast Ratio = RERI </a:t>
            </a:r>
            <a:r>
              <a:rPr lang="en-US" sz="1800" dirty="0">
                <a:highlight>
                  <a:srgbClr val="FFFF00"/>
                </a:highlight>
                <a:sym typeface="Wingdings" pitchFamily="2" charset="2"/>
              </a:rPr>
              <a:t> </a:t>
            </a:r>
            <a:r>
              <a:rPr lang="en-US" sz="1800" dirty="0">
                <a:highlight>
                  <a:srgbClr val="FFFF00"/>
                </a:highlight>
              </a:rPr>
              <a:t> measure of additive interaction</a:t>
            </a:r>
          </a:p>
          <a:p>
            <a:pPr lvl="1"/>
            <a:r>
              <a:rPr lang="en-US" sz="1800" dirty="0">
                <a:highlight>
                  <a:srgbClr val="FFFF00"/>
                </a:highlight>
              </a:rPr>
              <a:t>Interaction Contrast of the Risk Ratio</a:t>
            </a:r>
            <a:r>
              <a:rPr lang="en-US" sz="1200" dirty="0">
                <a:highlight>
                  <a:srgbClr val="FFFF00"/>
                </a:highlight>
              </a:rPr>
              <a:t> </a:t>
            </a:r>
            <a:r>
              <a:rPr lang="en-US" sz="1600" dirty="0">
                <a:highlight>
                  <a:srgbClr val="FFFF00"/>
                </a:highlight>
                <a:sym typeface="Wingdings" pitchFamily="2" charset="2"/>
              </a:rPr>
              <a:t></a:t>
            </a:r>
            <a:r>
              <a:rPr lang="en-US" sz="1600" dirty="0">
                <a:highlight>
                  <a:srgbClr val="FFFF00"/>
                </a:highlight>
              </a:rPr>
              <a:t> </a:t>
            </a:r>
            <a:r>
              <a:rPr lang="en-US" sz="1800" dirty="0">
                <a:highlight>
                  <a:srgbClr val="FFFF00"/>
                </a:highlight>
              </a:rPr>
              <a:t>measure of multiplicative interaction</a:t>
            </a:r>
            <a:endParaRPr lang="en-US" sz="2100" dirty="0"/>
          </a:p>
          <a:p>
            <a:endParaRPr lang="en-US" sz="2100" dirty="0"/>
          </a:p>
          <a:p>
            <a:endParaRPr lang="en-US" sz="1900" dirty="0"/>
          </a:p>
          <a:p>
            <a:endParaRPr lang="en-US" sz="2100" dirty="0"/>
          </a:p>
          <a:p>
            <a:endParaRPr lang="en-US" sz="2100" dirty="0"/>
          </a:p>
          <a:p>
            <a:endParaRPr lang="en-US" sz="2100" dirty="0"/>
          </a:p>
        </p:txBody>
      </p:sp>
    </p:spTree>
    <p:extLst>
      <p:ext uri="{BB962C8B-B14F-4D97-AF65-F5344CB8AC3E}">
        <p14:creationId xmlns:p14="http://schemas.microsoft.com/office/powerpoint/2010/main" val="26567714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53733" y="1186435"/>
            <a:ext cx="8089901" cy="467757"/>
          </a:xfrm>
        </p:spPr>
        <p:txBody>
          <a:bodyPr/>
          <a:lstStyle/>
          <a:p>
            <a:r>
              <a:rPr lang="en-US" b="1" dirty="0"/>
              <a:t>Measures of interaction </a:t>
            </a:r>
            <a:r>
              <a:rPr lang="mr-IN" b="1" dirty="0"/>
              <a:t>–</a:t>
            </a:r>
            <a:r>
              <a:rPr lang="en-US" b="1" dirty="0"/>
              <a:t> Attributable Proportion</a:t>
            </a:r>
          </a:p>
        </p:txBody>
      </p:sp>
      <p:sp>
        <p:nvSpPr>
          <p:cNvPr id="3" name="Content Placeholder 2"/>
          <p:cNvSpPr>
            <a:spLocks noGrp="1"/>
          </p:cNvSpPr>
          <p:nvPr>
            <p:ph idx="1"/>
          </p:nvPr>
        </p:nvSpPr>
        <p:spPr>
          <a:xfrm>
            <a:off x="533813" y="2053559"/>
            <a:ext cx="8325548" cy="3207159"/>
          </a:xfrm>
        </p:spPr>
        <p:txBody>
          <a:bodyPr/>
          <a:lstStyle/>
          <a:p>
            <a:pPr marL="0" indent="0" algn="ctr">
              <a:buNone/>
            </a:pPr>
            <a:r>
              <a:rPr lang="en-US" sz="2100" dirty="0"/>
              <a:t>RR</a:t>
            </a:r>
            <a:r>
              <a:rPr lang="en-US" sz="2100" baseline="-25000" dirty="0"/>
              <a:t>11</a:t>
            </a:r>
            <a:r>
              <a:rPr lang="en-US" sz="2100" dirty="0"/>
              <a:t> </a:t>
            </a:r>
            <a:r>
              <a:rPr lang="mr-IN" sz="2100" dirty="0"/>
              <a:t>–</a:t>
            </a:r>
            <a:r>
              <a:rPr lang="en-US" sz="2100" dirty="0"/>
              <a:t> RR</a:t>
            </a:r>
            <a:r>
              <a:rPr lang="en-US" sz="2100" baseline="-25000" dirty="0"/>
              <a:t>10</a:t>
            </a:r>
            <a:r>
              <a:rPr lang="en-US" sz="2100" dirty="0"/>
              <a:t> </a:t>
            </a:r>
            <a:r>
              <a:rPr lang="mr-IN" sz="2100" dirty="0"/>
              <a:t>–</a:t>
            </a:r>
            <a:r>
              <a:rPr lang="en-US" sz="2100" dirty="0"/>
              <a:t> RR</a:t>
            </a:r>
            <a:r>
              <a:rPr lang="en-US" sz="2100" baseline="-25000" dirty="0"/>
              <a:t>01</a:t>
            </a:r>
            <a:r>
              <a:rPr lang="en-US" sz="2100" dirty="0"/>
              <a:t> + 1</a:t>
            </a:r>
          </a:p>
          <a:p>
            <a:pPr marL="0" indent="0" algn="ctr">
              <a:buNone/>
            </a:pPr>
            <a:r>
              <a:rPr lang="en-US" sz="2100" dirty="0"/>
              <a:t>RR</a:t>
            </a:r>
            <a:r>
              <a:rPr lang="en-US" sz="2100" baseline="-25000" dirty="0"/>
              <a:t>11</a:t>
            </a:r>
          </a:p>
          <a:p>
            <a:endParaRPr lang="en-US" sz="2100" dirty="0"/>
          </a:p>
          <a:p>
            <a:r>
              <a:rPr lang="en-US" sz="2100" dirty="0"/>
              <a:t>Proportion of disease in the doubly exposed group that is attributable to the interaction itself</a:t>
            </a:r>
          </a:p>
          <a:p>
            <a:endParaRPr lang="en-US" sz="2100" dirty="0"/>
          </a:p>
          <a:p>
            <a:pPr marL="0" indent="0" algn="ctr">
              <a:buNone/>
            </a:pPr>
            <a:r>
              <a:rPr lang="en-US" sz="2100" dirty="0"/>
              <a:t>If AP &gt; 0 then RERI</a:t>
            </a:r>
            <a:r>
              <a:rPr lang="en-US" sz="2100" baseline="-25000" dirty="0"/>
              <a:t>RR</a:t>
            </a:r>
            <a:r>
              <a:rPr lang="en-US" sz="2100" dirty="0"/>
              <a:t> &gt; 0. </a:t>
            </a:r>
          </a:p>
          <a:p>
            <a:pPr marL="0" indent="0" algn="ctr">
              <a:buNone/>
            </a:pPr>
            <a:r>
              <a:rPr lang="en-US" sz="2100" dirty="0"/>
              <a:t>If AP &lt; 0 then RERI</a:t>
            </a:r>
            <a:r>
              <a:rPr lang="en-US" sz="2100" baseline="-25000" dirty="0"/>
              <a:t>RR</a:t>
            </a:r>
            <a:r>
              <a:rPr lang="en-US" sz="2100" dirty="0"/>
              <a:t> &lt; 0</a:t>
            </a:r>
          </a:p>
          <a:p>
            <a:endParaRPr lang="en-US" sz="2100" dirty="0"/>
          </a:p>
        </p:txBody>
      </p:sp>
      <p:cxnSp>
        <p:nvCxnSpPr>
          <p:cNvPr id="4" name="Straight Connector 3"/>
          <p:cNvCxnSpPr/>
          <p:nvPr/>
        </p:nvCxnSpPr>
        <p:spPr>
          <a:xfrm>
            <a:off x="3380874" y="2493545"/>
            <a:ext cx="2971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182062"/>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7EBFAEA-7F20-2141-A509-047B8DC9C824}"/>
              </a:ext>
            </a:extLst>
          </p:cNvPr>
          <p:cNvSpPr>
            <a:spLocks noGrp="1"/>
          </p:cNvSpPr>
          <p:nvPr>
            <p:ph type="sldNum" sz="quarter" idx="13"/>
          </p:nvPr>
        </p:nvSpPr>
        <p:spPr/>
        <p:txBody>
          <a:bodyPr/>
          <a:lstStyle/>
          <a:p>
            <a:pPr eaLnBrk="0" fontAlgn="base" hangingPunct="0">
              <a:spcBef>
                <a:spcPct val="0"/>
              </a:spcBef>
              <a:spcAft>
                <a:spcPct val="0"/>
              </a:spcAft>
            </a:pPr>
            <a:fld id="{7BCC8D0D-EAEC-449D-9161-023DFF90F2E2}" type="slidenum">
              <a:rPr lang="en-US">
                <a:solidFill>
                  <a:srgbClr val="052049"/>
                </a:solidFill>
              </a:rPr>
              <a:pPr eaLnBrk="0" fontAlgn="base" hangingPunct="0">
                <a:spcBef>
                  <a:spcPct val="0"/>
                </a:spcBef>
                <a:spcAft>
                  <a:spcPct val="0"/>
                </a:spcAft>
              </a:pPr>
              <a:t>4</a:t>
            </a:fld>
            <a:endParaRPr lang="en-US" dirty="0">
              <a:solidFill>
                <a:srgbClr val="052049"/>
              </a:solidFill>
            </a:endParaRPr>
          </a:p>
        </p:txBody>
      </p:sp>
      <p:graphicFrame>
        <p:nvGraphicFramePr>
          <p:cNvPr id="9" name="Content Placeholder 8">
            <a:extLst>
              <a:ext uri="{FF2B5EF4-FFF2-40B4-BE49-F238E27FC236}">
                <a16:creationId xmlns:a16="http://schemas.microsoft.com/office/drawing/2014/main" id="{EA993BF3-1608-DA48-8882-A7CCEB216F13}"/>
              </a:ext>
            </a:extLst>
          </p:cNvPr>
          <p:cNvGraphicFramePr>
            <a:graphicFrameLocks noGrp="1"/>
          </p:cNvGraphicFramePr>
          <p:nvPr>
            <p:ph idx="1"/>
            <p:extLst>
              <p:ext uri="{D42A27DB-BD31-4B8C-83A1-F6EECF244321}">
                <p14:modId xmlns:p14="http://schemas.microsoft.com/office/powerpoint/2010/main" val="1776005485"/>
              </p:ext>
            </p:extLst>
          </p:nvPr>
        </p:nvGraphicFramePr>
        <p:xfrm>
          <a:off x="272108" y="541866"/>
          <a:ext cx="8617892" cy="55033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80917084"/>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53733" y="1186435"/>
            <a:ext cx="8089901" cy="467757"/>
          </a:xfrm>
        </p:spPr>
        <p:txBody>
          <a:bodyPr/>
          <a:lstStyle/>
          <a:p>
            <a:r>
              <a:rPr lang="en-US" b="1" dirty="0"/>
              <a:t>Measures of interaction </a:t>
            </a:r>
            <a:r>
              <a:rPr lang="mr-IN" b="1" dirty="0"/>
              <a:t>–</a:t>
            </a:r>
            <a:r>
              <a:rPr lang="en-US" b="1" dirty="0"/>
              <a:t> Synergy Index (S)</a:t>
            </a:r>
          </a:p>
        </p:txBody>
      </p:sp>
      <p:sp>
        <p:nvSpPr>
          <p:cNvPr id="3" name="Content Placeholder 2"/>
          <p:cNvSpPr>
            <a:spLocks noGrp="1"/>
          </p:cNvSpPr>
          <p:nvPr>
            <p:ph idx="1"/>
          </p:nvPr>
        </p:nvSpPr>
        <p:spPr>
          <a:xfrm>
            <a:off x="409226" y="2098530"/>
            <a:ext cx="8325548" cy="3207159"/>
          </a:xfrm>
        </p:spPr>
        <p:txBody>
          <a:bodyPr/>
          <a:lstStyle/>
          <a:p>
            <a:pPr marL="0" indent="0" algn="ctr">
              <a:buNone/>
            </a:pPr>
            <a:r>
              <a:rPr lang="en-US" sz="2100" dirty="0"/>
              <a:t>RR</a:t>
            </a:r>
            <a:r>
              <a:rPr lang="en-US" sz="2100" baseline="-25000" dirty="0"/>
              <a:t>11</a:t>
            </a:r>
            <a:r>
              <a:rPr lang="en-US" sz="2100" dirty="0"/>
              <a:t> </a:t>
            </a:r>
            <a:r>
              <a:rPr lang="mr-IN" sz="2100" dirty="0"/>
              <a:t>–</a:t>
            </a:r>
            <a:r>
              <a:rPr lang="en-US" sz="2100" dirty="0"/>
              <a:t> 1</a:t>
            </a:r>
          </a:p>
          <a:p>
            <a:pPr marL="0" indent="0" algn="ctr">
              <a:buNone/>
            </a:pPr>
            <a:r>
              <a:rPr lang="en-US" sz="2100" dirty="0"/>
              <a:t>(RR</a:t>
            </a:r>
            <a:r>
              <a:rPr lang="en-US" sz="2100" baseline="-25000" dirty="0"/>
              <a:t>10</a:t>
            </a:r>
            <a:r>
              <a:rPr lang="en-US" sz="2100" dirty="0"/>
              <a:t> </a:t>
            </a:r>
            <a:r>
              <a:rPr lang="mr-IN" sz="2100" dirty="0"/>
              <a:t>–</a:t>
            </a:r>
            <a:r>
              <a:rPr lang="en-US" sz="2100" dirty="0"/>
              <a:t> 1) + (RR</a:t>
            </a:r>
            <a:r>
              <a:rPr lang="en-US" sz="2100" baseline="-25000" dirty="0"/>
              <a:t>01</a:t>
            </a:r>
            <a:r>
              <a:rPr lang="en-US" sz="2100" dirty="0"/>
              <a:t> - 1)</a:t>
            </a:r>
          </a:p>
          <a:p>
            <a:endParaRPr lang="en-US" sz="2100" dirty="0"/>
          </a:p>
          <a:p>
            <a:pPr marL="0" indent="0" algn="ctr">
              <a:buNone/>
            </a:pPr>
            <a:r>
              <a:rPr lang="en-US" sz="1800" dirty="0"/>
              <a:t>Numerator represents extent to which RR for both exposures exceeds 1</a:t>
            </a:r>
          </a:p>
          <a:p>
            <a:pPr marL="0" indent="0" algn="ctr">
              <a:buNone/>
            </a:pPr>
            <a:r>
              <a:rPr lang="en-US" sz="1800" dirty="0"/>
              <a:t>Denominator represents sum of the extent to which each of the risk ratios considered separately each exceeds 1</a:t>
            </a:r>
          </a:p>
          <a:p>
            <a:pPr marL="0" indent="0" algn="ctr">
              <a:buNone/>
            </a:pPr>
            <a:endParaRPr lang="en-US" sz="1800" dirty="0"/>
          </a:p>
          <a:p>
            <a:pPr marL="0" indent="0" algn="ctr">
              <a:buNone/>
            </a:pPr>
            <a:r>
              <a:rPr lang="en-US" sz="2100" dirty="0"/>
              <a:t>If S&gt;1 then RERI</a:t>
            </a:r>
            <a:r>
              <a:rPr lang="en-US" sz="2100" baseline="-25000" dirty="0"/>
              <a:t>RR</a:t>
            </a:r>
            <a:r>
              <a:rPr lang="en-US" sz="2100" dirty="0"/>
              <a:t> &gt;0</a:t>
            </a:r>
          </a:p>
          <a:p>
            <a:pPr marL="0" indent="0" algn="ctr">
              <a:buNone/>
            </a:pPr>
            <a:r>
              <a:rPr lang="en-US" sz="2100" dirty="0"/>
              <a:t>If S&lt;1 then RERI</a:t>
            </a:r>
            <a:r>
              <a:rPr lang="en-US" sz="2100" baseline="-25000" dirty="0"/>
              <a:t>RR</a:t>
            </a:r>
            <a:r>
              <a:rPr lang="en-US" sz="2100" dirty="0"/>
              <a:t> &lt;0</a:t>
            </a:r>
          </a:p>
          <a:p>
            <a:endParaRPr lang="en-US" sz="2100" dirty="0"/>
          </a:p>
        </p:txBody>
      </p:sp>
      <p:cxnSp>
        <p:nvCxnSpPr>
          <p:cNvPr id="5" name="Straight Connector 4"/>
          <p:cNvCxnSpPr/>
          <p:nvPr/>
        </p:nvCxnSpPr>
        <p:spPr>
          <a:xfrm>
            <a:off x="3248526" y="2421356"/>
            <a:ext cx="2971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0809830"/>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49222" name="Slide Number Placeholder 1"/>
          <p:cNvSpPr>
            <a:spLocks noGrp="1"/>
          </p:cNvSpPr>
          <p:nvPr>
            <p:ph type="sldNum" sz="quarter" idx="10"/>
          </p:nvPr>
        </p:nvSpPr>
        <p:spPr/>
        <p:txBody>
          <a:bodyPr/>
          <a:lstStyle>
            <a:lvl1pPr>
              <a:defRPr>
                <a:solidFill>
                  <a:schemeClr val="tx1"/>
                </a:solidFill>
                <a:latin typeface="Garamond" charset="0"/>
              </a:defRPr>
            </a:lvl1pPr>
            <a:lvl2pPr marL="742950" indent="-285750">
              <a:defRPr>
                <a:solidFill>
                  <a:schemeClr val="tx1"/>
                </a:solidFill>
                <a:latin typeface="Garamond" charset="0"/>
              </a:defRPr>
            </a:lvl2pPr>
            <a:lvl3pPr marL="1143000" indent="-228600">
              <a:defRPr>
                <a:solidFill>
                  <a:schemeClr val="tx1"/>
                </a:solidFill>
                <a:latin typeface="Garamond" charset="0"/>
              </a:defRPr>
            </a:lvl3pPr>
            <a:lvl4pPr marL="1600200" indent="-228600">
              <a:defRPr>
                <a:solidFill>
                  <a:schemeClr val="tx1"/>
                </a:solidFill>
                <a:latin typeface="Garamond" charset="0"/>
              </a:defRPr>
            </a:lvl4pPr>
            <a:lvl5pPr marL="2057400" indent="-228600">
              <a:defRPr>
                <a:solidFill>
                  <a:schemeClr val="tx1"/>
                </a:solidFill>
                <a:latin typeface="Garamond" charset="0"/>
              </a:defRPr>
            </a:lvl5pPr>
            <a:lvl6pPr marL="2514600" indent="-228600" eaLnBrk="0" fontAlgn="base" hangingPunct="0">
              <a:spcBef>
                <a:spcPct val="0"/>
              </a:spcBef>
              <a:spcAft>
                <a:spcPct val="0"/>
              </a:spcAft>
              <a:defRPr>
                <a:solidFill>
                  <a:schemeClr val="tx1"/>
                </a:solidFill>
                <a:latin typeface="Garamond" charset="0"/>
              </a:defRPr>
            </a:lvl6pPr>
            <a:lvl7pPr marL="2971800" indent="-228600" eaLnBrk="0" fontAlgn="base" hangingPunct="0">
              <a:spcBef>
                <a:spcPct val="0"/>
              </a:spcBef>
              <a:spcAft>
                <a:spcPct val="0"/>
              </a:spcAft>
              <a:defRPr>
                <a:solidFill>
                  <a:schemeClr val="tx1"/>
                </a:solidFill>
                <a:latin typeface="Garamond" charset="0"/>
              </a:defRPr>
            </a:lvl7pPr>
            <a:lvl8pPr marL="3429000" indent="-228600" eaLnBrk="0" fontAlgn="base" hangingPunct="0">
              <a:spcBef>
                <a:spcPct val="0"/>
              </a:spcBef>
              <a:spcAft>
                <a:spcPct val="0"/>
              </a:spcAft>
              <a:defRPr>
                <a:solidFill>
                  <a:schemeClr val="tx1"/>
                </a:solidFill>
                <a:latin typeface="Garamond" charset="0"/>
              </a:defRPr>
            </a:lvl8pPr>
            <a:lvl9pPr marL="3886200" indent="-228600" eaLnBrk="0" fontAlgn="base" hangingPunct="0">
              <a:spcBef>
                <a:spcPct val="0"/>
              </a:spcBef>
              <a:spcAft>
                <a:spcPct val="0"/>
              </a:spcAft>
              <a:defRPr>
                <a:solidFill>
                  <a:schemeClr val="tx1"/>
                </a:solidFill>
                <a:latin typeface="Garamond" charset="0"/>
              </a:defRPr>
            </a:lvl9pPr>
          </a:lstStyle>
          <a:p>
            <a:fld id="{61F8B00D-0AB7-F949-AFA0-FEF722960926}" type="slidenum">
              <a:rPr lang="en-US" altLang="en-US" smtClean="0"/>
              <a:t>41</a:t>
            </a:fld>
            <a:endParaRPr lang="en-US" altLang="en-US"/>
          </a:p>
        </p:txBody>
      </p:sp>
      <p:sp>
        <p:nvSpPr>
          <p:cNvPr id="1049223" name="Title 2"/>
          <p:cNvSpPr>
            <a:spLocks noGrp="1"/>
          </p:cNvSpPr>
          <p:nvPr>
            <p:ph type="title"/>
          </p:nvPr>
        </p:nvSpPr>
        <p:spPr>
          <a:xfrm>
            <a:off x="354835" y="593288"/>
            <a:ext cx="8590737" cy="843535"/>
          </a:xfrm>
        </p:spPr>
        <p:txBody>
          <a:bodyPr>
            <a:normAutofit/>
          </a:bodyPr>
          <a:lstStyle/>
          <a:p>
            <a:r>
              <a:rPr lang="en-US" dirty="0"/>
              <a:t>Ex: Does BMI (con’t) modify the relation between physical activity (binary) and systolic blood pressure (SBP)? </a:t>
            </a:r>
            <a:endParaRPr lang="zh-CN" altLang="en-US" sz="1600" dirty="0">
              <a:latin typeface="微软雅黑" panose="020B0503020204020204" pitchFamily="34" charset="-122"/>
              <a:ea typeface="微软雅黑" panose="020B0503020204020204" pitchFamily="34" charset="-122"/>
            </a:endParaRPr>
          </a:p>
        </p:txBody>
      </p:sp>
      <p:sp>
        <p:nvSpPr>
          <p:cNvPr id="1049224" name="Rectangle 3"/>
          <p:cNvSpPr txBox="1">
            <a:spLocks noChangeArrowheads="1"/>
          </p:cNvSpPr>
          <p:nvPr/>
        </p:nvSpPr>
        <p:spPr>
          <a:xfrm>
            <a:off x="465666" y="781756"/>
            <a:ext cx="8353777" cy="6934200"/>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buNone/>
            </a:pPr>
            <a:endParaRPr lang="en-US" sz="2200" dirty="0"/>
          </a:p>
        </p:txBody>
      </p:sp>
      <p:sp>
        <p:nvSpPr>
          <p:cNvPr id="1049225" name="Content Placeholder 2"/>
          <p:cNvSpPr>
            <a:spLocks noGrp="1"/>
          </p:cNvSpPr>
          <p:nvPr>
            <p:ph idx="1"/>
          </p:nvPr>
        </p:nvSpPr>
        <p:spPr>
          <a:xfrm>
            <a:off x="221908" y="3911715"/>
            <a:ext cx="8922092" cy="2512115"/>
          </a:xfrm>
        </p:spPr>
        <p:txBody>
          <a:bodyPr>
            <a:normAutofit fontScale="96389"/>
          </a:bodyPr>
          <a:lstStyle/>
          <a:p>
            <a:pPr marL="0" indent="0">
              <a:buNone/>
            </a:pPr>
            <a:endParaRPr lang="en-US" altLang="en-US" sz="700" dirty="0"/>
          </a:p>
          <a:p>
            <a:pPr marL="0" indent="0">
              <a:buNone/>
            </a:pPr>
            <a:r>
              <a:rPr lang="en-US" altLang="en-US" sz="1800" dirty="0"/>
              <a:t>Conclusions:</a:t>
            </a:r>
            <a:endParaRPr lang="zh-CN" altLang="en-US" sz="1200" dirty="0">
              <a:latin typeface="微软雅黑" panose="020B0503020204020204" pitchFamily="34" charset="-122"/>
              <a:ea typeface="微软雅黑" panose="020B0503020204020204" pitchFamily="34" charset="-122"/>
            </a:endParaRPr>
          </a:p>
          <a:p>
            <a:r>
              <a:rPr lang="en-US" altLang="en-US" sz="1800" dirty="0"/>
              <a:t>(control) Average SBP among inactive with BMI=28.6 kg/m</a:t>
            </a:r>
            <a:r>
              <a:rPr lang="en-US" altLang="en-US" sz="1800" baseline="30000" dirty="0"/>
              <a:t>2</a:t>
            </a:r>
            <a:r>
              <a:rPr lang="en-US" altLang="en-US" sz="1800" dirty="0"/>
              <a:t> (mean) is 135.6 mmHg</a:t>
            </a:r>
          </a:p>
          <a:p>
            <a:r>
              <a:rPr lang="en-US" altLang="en-US" sz="1800" dirty="0"/>
              <a:t>(active) At </a:t>
            </a:r>
            <a:r>
              <a:rPr lang="en-US" altLang="en-US" sz="1800" dirty="0" err="1"/>
              <a:t>avg</a:t>
            </a:r>
            <a:r>
              <a:rPr lang="en-US" altLang="en-US" sz="1800" dirty="0"/>
              <a:t> BMI of 28.6 kg/m</a:t>
            </a:r>
            <a:r>
              <a:rPr lang="en-US" altLang="en-US" sz="1800" baseline="30000" dirty="0"/>
              <a:t>2</a:t>
            </a:r>
            <a:r>
              <a:rPr lang="en-US" altLang="en-US" sz="1800" dirty="0"/>
              <a:t>, PA (vs. no PA) reduces SBP by 0.55 mmHg </a:t>
            </a:r>
          </a:p>
          <a:p>
            <a:r>
              <a:rPr lang="en-US" altLang="en-US" sz="1800" dirty="0"/>
              <a:t>(control) Among inactive, a 1-kg/m</a:t>
            </a:r>
            <a:r>
              <a:rPr lang="en-US" altLang="en-US" sz="1800" baseline="30000" dirty="0"/>
              <a:t>2 </a:t>
            </a:r>
            <a:r>
              <a:rPr lang="en-US" altLang="en-US" sz="1800" dirty="0"/>
              <a:t>increase in BMI increases SBP by 0.05 mmHg</a:t>
            </a:r>
          </a:p>
          <a:p>
            <a:r>
              <a:rPr lang="en-US" altLang="en-US" sz="1800" dirty="0"/>
              <a:t>(active) Among active, a 1-kg/m</a:t>
            </a:r>
            <a:r>
              <a:rPr lang="en-US" altLang="en-US" sz="1800" baseline="30000" dirty="0"/>
              <a:t>2 </a:t>
            </a:r>
            <a:r>
              <a:rPr lang="en-US" altLang="en-US" sz="1800" dirty="0"/>
              <a:t>increase in BMI increases SBP by 0.23 mmHg </a:t>
            </a:r>
            <a:r>
              <a:rPr lang="en-US" altLang="en-US" sz="1800" dirty="0">
                <a:highlight>
                  <a:srgbClr val="FFFF00"/>
                </a:highlight>
              </a:rPr>
              <a:t>more than a comparable increase in BMI among the inactive</a:t>
            </a:r>
          </a:p>
          <a:p>
            <a:endParaRPr lang="en-US" altLang="en-US" sz="1800" dirty="0"/>
          </a:p>
        </p:txBody>
      </p:sp>
      <p:sp>
        <p:nvSpPr>
          <p:cNvPr id="6" name="TextBox 5">
            <a:extLst>
              <a:ext uri="{FF2B5EF4-FFF2-40B4-BE49-F238E27FC236}">
                <a16:creationId xmlns:a16="http://schemas.microsoft.com/office/drawing/2014/main" id="{3815E896-3688-5943-BED1-AD40F672B3A6}"/>
              </a:ext>
            </a:extLst>
          </p:cNvPr>
          <p:cNvSpPr txBox="1"/>
          <p:nvPr/>
        </p:nvSpPr>
        <p:spPr bwMode="auto">
          <a:xfrm>
            <a:off x="3097161" y="6353175"/>
            <a:ext cx="5101392" cy="307777"/>
          </a:xfrm>
          <a:prstGeom prst="rect">
            <a:avLst/>
          </a:prstGeom>
          <a:noFill/>
          <a:ln w="19050" algn="ctr">
            <a:noFill/>
            <a:miter lim="800000"/>
            <a:headEnd/>
            <a:tailEnd/>
          </a:ln>
        </p:spPr>
        <p:txBody>
          <a:bodyPr wrap="square" lIns="0" tIns="0" rIns="0" bIns="0" rtlCol="0">
            <a:spAutoFit/>
          </a:bodyPr>
          <a:lstStyle/>
          <a:p>
            <a:r>
              <a:rPr lang="en-US" sz="2000" dirty="0"/>
              <a:t>Slide Acknowledgement: SA </a:t>
            </a:r>
            <a:r>
              <a:rPr lang="en-US" sz="2000" dirty="0" err="1"/>
              <a:t>Kenfield</a:t>
            </a:r>
            <a:endParaRPr lang="en-US" sz="2000" dirty="0"/>
          </a:p>
        </p:txBody>
      </p:sp>
      <p:graphicFrame>
        <p:nvGraphicFramePr>
          <p:cNvPr id="2" name="Table 1">
            <a:extLst>
              <a:ext uri="{FF2B5EF4-FFF2-40B4-BE49-F238E27FC236}">
                <a16:creationId xmlns:a16="http://schemas.microsoft.com/office/drawing/2014/main" id="{899616DC-82A8-584B-8F9C-098D3BAE454F}"/>
              </a:ext>
            </a:extLst>
          </p:cNvPr>
          <p:cNvGraphicFramePr>
            <a:graphicFrameLocks noGrp="1"/>
          </p:cNvGraphicFramePr>
          <p:nvPr/>
        </p:nvGraphicFramePr>
        <p:xfrm>
          <a:off x="1594554" y="1420709"/>
          <a:ext cx="6096000" cy="2397760"/>
        </p:xfrm>
        <a:graphic>
          <a:graphicData uri="http://schemas.openxmlformats.org/drawingml/2006/table">
            <a:tbl>
              <a:tblPr firstRow="1" bandRow="1">
                <a:tableStyleId>{5C22544A-7EE6-4342-B048-85BDC9FD1C3A}</a:tableStyleId>
              </a:tblPr>
              <a:tblGrid>
                <a:gridCol w="1853381">
                  <a:extLst>
                    <a:ext uri="{9D8B030D-6E8A-4147-A177-3AD203B41FA5}">
                      <a16:colId xmlns:a16="http://schemas.microsoft.com/office/drawing/2014/main" val="3626399003"/>
                    </a:ext>
                  </a:extLst>
                </a:gridCol>
                <a:gridCol w="1194619">
                  <a:extLst>
                    <a:ext uri="{9D8B030D-6E8A-4147-A177-3AD203B41FA5}">
                      <a16:colId xmlns:a16="http://schemas.microsoft.com/office/drawing/2014/main" val="751204894"/>
                    </a:ext>
                  </a:extLst>
                </a:gridCol>
                <a:gridCol w="1524000">
                  <a:extLst>
                    <a:ext uri="{9D8B030D-6E8A-4147-A177-3AD203B41FA5}">
                      <a16:colId xmlns:a16="http://schemas.microsoft.com/office/drawing/2014/main" val="1331558234"/>
                    </a:ext>
                  </a:extLst>
                </a:gridCol>
                <a:gridCol w="1524000">
                  <a:extLst>
                    <a:ext uri="{9D8B030D-6E8A-4147-A177-3AD203B41FA5}">
                      <a16:colId xmlns:a16="http://schemas.microsoft.com/office/drawing/2014/main" val="2067083952"/>
                    </a:ext>
                  </a:extLst>
                </a:gridCol>
              </a:tblGrid>
              <a:tr h="370840">
                <a:tc>
                  <a:txBody>
                    <a:bodyPr/>
                    <a:lstStyle/>
                    <a:p>
                      <a:pPr marL="0" indent="0">
                        <a:buNone/>
                      </a:pPr>
                      <a:r>
                        <a:rPr lang="en-US" altLang="en-US" b="1" dirty="0"/>
                        <a:t>Regression model</a:t>
                      </a:r>
                      <a:r>
                        <a:rPr lang="en-US" altLang="zh-CN" b="1" dirty="0"/>
                        <a:t> for</a:t>
                      </a:r>
                      <a:r>
                        <a:rPr lang="en-US" altLang="en-US" sz="1800" dirty="0">
                          <a:latin typeface="微软雅黑" panose="020B0503020204020204" pitchFamily="34" charset="-122"/>
                          <a:ea typeface="微软雅黑" panose="020B0503020204020204" pitchFamily="34" charset="-122"/>
                        </a:rPr>
                        <a:t>             </a:t>
                      </a:r>
                      <a:endParaRPr lang="zh-CN" altLang="en-US" sz="1800" dirty="0">
                        <a:latin typeface="微软雅黑" panose="020B0503020204020204" pitchFamily="34" charset="-122"/>
                        <a:ea typeface="微软雅黑" panose="020B0503020204020204" pitchFamily="34" charset="-122"/>
                      </a:endParaRPr>
                    </a:p>
                    <a:p>
                      <a:pPr marL="0" indent="0">
                        <a:buNone/>
                      </a:pPr>
                      <a:r>
                        <a:rPr lang="en-US" altLang="en-US" b="1" dirty="0"/>
                        <a:t>SBP </a:t>
                      </a:r>
                      <a:endParaRPr lang="en-US" dirty="0"/>
                    </a:p>
                  </a:txBody>
                  <a:tcPr/>
                </a:tc>
                <a:tc>
                  <a:txBody>
                    <a:bodyPr/>
                    <a:lstStyle/>
                    <a:p>
                      <a:r>
                        <a:rPr lang="en-US" dirty="0"/>
                        <a:t>Coef.</a:t>
                      </a:r>
                    </a:p>
                  </a:txBody>
                  <a:tcPr/>
                </a:tc>
                <a:tc>
                  <a:txBody>
                    <a:bodyPr/>
                    <a:lstStyle/>
                    <a:p>
                      <a:r>
                        <a:rPr lang="en-US" dirty="0"/>
                        <a:t>P&gt;|t|</a:t>
                      </a:r>
                    </a:p>
                  </a:txBody>
                  <a:tcPr/>
                </a:tc>
                <a:tc>
                  <a:txBody>
                    <a:bodyPr/>
                    <a:lstStyle/>
                    <a:p>
                      <a:r>
                        <a:rPr lang="en-US" dirty="0"/>
                        <a:t>95% Conf. Interval</a:t>
                      </a:r>
                    </a:p>
                  </a:txBody>
                  <a:tcPr/>
                </a:tc>
                <a:extLst>
                  <a:ext uri="{0D108BD9-81ED-4DB2-BD59-A6C34878D82A}">
                    <a16:rowId xmlns:a16="http://schemas.microsoft.com/office/drawing/2014/main" val="397981733"/>
                  </a:ext>
                </a:extLst>
              </a:tr>
              <a:tr h="370840">
                <a:tc>
                  <a:txBody>
                    <a:bodyPr/>
                    <a:lstStyle/>
                    <a:p>
                      <a:r>
                        <a:rPr lang="en-US" altLang="en-US" dirty="0"/>
                        <a:t>_cons (</a:t>
                      </a:r>
                      <a:r>
                        <a:rPr lang="en-US" dirty="0"/>
                        <a:t>β</a:t>
                      </a:r>
                      <a:r>
                        <a:rPr lang="en-US" baseline="-25000" dirty="0"/>
                        <a:t>0</a:t>
                      </a:r>
                      <a:r>
                        <a:rPr lang="en-US" dirty="0"/>
                        <a:t>)</a:t>
                      </a:r>
                    </a:p>
                  </a:txBody>
                  <a:tcPr/>
                </a:tc>
                <a:tc>
                  <a:txBody>
                    <a:bodyPr/>
                    <a:lstStyle/>
                    <a:p>
                      <a:r>
                        <a:rPr lang="en-US" altLang="en-US" dirty="0">
                          <a:solidFill>
                            <a:srgbClr val="083271"/>
                          </a:solidFill>
                        </a:rPr>
                        <a:t>135.588</a:t>
                      </a:r>
                      <a:endParaRPr lang="en-US" dirty="0"/>
                    </a:p>
                  </a:txBody>
                  <a:tcPr/>
                </a:tc>
                <a:tc>
                  <a:txBody>
                    <a:bodyPr/>
                    <a:lstStyle/>
                    <a:p>
                      <a:r>
                        <a:rPr lang="en-US" dirty="0"/>
                        <a:t>0.000</a:t>
                      </a:r>
                    </a:p>
                  </a:txBody>
                  <a:tcPr/>
                </a:tc>
                <a:tc>
                  <a:txBody>
                    <a:bodyPr/>
                    <a:lstStyle/>
                    <a:p>
                      <a:r>
                        <a:rPr lang="en-US" dirty="0"/>
                        <a:t>134.1, 137.1</a:t>
                      </a:r>
                    </a:p>
                  </a:txBody>
                  <a:tcPr/>
                </a:tc>
                <a:extLst>
                  <a:ext uri="{0D108BD9-81ED-4DB2-BD59-A6C34878D82A}">
                    <a16:rowId xmlns:a16="http://schemas.microsoft.com/office/drawing/2014/main" val="52823977"/>
                  </a:ext>
                </a:extLst>
              </a:tr>
              <a:tr h="370840">
                <a:tc>
                  <a:txBody>
                    <a:bodyPr/>
                    <a:lstStyle/>
                    <a:p>
                      <a:r>
                        <a:rPr lang="en-US" altLang="en-US" dirty="0"/>
                        <a:t>Active (</a:t>
                      </a:r>
                      <a:r>
                        <a:rPr lang="en-US" dirty="0"/>
                        <a:t>β</a:t>
                      </a:r>
                      <a:r>
                        <a:rPr lang="en-US" baseline="-25000" dirty="0"/>
                        <a:t>1</a:t>
                      </a:r>
                      <a:r>
                        <a:rPr lang="en-US" dirty="0"/>
                        <a:t>)</a:t>
                      </a:r>
                    </a:p>
                  </a:txBody>
                  <a:tcPr/>
                </a:tc>
                <a:tc>
                  <a:txBody>
                    <a:bodyPr/>
                    <a:lstStyle/>
                    <a:p>
                      <a:r>
                        <a:rPr lang="en-US" dirty="0"/>
                        <a:t>-0.547</a:t>
                      </a:r>
                    </a:p>
                  </a:txBody>
                  <a:tcPr/>
                </a:tc>
                <a:tc>
                  <a:txBody>
                    <a:bodyPr/>
                    <a:lstStyle/>
                    <a:p>
                      <a:r>
                        <a:rPr lang="en-US" dirty="0"/>
                        <a:t>0.525</a:t>
                      </a:r>
                    </a:p>
                  </a:txBody>
                  <a:tcPr/>
                </a:tc>
                <a:tc>
                  <a:txBody>
                    <a:bodyPr/>
                    <a:lstStyle/>
                    <a:p>
                      <a:r>
                        <a:rPr lang="en-US" dirty="0"/>
                        <a:t>-2.2, 1.1</a:t>
                      </a:r>
                    </a:p>
                  </a:txBody>
                  <a:tcPr/>
                </a:tc>
                <a:extLst>
                  <a:ext uri="{0D108BD9-81ED-4DB2-BD59-A6C34878D82A}">
                    <a16:rowId xmlns:a16="http://schemas.microsoft.com/office/drawing/2014/main" val="3019584172"/>
                  </a:ext>
                </a:extLst>
              </a:tr>
              <a:tr h="370840">
                <a:tc>
                  <a:txBody>
                    <a:bodyPr/>
                    <a:lstStyle/>
                    <a:p>
                      <a:r>
                        <a:rPr lang="en-US" altLang="en-US" dirty="0" err="1"/>
                        <a:t>BMI</a:t>
                      </a:r>
                      <a:r>
                        <a:rPr lang="en-US" altLang="en-US" baseline="-25000" dirty="0" err="1"/>
                        <a:t>c</a:t>
                      </a:r>
                      <a:r>
                        <a:rPr lang="en-US" altLang="en-US" baseline="-25000" dirty="0"/>
                        <a:t> </a:t>
                      </a:r>
                      <a:r>
                        <a:rPr lang="en-US" altLang="en-US" dirty="0"/>
                        <a:t>(</a:t>
                      </a:r>
                      <a:r>
                        <a:rPr lang="en-US" dirty="0"/>
                        <a:t>β</a:t>
                      </a:r>
                      <a:r>
                        <a:rPr lang="en-US" baseline="-25000" dirty="0"/>
                        <a:t>2</a:t>
                      </a:r>
                      <a:r>
                        <a:rPr lang="en-US" dirty="0"/>
                        <a:t>)</a:t>
                      </a:r>
                    </a:p>
                  </a:txBody>
                  <a:tcPr/>
                </a:tc>
                <a:tc>
                  <a:txBody>
                    <a:bodyPr/>
                    <a:lstStyle/>
                    <a:p>
                      <a:r>
                        <a:rPr lang="en-US" dirty="0"/>
                        <a:t>0.051</a:t>
                      </a:r>
                    </a:p>
                  </a:txBody>
                  <a:tcPr/>
                </a:tc>
                <a:tc>
                  <a:txBody>
                    <a:bodyPr/>
                    <a:lstStyle/>
                    <a:p>
                      <a:r>
                        <a:rPr lang="en-US" dirty="0"/>
                        <a:t>0.653</a:t>
                      </a:r>
                    </a:p>
                  </a:txBody>
                  <a:tcPr/>
                </a:tc>
                <a:tc>
                  <a:txBody>
                    <a:bodyPr/>
                    <a:lstStyle/>
                    <a:p>
                      <a:r>
                        <a:rPr lang="en-US" dirty="0"/>
                        <a:t>-0.17, 0.27</a:t>
                      </a:r>
                    </a:p>
                  </a:txBody>
                  <a:tcPr/>
                </a:tc>
                <a:extLst>
                  <a:ext uri="{0D108BD9-81ED-4DB2-BD59-A6C34878D82A}">
                    <a16:rowId xmlns:a16="http://schemas.microsoft.com/office/drawing/2014/main" val="2973722242"/>
                  </a:ext>
                </a:extLst>
              </a:tr>
              <a:tr h="370840">
                <a:tc>
                  <a:txBody>
                    <a:bodyPr/>
                    <a:lstStyle/>
                    <a:p>
                      <a:r>
                        <a:rPr lang="en-US" altLang="en-US" dirty="0"/>
                        <a:t>Active*</a:t>
                      </a:r>
                      <a:r>
                        <a:rPr lang="en-US" altLang="en-US" dirty="0" err="1"/>
                        <a:t>BMI</a:t>
                      </a:r>
                      <a:r>
                        <a:rPr lang="en-US" altLang="en-US" baseline="-25000" dirty="0" err="1"/>
                        <a:t>c</a:t>
                      </a:r>
                      <a:r>
                        <a:rPr lang="en-US" altLang="en-US" baseline="-25000" dirty="0"/>
                        <a:t> </a:t>
                      </a:r>
                      <a:r>
                        <a:rPr lang="en-US" altLang="en-US" dirty="0"/>
                        <a:t>(</a:t>
                      </a:r>
                      <a:r>
                        <a:rPr lang="en-US" dirty="0"/>
                        <a:t>β</a:t>
                      </a:r>
                      <a:r>
                        <a:rPr lang="en-US" baseline="-25000" dirty="0"/>
                        <a:t>3</a:t>
                      </a:r>
                      <a:r>
                        <a:rPr lang="en-US" dirty="0"/>
                        <a:t>)</a:t>
                      </a:r>
                    </a:p>
                  </a:txBody>
                  <a:tcPr/>
                </a:tc>
                <a:tc>
                  <a:txBody>
                    <a:bodyPr/>
                    <a:lstStyle/>
                    <a:p>
                      <a:r>
                        <a:rPr lang="en-US" dirty="0"/>
                        <a:t>0.229</a:t>
                      </a:r>
                    </a:p>
                  </a:txBody>
                  <a:tcPr/>
                </a:tc>
                <a:tc>
                  <a:txBody>
                    <a:bodyPr/>
                    <a:lstStyle/>
                    <a:p>
                      <a:r>
                        <a:rPr lang="en-US" dirty="0"/>
                        <a:t>0.103</a:t>
                      </a:r>
                    </a:p>
                  </a:txBody>
                  <a:tcPr/>
                </a:tc>
                <a:tc>
                  <a:txBody>
                    <a:bodyPr/>
                    <a:lstStyle/>
                    <a:p>
                      <a:r>
                        <a:rPr lang="en-US" dirty="0"/>
                        <a:t>-0.05, 0.51</a:t>
                      </a:r>
                    </a:p>
                  </a:txBody>
                  <a:tcPr/>
                </a:tc>
                <a:extLst>
                  <a:ext uri="{0D108BD9-81ED-4DB2-BD59-A6C34878D82A}">
                    <a16:rowId xmlns:a16="http://schemas.microsoft.com/office/drawing/2014/main" val="3585305692"/>
                  </a:ext>
                </a:extLst>
              </a:tr>
            </a:tbl>
          </a:graphicData>
        </a:graphic>
      </p:graphicFrame>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4" name="Ink 3">
                <a:extLst>
                  <a:ext uri="{FF2B5EF4-FFF2-40B4-BE49-F238E27FC236}">
                    <a16:creationId xmlns:a16="http://schemas.microsoft.com/office/drawing/2014/main" id="{698C9459-AEBE-42F3-8EA1-4AA3E5F0DB67}"/>
                  </a:ext>
                </a:extLst>
              </p14:cNvPr>
              <p14:cNvContentPartPr/>
              <p14:nvPr>
                <p:extLst>
                  <p:ext uri="{42D2F446-02D8-4167-A562-619A0277C38B}">
                    <p15:isNarration xmlns:p15="http://schemas.microsoft.com/office/powerpoint/2012/main" val="1"/>
                  </p:ext>
                </p:extLst>
              </p14:nvPr>
            </p14:nvContentPartPr>
            <p14:xfrm>
              <a:off x="362520" y="2310840"/>
              <a:ext cx="7777800" cy="2160360"/>
            </p14:xfrm>
          </p:contentPart>
        </mc:Choice>
        <mc:Fallback xmlns="">
          <p:pic>
            <p:nvPicPr>
              <p:cNvPr id="4" name="Ink 3">
                <a:extLst>
                  <a:ext uri="{FF2B5EF4-FFF2-40B4-BE49-F238E27FC236}">
                    <a16:creationId xmlns:a16="http://schemas.microsoft.com/office/drawing/2014/main" id="{698C9459-AEBE-42F3-8EA1-4AA3E5F0DB67}"/>
                  </a:ext>
                </a:extLst>
              </p:cNvPr>
              <p:cNvPicPr>
                <a:picLocks noGrp="1" noRot="1" noChangeAspect="1" noMove="1" noResize="1" noEditPoints="1" noAdjustHandles="1" noChangeArrowheads="1" noChangeShapeType="1"/>
              </p:cNvPicPr>
              <p:nvPr/>
            </p:nvPicPr>
            <p:blipFill>
              <a:blip r:embed="rId7"/>
              <a:stretch>
                <a:fillRect/>
              </a:stretch>
            </p:blipFill>
            <p:spPr>
              <a:xfrm>
                <a:off x="353160" y="2301480"/>
                <a:ext cx="7796520" cy="2179080"/>
              </a:xfrm>
              <a:prstGeom prst="rect">
                <a:avLst/>
              </a:prstGeom>
            </p:spPr>
          </p:pic>
        </mc:Fallback>
      </mc:AlternateContent>
      <p:pic>
        <p:nvPicPr>
          <p:cNvPr id="5" name="Audio 4">
            <a:hlinkClick r:id="" action="ppaction://media"/>
            <a:extLst>
              <a:ext uri="{FF2B5EF4-FFF2-40B4-BE49-F238E27FC236}">
                <a16:creationId xmlns:a16="http://schemas.microsoft.com/office/drawing/2014/main" id="{A7159FAB-3704-4464-9413-73F6A711AF1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86800" y="6400800"/>
            <a:ext cx="304800" cy="304800"/>
          </a:xfrm>
          <a:prstGeom prst="rect">
            <a:avLst/>
          </a:prstGeom>
        </p:spPr>
      </p:pic>
      <p:sp>
        <p:nvSpPr>
          <p:cNvPr id="3" name="TextBox 2">
            <a:extLst>
              <a:ext uri="{FF2B5EF4-FFF2-40B4-BE49-F238E27FC236}">
                <a16:creationId xmlns:a16="http://schemas.microsoft.com/office/drawing/2014/main" id="{54FA7404-428F-3D46-88D8-F879F9A00EB1}"/>
              </a:ext>
            </a:extLst>
          </p:cNvPr>
          <p:cNvSpPr txBox="1"/>
          <p:nvPr/>
        </p:nvSpPr>
        <p:spPr bwMode="auto">
          <a:xfrm>
            <a:off x="465666" y="152400"/>
            <a:ext cx="4822614" cy="307777"/>
          </a:xfrm>
          <a:prstGeom prst="rect">
            <a:avLst/>
          </a:prstGeom>
          <a:noFill/>
          <a:ln w="19050" algn="ctr">
            <a:noFill/>
            <a:miter lim="800000"/>
            <a:headEnd/>
            <a:tailEnd/>
          </a:ln>
        </p:spPr>
        <p:txBody>
          <a:bodyPr wrap="square" lIns="0" tIns="0" rIns="0" bIns="0" rtlCol="0">
            <a:spAutoFit/>
          </a:bodyPr>
          <a:lstStyle/>
          <a:p>
            <a:r>
              <a:rPr lang="en-US" sz="2000" b="1" u="sng" dirty="0"/>
              <a:t>CORRECTED SLIDE</a:t>
            </a:r>
          </a:p>
        </p:txBody>
      </p:sp>
    </p:spTree>
    <p:extLst>
      <p:ext uri="{BB962C8B-B14F-4D97-AF65-F5344CB8AC3E}">
        <p14:creationId xmlns:p14="http://schemas.microsoft.com/office/powerpoint/2010/main" val="475050359"/>
      </p:ext>
    </p:extLst>
  </p:cSld>
  <p:clrMapOvr>
    <a:masterClrMapping/>
  </p:clrMapOvr>
  <p:transition advClick="0" advTm="5170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9DCF951-B9BE-2E45-829C-E7EC857A8B15}"/>
              </a:ext>
            </a:extLst>
          </p:cNvPr>
          <p:cNvSpPr>
            <a:spLocks noGrp="1"/>
          </p:cNvSpPr>
          <p:nvPr>
            <p:ph type="ftr" sz="quarter" idx="11"/>
          </p:nvPr>
        </p:nvSpPr>
        <p:spPr/>
        <p:txBody>
          <a:bodyPr/>
          <a:lstStyle/>
          <a:p>
            <a:r>
              <a:rPr lang="en-US">
                <a:solidFill>
                  <a:srgbClr val="052049"/>
                </a:solidFill>
              </a:rPr>
              <a:t>Presentation Title</a:t>
            </a:r>
            <a:endParaRPr lang="en-US" dirty="0">
              <a:solidFill>
                <a:srgbClr val="052049"/>
              </a:solidFill>
            </a:endParaRPr>
          </a:p>
        </p:txBody>
      </p:sp>
      <p:sp>
        <p:nvSpPr>
          <p:cNvPr id="3" name="Slide Number Placeholder 2">
            <a:extLst>
              <a:ext uri="{FF2B5EF4-FFF2-40B4-BE49-F238E27FC236}">
                <a16:creationId xmlns:a16="http://schemas.microsoft.com/office/drawing/2014/main" id="{EA780EF3-4D80-8845-872F-4ACF73B66152}"/>
              </a:ext>
            </a:extLst>
          </p:cNvPr>
          <p:cNvSpPr>
            <a:spLocks noGrp="1"/>
          </p:cNvSpPr>
          <p:nvPr>
            <p:ph type="sldNum" sz="quarter" idx="12"/>
          </p:nvPr>
        </p:nvSpPr>
        <p:spPr/>
        <p:txBody>
          <a:bodyPr/>
          <a:lstStyle/>
          <a:p>
            <a:fld id="{7BCC8D0D-EAEC-449D-9161-023DFF90F2E2}" type="slidenum">
              <a:rPr lang="en-US" smtClean="0">
                <a:solidFill>
                  <a:srgbClr val="052049"/>
                </a:solidFill>
              </a:rPr>
              <a:pPr/>
              <a:t>42</a:t>
            </a:fld>
            <a:endParaRPr lang="en-US" dirty="0">
              <a:solidFill>
                <a:srgbClr val="052049"/>
              </a:solidFill>
            </a:endParaRPr>
          </a:p>
        </p:txBody>
      </p:sp>
      <p:sp>
        <p:nvSpPr>
          <p:cNvPr id="4" name="Title 3">
            <a:extLst>
              <a:ext uri="{FF2B5EF4-FFF2-40B4-BE49-F238E27FC236}">
                <a16:creationId xmlns:a16="http://schemas.microsoft.com/office/drawing/2014/main" id="{F8432B70-830D-AB4A-B31A-4CF2CC512AF4}"/>
              </a:ext>
            </a:extLst>
          </p:cNvPr>
          <p:cNvSpPr>
            <a:spLocks noGrp="1"/>
          </p:cNvSpPr>
          <p:nvPr>
            <p:ph type="title"/>
          </p:nvPr>
        </p:nvSpPr>
        <p:spPr/>
        <p:txBody>
          <a:bodyPr/>
          <a:lstStyle/>
          <a:p>
            <a:r>
              <a:rPr lang="en-US" dirty="0"/>
              <a:t>Interpreting Interaction Coeff</a:t>
            </a:r>
            <a:br>
              <a:rPr lang="en-US" dirty="0"/>
            </a:br>
            <a:r>
              <a:rPr lang="en-US" dirty="0"/>
              <a:t>Slides 9-16 of Part2a</a:t>
            </a:r>
          </a:p>
        </p:txBody>
      </p:sp>
    </p:spTree>
    <p:extLst>
      <p:ext uri="{BB962C8B-B14F-4D97-AF65-F5344CB8AC3E}">
        <p14:creationId xmlns:p14="http://schemas.microsoft.com/office/powerpoint/2010/main" val="3990571372"/>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2826" name="Rectangle 10"/>
          <p:cNvSpPr>
            <a:spLocks noGrp="1" noChangeArrowheads="1"/>
          </p:cNvSpPr>
          <p:nvPr>
            <p:ph type="title"/>
          </p:nvPr>
        </p:nvSpPr>
        <p:spPr bwMode="auto">
          <a:xfrm>
            <a:off x="106871" y="125533"/>
            <a:ext cx="8930258" cy="894132"/>
          </a:xfrm>
        </p:spPr>
        <p:txBody>
          <a:bodyPr wrap="square" tIns="45720" rIns="91440" bIns="45720" numCol="1" anchorCtr="0" compatLnSpc="1">
            <a:prstTxWarp prst="textNoShape">
              <a:avLst/>
            </a:prstTxWarp>
            <a:normAutofit/>
          </a:bodyPr>
          <a:lstStyle/>
          <a:p>
            <a:pPr>
              <a:defRPr/>
            </a:pPr>
            <a:r>
              <a:rPr lang="en-US" dirty="0"/>
              <a:t>Back to our first example - Gender, Obesity, &amp; Blood Pressure</a:t>
            </a:r>
          </a:p>
        </p:txBody>
      </p:sp>
      <p:sp>
        <p:nvSpPr>
          <p:cNvPr id="78850" name="Content Placeholder 1"/>
          <p:cNvSpPr>
            <a:spLocks noGrp="1"/>
          </p:cNvSpPr>
          <p:nvPr>
            <p:ph idx="1"/>
          </p:nvPr>
        </p:nvSpPr>
        <p:spPr>
          <a:xfrm>
            <a:off x="224852" y="1783830"/>
            <a:ext cx="8385748" cy="4289948"/>
          </a:xfrm>
        </p:spPr>
        <p:txBody>
          <a:bodyPr/>
          <a:lstStyle/>
          <a:p>
            <a:pPr marL="515944" indent="-342900"/>
            <a:r>
              <a:rPr lang="en-US" sz="2400" dirty="0"/>
              <a:t>How do we test for statistical interaction?</a:t>
            </a:r>
            <a:r>
              <a:rPr lang="en-US" sz="2400" dirty="0">
                <a:latin typeface="Times New Roman" pitchFamily="18" charset="0"/>
                <a:cs typeface="Times New Roman" pitchFamily="18" charset="0"/>
              </a:rPr>
              <a:t> </a:t>
            </a:r>
          </a:p>
          <a:p>
            <a:pPr marL="800100" lvl="1" indent="-342900"/>
            <a:endParaRPr lang="en-US" sz="2400" dirty="0">
              <a:latin typeface="Times New Roman" pitchFamily="18" charset="0"/>
              <a:cs typeface="Times New Roman" pitchFamily="18" charset="0"/>
            </a:endParaRPr>
          </a:p>
          <a:p>
            <a:pPr marL="800100" lvl="1" indent="-342900"/>
            <a:r>
              <a:rPr lang="en-US" sz="2400" dirty="0">
                <a:latin typeface="Times New Roman" pitchFamily="18" charset="0"/>
                <a:cs typeface="Times New Roman" pitchFamily="18" charset="0"/>
              </a:rPr>
              <a:t>E(SBP)=b</a:t>
            </a:r>
            <a:r>
              <a:rPr lang="en-US" sz="2400" baseline="-25000" dirty="0">
                <a:latin typeface="Times New Roman" pitchFamily="18" charset="0"/>
                <a:cs typeface="Times New Roman" pitchFamily="18" charset="0"/>
              </a:rPr>
              <a:t>0</a:t>
            </a:r>
            <a:r>
              <a:rPr lang="en-US" sz="2400" dirty="0">
                <a:latin typeface="Times New Roman" pitchFamily="18" charset="0"/>
                <a:cs typeface="Times New Roman" pitchFamily="18" charset="0"/>
              </a:rPr>
              <a:t>+b</a:t>
            </a:r>
            <a:r>
              <a:rPr lang="en-US" sz="2400" baseline="-25000" dirty="0">
                <a:latin typeface="Times New Roman" pitchFamily="18" charset="0"/>
                <a:cs typeface="Times New Roman" pitchFamily="18" charset="0"/>
              </a:rPr>
              <a:t>1</a:t>
            </a:r>
            <a:r>
              <a:rPr lang="en-US" sz="2400" dirty="0">
                <a:latin typeface="Times New Roman" pitchFamily="18" charset="0"/>
                <a:cs typeface="Times New Roman" pitchFamily="18" charset="0"/>
              </a:rPr>
              <a:t>*male+b</a:t>
            </a:r>
            <a:r>
              <a:rPr lang="en-US" sz="2400" baseline="-25000" dirty="0">
                <a:latin typeface="Times New Roman" pitchFamily="18" charset="0"/>
                <a:cs typeface="Times New Roman" pitchFamily="18" charset="0"/>
              </a:rPr>
              <a:t>2</a:t>
            </a:r>
            <a:r>
              <a:rPr lang="en-US" sz="2400" dirty="0">
                <a:latin typeface="Times New Roman" pitchFamily="18" charset="0"/>
                <a:cs typeface="Times New Roman" pitchFamily="18" charset="0"/>
              </a:rPr>
              <a:t>*obese+b</a:t>
            </a:r>
            <a:r>
              <a:rPr lang="en-US" sz="2400" baseline="-25000" dirty="0">
                <a:latin typeface="Times New Roman" pitchFamily="18" charset="0"/>
                <a:cs typeface="Times New Roman" pitchFamily="18" charset="0"/>
              </a:rPr>
              <a:t>3</a:t>
            </a:r>
            <a:r>
              <a:rPr lang="en-US" sz="2400" dirty="0">
                <a:latin typeface="Times New Roman" pitchFamily="18" charset="0"/>
                <a:cs typeface="Times New Roman" pitchFamily="18" charset="0"/>
              </a:rPr>
              <a:t>*male*obese </a:t>
            </a:r>
          </a:p>
          <a:p>
            <a:pPr marL="515944" indent="-342900" algn="ctr"/>
            <a:endParaRPr lang="en-US" sz="2400" dirty="0">
              <a:latin typeface="Times New Roman" pitchFamily="18" charset="0"/>
              <a:cs typeface="Times New Roman" pitchFamily="18" charset="0"/>
            </a:endParaRPr>
          </a:p>
          <a:p>
            <a:pPr marL="630244" indent="-457200"/>
            <a:r>
              <a:rPr lang="en-US" sz="2800" dirty="0">
                <a:latin typeface="Times New Roman" pitchFamily="18" charset="0"/>
                <a:cs typeface="Times New Roman" pitchFamily="18" charset="0"/>
              </a:rPr>
              <a:t>What is the interpretation of b</a:t>
            </a:r>
            <a:r>
              <a:rPr lang="en-US" sz="2800" baseline="-25000" dirty="0">
                <a:latin typeface="Times New Roman" pitchFamily="18" charset="0"/>
                <a:cs typeface="Times New Roman" pitchFamily="18" charset="0"/>
              </a:rPr>
              <a:t>0</a:t>
            </a:r>
            <a:r>
              <a:rPr lang="en-US" sz="2800" dirty="0">
                <a:latin typeface="Times New Roman" pitchFamily="18" charset="0"/>
                <a:cs typeface="Times New Roman" pitchFamily="18" charset="0"/>
              </a:rPr>
              <a:t>?</a:t>
            </a:r>
          </a:p>
          <a:p>
            <a:pPr marL="630244" indent="-457200"/>
            <a:r>
              <a:rPr lang="en-US" sz="2800" dirty="0">
                <a:latin typeface="Times New Roman" pitchFamily="18" charset="0"/>
                <a:cs typeface="Times New Roman" pitchFamily="18" charset="0"/>
              </a:rPr>
              <a:t>b</a:t>
            </a:r>
            <a:r>
              <a:rPr lang="en-US" sz="2800" baseline="-25000" dirty="0">
                <a:latin typeface="Times New Roman" pitchFamily="18" charset="0"/>
                <a:cs typeface="Times New Roman" pitchFamily="18" charset="0"/>
              </a:rPr>
              <a:t>0</a:t>
            </a:r>
            <a:r>
              <a:rPr lang="en-US" sz="2800" dirty="0">
                <a:latin typeface="Times New Roman" pitchFamily="18" charset="0"/>
                <a:cs typeface="Times New Roman" pitchFamily="18" charset="0"/>
              </a:rPr>
              <a:t>= SBP in non-obese females</a:t>
            </a:r>
          </a:p>
          <a:p>
            <a:pPr marL="630244" indent="-457200"/>
            <a:r>
              <a:rPr lang="en-US" sz="2800" dirty="0">
                <a:latin typeface="Times New Roman" pitchFamily="18" charset="0"/>
                <a:cs typeface="Times New Roman" pitchFamily="18" charset="0"/>
              </a:rPr>
              <a:t>How do we get this? 	</a:t>
            </a:r>
          </a:p>
          <a:p>
            <a:pPr marL="914400" lvl="1" indent="-457200"/>
            <a:r>
              <a:rPr lang="en-US" sz="2400" dirty="0">
                <a:latin typeface="Times New Roman" pitchFamily="18" charset="0"/>
                <a:cs typeface="Times New Roman" pitchFamily="18" charset="0"/>
              </a:rPr>
              <a:t>If Male=0 and </a:t>
            </a:r>
            <a:r>
              <a:rPr lang="en-US" sz="2800" dirty="0">
                <a:latin typeface="Times New Roman" pitchFamily="18" charset="0"/>
                <a:cs typeface="Times New Roman" pitchFamily="18" charset="0"/>
              </a:rPr>
              <a:t>Obese=0 then:</a:t>
            </a:r>
          </a:p>
          <a:p>
            <a:pPr marL="457200" lvl="1" indent="0">
              <a:buNone/>
            </a:pPr>
            <a:r>
              <a:rPr lang="en-US" sz="2800" dirty="0">
                <a:latin typeface="Times New Roman" pitchFamily="18" charset="0"/>
                <a:cs typeface="Times New Roman" pitchFamily="18" charset="0"/>
              </a:rPr>
              <a:t>E(</a:t>
            </a:r>
            <a:r>
              <a:rPr lang="en-US" sz="2800" dirty="0" err="1">
                <a:latin typeface="Times New Roman" pitchFamily="18" charset="0"/>
                <a:cs typeface="Times New Roman" pitchFamily="18" charset="0"/>
              </a:rPr>
              <a:t>SBP|non-obese</a:t>
            </a:r>
            <a:r>
              <a:rPr lang="en-US" sz="2800" dirty="0">
                <a:latin typeface="Times New Roman" pitchFamily="18" charset="0"/>
                <a:cs typeface="Times New Roman" pitchFamily="18" charset="0"/>
              </a:rPr>
              <a:t> female)=b</a:t>
            </a:r>
            <a:r>
              <a:rPr lang="en-US" sz="2800" baseline="-25000" dirty="0">
                <a:latin typeface="Times New Roman" pitchFamily="18" charset="0"/>
                <a:cs typeface="Times New Roman" pitchFamily="18" charset="0"/>
              </a:rPr>
              <a:t>0</a:t>
            </a:r>
            <a:r>
              <a:rPr lang="en-US" sz="2800" dirty="0">
                <a:latin typeface="Times New Roman" pitchFamily="18" charset="0"/>
                <a:cs typeface="Times New Roman" pitchFamily="18" charset="0"/>
              </a:rPr>
              <a:t>+b</a:t>
            </a:r>
            <a:r>
              <a:rPr lang="en-US" sz="2800" baseline="-25000" dirty="0">
                <a:latin typeface="Times New Roman" pitchFamily="18" charset="0"/>
                <a:cs typeface="Times New Roman" pitchFamily="18" charset="0"/>
              </a:rPr>
              <a:t>1</a:t>
            </a:r>
            <a:r>
              <a:rPr lang="en-US" sz="2800" dirty="0">
                <a:latin typeface="Times New Roman" pitchFamily="18" charset="0"/>
                <a:cs typeface="Times New Roman" pitchFamily="18" charset="0"/>
              </a:rPr>
              <a:t>*0+b</a:t>
            </a:r>
            <a:r>
              <a:rPr lang="en-US" sz="2800" baseline="-25000" dirty="0">
                <a:latin typeface="Times New Roman" pitchFamily="18" charset="0"/>
                <a:cs typeface="Times New Roman" pitchFamily="18" charset="0"/>
              </a:rPr>
              <a:t>2</a:t>
            </a:r>
            <a:r>
              <a:rPr lang="en-US" sz="2800" dirty="0">
                <a:latin typeface="Times New Roman" pitchFamily="18" charset="0"/>
                <a:cs typeface="Times New Roman" pitchFamily="18" charset="0"/>
              </a:rPr>
              <a:t>*0+b</a:t>
            </a:r>
            <a:r>
              <a:rPr lang="en-US" sz="2800" baseline="-25000" dirty="0">
                <a:latin typeface="Times New Roman" pitchFamily="18" charset="0"/>
                <a:cs typeface="Times New Roman" pitchFamily="18" charset="0"/>
              </a:rPr>
              <a:t>3</a:t>
            </a:r>
            <a:r>
              <a:rPr lang="en-US" sz="2800" dirty="0">
                <a:latin typeface="Times New Roman" pitchFamily="18" charset="0"/>
                <a:cs typeface="Times New Roman" pitchFamily="18" charset="0"/>
              </a:rPr>
              <a:t>*0*0</a:t>
            </a:r>
          </a:p>
          <a:p>
            <a:pPr marL="630244" indent="-457200"/>
            <a:endParaRPr lang="en-US" sz="2800" dirty="0"/>
          </a:p>
        </p:txBody>
      </p:sp>
      <p:sp>
        <p:nvSpPr>
          <p:cNvPr id="4" name="TextBox 3">
            <a:extLst>
              <a:ext uri="{FF2B5EF4-FFF2-40B4-BE49-F238E27FC236}">
                <a16:creationId xmlns:a16="http://schemas.microsoft.com/office/drawing/2014/main" id="{DBE7BFDD-DC4C-5F4C-8F4B-D145181F3D17}"/>
              </a:ext>
            </a:extLst>
          </p:cNvPr>
          <p:cNvSpPr txBox="1"/>
          <p:nvPr/>
        </p:nvSpPr>
        <p:spPr bwMode="auto">
          <a:xfrm>
            <a:off x="3097161" y="6367923"/>
            <a:ext cx="5101392" cy="307777"/>
          </a:xfrm>
          <a:prstGeom prst="rect">
            <a:avLst/>
          </a:prstGeom>
          <a:noFill/>
          <a:ln w="19050" algn="ctr">
            <a:noFill/>
            <a:miter lim="800000"/>
            <a:headEnd/>
            <a:tailEnd/>
          </a:ln>
        </p:spPr>
        <p:txBody>
          <a:bodyPr wrap="square" lIns="0" tIns="0" rIns="0" bIns="0" rtlCol="0">
            <a:spAutoFit/>
          </a:bodyPr>
          <a:lstStyle/>
          <a:p>
            <a:r>
              <a:rPr lang="en-US" sz="2000" dirty="0"/>
              <a:t>Slide Acknowledgement: M </a:t>
            </a:r>
            <a:r>
              <a:rPr lang="en-US" sz="2000" dirty="0" err="1"/>
              <a:t>Glymour</a:t>
            </a:r>
            <a:endParaRPr lang="en-US" sz="2000" dirty="0"/>
          </a:p>
        </p:txBody>
      </p:sp>
      <mc:AlternateContent xmlns:mc="http://schemas.openxmlformats.org/markup-compatibility/2006" xmlns:p14="http://schemas.microsoft.com/office/powerpoint/2010/main" xmlns:iact="http://schemas.microsoft.com/office/powerpoint/2014/inkAction">
        <mc:Choice Requires="p14 iact">
          <p:contentPart p14:bwMode="auto" r:id="rId4">
            <p14:nvContentPartPr>
              <p14:cNvPr id="2" name="Ink 1">
                <a:extLst>
                  <a:ext uri="{FF2B5EF4-FFF2-40B4-BE49-F238E27FC236}">
                    <a16:creationId xmlns:a16="http://schemas.microsoft.com/office/drawing/2014/main" id="{A069AC99-2CA9-46CC-81C4-F17341366233}"/>
                  </a:ext>
                </a:extLst>
              </p14:cNvPr>
              <p14:cNvContentPartPr/>
              <p14:nvPr>
                <p:extLst>
                  <p:ext uri="{42D2F446-02D8-4167-A562-619A0277C38B}">
                    <p15:isNarration xmlns:p15="http://schemas.microsoft.com/office/powerpoint/2012/main" val="1"/>
                  </p:ext>
                </p:extLst>
              </p14:nvPr>
            </p14:nvContentPartPr>
            <p14:xfrm>
              <a:off x="169200" y="3105000"/>
              <a:ext cx="7691760" cy="3058560"/>
            </p14:xfrm>
          </p:contentPart>
        </mc:Choice>
        <mc:Fallback xmlns="">
          <p:pic>
            <p:nvPicPr>
              <p:cNvPr id="2" name="Ink 1">
                <a:extLst>
                  <a:ext uri="{FF2B5EF4-FFF2-40B4-BE49-F238E27FC236}">
                    <a16:creationId xmlns:a16="http://schemas.microsoft.com/office/drawing/2014/main" id="{A069AC99-2CA9-46CC-81C4-F17341366233}"/>
                  </a:ext>
                </a:extLst>
              </p:cNvPr>
              <p:cNvPicPr>
                <a:picLocks noGrp="1" noRot="1" noChangeAspect="1" noMove="1" noResize="1" noEditPoints="1" noAdjustHandles="1" noChangeArrowheads="1" noChangeShapeType="1"/>
              </p:cNvPicPr>
              <p:nvPr/>
            </p:nvPicPr>
            <p:blipFill>
              <a:blip r:embed="rId7"/>
              <a:stretch>
                <a:fillRect/>
              </a:stretch>
            </p:blipFill>
            <p:spPr>
              <a:xfrm>
                <a:off x="159840" y="3095640"/>
                <a:ext cx="7710480" cy="3077280"/>
              </a:xfrm>
              <a:prstGeom prst="rect">
                <a:avLst/>
              </a:prstGeom>
            </p:spPr>
          </p:pic>
        </mc:Fallback>
      </mc:AlternateContent>
    </p:spTree>
    <p:custDataLst>
      <p:tags r:id="rId1"/>
    </p:custDataLst>
    <p:extLst>
      <p:ext uri="{BB962C8B-B14F-4D97-AF65-F5344CB8AC3E}">
        <p14:creationId xmlns:p14="http://schemas.microsoft.com/office/powerpoint/2010/main" val="4286668311"/>
      </p:ext>
    </p:extLst>
  </p:cSld>
  <p:clrMapOvr>
    <a:masterClrMapping/>
  </p:clrMapOvr>
  <p:transition advTm="10020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md type="call" cmd="playFrom(0.0)">
                                      <p:cBhvr>
                                        <p:cTn id="7" dur="1" fill="hold"/>
                                        <p:tgtEl>
                                          <p:spTgt spid="2"/>
                                        </p:tgtEl>
                                      </p:cBhvr>
                                    </p:cmd>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8850">
                                            <p:txEl>
                                              <p:pRg st="4" end="4"/>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8850">
                                            <p:txEl>
                                              <p:pRg st="5" end="5"/>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8850">
                                            <p:txEl>
                                              <p:pRg st="6" end="6"/>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8850">
                                            <p:txEl>
                                              <p:pRg st="7" end="7"/>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7885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2826" name="Rectangle 10"/>
          <p:cNvSpPr>
            <a:spLocks noGrp="1" noChangeArrowheads="1"/>
          </p:cNvSpPr>
          <p:nvPr>
            <p:ph type="title"/>
          </p:nvPr>
        </p:nvSpPr>
        <p:spPr bwMode="auto">
          <a:xfrm>
            <a:off x="453585" y="425002"/>
            <a:ext cx="8173580" cy="849162"/>
          </a:xfrm>
        </p:spPr>
        <p:txBody>
          <a:bodyPr wrap="square" tIns="45720" rIns="91440" bIns="45720" numCol="1" anchorCtr="0" compatLnSpc="1">
            <a:prstTxWarp prst="textNoShape">
              <a:avLst/>
            </a:prstTxWarp>
            <a:normAutofit/>
          </a:bodyPr>
          <a:lstStyle/>
          <a:p>
            <a:pPr eaLnBrk="1" hangingPunct="1">
              <a:defRPr/>
            </a:pPr>
            <a:r>
              <a:rPr lang="en-US" dirty="0"/>
              <a:t>Ex. Binary factors, continuous outcome</a:t>
            </a:r>
            <a:br>
              <a:rPr lang="en-US" dirty="0"/>
            </a:br>
            <a:r>
              <a:rPr lang="en-US" dirty="0"/>
              <a:t>Gender, Obesity, &amp; SBP</a:t>
            </a:r>
          </a:p>
        </p:txBody>
      </p:sp>
      <p:sp>
        <p:nvSpPr>
          <p:cNvPr id="80898" name="Content Placeholder 1"/>
          <p:cNvSpPr>
            <a:spLocks noGrp="1"/>
          </p:cNvSpPr>
          <p:nvPr>
            <p:ph idx="1"/>
          </p:nvPr>
        </p:nvSpPr>
        <p:spPr>
          <a:xfrm>
            <a:off x="176981" y="1600200"/>
            <a:ext cx="8849031" cy="4625975"/>
          </a:xfrm>
        </p:spPr>
        <p:txBody>
          <a:bodyPr/>
          <a:lstStyle/>
          <a:p>
            <a:pPr marL="173044" indent="0">
              <a:buNone/>
            </a:pPr>
            <a:r>
              <a:rPr lang="en-US" sz="2000" dirty="0">
                <a:latin typeface="Times New Roman" pitchFamily="18" charset="0"/>
                <a:cs typeface="Times New Roman" pitchFamily="18" charset="0"/>
              </a:rPr>
              <a:t>E(SBP)=b</a:t>
            </a:r>
            <a:r>
              <a:rPr lang="en-US" sz="2000" baseline="-25000" dirty="0">
                <a:latin typeface="Times New Roman" pitchFamily="18" charset="0"/>
                <a:cs typeface="Times New Roman" pitchFamily="18" charset="0"/>
              </a:rPr>
              <a:t>0</a:t>
            </a:r>
            <a:r>
              <a:rPr lang="en-US" sz="2000" dirty="0">
                <a:latin typeface="Times New Roman" pitchFamily="18" charset="0"/>
                <a:cs typeface="Times New Roman" pitchFamily="18" charset="0"/>
              </a:rPr>
              <a:t>+b</a:t>
            </a:r>
            <a:r>
              <a:rPr lang="en-US" sz="2000" baseline="-25000" dirty="0">
                <a:latin typeface="Times New Roman" pitchFamily="18" charset="0"/>
                <a:cs typeface="Times New Roman" pitchFamily="18" charset="0"/>
              </a:rPr>
              <a:t>1</a:t>
            </a:r>
            <a:r>
              <a:rPr lang="en-US" sz="2000" dirty="0">
                <a:latin typeface="Times New Roman" pitchFamily="18" charset="0"/>
                <a:cs typeface="Times New Roman" pitchFamily="18" charset="0"/>
              </a:rPr>
              <a:t>*male+b</a:t>
            </a:r>
            <a:r>
              <a:rPr lang="en-US" sz="2000" baseline="-25000" dirty="0">
                <a:latin typeface="Times New Roman" pitchFamily="18" charset="0"/>
                <a:cs typeface="Times New Roman" pitchFamily="18" charset="0"/>
              </a:rPr>
              <a:t>2</a:t>
            </a:r>
            <a:r>
              <a:rPr lang="en-US" sz="2000" dirty="0">
                <a:latin typeface="Times New Roman" pitchFamily="18" charset="0"/>
                <a:cs typeface="Times New Roman" pitchFamily="18" charset="0"/>
              </a:rPr>
              <a:t>*obese+b</a:t>
            </a:r>
            <a:r>
              <a:rPr lang="en-US" sz="2000" baseline="-25000" dirty="0">
                <a:latin typeface="Times New Roman" pitchFamily="18" charset="0"/>
                <a:cs typeface="Times New Roman" pitchFamily="18" charset="0"/>
              </a:rPr>
              <a:t>3</a:t>
            </a:r>
            <a:r>
              <a:rPr lang="en-US" sz="2000" dirty="0">
                <a:latin typeface="Times New Roman" pitchFamily="18" charset="0"/>
                <a:cs typeface="Times New Roman" pitchFamily="18" charset="0"/>
              </a:rPr>
              <a:t>*male*obese </a:t>
            </a:r>
          </a:p>
          <a:p>
            <a:pPr marL="173044" indent="0">
              <a:buNone/>
            </a:pPr>
            <a:r>
              <a:rPr lang="en-US" sz="2400" dirty="0">
                <a:latin typeface="Times New Roman" pitchFamily="18" charset="0"/>
                <a:cs typeface="Times New Roman" pitchFamily="18" charset="0"/>
              </a:rPr>
              <a:t>What is the interpretation of b</a:t>
            </a:r>
            <a:r>
              <a:rPr lang="en-US" sz="2400" baseline="-25000" dirty="0">
                <a:latin typeface="Times New Roman" pitchFamily="18" charset="0"/>
                <a:cs typeface="Times New Roman" pitchFamily="18" charset="0"/>
              </a:rPr>
              <a:t>1</a:t>
            </a:r>
            <a:r>
              <a:rPr lang="en-US" sz="2400" dirty="0">
                <a:latin typeface="Times New Roman" pitchFamily="18" charset="0"/>
                <a:cs typeface="Times New Roman" pitchFamily="18" charset="0"/>
              </a:rPr>
              <a:t>?</a:t>
            </a:r>
          </a:p>
          <a:p>
            <a:pPr marL="173044" indent="0">
              <a:buNone/>
            </a:pPr>
            <a:r>
              <a:rPr lang="en-US" sz="2400" dirty="0">
                <a:latin typeface="Times New Roman" pitchFamily="18" charset="0"/>
                <a:cs typeface="Times New Roman" pitchFamily="18" charset="0"/>
              </a:rPr>
              <a:t>b</a:t>
            </a:r>
            <a:r>
              <a:rPr lang="en-US" sz="2400" baseline="-25000" dirty="0">
                <a:latin typeface="Times New Roman" pitchFamily="18" charset="0"/>
                <a:cs typeface="Times New Roman" pitchFamily="18" charset="0"/>
              </a:rPr>
              <a:t>1</a:t>
            </a:r>
            <a:r>
              <a:rPr lang="en-US" sz="2400" dirty="0">
                <a:latin typeface="Times New Roman" pitchFamily="18" charset="0"/>
                <a:cs typeface="Times New Roman" pitchFamily="18" charset="0"/>
              </a:rPr>
              <a:t>=the difference in SBP for non-obese males vs non-obese females</a:t>
            </a:r>
          </a:p>
          <a:p>
            <a:pPr marL="173044" indent="0">
              <a:buNone/>
            </a:pPr>
            <a:endParaRPr lang="en-US" sz="2400" dirty="0">
              <a:latin typeface="Times New Roman" pitchFamily="18" charset="0"/>
              <a:cs typeface="Times New Roman" pitchFamily="18" charset="0"/>
            </a:endParaRPr>
          </a:p>
          <a:p>
            <a:pPr marL="173044" indent="0">
              <a:buNone/>
            </a:pPr>
            <a:r>
              <a:rPr lang="en-US" sz="2400" dirty="0">
                <a:latin typeface="Times New Roman" pitchFamily="18" charset="0"/>
                <a:cs typeface="Times New Roman" pitchFamily="18" charset="0"/>
              </a:rPr>
              <a:t>Because if we code Male=1 and  Obese=0 then:</a:t>
            </a:r>
          </a:p>
          <a:p>
            <a:pPr marL="173044" indent="0">
              <a:buNone/>
            </a:pPr>
            <a:r>
              <a:rPr lang="en-US" sz="2400" dirty="0">
                <a:highlight>
                  <a:srgbClr val="00FFFF"/>
                </a:highlight>
                <a:latin typeface="Times New Roman" pitchFamily="18" charset="0"/>
                <a:cs typeface="Times New Roman" pitchFamily="18" charset="0"/>
              </a:rPr>
              <a:t>E(SBP| non-obese male)</a:t>
            </a:r>
            <a:r>
              <a:rPr lang="en-US" sz="2400" dirty="0">
                <a:latin typeface="Times New Roman" pitchFamily="18" charset="0"/>
                <a:cs typeface="Times New Roman" pitchFamily="18" charset="0"/>
              </a:rPr>
              <a:t>=b</a:t>
            </a:r>
            <a:r>
              <a:rPr lang="en-US" sz="2400" baseline="-25000" dirty="0">
                <a:latin typeface="Times New Roman" pitchFamily="18" charset="0"/>
                <a:cs typeface="Times New Roman" pitchFamily="18" charset="0"/>
              </a:rPr>
              <a:t>0</a:t>
            </a:r>
            <a:r>
              <a:rPr lang="en-US" sz="2400" dirty="0">
                <a:latin typeface="Times New Roman" pitchFamily="18" charset="0"/>
                <a:cs typeface="Times New Roman" pitchFamily="18" charset="0"/>
              </a:rPr>
              <a:t>+b</a:t>
            </a:r>
            <a:r>
              <a:rPr lang="en-US" sz="2400" baseline="-25000" dirty="0">
                <a:latin typeface="Times New Roman" pitchFamily="18" charset="0"/>
                <a:cs typeface="Times New Roman" pitchFamily="18" charset="0"/>
              </a:rPr>
              <a:t>1</a:t>
            </a:r>
            <a:r>
              <a:rPr lang="en-US" sz="2400" dirty="0">
                <a:latin typeface="Times New Roman" pitchFamily="18" charset="0"/>
                <a:cs typeface="Times New Roman" pitchFamily="18" charset="0"/>
              </a:rPr>
              <a:t>*1+b</a:t>
            </a:r>
            <a:r>
              <a:rPr lang="en-US" sz="2400" baseline="-25000" dirty="0">
                <a:latin typeface="Times New Roman" pitchFamily="18" charset="0"/>
                <a:cs typeface="Times New Roman" pitchFamily="18" charset="0"/>
              </a:rPr>
              <a:t>2</a:t>
            </a:r>
            <a:r>
              <a:rPr lang="en-US" sz="2400" dirty="0">
                <a:latin typeface="Times New Roman" pitchFamily="18" charset="0"/>
                <a:cs typeface="Times New Roman" pitchFamily="18" charset="0"/>
              </a:rPr>
              <a:t>*0+b</a:t>
            </a:r>
            <a:r>
              <a:rPr lang="en-US" sz="2400" baseline="-25000" dirty="0">
                <a:latin typeface="Times New Roman" pitchFamily="18" charset="0"/>
                <a:cs typeface="Times New Roman" pitchFamily="18" charset="0"/>
              </a:rPr>
              <a:t>3</a:t>
            </a:r>
            <a:r>
              <a:rPr lang="en-US" sz="2400" dirty="0">
                <a:latin typeface="Times New Roman" pitchFamily="18" charset="0"/>
                <a:cs typeface="Times New Roman" pitchFamily="18" charset="0"/>
              </a:rPr>
              <a:t>*1*0= </a:t>
            </a:r>
            <a:r>
              <a:rPr lang="en-US" sz="2400" dirty="0">
                <a:highlight>
                  <a:srgbClr val="00FFFF"/>
                </a:highlight>
                <a:latin typeface="Times New Roman" pitchFamily="18" charset="0"/>
                <a:cs typeface="Times New Roman" pitchFamily="18" charset="0"/>
              </a:rPr>
              <a:t>b</a:t>
            </a:r>
            <a:r>
              <a:rPr lang="en-US" sz="2400" baseline="-25000" dirty="0">
                <a:highlight>
                  <a:srgbClr val="00FFFF"/>
                </a:highlight>
                <a:latin typeface="Times New Roman" pitchFamily="18" charset="0"/>
                <a:cs typeface="Times New Roman" pitchFamily="18" charset="0"/>
              </a:rPr>
              <a:t>0</a:t>
            </a:r>
            <a:r>
              <a:rPr lang="en-US" sz="2400" dirty="0">
                <a:highlight>
                  <a:srgbClr val="00FFFF"/>
                </a:highlight>
                <a:latin typeface="Times New Roman" pitchFamily="18" charset="0"/>
                <a:cs typeface="Times New Roman" pitchFamily="18" charset="0"/>
              </a:rPr>
              <a:t>+b</a:t>
            </a:r>
            <a:r>
              <a:rPr lang="en-US" sz="2400" baseline="-25000" dirty="0">
                <a:highlight>
                  <a:srgbClr val="00FFFF"/>
                </a:highlight>
                <a:latin typeface="Times New Roman" pitchFamily="18" charset="0"/>
                <a:cs typeface="Times New Roman" pitchFamily="18" charset="0"/>
              </a:rPr>
              <a:t>1</a:t>
            </a:r>
          </a:p>
          <a:p>
            <a:pPr marL="173044" indent="0">
              <a:buNone/>
            </a:pPr>
            <a:endParaRPr lang="en-US" sz="2400" dirty="0">
              <a:latin typeface="Times New Roman" pitchFamily="18" charset="0"/>
              <a:cs typeface="Times New Roman" pitchFamily="18" charset="0"/>
            </a:endParaRPr>
          </a:p>
          <a:p>
            <a:pPr marL="173044" indent="0">
              <a:buNone/>
            </a:pPr>
            <a:r>
              <a:rPr lang="en-US" sz="2400" dirty="0">
                <a:latin typeface="Times New Roman" pitchFamily="18" charset="0"/>
                <a:cs typeface="Times New Roman" pitchFamily="18" charset="0"/>
              </a:rPr>
              <a:t>And if Male=0 and Obese=0 then </a:t>
            </a:r>
          </a:p>
          <a:p>
            <a:pPr marL="173044" indent="0">
              <a:buNone/>
            </a:pPr>
            <a:r>
              <a:rPr lang="en-US" sz="2400" dirty="0">
                <a:highlight>
                  <a:srgbClr val="FFFF00"/>
                </a:highlight>
                <a:latin typeface="Times New Roman" pitchFamily="18" charset="0"/>
                <a:cs typeface="Times New Roman" pitchFamily="18" charset="0"/>
              </a:rPr>
              <a:t>E(SBP| non-obese female)</a:t>
            </a:r>
            <a:r>
              <a:rPr lang="en-US" sz="2400" dirty="0">
                <a:latin typeface="Times New Roman" pitchFamily="18" charset="0"/>
                <a:cs typeface="Times New Roman" pitchFamily="18" charset="0"/>
              </a:rPr>
              <a:t>=b</a:t>
            </a:r>
            <a:r>
              <a:rPr lang="en-US" sz="2400" baseline="-25000" dirty="0">
                <a:latin typeface="Times New Roman" pitchFamily="18" charset="0"/>
                <a:cs typeface="Times New Roman" pitchFamily="18" charset="0"/>
              </a:rPr>
              <a:t>0</a:t>
            </a:r>
            <a:r>
              <a:rPr lang="en-US" sz="2400" dirty="0">
                <a:latin typeface="Times New Roman" pitchFamily="18" charset="0"/>
                <a:cs typeface="Times New Roman" pitchFamily="18" charset="0"/>
              </a:rPr>
              <a:t>+b</a:t>
            </a:r>
            <a:r>
              <a:rPr lang="en-US" sz="2400" baseline="-25000" dirty="0">
                <a:latin typeface="Times New Roman" pitchFamily="18" charset="0"/>
                <a:cs typeface="Times New Roman" pitchFamily="18" charset="0"/>
              </a:rPr>
              <a:t>1</a:t>
            </a:r>
            <a:r>
              <a:rPr lang="en-US" sz="2400" dirty="0">
                <a:latin typeface="Times New Roman" pitchFamily="18" charset="0"/>
                <a:cs typeface="Times New Roman" pitchFamily="18" charset="0"/>
              </a:rPr>
              <a:t>*0+b</a:t>
            </a:r>
            <a:r>
              <a:rPr lang="en-US" sz="2400" baseline="-25000" dirty="0">
                <a:latin typeface="Times New Roman" pitchFamily="18" charset="0"/>
                <a:cs typeface="Times New Roman" pitchFamily="18" charset="0"/>
              </a:rPr>
              <a:t>2</a:t>
            </a:r>
            <a:r>
              <a:rPr lang="en-US" sz="2400" dirty="0">
                <a:latin typeface="Times New Roman" pitchFamily="18" charset="0"/>
                <a:cs typeface="Times New Roman" pitchFamily="18" charset="0"/>
              </a:rPr>
              <a:t>*0+b</a:t>
            </a:r>
            <a:r>
              <a:rPr lang="en-US" sz="2400" baseline="-25000" dirty="0">
                <a:latin typeface="Times New Roman" pitchFamily="18" charset="0"/>
                <a:cs typeface="Times New Roman" pitchFamily="18" charset="0"/>
              </a:rPr>
              <a:t>3</a:t>
            </a:r>
            <a:r>
              <a:rPr lang="en-US" sz="2400" dirty="0">
                <a:latin typeface="Times New Roman" pitchFamily="18" charset="0"/>
                <a:cs typeface="Times New Roman" pitchFamily="18" charset="0"/>
              </a:rPr>
              <a:t>*0*0=</a:t>
            </a:r>
            <a:r>
              <a:rPr lang="en-US" sz="2400" dirty="0">
                <a:highlight>
                  <a:srgbClr val="FFFF00"/>
                </a:highlight>
                <a:latin typeface="Times New Roman" pitchFamily="18" charset="0"/>
                <a:cs typeface="Times New Roman" pitchFamily="18" charset="0"/>
              </a:rPr>
              <a:t>b</a:t>
            </a:r>
            <a:r>
              <a:rPr lang="en-US" sz="2400" baseline="-25000" dirty="0">
                <a:highlight>
                  <a:srgbClr val="FFFF00"/>
                </a:highlight>
                <a:latin typeface="Times New Roman" pitchFamily="18" charset="0"/>
                <a:cs typeface="Times New Roman" pitchFamily="18" charset="0"/>
              </a:rPr>
              <a:t>0</a:t>
            </a:r>
            <a:endParaRPr lang="en-US" sz="2400" dirty="0">
              <a:highlight>
                <a:srgbClr val="FFFF00"/>
              </a:highlight>
              <a:latin typeface="Times New Roman" pitchFamily="18" charset="0"/>
              <a:cs typeface="Times New Roman" pitchFamily="18" charset="0"/>
            </a:endParaRPr>
          </a:p>
          <a:p>
            <a:pPr marL="173044" indent="0">
              <a:buNone/>
            </a:pPr>
            <a:r>
              <a:rPr lang="en-US" sz="2400" dirty="0">
                <a:latin typeface="Times New Roman" pitchFamily="18" charset="0"/>
                <a:cs typeface="Times New Roman" pitchFamily="18" charset="0"/>
              </a:rPr>
              <a:t>So, the difference is: </a:t>
            </a:r>
            <a:r>
              <a:rPr lang="en-US" sz="2400" dirty="0">
                <a:highlight>
                  <a:srgbClr val="00FFFF"/>
                </a:highlight>
                <a:latin typeface="Times New Roman" pitchFamily="18" charset="0"/>
                <a:cs typeface="Times New Roman" pitchFamily="18" charset="0"/>
              </a:rPr>
              <a:t>b</a:t>
            </a:r>
            <a:r>
              <a:rPr lang="en-US" sz="2400" baseline="-25000" dirty="0">
                <a:highlight>
                  <a:srgbClr val="00FFFF"/>
                </a:highlight>
                <a:latin typeface="Times New Roman" pitchFamily="18" charset="0"/>
                <a:cs typeface="Times New Roman" pitchFamily="18" charset="0"/>
              </a:rPr>
              <a:t>0</a:t>
            </a:r>
            <a:r>
              <a:rPr lang="en-US" sz="2400" dirty="0">
                <a:highlight>
                  <a:srgbClr val="00FFFF"/>
                </a:highlight>
                <a:latin typeface="Times New Roman" pitchFamily="18" charset="0"/>
                <a:cs typeface="Times New Roman" pitchFamily="18" charset="0"/>
              </a:rPr>
              <a:t>+b</a:t>
            </a:r>
            <a:r>
              <a:rPr lang="en-US" sz="2400" baseline="-25000" dirty="0">
                <a:highlight>
                  <a:srgbClr val="00FFFF"/>
                </a:highlight>
                <a:latin typeface="Times New Roman" pitchFamily="18" charset="0"/>
                <a:cs typeface="Times New Roman" pitchFamily="18" charset="0"/>
              </a:rPr>
              <a:t>1</a:t>
            </a:r>
            <a:r>
              <a:rPr lang="en-US" sz="2400" dirty="0">
                <a:latin typeface="Times New Roman" pitchFamily="18" charset="0"/>
                <a:cs typeface="Times New Roman" pitchFamily="18" charset="0"/>
              </a:rPr>
              <a:t> -</a:t>
            </a:r>
            <a:r>
              <a:rPr lang="en-US" sz="2400" dirty="0">
                <a:highlight>
                  <a:srgbClr val="FFFF00"/>
                </a:highlight>
                <a:latin typeface="Times New Roman" pitchFamily="18" charset="0"/>
                <a:cs typeface="Times New Roman" pitchFamily="18" charset="0"/>
              </a:rPr>
              <a:t>b</a:t>
            </a:r>
            <a:r>
              <a:rPr lang="en-US" sz="2400" baseline="-25000" dirty="0">
                <a:highlight>
                  <a:srgbClr val="FFFF00"/>
                </a:highlight>
                <a:latin typeface="Times New Roman" pitchFamily="18" charset="0"/>
                <a:cs typeface="Times New Roman" pitchFamily="18" charset="0"/>
              </a:rPr>
              <a:t>0</a:t>
            </a:r>
            <a:r>
              <a:rPr lang="en-US" sz="2400" baseline="-25000" dirty="0">
                <a:latin typeface="Times New Roman" pitchFamily="18" charset="0"/>
                <a:cs typeface="Times New Roman" pitchFamily="18" charset="0"/>
              </a:rPr>
              <a:t> </a:t>
            </a:r>
            <a:r>
              <a:rPr lang="en-US" sz="2400" dirty="0">
                <a:latin typeface="Times New Roman" pitchFamily="18" charset="0"/>
                <a:cs typeface="Times New Roman" pitchFamily="18" charset="0"/>
              </a:rPr>
              <a:t>= b</a:t>
            </a:r>
            <a:r>
              <a:rPr lang="en-US" sz="2400" baseline="-25000" dirty="0">
                <a:latin typeface="Times New Roman" pitchFamily="18" charset="0"/>
                <a:cs typeface="Times New Roman" pitchFamily="18" charset="0"/>
              </a:rPr>
              <a:t>1</a:t>
            </a:r>
            <a:endParaRPr lang="en-US" sz="2400" dirty="0">
              <a:latin typeface="Times New Roman" pitchFamily="18" charset="0"/>
              <a:cs typeface="Times New Roman" pitchFamily="18" charset="0"/>
            </a:endParaRPr>
          </a:p>
          <a:p>
            <a:pPr marL="173044" indent="0">
              <a:buNone/>
            </a:pPr>
            <a:endParaRPr lang="en-US" sz="2400" dirty="0">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id="{B42418FE-20D7-2C42-A747-1BC6FDD4B106}"/>
              </a:ext>
            </a:extLst>
          </p:cNvPr>
          <p:cNvSpPr txBox="1"/>
          <p:nvPr/>
        </p:nvSpPr>
        <p:spPr bwMode="auto">
          <a:xfrm>
            <a:off x="3097161" y="6353175"/>
            <a:ext cx="5101392" cy="307777"/>
          </a:xfrm>
          <a:prstGeom prst="rect">
            <a:avLst/>
          </a:prstGeom>
          <a:noFill/>
          <a:ln w="19050" algn="ctr">
            <a:noFill/>
            <a:miter lim="800000"/>
            <a:headEnd/>
            <a:tailEnd/>
          </a:ln>
        </p:spPr>
        <p:txBody>
          <a:bodyPr wrap="square" lIns="0" tIns="0" rIns="0" bIns="0" rtlCol="0">
            <a:spAutoFit/>
          </a:bodyPr>
          <a:lstStyle/>
          <a:p>
            <a:r>
              <a:rPr lang="en-US" sz="2000" dirty="0"/>
              <a:t>Slide Acknowledgement: M </a:t>
            </a:r>
            <a:r>
              <a:rPr lang="en-US" sz="2000" dirty="0" err="1"/>
              <a:t>Glymour</a:t>
            </a:r>
            <a:endParaRPr lang="en-US" sz="2000" dirty="0"/>
          </a:p>
        </p:txBody>
      </p:sp>
      <mc:AlternateContent xmlns:mc="http://schemas.openxmlformats.org/markup-compatibility/2006" xmlns:p14="http://schemas.microsoft.com/office/powerpoint/2010/main" xmlns:iact="http://schemas.microsoft.com/office/powerpoint/2014/inkAction">
        <mc:Choice Requires="p14 iact">
          <p:contentPart p14:bwMode="auto" r:id="rId4">
            <p14:nvContentPartPr>
              <p14:cNvPr id="2" name="Ink 1">
                <a:extLst>
                  <a:ext uri="{FF2B5EF4-FFF2-40B4-BE49-F238E27FC236}">
                    <a16:creationId xmlns:a16="http://schemas.microsoft.com/office/drawing/2014/main" id="{DB275E8C-5E44-46BD-98EB-04B062CCD7AA}"/>
                  </a:ext>
                </a:extLst>
              </p14:cNvPr>
              <p14:cNvContentPartPr/>
              <p14:nvPr>
                <p:extLst>
                  <p:ext uri="{42D2F446-02D8-4167-A562-619A0277C38B}">
                    <p15:isNarration xmlns:p15="http://schemas.microsoft.com/office/powerpoint/2012/main" val="1"/>
                  </p:ext>
                </p:extLst>
              </p14:nvPr>
            </p14:nvContentPartPr>
            <p14:xfrm>
              <a:off x="105840" y="2797560"/>
              <a:ext cx="8808840" cy="3313080"/>
            </p14:xfrm>
          </p:contentPart>
        </mc:Choice>
        <mc:Fallback xmlns="">
          <p:pic>
            <p:nvPicPr>
              <p:cNvPr id="2" name="Ink 1">
                <a:extLst>
                  <a:ext uri="{FF2B5EF4-FFF2-40B4-BE49-F238E27FC236}">
                    <a16:creationId xmlns:a16="http://schemas.microsoft.com/office/drawing/2014/main" id="{DB275E8C-5E44-46BD-98EB-04B062CCD7AA}"/>
                  </a:ext>
                </a:extLst>
              </p:cNvPr>
              <p:cNvPicPr>
                <a:picLocks noGrp="1" noRot="1" noChangeAspect="1" noMove="1" noResize="1" noEditPoints="1" noAdjustHandles="1" noChangeArrowheads="1" noChangeShapeType="1"/>
              </p:cNvPicPr>
              <p:nvPr/>
            </p:nvPicPr>
            <p:blipFill>
              <a:blip r:embed="rId7"/>
              <a:stretch>
                <a:fillRect/>
              </a:stretch>
            </p:blipFill>
            <p:spPr>
              <a:xfrm>
                <a:off x="96480" y="2788200"/>
                <a:ext cx="8827560" cy="3331800"/>
              </a:xfrm>
              <a:prstGeom prst="rect">
                <a:avLst/>
              </a:prstGeom>
            </p:spPr>
          </p:pic>
        </mc:Fallback>
      </mc:AlternateContent>
    </p:spTree>
    <p:custDataLst>
      <p:tags r:id="rId1"/>
    </p:custDataLst>
    <p:extLst>
      <p:ext uri="{BB962C8B-B14F-4D97-AF65-F5344CB8AC3E}">
        <p14:creationId xmlns:p14="http://schemas.microsoft.com/office/powerpoint/2010/main" val="1454613487"/>
      </p:ext>
    </p:extLst>
  </p:cSld>
  <p:clrMapOvr>
    <a:masterClrMapping/>
  </p:clrMapOvr>
  <p:transition advTm="9594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md type="call" cmd="playFrom(0.0)">
                                      <p:cBhvr>
                                        <p:cTn id="7" dur="1" fill="hold"/>
                                        <p:tgtEl>
                                          <p:spTgt spid="2"/>
                                        </p:tgtEl>
                                      </p:cBhvr>
                                    </p:cmd>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0898">
                                            <p:txEl>
                                              <p:pRg st="1" end="1"/>
                                            </p:txEl>
                                          </p:spTgt>
                                        </p:tgtEl>
                                        <p:attrNameLst>
                                          <p:attrName>style.visibility</p:attrName>
                                        </p:attrNameLst>
                                      </p:cBhvr>
                                      <p:to>
                                        <p:strVal val="visible"/>
                                      </p:to>
                                    </p:set>
                                    <p:animEffect transition="in" filter="dissolve">
                                      <p:cBhvr>
                                        <p:cTn id="12" dur="500"/>
                                        <p:tgtEl>
                                          <p:spTgt spid="8089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0898">
                                            <p:txEl>
                                              <p:pRg st="2" end="2"/>
                                            </p:txEl>
                                          </p:spTgt>
                                        </p:tgtEl>
                                        <p:attrNameLst>
                                          <p:attrName>style.visibility</p:attrName>
                                        </p:attrNameLst>
                                      </p:cBhvr>
                                      <p:to>
                                        <p:strVal val="visible"/>
                                      </p:to>
                                    </p:set>
                                    <p:animEffect transition="in" filter="blinds(horizontal)">
                                      <p:cBhvr>
                                        <p:cTn id="17" dur="500"/>
                                        <p:tgtEl>
                                          <p:spTgt spid="8089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0898">
                                            <p:txEl>
                                              <p:pRg st="4" end="4"/>
                                            </p:txEl>
                                          </p:spTgt>
                                        </p:tgtEl>
                                        <p:attrNameLst>
                                          <p:attrName>style.visibility</p:attrName>
                                        </p:attrNameLst>
                                      </p:cBhvr>
                                      <p:to>
                                        <p:strVal val="visible"/>
                                      </p:to>
                                    </p:set>
                                    <p:animEffect transition="in" filter="blinds(horizontal)">
                                      <p:cBhvr>
                                        <p:cTn id="22" dur="500"/>
                                        <p:tgtEl>
                                          <p:spTgt spid="80898">
                                            <p:txEl>
                                              <p:pRg st="4" end="4"/>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80898">
                                            <p:txEl>
                                              <p:pRg st="5" end="5"/>
                                            </p:txEl>
                                          </p:spTgt>
                                        </p:tgtEl>
                                        <p:attrNameLst>
                                          <p:attrName>style.visibility</p:attrName>
                                        </p:attrNameLst>
                                      </p:cBhvr>
                                      <p:to>
                                        <p:strVal val="visible"/>
                                      </p:to>
                                    </p:set>
                                    <p:animEffect transition="in" filter="blinds(horizontal)">
                                      <p:cBhvr>
                                        <p:cTn id="25" dur="500"/>
                                        <p:tgtEl>
                                          <p:spTgt spid="80898">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80898">
                                            <p:txEl>
                                              <p:pRg st="7" end="7"/>
                                            </p:txEl>
                                          </p:spTgt>
                                        </p:tgtEl>
                                        <p:attrNameLst>
                                          <p:attrName>style.visibility</p:attrName>
                                        </p:attrNameLst>
                                      </p:cBhvr>
                                      <p:to>
                                        <p:strVal val="visible"/>
                                      </p:to>
                                    </p:set>
                                    <p:animEffect transition="in" filter="blinds(horizontal)">
                                      <p:cBhvr>
                                        <p:cTn id="30" dur="500"/>
                                        <p:tgtEl>
                                          <p:spTgt spid="80898">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80898">
                                            <p:txEl>
                                              <p:pRg st="8" end="8"/>
                                            </p:txEl>
                                          </p:spTgt>
                                        </p:tgtEl>
                                        <p:attrNameLst>
                                          <p:attrName>style.visibility</p:attrName>
                                        </p:attrNameLst>
                                      </p:cBhvr>
                                      <p:to>
                                        <p:strVal val="visible"/>
                                      </p:to>
                                    </p:set>
                                    <p:animEffect transition="in" filter="blinds(horizontal)">
                                      <p:cBhvr>
                                        <p:cTn id="35" dur="500"/>
                                        <p:tgtEl>
                                          <p:spTgt spid="80898">
                                            <p:txEl>
                                              <p:pRg st="8" end="8"/>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8089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2826" name="Rectangle 10"/>
          <p:cNvSpPr>
            <a:spLocks noGrp="1" noChangeArrowheads="1"/>
          </p:cNvSpPr>
          <p:nvPr>
            <p:ph type="title"/>
          </p:nvPr>
        </p:nvSpPr>
        <p:spPr bwMode="auto">
          <a:xfrm>
            <a:off x="453585" y="182300"/>
            <a:ext cx="8173580" cy="854151"/>
          </a:xfrm>
        </p:spPr>
        <p:txBody>
          <a:bodyPr wrap="square" tIns="45720" rIns="91440" bIns="45720" numCol="1" anchorCtr="0" compatLnSpc="1">
            <a:prstTxWarp prst="textNoShape">
              <a:avLst/>
            </a:prstTxWarp>
            <a:normAutofit/>
          </a:bodyPr>
          <a:lstStyle/>
          <a:p>
            <a:pPr>
              <a:defRPr/>
            </a:pPr>
            <a:r>
              <a:rPr lang="en-US" dirty="0"/>
              <a:t>Ex. Binary factors, continuous outcome</a:t>
            </a:r>
            <a:br>
              <a:rPr lang="en-US" dirty="0"/>
            </a:br>
            <a:r>
              <a:rPr lang="en-US" dirty="0"/>
              <a:t>Gender, Obesity, &amp; SBP</a:t>
            </a:r>
          </a:p>
        </p:txBody>
      </p:sp>
      <p:sp>
        <p:nvSpPr>
          <p:cNvPr id="82946" name="Content Placeholder 1"/>
          <p:cNvSpPr>
            <a:spLocks noGrp="1"/>
          </p:cNvSpPr>
          <p:nvPr>
            <p:ph idx="1"/>
          </p:nvPr>
        </p:nvSpPr>
        <p:spPr>
          <a:xfrm>
            <a:off x="381000" y="1289154"/>
            <a:ext cx="8527026" cy="4937021"/>
          </a:xfrm>
        </p:spPr>
        <p:txBody>
          <a:bodyPr/>
          <a:lstStyle/>
          <a:p>
            <a:pPr marL="173044" indent="0">
              <a:spcAft>
                <a:spcPts val="300"/>
              </a:spcAft>
              <a:buNone/>
            </a:pPr>
            <a:r>
              <a:rPr lang="en-US" sz="2000" dirty="0">
                <a:latin typeface="Times New Roman" pitchFamily="18" charset="0"/>
                <a:cs typeface="Times New Roman" pitchFamily="18" charset="0"/>
              </a:rPr>
              <a:t>E(SBP)=b</a:t>
            </a:r>
            <a:r>
              <a:rPr lang="en-US" sz="2000" baseline="-25000" dirty="0">
                <a:latin typeface="Times New Roman" pitchFamily="18" charset="0"/>
                <a:cs typeface="Times New Roman" pitchFamily="18" charset="0"/>
              </a:rPr>
              <a:t>0</a:t>
            </a:r>
            <a:r>
              <a:rPr lang="en-US" sz="2000" dirty="0">
                <a:latin typeface="Times New Roman" pitchFamily="18" charset="0"/>
                <a:cs typeface="Times New Roman" pitchFamily="18" charset="0"/>
              </a:rPr>
              <a:t>+b</a:t>
            </a:r>
            <a:r>
              <a:rPr lang="en-US" sz="2000" baseline="-25000" dirty="0">
                <a:latin typeface="Times New Roman" pitchFamily="18" charset="0"/>
                <a:cs typeface="Times New Roman" pitchFamily="18" charset="0"/>
              </a:rPr>
              <a:t>1</a:t>
            </a:r>
            <a:r>
              <a:rPr lang="en-US" sz="2000" dirty="0">
                <a:latin typeface="Times New Roman" pitchFamily="18" charset="0"/>
                <a:cs typeface="Times New Roman" pitchFamily="18" charset="0"/>
              </a:rPr>
              <a:t>*male+b</a:t>
            </a:r>
            <a:r>
              <a:rPr lang="en-US" sz="2000" baseline="-25000" dirty="0">
                <a:latin typeface="Times New Roman" pitchFamily="18" charset="0"/>
                <a:cs typeface="Times New Roman" pitchFamily="18" charset="0"/>
              </a:rPr>
              <a:t>2</a:t>
            </a:r>
            <a:r>
              <a:rPr lang="en-US" sz="2000" dirty="0">
                <a:latin typeface="Times New Roman" pitchFamily="18" charset="0"/>
                <a:cs typeface="Times New Roman" pitchFamily="18" charset="0"/>
              </a:rPr>
              <a:t>*obese+b</a:t>
            </a:r>
            <a:r>
              <a:rPr lang="en-US" sz="2000" baseline="-25000" dirty="0">
                <a:latin typeface="Times New Roman" pitchFamily="18" charset="0"/>
                <a:cs typeface="Times New Roman" pitchFamily="18" charset="0"/>
              </a:rPr>
              <a:t>3</a:t>
            </a:r>
            <a:r>
              <a:rPr lang="en-US" sz="2000" dirty="0">
                <a:latin typeface="Times New Roman" pitchFamily="18" charset="0"/>
                <a:cs typeface="Times New Roman" pitchFamily="18" charset="0"/>
              </a:rPr>
              <a:t>*male*obese </a:t>
            </a:r>
          </a:p>
          <a:p>
            <a:pPr marL="173044" indent="0">
              <a:spcAft>
                <a:spcPts val="300"/>
              </a:spcAft>
              <a:buNone/>
            </a:pPr>
            <a:r>
              <a:rPr lang="en-US" sz="2400" dirty="0">
                <a:latin typeface="Times New Roman" pitchFamily="18" charset="0"/>
                <a:cs typeface="Times New Roman" pitchFamily="18" charset="0"/>
              </a:rPr>
              <a:t>What is the interpretation of b</a:t>
            </a:r>
            <a:r>
              <a:rPr lang="en-US" sz="2400" baseline="-25000" dirty="0">
                <a:latin typeface="Times New Roman" pitchFamily="18" charset="0"/>
                <a:cs typeface="Times New Roman" pitchFamily="18" charset="0"/>
              </a:rPr>
              <a:t>2</a:t>
            </a:r>
            <a:r>
              <a:rPr lang="en-US" sz="2400" dirty="0">
                <a:latin typeface="Times New Roman" pitchFamily="18" charset="0"/>
                <a:cs typeface="Times New Roman" pitchFamily="18" charset="0"/>
              </a:rPr>
              <a:t>?</a:t>
            </a:r>
          </a:p>
          <a:p>
            <a:pPr marL="173044" indent="0">
              <a:spcAft>
                <a:spcPts val="300"/>
              </a:spcAft>
              <a:buNone/>
            </a:pPr>
            <a:endParaRPr lang="en-US" sz="2400" dirty="0">
              <a:latin typeface="Times New Roman" pitchFamily="18" charset="0"/>
              <a:cs typeface="Times New Roman" pitchFamily="18" charset="0"/>
            </a:endParaRPr>
          </a:p>
          <a:p>
            <a:pPr marL="173044" indent="0">
              <a:spcAft>
                <a:spcPts val="300"/>
              </a:spcAft>
              <a:buNone/>
            </a:pPr>
            <a:r>
              <a:rPr lang="en-US" sz="2400" dirty="0">
                <a:latin typeface="Times New Roman" pitchFamily="18" charset="0"/>
                <a:cs typeface="Times New Roman" pitchFamily="18" charset="0"/>
              </a:rPr>
              <a:t>b</a:t>
            </a:r>
            <a:r>
              <a:rPr lang="en-US" sz="2400" baseline="-25000" dirty="0">
                <a:latin typeface="Times New Roman" pitchFamily="18" charset="0"/>
                <a:cs typeface="Times New Roman" pitchFamily="18" charset="0"/>
              </a:rPr>
              <a:t>2</a:t>
            </a:r>
            <a:r>
              <a:rPr lang="en-US" sz="2400" dirty="0">
                <a:latin typeface="Times New Roman" pitchFamily="18" charset="0"/>
                <a:cs typeface="Times New Roman" pitchFamily="18" charset="0"/>
              </a:rPr>
              <a:t>=the difference in SBP for obese females vs non-obese females</a:t>
            </a:r>
          </a:p>
          <a:p>
            <a:pPr marL="173044" indent="0">
              <a:spcAft>
                <a:spcPts val="300"/>
              </a:spcAft>
              <a:buNone/>
            </a:pPr>
            <a:endParaRPr lang="en-US" sz="2400" dirty="0">
              <a:latin typeface="Times New Roman" pitchFamily="18" charset="0"/>
              <a:cs typeface="Times New Roman" pitchFamily="18" charset="0"/>
            </a:endParaRPr>
          </a:p>
          <a:p>
            <a:pPr marL="173044" indent="0">
              <a:spcAft>
                <a:spcPts val="300"/>
              </a:spcAft>
              <a:buNone/>
            </a:pPr>
            <a:r>
              <a:rPr lang="en-US" sz="2400" dirty="0">
                <a:latin typeface="Times New Roman" pitchFamily="18" charset="0"/>
                <a:cs typeface="Times New Roman" pitchFamily="18" charset="0"/>
              </a:rPr>
              <a:t>Because if we code Male=0 and Obese=1 then </a:t>
            </a:r>
          </a:p>
          <a:p>
            <a:pPr marL="173044" indent="0">
              <a:spcAft>
                <a:spcPts val="300"/>
              </a:spcAft>
              <a:buNone/>
            </a:pPr>
            <a:r>
              <a:rPr lang="en-US" sz="2400" dirty="0">
                <a:highlight>
                  <a:srgbClr val="00FFFF"/>
                </a:highlight>
                <a:latin typeface="Times New Roman" pitchFamily="18" charset="0"/>
                <a:cs typeface="Times New Roman" pitchFamily="18" charset="0"/>
              </a:rPr>
              <a:t>E(SBP| obese female)</a:t>
            </a:r>
            <a:r>
              <a:rPr lang="en-US" sz="2400" dirty="0">
                <a:latin typeface="Times New Roman" pitchFamily="18" charset="0"/>
                <a:cs typeface="Times New Roman" pitchFamily="18" charset="0"/>
              </a:rPr>
              <a:t>=b</a:t>
            </a:r>
            <a:r>
              <a:rPr lang="en-US" sz="2400" baseline="-25000" dirty="0">
                <a:latin typeface="Times New Roman" pitchFamily="18" charset="0"/>
                <a:cs typeface="Times New Roman" pitchFamily="18" charset="0"/>
              </a:rPr>
              <a:t>0</a:t>
            </a:r>
            <a:r>
              <a:rPr lang="en-US" sz="2400" dirty="0">
                <a:latin typeface="Times New Roman" pitchFamily="18" charset="0"/>
                <a:cs typeface="Times New Roman" pitchFamily="18" charset="0"/>
              </a:rPr>
              <a:t>+b</a:t>
            </a:r>
            <a:r>
              <a:rPr lang="en-US" sz="2400" baseline="-25000" dirty="0">
                <a:latin typeface="Times New Roman" pitchFamily="18" charset="0"/>
                <a:cs typeface="Times New Roman" pitchFamily="18" charset="0"/>
              </a:rPr>
              <a:t>1</a:t>
            </a:r>
            <a:r>
              <a:rPr lang="en-US" sz="2400" dirty="0">
                <a:latin typeface="Times New Roman" pitchFamily="18" charset="0"/>
                <a:cs typeface="Times New Roman" pitchFamily="18" charset="0"/>
              </a:rPr>
              <a:t>*0+b</a:t>
            </a:r>
            <a:r>
              <a:rPr lang="en-US" sz="2400" baseline="-25000" dirty="0">
                <a:latin typeface="Times New Roman" pitchFamily="18" charset="0"/>
                <a:cs typeface="Times New Roman" pitchFamily="18" charset="0"/>
              </a:rPr>
              <a:t>2</a:t>
            </a:r>
            <a:r>
              <a:rPr lang="en-US" sz="2400" dirty="0">
                <a:latin typeface="Times New Roman" pitchFamily="18" charset="0"/>
                <a:cs typeface="Times New Roman" pitchFamily="18" charset="0"/>
              </a:rPr>
              <a:t>*1+b</a:t>
            </a:r>
            <a:r>
              <a:rPr lang="en-US" sz="2400" baseline="-25000" dirty="0">
                <a:latin typeface="Times New Roman" pitchFamily="18" charset="0"/>
                <a:cs typeface="Times New Roman" pitchFamily="18" charset="0"/>
              </a:rPr>
              <a:t>3</a:t>
            </a:r>
            <a:r>
              <a:rPr lang="en-US" sz="2400" dirty="0">
                <a:latin typeface="Times New Roman" pitchFamily="18" charset="0"/>
                <a:cs typeface="Times New Roman" pitchFamily="18" charset="0"/>
              </a:rPr>
              <a:t>*0*1= </a:t>
            </a:r>
            <a:r>
              <a:rPr lang="en-US" sz="2400" dirty="0">
                <a:highlight>
                  <a:srgbClr val="00FFFF"/>
                </a:highlight>
                <a:latin typeface="Times New Roman" pitchFamily="18" charset="0"/>
                <a:cs typeface="Times New Roman" pitchFamily="18" charset="0"/>
              </a:rPr>
              <a:t>b</a:t>
            </a:r>
            <a:r>
              <a:rPr lang="en-US" sz="2400" baseline="-25000" dirty="0">
                <a:highlight>
                  <a:srgbClr val="00FFFF"/>
                </a:highlight>
                <a:latin typeface="Times New Roman" pitchFamily="18" charset="0"/>
                <a:cs typeface="Times New Roman" pitchFamily="18" charset="0"/>
              </a:rPr>
              <a:t>0</a:t>
            </a:r>
            <a:r>
              <a:rPr lang="en-US" sz="2400" dirty="0">
                <a:highlight>
                  <a:srgbClr val="00FFFF"/>
                </a:highlight>
                <a:latin typeface="Times New Roman" pitchFamily="18" charset="0"/>
                <a:cs typeface="Times New Roman" pitchFamily="18" charset="0"/>
              </a:rPr>
              <a:t>+b</a:t>
            </a:r>
            <a:r>
              <a:rPr lang="en-US" sz="2400" baseline="-25000" dirty="0">
                <a:highlight>
                  <a:srgbClr val="00FFFF"/>
                </a:highlight>
                <a:latin typeface="Times New Roman" pitchFamily="18" charset="0"/>
                <a:cs typeface="Times New Roman" pitchFamily="18" charset="0"/>
              </a:rPr>
              <a:t>2</a:t>
            </a:r>
            <a:endParaRPr lang="en-US" sz="2400" dirty="0">
              <a:highlight>
                <a:srgbClr val="00FFFF"/>
              </a:highlight>
              <a:latin typeface="Times New Roman" pitchFamily="18" charset="0"/>
              <a:cs typeface="Times New Roman" pitchFamily="18" charset="0"/>
            </a:endParaRPr>
          </a:p>
          <a:p>
            <a:pPr marL="173044" indent="0">
              <a:spcAft>
                <a:spcPts val="300"/>
              </a:spcAft>
              <a:buNone/>
            </a:pPr>
            <a:endParaRPr lang="en-US" sz="2400" dirty="0">
              <a:latin typeface="Times New Roman" pitchFamily="18" charset="0"/>
              <a:cs typeface="Times New Roman" pitchFamily="18" charset="0"/>
            </a:endParaRPr>
          </a:p>
          <a:p>
            <a:pPr marL="173044" indent="0">
              <a:spcAft>
                <a:spcPts val="300"/>
              </a:spcAft>
              <a:buNone/>
            </a:pPr>
            <a:r>
              <a:rPr lang="en-US" sz="2400" dirty="0">
                <a:latin typeface="Times New Roman" pitchFamily="18" charset="0"/>
                <a:cs typeface="Times New Roman" pitchFamily="18" charset="0"/>
              </a:rPr>
              <a:t>And if Male=0 and Obese=0 then </a:t>
            </a:r>
          </a:p>
          <a:p>
            <a:pPr marL="173044" indent="0">
              <a:spcAft>
                <a:spcPts val="300"/>
              </a:spcAft>
              <a:buNone/>
            </a:pPr>
            <a:r>
              <a:rPr lang="en-US" sz="2400" dirty="0">
                <a:highlight>
                  <a:srgbClr val="FFFF00"/>
                </a:highlight>
                <a:latin typeface="Times New Roman" pitchFamily="18" charset="0"/>
                <a:cs typeface="Times New Roman" pitchFamily="18" charset="0"/>
              </a:rPr>
              <a:t>E(SBP| non-obese female)</a:t>
            </a:r>
            <a:r>
              <a:rPr lang="en-US" sz="2400" dirty="0">
                <a:latin typeface="Times New Roman" pitchFamily="18" charset="0"/>
                <a:cs typeface="Times New Roman" pitchFamily="18" charset="0"/>
              </a:rPr>
              <a:t>=b</a:t>
            </a:r>
            <a:r>
              <a:rPr lang="en-US" sz="2400" baseline="-25000" dirty="0">
                <a:latin typeface="Times New Roman" pitchFamily="18" charset="0"/>
                <a:cs typeface="Times New Roman" pitchFamily="18" charset="0"/>
              </a:rPr>
              <a:t>0</a:t>
            </a:r>
            <a:r>
              <a:rPr lang="en-US" sz="2400" dirty="0">
                <a:latin typeface="Times New Roman" pitchFamily="18" charset="0"/>
                <a:cs typeface="Times New Roman" pitchFamily="18" charset="0"/>
              </a:rPr>
              <a:t>+b</a:t>
            </a:r>
            <a:r>
              <a:rPr lang="en-US" sz="2400" baseline="-25000" dirty="0">
                <a:latin typeface="Times New Roman" pitchFamily="18" charset="0"/>
                <a:cs typeface="Times New Roman" pitchFamily="18" charset="0"/>
              </a:rPr>
              <a:t>1</a:t>
            </a:r>
            <a:r>
              <a:rPr lang="en-US" sz="2400" dirty="0">
                <a:latin typeface="Times New Roman" pitchFamily="18" charset="0"/>
                <a:cs typeface="Times New Roman" pitchFamily="18" charset="0"/>
              </a:rPr>
              <a:t>*0+b</a:t>
            </a:r>
            <a:r>
              <a:rPr lang="en-US" sz="2400" baseline="-25000" dirty="0">
                <a:latin typeface="Times New Roman" pitchFamily="18" charset="0"/>
                <a:cs typeface="Times New Roman" pitchFamily="18" charset="0"/>
              </a:rPr>
              <a:t>2</a:t>
            </a:r>
            <a:r>
              <a:rPr lang="en-US" sz="2400" dirty="0">
                <a:latin typeface="Times New Roman" pitchFamily="18" charset="0"/>
                <a:cs typeface="Times New Roman" pitchFamily="18" charset="0"/>
              </a:rPr>
              <a:t>*0+b</a:t>
            </a:r>
            <a:r>
              <a:rPr lang="en-US" sz="2400" baseline="-25000" dirty="0">
                <a:latin typeface="Times New Roman" pitchFamily="18" charset="0"/>
                <a:cs typeface="Times New Roman" pitchFamily="18" charset="0"/>
              </a:rPr>
              <a:t>3</a:t>
            </a:r>
            <a:r>
              <a:rPr lang="en-US" sz="2400" dirty="0">
                <a:latin typeface="Times New Roman" pitchFamily="18" charset="0"/>
                <a:cs typeface="Times New Roman" pitchFamily="18" charset="0"/>
              </a:rPr>
              <a:t>*0*0=</a:t>
            </a:r>
            <a:r>
              <a:rPr lang="en-US" sz="2400" dirty="0">
                <a:highlight>
                  <a:srgbClr val="FFFF00"/>
                </a:highlight>
                <a:latin typeface="Times New Roman" pitchFamily="18" charset="0"/>
                <a:cs typeface="Times New Roman" pitchFamily="18" charset="0"/>
              </a:rPr>
              <a:t>b</a:t>
            </a:r>
            <a:r>
              <a:rPr lang="en-US" sz="2400" baseline="-25000" dirty="0">
                <a:highlight>
                  <a:srgbClr val="FFFF00"/>
                </a:highlight>
                <a:latin typeface="Times New Roman" pitchFamily="18" charset="0"/>
                <a:cs typeface="Times New Roman" pitchFamily="18" charset="0"/>
              </a:rPr>
              <a:t>0</a:t>
            </a:r>
            <a:endParaRPr lang="en-US" sz="2400" dirty="0">
              <a:highlight>
                <a:srgbClr val="FFFF00"/>
              </a:highlight>
              <a:latin typeface="Times New Roman" pitchFamily="18" charset="0"/>
              <a:cs typeface="Times New Roman" pitchFamily="18" charset="0"/>
            </a:endParaRPr>
          </a:p>
          <a:p>
            <a:pPr marL="173044" indent="0">
              <a:spcAft>
                <a:spcPts val="300"/>
              </a:spcAft>
              <a:buNone/>
            </a:pPr>
            <a:endParaRPr lang="en-US" sz="2400" dirty="0">
              <a:latin typeface="Times New Roman" pitchFamily="18" charset="0"/>
              <a:cs typeface="Times New Roman" pitchFamily="18" charset="0"/>
            </a:endParaRPr>
          </a:p>
          <a:p>
            <a:pPr marL="173044" indent="0">
              <a:spcAft>
                <a:spcPts val="300"/>
              </a:spcAft>
              <a:buNone/>
            </a:pPr>
            <a:r>
              <a:rPr lang="en-US" sz="2400" dirty="0">
                <a:latin typeface="Times New Roman" pitchFamily="18" charset="0"/>
                <a:cs typeface="Times New Roman" pitchFamily="18" charset="0"/>
              </a:rPr>
              <a:t>So, the difference is: </a:t>
            </a:r>
            <a:r>
              <a:rPr lang="en-US" sz="2400" dirty="0">
                <a:highlight>
                  <a:srgbClr val="00FFFF"/>
                </a:highlight>
                <a:latin typeface="Times New Roman" pitchFamily="18" charset="0"/>
                <a:cs typeface="Times New Roman" pitchFamily="18" charset="0"/>
              </a:rPr>
              <a:t>b</a:t>
            </a:r>
            <a:r>
              <a:rPr lang="en-US" sz="2400" baseline="-25000" dirty="0">
                <a:highlight>
                  <a:srgbClr val="00FFFF"/>
                </a:highlight>
                <a:latin typeface="Times New Roman" pitchFamily="18" charset="0"/>
                <a:cs typeface="Times New Roman" pitchFamily="18" charset="0"/>
              </a:rPr>
              <a:t>0</a:t>
            </a:r>
            <a:r>
              <a:rPr lang="en-US" sz="2400" dirty="0">
                <a:highlight>
                  <a:srgbClr val="00FFFF"/>
                </a:highlight>
                <a:latin typeface="Times New Roman" pitchFamily="18" charset="0"/>
                <a:cs typeface="Times New Roman" pitchFamily="18" charset="0"/>
              </a:rPr>
              <a:t>+b</a:t>
            </a:r>
            <a:r>
              <a:rPr lang="en-US" sz="2400" baseline="-25000" dirty="0">
                <a:highlight>
                  <a:srgbClr val="00FFFF"/>
                </a:highlight>
                <a:latin typeface="Times New Roman" pitchFamily="18" charset="0"/>
                <a:cs typeface="Times New Roman" pitchFamily="18" charset="0"/>
              </a:rPr>
              <a:t>2</a:t>
            </a:r>
            <a:r>
              <a:rPr lang="en-US" sz="2400" dirty="0">
                <a:latin typeface="Times New Roman" pitchFamily="18" charset="0"/>
                <a:cs typeface="Times New Roman" pitchFamily="18" charset="0"/>
              </a:rPr>
              <a:t> -</a:t>
            </a:r>
            <a:r>
              <a:rPr lang="en-US" sz="2400" dirty="0">
                <a:highlight>
                  <a:srgbClr val="FFFF00"/>
                </a:highlight>
                <a:latin typeface="Times New Roman" pitchFamily="18" charset="0"/>
                <a:cs typeface="Times New Roman" pitchFamily="18" charset="0"/>
              </a:rPr>
              <a:t>b</a:t>
            </a:r>
            <a:r>
              <a:rPr lang="en-US" sz="2400" baseline="-25000" dirty="0">
                <a:highlight>
                  <a:srgbClr val="FFFF00"/>
                </a:highlight>
                <a:latin typeface="Times New Roman" pitchFamily="18" charset="0"/>
                <a:cs typeface="Times New Roman" pitchFamily="18" charset="0"/>
              </a:rPr>
              <a:t>0 </a:t>
            </a:r>
            <a:r>
              <a:rPr lang="en-US" sz="2400" dirty="0">
                <a:latin typeface="Times New Roman" pitchFamily="18" charset="0"/>
                <a:cs typeface="Times New Roman" pitchFamily="18" charset="0"/>
              </a:rPr>
              <a:t>= b</a:t>
            </a:r>
            <a:r>
              <a:rPr lang="en-US" sz="2400" baseline="-25000" dirty="0">
                <a:latin typeface="Times New Roman" pitchFamily="18" charset="0"/>
                <a:cs typeface="Times New Roman" pitchFamily="18" charset="0"/>
              </a:rPr>
              <a:t>2</a:t>
            </a:r>
            <a:endParaRPr lang="en-US" sz="2400" dirty="0">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id="{9DAA4B80-BFA8-834D-9CA7-B3DB86CCEA92}"/>
              </a:ext>
            </a:extLst>
          </p:cNvPr>
          <p:cNvSpPr txBox="1"/>
          <p:nvPr/>
        </p:nvSpPr>
        <p:spPr bwMode="auto">
          <a:xfrm>
            <a:off x="3097161" y="6367923"/>
            <a:ext cx="5101392" cy="307777"/>
          </a:xfrm>
          <a:prstGeom prst="rect">
            <a:avLst/>
          </a:prstGeom>
          <a:noFill/>
          <a:ln w="19050" algn="ctr">
            <a:noFill/>
            <a:miter lim="800000"/>
            <a:headEnd/>
            <a:tailEnd/>
          </a:ln>
        </p:spPr>
        <p:txBody>
          <a:bodyPr wrap="square" lIns="0" tIns="0" rIns="0" bIns="0" rtlCol="0">
            <a:spAutoFit/>
          </a:bodyPr>
          <a:lstStyle/>
          <a:p>
            <a:r>
              <a:rPr lang="en-US" sz="2000" dirty="0"/>
              <a:t>Slide Acknowledgement: M </a:t>
            </a:r>
            <a:r>
              <a:rPr lang="en-US" sz="2000" dirty="0" err="1"/>
              <a:t>Glymour</a:t>
            </a:r>
            <a:endParaRPr lang="en-US" sz="2000" dirty="0"/>
          </a:p>
        </p:txBody>
      </p:sp>
      <mc:AlternateContent xmlns:mc="http://schemas.openxmlformats.org/markup-compatibility/2006" xmlns:p14="http://schemas.microsoft.com/office/powerpoint/2010/main" xmlns:iact="http://schemas.microsoft.com/office/powerpoint/2014/inkAction">
        <mc:Choice Requires="p14 iact">
          <p:contentPart p14:bwMode="auto" r:id="rId4">
            <p14:nvContentPartPr>
              <p14:cNvPr id="2" name="Ink 1">
                <a:extLst>
                  <a:ext uri="{FF2B5EF4-FFF2-40B4-BE49-F238E27FC236}">
                    <a16:creationId xmlns:a16="http://schemas.microsoft.com/office/drawing/2014/main" id="{60C146E7-AE5B-45B2-869E-C055B0F62402}"/>
                  </a:ext>
                </a:extLst>
              </p14:cNvPr>
              <p14:cNvContentPartPr/>
              <p14:nvPr>
                <p:extLst>
                  <p:ext uri="{42D2F446-02D8-4167-A562-619A0277C38B}">
                    <p15:isNarration xmlns:p15="http://schemas.microsoft.com/office/powerpoint/2012/main" val="1"/>
                  </p:ext>
                </p:extLst>
              </p14:nvPr>
            </p14:nvContentPartPr>
            <p14:xfrm>
              <a:off x="265320" y="3634200"/>
              <a:ext cx="7581600" cy="2544120"/>
            </p14:xfrm>
          </p:contentPart>
        </mc:Choice>
        <mc:Fallback xmlns="">
          <p:pic>
            <p:nvPicPr>
              <p:cNvPr id="2" name="Ink 1">
                <a:extLst>
                  <a:ext uri="{FF2B5EF4-FFF2-40B4-BE49-F238E27FC236}">
                    <a16:creationId xmlns:a16="http://schemas.microsoft.com/office/drawing/2014/main" id="{60C146E7-AE5B-45B2-869E-C055B0F62402}"/>
                  </a:ext>
                </a:extLst>
              </p:cNvPr>
              <p:cNvPicPr>
                <a:picLocks noGrp="1" noRot="1" noChangeAspect="1" noMove="1" noResize="1" noEditPoints="1" noAdjustHandles="1" noChangeArrowheads="1" noChangeShapeType="1"/>
              </p:cNvPicPr>
              <p:nvPr/>
            </p:nvPicPr>
            <p:blipFill>
              <a:blip r:embed="rId7"/>
              <a:stretch>
                <a:fillRect/>
              </a:stretch>
            </p:blipFill>
            <p:spPr>
              <a:xfrm>
                <a:off x="255960" y="3624840"/>
                <a:ext cx="7600320" cy="2562840"/>
              </a:xfrm>
              <a:prstGeom prst="rect">
                <a:avLst/>
              </a:prstGeom>
            </p:spPr>
          </p:pic>
        </mc:Fallback>
      </mc:AlternateContent>
    </p:spTree>
    <p:custDataLst>
      <p:tags r:id="rId1"/>
    </p:custDataLst>
    <p:extLst>
      <p:ext uri="{BB962C8B-B14F-4D97-AF65-F5344CB8AC3E}">
        <p14:creationId xmlns:p14="http://schemas.microsoft.com/office/powerpoint/2010/main" val="2205934891"/>
      </p:ext>
    </p:extLst>
  </p:cSld>
  <p:clrMapOvr>
    <a:masterClrMapping/>
  </p:clrMapOvr>
  <p:transition advTm="10523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md type="call" cmd="playFrom(0.0)">
                                      <p:cBhvr>
                                        <p:cTn id="7" dur="1" fill="hold"/>
                                        <p:tgtEl>
                                          <p:spTgt spid="2"/>
                                        </p:tgtEl>
                                      </p:cBhvr>
                                    </p:cmd>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2946">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2946">
                                            <p:txEl>
                                              <p:pRg st="3" end="3"/>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82946">
                                            <p:txEl>
                                              <p:pRg st="5" end="5"/>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82946">
                                            <p:txEl>
                                              <p:pRg st="6" end="6"/>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82946">
                                            <p:txEl>
                                              <p:pRg st="8" end="8"/>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82946">
                                            <p:txEl>
                                              <p:pRg st="9" end="9"/>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8294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26" name="Rectangle 10"/>
          <p:cNvSpPr>
            <a:spLocks noGrp="1" noChangeArrowheads="1"/>
          </p:cNvSpPr>
          <p:nvPr>
            <p:ph type="title"/>
          </p:nvPr>
        </p:nvSpPr>
        <p:spPr bwMode="auto">
          <a:xfrm>
            <a:off x="453585" y="182300"/>
            <a:ext cx="8173580" cy="854151"/>
          </a:xfrm>
        </p:spPr>
        <p:txBody>
          <a:bodyPr wrap="square" tIns="45720" rIns="91440" bIns="45720" numCol="1" anchorCtr="0" compatLnSpc="1">
            <a:prstTxWarp prst="textNoShape">
              <a:avLst/>
            </a:prstTxWarp>
            <a:normAutofit/>
          </a:bodyPr>
          <a:lstStyle/>
          <a:p>
            <a:pPr>
              <a:defRPr/>
            </a:pPr>
            <a:r>
              <a:rPr lang="en-US" dirty="0"/>
              <a:t>Ex. Binary factors, continuous outcome</a:t>
            </a:r>
            <a:br>
              <a:rPr lang="en-US" dirty="0"/>
            </a:br>
            <a:r>
              <a:rPr lang="en-US" dirty="0"/>
              <a:t>Gender, Obesity, &amp; SBP</a:t>
            </a:r>
          </a:p>
        </p:txBody>
      </p:sp>
      <p:sp>
        <p:nvSpPr>
          <p:cNvPr id="82946" name="Content Placeholder 1"/>
          <p:cNvSpPr>
            <a:spLocks noGrp="1"/>
          </p:cNvSpPr>
          <p:nvPr>
            <p:ph idx="1"/>
          </p:nvPr>
        </p:nvSpPr>
        <p:spPr>
          <a:xfrm>
            <a:off x="381000" y="1289154"/>
            <a:ext cx="8527026" cy="4937021"/>
          </a:xfrm>
        </p:spPr>
        <p:txBody>
          <a:bodyPr/>
          <a:lstStyle/>
          <a:p>
            <a:pPr marL="173044" indent="0">
              <a:spcAft>
                <a:spcPts val="300"/>
              </a:spcAft>
              <a:buNone/>
            </a:pPr>
            <a:r>
              <a:rPr lang="en-US" sz="2800" dirty="0">
                <a:latin typeface="Times New Roman" pitchFamily="18" charset="0"/>
                <a:cs typeface="Times New Roman" pitchFamily="18" charset="0"/>
              </a:rPr>
              <a:t>E(SBP)=b</a:t>
            </a:r>
            <a:r>
              <a:rPr lang="en-US" sz="2800" baseline="-25000" dirty="0">
                <a:latin typeface="Times New Roman" pitchFamily="18" charset="0"/>
                <a:cs typeface="Times New Roman" pitchFamily="18" charset="0"/>
              </a:rPr>
              <a:t>0</a:t>
            </a:r>
            <a:r>
              <a:rPr lang="en-US" sz="2800" dirty="0">
                <a:latin typeface="Times New Roman" pitchFamily="18" charset="0"/>
                <a:cs typeface="Times New Roman" pitchFamily="18" charset="0"/>
              </a:rPr>
              <a:t>+b</a:t>
            </a:r>
            <a:r>
              <a:rPr lang="en-US" sz="2800" baseline="-25000" dirty="0">
                <a:latin typeface="Times New Roman" pitchFamily="18" charset="0"/>
                <a:cs typeface="Times New Roman" pitchFamily="18" charset="0"/>
              </a:rPr>
              <a:t>1</a:t>
            </a:r>
            <a:r>
              <a:rPr lang="en-US" sz="2800" dirty="0">
                <a:latin typeface="Times New Roman" pitchFamily="18" charset="0"/>
                <a:cs typeface="Times New Roman" pitchFamily="18" charset="0"/>
              </a:rPr>
              <a:t>*male+b</a:t>
            </a:r>
            <a:r>
              <a:rPr lang="en-US" sz="2800" baseline="-25000" dirty="0">
                <a:latin typeface="Times New Roman" pitchFamily="18" charset="0"/>
                <a:cs typeface="Times New Roman" pitchFamily="18" charset="0"/>
              </a:rPr>
              <a:t>2</a:t>
            </a:r>
            <a:r>
              <a:rPr lang="en-US" sz="2800" dirty="0">
                <a:latin typeface="Times New Roman" pitchFamily="18" charset="0"/>
                <a:cs typeface="Times New Roman" pitchFamily="18" charset="0"/>
              </a:rPr>
              <a:t>*obese+b</a:t>
            </a:r>
            <a:r>
              <a:rPr lang="en-US" sz="2800" baseline="-25000" dirty="0">
                <a:latin typeface="Times New Roman" pitchFamily="18" charset="0"/>
                <a:cs typeface="Times New Roman" pitchFamily="18" charset="0"/>
              </a:rPr>
              <a:t>3</a:t>
            </a:r>
            <a:r>
              <a:rPr lang="en-US" sz="2800" dirty="0">
                <a:latin typeface="Times New Roman" pitchFamily="18" charset="0"/>
                <a:cs typeface="Times New Roman" pitchFamily="18" charset="0"/>
              </a:rPr>
              <a:t>*male*obese </a:t>
            </a:r>
            <a:endParaRPr lang="en-US" sz="2000" dirty="0">
              <a:latin typeface="Times New Roman" pitchFamily="18" charset="0"/>
              <a:cs typeface="Times New Roman" pitchFamily="18" charset="0"/>
            </a:endParaRPr>
          </a:p>
          <a:p>
            <a:pPr marL="173044" indent="0">
              <a:spcAft>
                <a:spcPts val="300"/>
              </a:spcAft>
              <a:buNone/>
            </a:pPr>
            <a:endParaRPr lang="en-US" sz="2400" dirty="0">
              <a:latin typeface="Times New Roman" pitchFamily="18" charset="0"/>
              <a:cs typeface="Times New Roman" pitchFamily="18" charset="0"/>
            </a:endParaRPr>
          </a:p>
          <a:p>
            <a:pPr marL="173044" indent="0">
              <a:spcAft>
                <a:spcPts val="300"/>
              </a:spcAft>
              <a:buNone/>
            </a:pPr>
            <a:r>
              <a:rPr lang="en-US" sz="2400" dirty="0">
                <a:latin typeface="Times New Roman" pitchFamily="18" charset="0"/>
                <a:cs typeface="Times New Roman" pitchFamily="18" charset="0"/>
              </a:rPr>
              <a:t>Patterns of Interpretation </a:t>
            </a:r>
          </a:p>
          <a:p>
            <a:pPr marL="173044" indent="0">
              <a:spcAft>
                <a:spcPts val="300"/>
              </a:spcAft>
              <a:buNone/>
            </a:pPr>
            <a:r>
              <a:rPr lang="en-US" sz="2400" dirty="0">
                <a:latin typeface="Times New Roman" pitchFamily="18" charset="0"/>
                <a:cs typeface="Times New Roman" pitchFamily="18" charset="0"/>
              </a:rPr>
              <a:t>b</a:t>
            </a:r>
            <a:r>
              <a:rPr lang="en-US" sz="2400" baseline="-25000" dirty="0">
                <a:latin typeface="Times New Roman" pitchFamily="18" charset="0"/>
                <a:cs typeface="Times New Roman" pitchFamily="18" charset="0"/>
              </a:rPr>
              <a:t>0 </a:t>
            </a:r>
            <a:r>
              <a:rPr lang="en-US" sz="2400" dirty="0">
                <a:latin typeface="Times New Roman" pitchFamily="18" charset="0"/>
                <a:cs typeface="Times New Roman" pitchFamily="18" charset="0"/>
              </a:rPr>
              <a:t>= SBP in non-obese females</a:t>
            </a:r>
            <a:endParaRPr lang="en-US" sz="2400" baseline="-25000" dirty="0">
              <a:latin typeface="Times New Roman" pitchFamily="18" charset="0"/>
              <a:cs typeface="Times New Roman" pitchFamily="18" charset="0"/>
            </a:endParaRPr>
          </a:p>
          <a:p>
            <a:pPr marL="173044" indent="0">
              <a:spcAft>
                <a:spcPts val="300"/>
              </a:spcAft>
              <a:buNone/>
            </a:pPr>
            <a:r>
              <a:rPr lang="en-US" sz="2400" dirty="0">
                <a:latin typeface="Times New Roman" pitchFamily="18" charset="0"/>
                <a:cs typeface="Times New Roman" pitchFamily="18" charset="0"/>
              </a:rPr>
              <a:t>b</a:t>
            </a:r>
            <a:r>
              <a:rPr lang="en-US" sz="2400" baseline="-25000" dirty="0">
                <a:latin typeface="Times New Roman" pitchFamily="18" charset="0"/>
                <a:cs typeface="Times New Roman" pitchFamily="18" charset="0"/>
              </a:rPr>
              <a:t>1 </a:t>
            </a:r>
            <a:r>
              <a:rPr lang="en-US" sz="2400" dirty="0">
                <a:latin typeface="Times New Roman" pitchFamily="18" charset="0"/>
                <a:cs typeface="Times New Roman" pitchFamily="18" charset="0"/>
              </a:rPr>
              <a:t>= difference in SBP for males vs females, in non-obese</a:t>
            </a:r>
          </a:p>
          <a:p>
            <a:pPr marL="173044" indent="0">
              <a:spcAft>
                <a:spcPts val="300"/>
              </a:spcAft>
              <a:buNone/>
            </a:pPr>
            <a:r>
              <a:rPr lang="en-US" sz="2400" dirty="0">
                <a:latin typeface="Times New Roman" pitchFamily="18" charset="0"/>
                <a:cs typeface="Times New Roman" pitchFamily="18" charset="0"/>
              </a:rPr>
              <a:t>b</a:t>
            </a:r>
            <a:r>
              <a:rPr lang="en-US" sz="2400" baseline="-25000" dirty="0">
                <a:latin typeface="Times New Roman" pitchFamily="18" charset="0"/>
                <a:cs typeface="Times New Roman" pitchFamily="18" charset="0"/>
              </a:rPr>
              <a:t>2 </a:t>
            </a:r>
            <a:r>
              <a:rPr lang="en-US" sz="2400" dirty="0">
                <a:latin typeface="Times New Roman" pitchFamily="18" charset="0"/>
                <a:cs typeface="Times New Roman" pitchFamily="18" charset="0"/>
              </a:rPr>
              <a:t>= difference in SBP for obese vs non-obese, in females</a:t>
            </a:r>
          </a:p>
          <a:p>
            <a:pPr marL="173044" indent="0">
              <a:spcAft>
                <a:spcPts val="300"/>
              </a:spcAft>
              <a:buNone/>
            </a:pPr>
            <a:endParaRPr lang="en-US" sz="2400" dirty="0">
              <a:latin typeface="Times New Roman" pitchFamily="18" charset="0"/>
              <a:cs typeface="Times New Roman" pitchFamily="18" charset="0"/>
            </a:endParaRPr>
          </a:p>
          <a:p>
            <a:pPr marL="173044" indent="0">
              <a:spcAft>
                <a:spcPts val="300"/>
              </a:spcAft>
              <a:buNone/>
            </a:pPr>
            <a:endParaRPr lang="en-US" sz="2400" dirty="0">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id="{9DAA4B80-BFA8-834D-9CA7-B3DB86CCEA92}"/>
              </a:ext>
            </a:extLst>
          </p:cNvPr>
          <p:cNvSpPr txBox="1"/>
          <p:nvPr/>
        </p:nvSpPr>
        <p:spPr bwMode="auto">
          <a:xfrm>
            <a:off x="3097161" y="6367923"/>
            <a:ext cx="5101392" cy="307777"/>
          </a:xfrm>
          <a:prstGeom prst="rect">
            <a:avLst/>
          </a:prstGeom>
          <a:noFill/>
          <a:ln w="19050" algn="ctr">
            <a:noFill/>
            <a:miter lim="800000"/>
            <a:headEnd/>
            <a:tailEnd/>
          </a:ln>
        </p:spPr>
        <p:txBody>
          <a:bodyPr wrap="square" lIns="0" tIns="0" rIns="0" bIns="0" rtlCol="0">
            <a:spAutoFit/>
          </a:bodyPr>
          <a:lstStyle/>
          <a:p>
            <a:r>
              <a:rPr lang="en-US" sz="2000" dirty="0"/>
              <a:t>Slide Acknowledgement: M </a:t>
            </a:r>
            <a:r>
              <a:rPr lang="en-US" sz="2000" dirty="0" err="1"/>
              <a:t>Glymour</a:t>
            </a:r>
            <a:endParaRPr lang="en-US" sz="2000" dirty="0"/>
          </a:p>
        </p:txBody>
      </p:sp>
      <mc:AlternateContent xmlns:mc="http://schemas.openxmlformats.org/markup-compatibility/2006" xmlns:p14="http://schemas.microsoft.com/office/powerpoint/2010/main" xmlns:iact="http://schemas.microsoft.com/office/powerpoint/2014/inkAction">
        <mc:Choice Requires="p14 iact">
          <p:contentPart p14:bwMode="auto" r:id="rId4">
            <p14:nvContentPartPr>
              <p14:cNvPr id="2" name="Ink 1">
                <a:extLst>
                  <a:ext uri="{FF2B5EF4-FFF2-40B4-BE49-F238E27FC236}">
                    <a16:creationId xmlns:a16="http://schemas.microsoft.com/office/drawing/2014/main" id="{CFA09664-A770-4C4D-9F89-11A48C222C1F}"/>
                  </a:ext>
                </a:extLst>
              </p14:cNvPr>
              <p14:cNvContentPartPr/>
              <p14:nvPr>
                <p:extLst>
                  <p:ext uri="{42D2F446-02D8-4167-A562-619A0277C38B}">
                    <p15:isNarration xmlns:p15="http://schemas.microsoft.com/office/powerpoint/2012/main" val="1"/>
                  </p:ext>
                </p:extLst>
              </p14:nvPr>
            </p14:nvContentPartPr>
            <p14:xfrm>
              <a:off x="666000" y="473040"/>
              <a:ext cx="7300800" cy="3477600"/>
            </p14:xfrm>
          </p:contentPart>
        </mc:Choice>
        <mc:Fallback xmlns="">
          <p:pic>
            <p:nvPicPr>
              <p:cNvPr id="2" name="Ink 1">
                <a:extLst>
                  <a:ext uri="{FF2B5EF4-FFF2-40B4-BE49-F238E27FC236}">
                    <a16:creationId xmlns:a16="http://schemas.microsoft.com/office/drawing/2014/main" id="{CFA09664-A770-4C4D-9F89-11A48C222C1F}"/>
                  </a:ext>
                </a:extLst>
              </p:cNvPr>
              <p:cNvPicPr>
                <a:picLocks noGrp="1" noRot="1" noChangeAspect="1" noMove="1" noResize="1" noEditPoints="1" noAdjustHandles="1" noChangeArrowheads="1" noChangeShapeType="1"/>
              </p:cNvPicPr>
              <p:nvPr/>
            </p:nvPicPr>
            <p:blipFill>
              <a:blip r:embed="rId7"/>
              <a:stretch>
                <a:fillRect/>
              </a:stretch>
            </p:blipFill>
            <p:spPr>
              <a:xfrm>
                <a:off x="656640" y="463680"/>
                <a:ext cx="7319520" cy="3496320"/>
              </a:xfrm>
              <a:prstGeom prst="rect">
                <a:avLst/>
              </a:prstGeom>
            </p:spPr>
          </p:pic>
        </mc:Fallback>
      </mc:AlternateContent>
    </p:spTree>
    <p:custDataLst>
      <p:tags r:id="rId1"/>
    </p:custDataLst>
    <p:extLst>
      <p:ext uri="{BB962C8B-B14F-4D97-AF65-F5344CB8AC3E}">
        <p14:creationId xmlns:p14="http://schemas.microsoft.com/office/powerpoint/2010/main" val="2723802169"/>
      </p:ext>
    </p:extLst>
  </p:cSld>
  <p:clrMapOvr>
    <a:masterClrMapping/>
  </p:clrMapOvr>
  <p:transition advTm="13443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md type="call" cmd="playFrom(0.0)">
                                      <p:cBhvr>
                                        <p:cTn id="7" dur="1" fill="hold"/>
                                        <p:tgtEl>
                                          <p:spTgt spid="2"/>
                                        </p:tgtEl>
                                      </p:cBhvr>
                                    </p:cmd>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2946">
                                            <p:txEl>
                                              <p:pRg st="4" end="4"/>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294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26" name="Rectangle 10"/>
          <p:cNvSpPr>
            <a:spLocks noGrp="1" noChangeArrowheads="1"/>
          </p:cNvSpPr>
          <p:nvPr>
            <p:ph type="title"/>
          </p:nvPr>
        </p:nvSpPr>
        <p:spPr bwMode="auto">
          <a:xfrm>
            <a:off x="485210" y="197048"/>
            <a:ext cx="8173580" cy="611449"/>
          </a:xfrm>
        </p:spPr>
        <p:txBody>
          <a:bodyPr wrap="square" tIns="45720" rIns="91440" bIns="45720" numCol="1" anchorCtr="0" compatLnSpc="1">
            <a:prstTxWarp prst="textNoShape">
              <a:avLst/>
            </a:prstTxWarp>
            <a:normAutofit fontScale="90000"/>
          </a:bodyPr>
          <a:lstStyle/>
          <a:p>
            <a:pPr>
              <a:defRPr/>
            </a:pPr>
            <a:r>
              <a:rPr lang="en-US" dirty="0"/>
              <a:t>Ex. Binary factors, continuous outcome</a:t>
            </a:r>
            <a:br>
              <a:rPr lang="en-US" dirty="0"/>
            </a:br>
            <a:r>
              <a:rPr lang="en-US" dirty="0"/>
              <a:t>Gender, Obesity, &amp; SBP</a:t>
            </a:r>
          </a:p>
        </p:txBody>
      </p:sp>
      <p:sp>
        <p:nvSpPr>
          <p:cNvPr id="84994" name="Content Placeholder 1"/>
          <p:cNvSpPr>
            <a:spLocks noGrp="1"/>
          </p:cNvSpPr>
          <p:nvPr>
            <p:ph idx="1"/>
          </p:nvPr>
        </p:nvSpPr>
        <p:spPr>
          <a:xfrm>
            <a:off x="339213" y="1224116"/>
            <a:ext cx="8406582" cy="5002059"/>
          </a:xfrm>
        </p:spPr>
        <p:txBody>
          <a:bodyPr/>
          <a:lstStyle/>
          <a:p>
            <a:pPr marL="173044" indent="0">
              <a:buNone/>
            </a:pPr>
            <a:r>
              <a:rPr lang="en-US" dirty="0"/>
              <a:t>E(SBP)=b</a:t>
            </a:r>
            <a:r>
              <a:rPr lang="en-US" baseline="-25000" dirty="0"/>
              <a:t>0</a:t>
            </a:r>
            <a:r>
              <a:rPr lang="en-US" dirty="0"/>
              <a:t>+b</a:t>
            </a:r>
            <a:r>
              <a:rPr lang="en-US" baseline="-25000" dirty="0"/>
              <a:t>1</a:t>
            </a:r>
            <a:r>
              <a:rPr lang="en-US" dirty="0"/>
              <a:t>*male+b</a:t>
            </a:r>
            <a:r>
              <a:rPr lang="en-US" baseline="-25000" dirty="0"/>
              <a:t>2</a:t>
            </a:r>
            <a:r>
              <a:rPr lang="en-US" dirty="0"/>
              <a:t>*obese+b</a:t>
            </a:r>
            <a:r>
              <a:rPr lang="en-US" baseline="-25000" dirty="0"/>
              <a:t>3</a:t>
            </a:r>
            <a:r>
              <a:rPr lang="en-US" dirty="0"/>
              <a:t>*male*obese </a:t>
            </a:r>
          </a:p>
          <a:p>
            <a:pPr marL="173044" indent="0" algn="ctr">
              <a:buNone/>
            </a:pPr>
            <a:r>
              <a:rPr lang="en-US" i="1" dirty="0"/>
              <a:t>What is b</a:t>
            </a:r>
            <a:r>
              <a:rPr lang="en-US" i="1" baseline="-25000" dirty="0"/>
              <a:t>3</a:t>
            </a:r>
            <a:r>
              <a:rPr lang="en-US" i="1" dirty="0"/>
              <a:t>?</a:t>
            </a:r>
          </a:p>
          <a:p>
            <a:pPr marL="173044" indent="0">
              <a:buNone/>
            </a:pPr>
            <a:r>
              <a:rPr lang="en-US" dirty="0"/>
              <a:t>b</a:t>
            </a:r>
            <a:r>
              <a:rPr lang="en-US" baseline="-25000" dirty="0"/>
              <a:t>3</a:t>
            </a:r>
            <a:r>
              <a:rPr lang="en-US" dirty="0"/>
              <a:t>= the </a:t>
            </a:r>
            <a:r>
              <a:rPr lang="en-US" i="1" dirty="0"/>
              <a:t>extra</a:t>
            </a:r>
            <a:r>
              <a:rPr lang="en-US" dirty="0"/>
              <a:t> effect of obesity in males compared to obesity in females</a:t>
            </a:r>
          </a:p>
          <a:p>
            <a:pPr marL="173044" indent="0">
              <a:buNone/>
            </a:pPr>
            <a:r>
              <a:rPr lang="en-US" dirty="0"/>
              <a:t>How do we get this? (follow argument across next 2 slides…)</a:t>
            </a:r>
          </a:p>
          <a:p>
            <a:pPr marL="173044" indent="0">
              <a:buNone/>
            </a:pPr>
            <a:endParaRPr lang="en-US" dirty="0"/>
          </a:p>
          <a:p>
            <a:pPr marL="173044" indent="0">
              <a:buNone/>
            </a:pPr>
            <a:r>
              <a:rPr lang="en-US" dirty="0">
                <a:latin typeface="Times New Roman" pitchFamily="18" charset="0"/>
                <a:cs typeface="Times New Roman" pitchFamily="18" charset="0"/>
              </a:rPr>
              <a:t>First, note that the </a:t>
            </a:r>
            <a:r>
              <a:rPr lang="en-US" dirty="0">
                <a:highlight>
                  <a:srgbClr val="00FF00"/>
                </a:highlight>
                <a:latin typeface="Times New Roman" pitchFamily="18" charset="0"/>
                <a:cs typeface="Times New Roman" pitchFamily="18" charset="0"/>
              </a:rPr>
              <a:t>difference in SBP for obese vs non-obese males </a:t>
            </a:r>
            <a:r>
              <a:rPr lang="en-US" dirty="0">
                <a:latin typeface="Times New Roman" pitchFamily="18" charset="0"/>
                <a:cs typeface="Times New Roman" pitchFamily="18" charset="0"/>
              </a:rPr>
              <a:t>is:</a:t>
            </a:r>
          </a:p>
          <a:p>
            <a:pPr marL="173044" indent="0">
              <a:buNone/>
            </a:pPr>
            <a:r>
              <a:rPr lang="en-US" dirty="0">
                <a:latin typeface="Times New Roman" pitchFamily="18" charset="0"/>
                <a:cs typeface="Times New Roman" pitchFamily="18" charset="0"/>
              </a:rPr>
              <a:t>	</a:t>
            </a:r>
            <a:r>
              <a:rPr lang="en-US" dirty="0">
                <a:highlight>
                  <a:srgbClr val="00FFFF"/>
                </a:highlight>
                <a:latin typeface="Times New Roman" pitchFamily="18" charset="0"/>
                <a:cs typeface="Times New Roman" pitchFamily="18" charset="0"/>
              </a:rPr>
              <a:t>E(</a:t>
            </a:r>
            <a:r>
              <a:rPr lang="en-US" dirty="0" err="1">
                <a:highlight>
                  <a:srgbClr val="00FFFF"/>
                </a:highlight>
                <a:latin typeface="Times New Roman" pitchFamily="18" charset="0"/>
                <a:cs typeface="Times New Roman" pitchFamily="18" charset="0"/>
              </a:rPr>
              <a:t>SBP|obese</a:t>
            </a:r>
            <a:r>
              <a:rPr lang="en-US" dirty="0">
                <a:highlight>
                  <a:srgbClr val="00FFFF"/>
                </a:highlight>
                <a:latin typeface="Times New Roman" pitchFamily="18" charset="0"/>
                <a:cs typeface="Times New Roman" pitchFamily="18" charset="0"/>
              </a:rPr>
              <a:t> male) </a:t>
            </a:r>
            <a:r>
              <a:rPr lang="en-US" dirty="0">
                <a:latin typeface="Times New Roman" pitchFamily="18" charset="0"/>
                <a:cs typeface="Times New Roman" pitchFamily="18" charset="0"/>
              </a:rPr>
              <a:t>    = b</a:t>
            </a:r>
            <a:r>
              <a:rPr lang="en-US" baseline="-25000" dirty="0">
                <a:latin typeface="Times New Roman" pitchFamily="18" charset="0"/>
                <a:cs typeface="Times New Roman" pitchFamily="18" charset="0"/>
              </a:rPr>
              <a:t>0</a:t>
            </a:r>
            <a:r>
              <a:rPr lang="en-US" dirty="0">
                <a:latin typeface="Times New Roman" pitchFamily="18" charset="0"/>
                <a:cs typeface="Times New Roman" pitchFamily="18" charset="0"/>
              </a:rPr>
              <a:t>+b</a:t>
            </a:r>
            <a:r>
              <a:rPr lang="en-US" baseline="-25000" dirty="0">
                <a:latin typeface="Times New Roman" pitchFamily="18" charset="0"/>
                <a:cs typeface="Times New Roman" pitchFamily="18" charset="0"/>
              </a:rPr>
              <a:t>1</a:t>
            </a:r>
            <a:r>
              <a:rPr lang="en-US" dirty="0">
                <a:latin typeface="Times New Roman" pitchFamily="18" charset="0"/>
                <a:cs typeface="Times New Roman" pitchFamily="18" charset="0"/>
              </a:rPr>
              <a:t>*1+b</a:t>
            </a:r>
            <a:r>
              <a:rPr lang="en-US" baseline="-25000" dirty="0">
                <a:latin typeface="Times New Roman" pitchFamily="18" charset="0"/>
                <a:cs typeface="Times New Roman" pitchFamily="18" charset="0"/>
              </a:rPr>
              <a:t>2</a:t>
            </a:r>
            <a:r>
              <a:rPr lang="en-US" dirty="0">
                <a:latin typeface="Times New Roman" pitchFamily="18" charset="0"/>
                <a:cs typeface="Times New Roman" pitchFamily="18" charset="0"/>
              </a:rPr>
              <a:t>*1+b</a:t>
            </a:r>
            <a:r>
              <a:rPr lang="en-US" baseline="-25000" dirty="0">
                <a:latin typeface="Times New Roman" pitchFamily="18" charset="0"/>
                <a:cs typeface="Times New Roman" pitchFamily="18" charset="0"/>
              </a:rPr>
              <a:t>3</a:t>
            </a:r>
            <a:r>
              <a:rPr lang="en-US" dirty="0">
                <a:latin typeface="Times New Roman" pitchFamily="18" charset="0"/>
                <a:cs typeface="Times New Roman" pitchFamily="18" charset="0"/>
              </a:rPr>
              <a:t>*1*1= </a:t>
            </a:r>
            <a:r>
              <a:rPr lang="en-US" dirty="0">
                <a:highlight>
                  <a:srgbClr val="00FFFF"/>
                </a:highlight>
                <a:latin typeface="Times New Roman" pitchFamily="18" charset="0"/>
                <a:cs typeface="Times New Roman" pitchFamily="18" charset="0"/>
              </a:rPr>
              <a:t>b</a:t>
            </a:r>
            <a:r>
              <a:rPr lang="en-US" baseline="-25000" dirty="0">
                <a:highlight>
                  <a:srgbClr val="00FFFF"/>
                </a:highlight>
                <a:latin typeface="Times New Roman" pitchFamily="18" charset="0"/>
                <a:cs typeface="Times New Roman" pitchFamily="18" charset="0"/>
              </a:rPr>
              <a:t>0</a:t>
            </a:r>
            <a:r>
              <a:rPr lang="en-US" dirty="0">
                <a:highlight>
                  <a:srgbClr val="00FFFF"/>
                </a:highlight>
                <a:latin typeface="Times New Roman" pitchFamily="18" charset="0"/>
                <a:cs typeface="Times New Roman" pitchFamily="18" charset="0"/>
              </a:rPr>
              <a:t>+b</a:t>
            </a:r>
            <a:r>
              <a:rPr lang="en-US" baseline="-25000" dirty="0">
                <a:highlight>
                  <a:srgbClr val="00FFFF"/>
                </a:highlight>
                <a:latin typeface="Times New Roman" pitchFamily="18" charset="0"/>
                <a:cs typeface="Times New Roman" pitchFamily="18" charset="0"/>
              </a:rPr>
              <a:t>1</a:t>
            </a:r>
            <a:r>
              <a:rPr lang="en-US" dirty="0">
                <a:highlight>
                  <a:srgbClr val="00FFFF"/>
                </a:highlight>
                <a:latin typeface="Times New Roman" pitchFamily="18" charset="0"/>
                <a:cs typeface="Times New Roman" pitchFamily="18" charset="0"/>
              </a:rPr>
              <a:t>+b</a:t>
            </a:r>
            <a:r>
              <a:rPr lang="en-US" baseline="-25000" dirty="0">
                <a:highlight>
                  <a:srgbClr val="00FFFF"/>
                </a:highlight>
                <a:latin typeface="Times New Roman" pitchFamily="18" charset="0"/>
                <a:cs typeface="Times New Roman" pitchFamily="18" charset="0"/>
              </a:rPr>
              <a:t>2</a:t>
            </a:r>
            <a:r>
              <a:rPr lang="en-US" dirty="0">
                <a:highlight>
                  <a:srgbClr val="00FFFF"/>
                </a:highlight>
                <a:latin typeface="Times New Roman" pitchFamily="18" charset="0"/>
                <a:cs typeface="Times New Roman" pitchFamily="18" charset="0"/>
              </a:rPr>
              <a:t>+b</a:t>
            </a:r>
            <a:r>
              <a:rPr lang="en-US" baseline="-25000" dirty="0">
                <a:highlight>
                  <a:srgbClr val="00FFFF"/>
                </a:highlight>
                <a:latin typeface="Times New Roman" pitchFamily="18" charset="0"/>
                <a:cs typeface="Times New Roman" pitchFamily="18" charset="0"/>
              </a:rPr>
              <a:t>3</a:t>
            </a:r>
          </a:p>
          <a:p>
            <a:pPr marL="173044" indent="0">
              <a:buNone/>
            </a:pPr>
            <a:r>
              <a:rPr lang="en-US" b="1" dirty="0">
                <a:latin typeface="Times New Roman" pitchFamily="18" charset="0"/>
                <a:cs typeface="Times New Roman" pitchFamily="18" charset="0"/>
              </a:rPr>
              <a:t> </a:t>
            </a:r>
            <a:r>
              <a:rPr lang="en-US" b="1" i="1" dirty="0">
                <a:solidFill>
                  <a:srgbClr val="FF0000"/>
                </a:solidFill>
                <a:latin typeface="Times New Roman" pitchFamily="18" charset="0"/>
                <a:cs typeface="Times New Roman" pitchFamily="18" charset="0"/>
              </a:rPr>
              <a:t>minus</a:t>
            </a:r>
            <a:r>
              <a:rPr lang="en-US" b="1" dirty="0">
                <a:latin typeface="Times New Roman" pitchFamily="18" charset="0"/>
                <a:cs typeface="Times New Roman" pitchFamily="18" charset="0"/>
              </a:rPr>
              <a:t> </a:t>
            </a:r>
          </a:p>
          <a:p>
            <a:pPr marL="173044" indent="0">
              <a:buNone/>
            </a:pPr>
            <a:r>
              <a:rPr lang="en-US" dirty="0">
                <a:highlight>
                  <a:srgbClr val="FFFF00"/>
                </a:highlight>
                <a:latin typeface="Times New Roman" pitchFamily="18" charset="0"/>
                <a:cs typeface="Times New Roman" pitchFamily="18" charset="0"/>
              </a:rPr>
              <a:t>E(</a:t>
            </a:r>
            <a:r>
              <a:rPr lang="en-US" dirty="0" err="1">
                <a:highlight>
                  <a:srgbClr val="FFFF00"/>
                </a:highlight>
                <a:latin typeface="Times New Roman" pitchFamily="18" charset="0"/>
                <a:cs typeface="Times New Roman" pitchFamily="18" charset="0"/>
              </a:rPr>
              <a:t>SBP|non-obese</a:t>
            </a:r>
            <a:r>
              <a:rPr lang="en-US" dirty="0">
                <a:highlight>
                  <a:srgbClr val="FFFF00"/>
                </a:highlight>
                <a:latin typeface="Times New Roman" pitchFamily="18" charset="0"/>
                <a:cs typeface="Times New Roman" pitchFamily="18" charset="0"/>
              </a:rPr>
              <a:t> male)</a:t>
            </a:r>
            <a:r>
              <a:rPr lang="en-US" dirty="0">
                <a:latin typeface="Times New Roman" pitchFamily="18" charset="0"/>
                <a:cs typeface="Times New Roman" pitchFamily="18" charset="0"/>
              </a:rPr>
              <a:t>    = b</a:t>
            </a:r>
            <a:r>
              <a:rPr lang="en-US" baseline="-25000" dirty="0">
                <a:latin typeface="Times New Roman" pitchFamily="18" charset="0"/>
                <a:cs typeface="Times New Roman" pitchFamily="18" charset="0"/>
              </a:rPr>
              <a:t>0</a:t>
            </a:r>
            <a:r>
              <a:rPr lang="en-US" dirty="0">
                <a:latin typeface="Times New Roman" pitchFamily="18" charset="0"/>
                <a:cs typeface="Times New Roman" pitchFamily="18" charset="0"/>
              </a:rPr>
              <a:t>+b</a:t>
            </a:r>
            <a:r>
              <a:rPr lang="en-US" baseline="-25000" dirty="0">
                <a:latin typeface="Times New Roman" pitchFamily="18" charset="0"/>
                <a:cs typeface="Times New Roman" pitchFamily="18" charset="0"/>
              </a:rPr>
              <a:t>1</a:t>
            </a:r>
            <a:r>
              <a:rPr lang="en-US" dirty="0">
                <a:latin typeface="Times New Roman" pitchFamily="18" charset="0"/>
                <a:cs typeface="Times New Roman" pitchFamily="18" charset="0"/>
              </a:rPr>
              <a:t>*1+b</a:t>
            </a:r>
            <a:r>
              <a:rPr lang="en-US" baseline="-25000" dirty="0">
                <a:latin typeface="Times New Roman" pitchFamily="18" charset="0"/>
                <a:cs typeface="Times New Roman" pitchFamily="18" charset="0"/>
              </a:rPr>
              <a:t>2</a:t>
            </a:r>
            <a:r>
              <a:rPr lang="en-US" dirty="0">
                <a:latin typeface="Times New Roman" pitchFamily="18" charset="0"/>
                <a:cs typeface="Times New Roman" pitchFamily="18" charset="0"/>
              </a:rPr>
              <a:t>*0+b</a:t>
            </a:r>
            <a:r>
              <a:rPr lang="en-US" baseline="-25000" dirty="0">
                <a:latin typeface="Times New Roman" pitchFamily="18" charset="0"/>
                <a:cs typeface="Times New Roman" pitchFamily="18" charset="0"/>
              </a:rPr>
              <a:t>3</a:t>
            </a:r>
            <a:r>
              <a:rPr lang="en-US" dirty="0">
                <a:latin typeface="Times New Roman" pitchFamily="18" charset="0"/>
                <a:cs typeface="Times New Roman" pitchFamily="18" charset="0"/>
              </a:rPr>
              <a:t>*1*0= </a:t>
            </a:r>
            <a:r>
              <a:rPr lang="en-US" dirty="0">
                <a:highlight>
                  <a:srgbClr val="FFFF00"/>
                </a:highlight>
                <a:latin typeface="Times New Roman" pitchFamily="18" charset="0"/>
                <a:cs typeface="Times New Roman" pitchFamily="18" charset="0"/>
              </a:rPr>
              <a:t>b</a:t>
            </a:r>
            <a:r>
              <a:rPr lang="en-US" baseline="-25000" dirty="0">
                <a:highlight>
                  <a:srgbClr val="FFFF00"/>
                </a:highlight>
                <a:latin typeface="Times New Roman" pitchFamily="18" charset="0"/>
                <a:cs typeface="Times New Roman" pitchFamily="18" charset="0"/>
              </a:rPr>
              <a:t>0</a:t>
            </a:r>
            <a:r>
              <a:rPr lang="en-US" dirty="0">
                <a:highlight>
                  <a:srgbClr val="FFFF00"/>
                </a:highlight>
                <a:latin typeface="Times New Roman" pitchFamily="18" charset="0"/>
                <a:cs typeface="Times New Roman" pitchFamily="18" charset="0"/>
              </a:rPr>
              <a:t>+b</a:t>
            </a:r>
            <a:r>
              <a:rPr lang="en-US" baseline="-25000" dirty="0">
                <a:highlight>
                  <a:srgbClr val="FFFF00"/>
                </a:highlight>
                <a:latin typeface="Times New Roman" pitchFamily="18" charset="0"/>
                <a:cs typeface="Times New Roman" pitchFamily="18" charset="0"/>
              </a:rPr>
              <a:t>1</a:t>
            </a:r>
            <a:endParaRPr lang="en-US" dirty="0">
              <a:highlight>
                <a:srgbClr val="FFFF00"/>
              </a:highlight>
              <a:latin typeface="Times New Roman" pitchFamily="18" charset="0"/>
              <a:cs typeface="Times New Roman" pitchFamily="18" charset="0"/>
              <a:sym typeface="Wingdings" pitchFamily="2" charset="2"/>
            </a:endParaRPr>
          </a:p>
          <a:p>
            <a:pPr marL="173044" indent="0" algn="ctr">
              <a:buNone/>
            </a:pPr>
            <a:r>
              <a:rPr lang="en-US" dirty="0">
                <a:latin typeface="Times New Roman" pitchFamily="18" charset="0"/>
                <a:cs typeface="Times New Roman" pitchFamily="18" charset="0"/>
                <a:sym typeface="Wingdings" pitchFamily="2" charset="2"/>
              </a:rPr>
              <a:t> </a:t>
            </a:r>
            <a:r>
              <a:rPr lang="en-US" dirty="0">
                <a:latin typeface="Times New Roman" pitchFamily="18" charset="0"/>
                <a:cs typeface="Times New Roman" pitchFamily="18" charset="0"/>
              </a:rPr>
              <a:t>	 </a:t>
            </a:r>
            <a:r>
              <a:rPr lang="en-US" dirty="0">
                <a:highlight>
                  <a:srgbClr val="00FFFF"/>
                </a:highlight>
                <a:latin typeface="Times New Roman" pitchFamily="18" charset="0"/>
                <a:cs typeface="Times New Roman" pitchFamily="18" charset="0"/>
              </a:rPr>
              <a:t>(b</a:t>
            </a:r>
            <a:r>
              <a:rPr lang="en-US" baseline="-25000" dirty="0">
                <a:highlight>
                  <a:srgbClr val="00FFFF"/>
                </a:highlight>
                <a:latin typeface="Times New Roman" pitchFamily="18" charset="0"/>
                <a:cs typeface="Times New Roman" pitchFamily="18" charset="0"/>
              </a:rPr>
              <a:t>0</a:t>
            </a:r>
            <a:r>
              <a:rPr lang="en-US" dirty="0">
                <a:highlight>
                  <a:srgbClr val="00FFFF"/>
                </a:highlight>
                <a:latin typeface="Times New Roman" pitchFamily="18" charset="0"/>
                <a:cs typeface="Times New Roman" pitchFamily="18" charset="0"/>
              </a:rPr>
              <a:t>+b</a:t>
            </a:r>
            <a:r>
              <a:rPr lang="en-US" baseline="-25000" dirty="0">
                <a:highlight>
                  <a:srgbClr val="00FFFF"/>
                </a:highlight>
                <a:latin typeface="Times New Roman" pitchFamily="18" charset="0"/>
                <a:cs typeface="Times New Roman" pitchFamily="18" charset="0"/>
              </a:rPr>
              <a:t>1</a:t>
            </a:r>
            <a:r>
              <a:rPr lang="en-US" dirty="0">
                <a:highlight>
                  <a:srgbClr val="00FFFF"/>
                </a:highlight>
                <a:latin typeface="Times New Roman" pitchFamily="18" charset="0"/>
                <a:cs typeface="Times New Roman" pitchFamily="18" charset="0"/>
              </a:rPr>
              <a:t>+b</a:t>
            </a:r>
            <a:r>
              <a:rPr lang="en-US" baseline="-25000" dirty="0">
                <a:highlight>
                  <a:srgbClr val="00FFFF"/>
                </a:highlight>
                <a:latin typeface="Times New Roman" pitchFamily="18" charset="0"/>
                <a:cs typeface="Times New Roman" pitchFamily="18" charset="0"/>
              </a:rPr>
              <a:t>2</a:t>
            </a:r>
            <a:r>
              <a:rPr lang="en-US" dirty="0">
                <a:highlight>
                  <a:srgbClr val="00FFFF"/>
                </a:highlight>
                <a:latin typeface="Times New Roman" pitchFamily="18" charset="0"/>
                <a:cs typeface="Times New Roman" pitchFamily="18" charset="0"/>
              </a:rPr>
              <a:t>+b</a:t>
            </a:r>
            <a:r>
              <a:rPr lang="en-US" baseline="-25000" dirty="0">
                <a:highlight>
                  <a:srgbClr val="00FFFF"/>
                </a:highlight>
                <a:latin typeface="Times New Roman" pitchFamily="18" charset="0"/>
                <a:cs typeface="Times New Roman" pitchFamily="18" charset="0"/>
              </a:rPr>
              <a:t>3</a:t>
            </a:r>
            <a:r>
              <a:rPr lang="en-US" dirty="0">
                <a:highlight>
                  <a:srgbClr val="00FFFF"/>
                </a:highlight>
                <a:latin typeface="Times New Roman" pitchFamily="18" charset="0"/>
                <a:cs typeface="Times New Roman" pitchFamily="18" charset="0"/>
              </a:rPr>
              <a:t>)</a:t>
            </a:r>
            <a:r>
              <a:rPr lang="en-US" baseline="-25000" dirty="0">
                <a:highlight>
                  <a:srgbClr val="00FFFF"/>
                </a:highlight>
                <a:latin typeface="Times New Roman" pitchFamily="18" charset="0"/>
                <a:cs typeface="Times New Roman" pitchFamily="18" charset="0"/>
              </a:rPr>
              <a:t> </a:t>
            </a:r>
            <a:r>
              <a:rPr lang="en-US" dirty="0">
                <a:latin typeface="Times New Roman" pitchFamily="18" charset="0"/>
                <a:cs typeface="Times New Roman" pitchFamily="18" charset="0"/>
              </a:rPr>
              <a:t>– </a:t>
            </a:r>
            <a:r>
              <a:rPr lang="en-US" dirty="0">
                <a:highlight>
                  <a:srgbClr val="FFFF00"/>
                </a:highlight>
                <a:latin typeface="Times New Roman" pitchFamily="18" charset="0"/>
                <a:cs typeface="Times New Roman" pitchFamily="18" charset="0"/>
              </a:rPr>
              <a:t>(b</a:t>
            </a:r>
            <a:r>
              <a:rPr lang="en-US" baseline="-25000" dirty="0">
                <a:highlight>
                  <a:srgbClr val="FFFF00"/>
                </a:highlight>
                <a:latin typeface="Times New Roman" pitchFamily="18" charset="0"/>
                <a:cs typeface="Times New Roman" pitchFamily="18" charset="0"/>
              </a:rPr>
              <a:t>0</a:t>
            </a:r>
            <a:r>
              <a:rPr lang="en-US" dirty="0">
                <a:highlight>
                  <a:srgbClr val="FFFF00"/>
                </a:highlight>
                <a:latin typeface="Times New Roman" pitchFamily="18" charset="0"/>
                <a:cs typeface="Times New Roman" pitchFamily="18" charset="0"/>
              </a:rPr>
              <a:t>+b</a:t>
            </a:r>
            <a:r>
              <a:rPr lang="en-US" baseline="-25000" dirty="0">
                <a:highlight>
                  <a:srgbClr val="FFFF00"/>
                </a:highlight>
                <a:latin typeface="Times New Roman" pitchFamily="18" charset="0"/>
                <a:cs typeface="Times New Roman" pitchFamily="18" charset="0"/>
              </a:rPr>
              <a:t>1</a:t>
            </a:r>
            <a:r>
              <a:rPr lang="en-US" dirty="0">
                <a:highlight>
                  <a:srgbClr val="FFFF00"/>
                </a:highlight>
                <a:latin typeface="Times New Roman" pitchFamily="18" charset="0"/>
                <a:cs typeface="Times New Roman" pitchFamily="18" charset="0"/>
              </a:rPr>
              <a:t>)</a:t>
            </a:r>
            <a:r>
              <a:rPr lang="en-US" baseline="-25000" dirty="0">
                <a:latin typeface="Times New Roman" pitchFamily="18" charset="0"/>
                <a:cs typeface="Times New Roman" pitchFamily="18" charset="0"/>
              </a:rPr>
              <a:t> </a:t>
            </a:r>
            <a:r>
              <a:rPr lang="en-US" dirty="0">
                <a:latin typeface="Times New Roman" pitchFamily="18" charset="0"/>
                <a:cs typeface="Times New Roman" pitchFamily="18" charset="0"/>
              </a:rPr>
              <a:t>= </a:t>
            </a:r>
            <a:r>
              <a:rPr lang="en-US" dirty="0">
                <a:highlight>
                  <a:srgbClr val="00FF00"/>
                </a:highlight>
                <a:latin typeface="Times New Roman" pitchFamily="18" charset="0"/>
                <a:cs typeface="Times New Roman" pitchFamily="18" charset="0"/>
              </a:rPr>
              <a:t>b</a:t>
            </a:r>
            <a:r>
              <a:rPr lang="en-US" baseline="-25000" dirty="0">
                <a:highlight>
                  <a:srgbClr val="00FF00"/>
                </a:highlight>
                <a:latin typeface="Times New Roman" pitchFamily="18" charset="0"/>
                <a:cs typeface="Times New Roman" pitchFamily="18" charset="0"/>
              </a:rPr>
              <a:t>2</a:t>
            </a:r>
            <a:r>
              <a:rPr lang="en-US" dirty="0">
                <a:highlight>
                  <a:srgbClr val="00FF00"/>
                </a:highlight>
                <a:latin typeface="Times New Roman" pitchFamily="18" charset="0"/>
                <a:cs typeface="Times New Roman" pitchFamily="18" charset="0"/>
              </a:rPr>
              <a:t>+b</a:t>
            </a:r>
            <a:r>
              <a:rPr lang="en-US" baseline="-25000" dirty="0">
                <a:highlight>
                  <a:srgbClr val="00FF00"/>
                </a:highlight>
                <a:latin typeface="Times New Roman" pitchFamily="18" charset="0"/>
                <a:cs typeface="Times New Roman" pitchFamily="18" charset="0"/>
              </a:rPr>
              <a:t>3</a:t>
            </a:r>
          </a:p>
        </p:txBody>
      </p:sp>
      <p:cxnSp>
        <p:nvCxnSpPr>
          <p:cNvPr id="3" name="Straight Connector 2">
            <a:extLst>
              <a:ext uri="{FF2B5EF4-FFF2-40B4-BE49-F238E27FC236}">
                <a16:creationId xmlns:a16="http://schemas.microsoft.com/office/drawing/2014/main" id="{C815FF05-4DF7-B748-95C2-03561D423211}"/>
              </a:ext>
            </a:extLst>
          </p:cNvPr>
          <p:cNvCxnSpPr/>
          <p:nvPr/>
        </p:nvCxnSpPr>
        <p:spPr>
          <a:xfrm>
            <a:off x="339213" y="3443748"/>
            <a:ext cx="817358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BF53359-9A04-A94A-8FF1-BAE29C401991}"/>
              </a:ext>
            </a:extLst>
          </p:cNvPr>
          <p:cNvSpPr txBox="1"/>
          <p:nvPr/>
        </p:nvSpPr>
        <p:spPr bwMode="auto">
          <a:xfrm>
            <a:off x="3097161" y="6353175"/>
            <a:ext cx="5101392" cy="307777"/>
          </a:xfrm>
          <a:prstGeom prst="rect">
            <a:avLst/>
          </a:prstGeom>
          <a:noFill/>
          <a:ln w="19050" algn="ctr">
            <a:noFill/>
            <a:miter lim="800000"/>
            <a:headEnd/>
            <a:tailEnd/>
          </a:ln>
        </p:spPr>
        <p:txBody>
          <a:bodyPr wrap="square" lIns="0" tIns="0" rIns="0" bIns="0" rtlCol="0">
            <a:spAutoFit/>
          </a:bodyPr>
          <a:lstStyle/>
          <a:p>
            <a:r>
              <a:rPr lang="en-US" sz="2000" dirty="0"/>
              <a:t>Slide Acknowledgement: M </a:t>
            </a:r>
            <a:r>
              <a:rPr lang="en-US" sz="2000" dirty="0" err="1"/>
              <a:t>Glymour</a:t>
            </a:r>
            <a:endParaRPr lang="en-US" sz="2000" dirty="0"/>
          </a:p>
        </p:txBody>
      </p:sp>
      <mc:AlternateContent xmlns:mc="http://schemas.openxmlformats.org/markup-compatibility/2006" xmlns:p14="http://schemas.microsoft.com/office/powerpoint/2010/main" xmlns:iact="http://schemas.microsoft.com/office/powerpoint/2014/inkAction">
        <mc:Choice Requires="p14 iact">
          <p:contentPart p14:bwMode="auto" r:id="rId3">
            <p14:nvContentPartPr>
              <p14:cNvPr id="2" name="Ink 1">
                <a:extLst>
                  <a:ext uri="{FF2B5EF4-FFF2-40B4-BE49-F238E27FC236}">
                    <a16:creationId xmlns:a16="http://schemas.microsoft.com/office/drawing/2014/main" id="{56544A13-5A1A-4BA8-AB5B-22358D3DA269}"/>
                  </a:ext>
                </a:extLst>
              </p14:cNvPr>
              <p14:cNvContentPartPr/>
              <p14:nvPr>
                <p:extLst>
                  <p:ext uri="{42D2F446-02D8-4167-A562-619A0277C38B}">
                    <p15:isNarration xmlns:p15="http://schemas.microsoft.com/office/powerpoint/2012/main" val="1"/>
                  </p:ext>
                </p:extLst>
              </p14:nvPr>
            </p14:nvContentPartPr>
            <p14:xfrm>
              <a:off x="601200" y="2419920"/>
              <a:ext cx="7794360" cy="3394800"/>
            </p14:xfrm>
          </p:contentPart>
        </mc:Choice>
        <mc:Fallback xmlns="">
          <p:pic>
            <p:nvPicPr>
              <p:cNvPr id="2" name="Ink 1">
                <a:extLst>
                  <a:ext uri="{FF2B5EF4-FFF2-40B4-BE49-F238E27FC236}">
                    <a16:creationId xmlns:a16="http://schemas.microsoft.com/office/drawing/2014/main" id="{56544A13-5A1A-4BA8-AB5B-22358D3DA269}"/>
                  </a:ext>
                </a:extLst>
              </p:cNvPr>
              <p:cNvPicPr>
                <a:picLocks noGrp="1" noRot="1" noChangeAspect="1" noMove="1" noResize="1" noEditPoints="1" noAdjustHandles="1" noChangeArrowheads="1" noChangeShapeType="1"/>
              </p:cNvPicPr>
              <p:nvPr/>
            </p:nvPicPr>
            <p:blipFill>
              <a:blip r:embed="rId6"/>
              <a:stretch>
                <a:fillRect/>
              </a:stretch>
            </p:blipFill>
            <p:spPr>
              <a:xfrm>
                <a:off x="591840" y="2410560"/>
                <a:ext cx="7813080" cy="3413520"/>
              </a:xfrm>
              <a:prstGeom prst="rect">
                <a:avLst/>
              </a:prstGeom>
            </p:spPr>
          </p:pic>
        </mc:Fallback>
      </mc:AlternateContent>
    </p:spTree>
    <p:extLst>
      <p:ext uri="{BB962C8B-B14F-4D97-AF65-F5344CB8AC3E}">
        <p14:creationId xmlns:p14="http://schemas.microsoft.com/office/powerpoint/2010/main" val="1614599596"/>
      </p:ext>
    </p:extLst>
  </p:cSld>
  <p:clrMapOvr>
    <a:masterClrMapping/>
  </p:clrMapOvr>
  <p:transition advTm="8905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md type="call" cmd="playFrom(0.0)">
                                      <p:cBhvr>
                                        <p:cTn id="7"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26" name="Rectangle 10"/>
          <p:cNvSpPr>
            <a:spLocks noGrp="1" noChangeArrowheads="1"/>
          </p:cNvSpPr>
          <p:nvPr>
            <p:ph type="title"/>
          </p:nvPr>
        </p:nvSpPr>
        <p:spPr bwMode="auto">
          <a:xfrm>
            <a:off x="453585" y="326100"/>
            <a:ext cx="8173580" cy="611449"/>
          </a:xfrm>
        </p:spPr>
        <p:txBody>
          <a:bodyPr wrap="square" tIns="45720" rIns="91440" bIns="45720" numCol="1" anchorCtr="0" compatLnSpc="1">
            <a:prstTxWarp prst="textNoShape">
              <a:avLst/>
            </a:prstTxWarp>
            <a:normAutofit fontScale="90000"/>
          </a:bodyPr>
          <a:lstStyle/>
          <a:p>
            <a:pPr>
              <a:defRPr/>
            </a:pPr>
            <a:r>
              <a:rPr lang="en-US" dirty="0"/>
              <a:t>Ex. Binary factors, continuous outcome</a:t>
            </a:r>
            <a:br>
              <a:rPr lang="en-US" dirty="0"/>
            </a:br>
            <a:r>
              <a:rPr lang="en-US" dirty="0"/>
              <a:t>Gender, Obesity, &amp; SBP</a:t>
            </a:r>
          </a:p>
        </p:txBody>
      </p:sp>
      <p:sp>
        <p:nvSpPr>
          <p:cNvPr id="87042" name="Content Placeholder 1"/>
          <p:cNvSpPr>
            <a:spLocks noGrp="1"/>
          </p:cNvSpPr>
          <p:nvPr>
            <p:ph idx="1"/>
          </p:nvPr>
        </p:nvSpPr>
        <p:spPr>
          <a:xfrm>
            <a:off x="381000" y="1600200"/>
            <a:ext cx="8763000" cy="4625975"/>
          </a:xfrm>
        </p:spPr>
        <p:txBody>
          <a:bodyPr/>
          <a:lstStyle/>
          <a:p>
            <a:pPr marL="173044" indent="0">
              <a:buNone/>
            </a:pPr>
            <a:r>
              <a:rPr lang="en-US" sz="2000" dirty="0"/>
              <a:t>E(SBP)=b</a:t>
            </a:r>
            <a:r>
              <a:rPr lang="en-US" sz="2000" baseline="-25000" dirty="0"/>
              <a:t>0</a:t>
            </a:r>
            <a:r>
              <a:rPr lang="en-US" sz="2000" dirty="0"/>
              <a:t>+b</a:t>
            </a:r>
            <a:r>
              <a:rPr lang="en-US" sz="2000" baseline="-25000" dirty="0"/>
              <a:t>1</a:t>
            </a:r>
            <a:r>
              <a:rPr lang="en-US" sz="2000" dirty="0"/>
              <a:t>*male+b</a:t>
            </a:r>
            <a:r>
              <a:rPr lang="en-US" sz="2000" baseline="-25000" dirty="0"/>
              <a:t>2</a:t>
            </a:r>
            <a:r>
              <a:rPr lang="en-US" sz="2000" dirty="0"/>
              <a:t>*obese+b</a:t>
            </a:r>
            <a:r>
              <a:rPr lang="en-US" sz="2000" baseline="-25000" dirty="0"/>
              <a:t>3</a:t>
            </a:r>
            <a:r>
              <a:rPr lang="en-US" sz="2000" dirty="0"/>
              <a:t>*male*obese </a:t>
            </a:r>
          </a:p>
          <a:p>
            <a:pPr marL="173044" indent="0">
              <a:buNone/>
            </a:pPr>
            <a:r>
              <a:rPr lang="en-US" sz="2000" dirty="0"/>
              <a:t>b</a:t>
            </a:r>
            <a:r>
              <a:rPr lang="en-US" sz="2000" baseline="-25000" dirty="0"/>
              <a:t>3</a:t>
            </a:r>
            <a:r>
              <a:rPr lang="en-US" sz="2000" dirty="0"/>
              <a:t>=the extra difference in SBP for obese vs non-obese males compared to obese vs non-obese females</a:t>
            </a:r>
          </a:p>
          <a:p>
            <a:pPr marL="173044" indent="0">
              <a:buNone/>
            </a:pPr>
            <a:r>
              <a:rPr lang="en-US" dirty="0">
                <a:solidFill>
                  <a:srgbClr val="052049"/>
                </a:solidFill>
              </a:rPr>
              <a:t>How do we get this?</a:t>
            </a:r>
            <a:endParaRPr lang="en-US" sz="2400" dirty="0"/>
          </a:p>
          <a:p>
            <a:pPr marL="173044" indent="0">
              <a:buNone/>
            </a:pPr>
            <a:endParaRPr lang="en-US" sz="2400" dirty="0"/>
          </a:p>
          <a:p>
            <a:pPr marL="173044" indent="0">
              <a:buNone/>
            </a:pPr>
            <a:r>
              <a:rPr lang="en-US" sz="2400" dirty="0">
                <a:latin typeface="Times New Roman" pitchFamily="18" charset="0"/>
                <a:cs typeface="Times New Roman" pitchFamily="18" charset="0"/>
              </a:rPr>
              <a:t>Next, note the </a:t>
            </a:r>
            <a:r>
              <a:rPr lang="en-US" sz="2400" dirty="0">
                <a:highlight>
                  <a:srgbClr val="00FF00"/>
                </a:highlight>
                <a:latin typeface="Times New Roman" pitchFamily="18" charset="0"/>
                <a:cs typeface="Times New Roman" pitchFamily="18" charset="0"/>
              </a:rPr>
              <a:t>difference in SBP for obese vs non-obese females</a:t>
            </a:r>
            <a:r>
              <a:rPr lang="en-US" sz="2400" dirty="0">
                <a:latin typeface="Times New Roman" pitchFamily="18" charset="0"/>
                <a:cs typeface="Times New Roman" pitchFamily="18" charset="0"/>
              </a:rPr>
              <a:t> is:</a:t>
            </a:r>
          </a:p>
          <a:p>
            <a:pPr marL="173044" indent="0">
              <a:buNone/>
            </a:pPr>
            <a:r>
              <a:rPr lang="en-US" sz="2400" dirty="0">
                <a:highlight>
                  <a:srgbClr val="FFFF00"/>
                </a:highlight>
                <a:latin typeface="Times New Roman" pitchFamily="18" charset="0"/>
                <a:cs typeface="Times New Roman" pitchFamily="18" charset="0"/>
              </a:rPr>
              <a:t>E(</a:t>
            </a:r>
            <a:r>
              <a:rPr lang="en-US" sz="2400" dirty="0" err="1">
                <a:highlight>
                  <a:srgbClr val="FFFF00"/>
                </a:highlight>
                <a:latin typeface="Times New Roman" pitchFamily="18" charset="0"/>
                <a:cs typeface="Times New Roman" pitchFamily="18" charset="0"/>
              </a:rPr>
              <a:t>SBP|obese</a:t>
            </a:r>
            <a:r>
              <a:rPr lang="en-US" sz="2400" dirty="0">
                <a:highlight>
                  <a:srgbClr val="FFFF00"/>
                </a:highlight>
                <a:latin typeface="Times New Roman" pitchFamily="18" charset="0"/>
                <a:cs typeface="Times New Roman" pitchFamily="18" charset="0"/>
              </a:rPr>
              <a:t> female)</a:t>
            </a:r>
            <a:r>
              <a:rPr lang="en-US" sz="2400" dirty="0">
                <a:latin typeface="Times New Roman" pitchFamily="18" charset="0"/>
                <a:cs typeface="Times New Roman" pitchFamily="18" charset="0"/>
              </a:rPr>
              <a:t>        = b</a:t>
            </a:r>
            <a:r>
              <a:rPr lang="en-US" sz="2400" baseline="-25000" dirty="0">
                <a:latin typeface="Times New Roman" pitchFamily="18" charset="0"/>
                <a:cs typeface="Times New Roman" pitchFamily="18" charset="0"/>
              </a:rPr>
              <a:t>0</a:t>
            </a:r>
            <a:r>
              <a:rPr lang="en-US" sz="2400" dirty="0">
                <a:latin typeface="Times New Roman" pitchFamily="18" charset="0"/>
                <a:cs typeface="Times New Roman" pitchFamily="18" charset="0"/>
              </a:rPr>
              <a:t>+b</a:t>
            </a:r>
            <a:r>
              <a:rPr lang="en-US" sz="2400" baseline="-25000" dirty="0">
                <a:latin typeface="Times New Roman" pitchFamily="18" charset="0"/>
                <a:cs typeface="Times New Roman" pitchFamily="18" charset="0"/>
              </a:rPr>
              <a:t>1</a:t>
            </a:r>
            <a:r>
              <a:rPr lang="en-US" sz="2400" dirty="0">
                <a:latin typeface="Times New Roman" pitchFamily="18" charset="0"/>
                <a:cs typeface="Times New Roman" pitchFamily="18" charset="0"/>
              </a:rPr>
              <a:t>*0+b</a:t>
            </a:r>
            <a:r>
              <a:rPr lang="en-US" sz="2400" baseline="-25000" dirty="0">
                <a:latin typeface="Times New Roman" pitchFamily="18" charset="0"/>
                <a:cs typeface="Times New Roman" pitchFamily="18" charset="0"/>
              </a:rPr>
              <a:t>2</a:t>
            </a:r>
            <a:r>
              <a:rPr lang="en-US" sz="2400" dirty="0">
                <a:latin typeface="Times New Roman" pitchFamily="18" charset="0"/>
                <a:cs typeface="Times New Roman" pitchFamily="18" charset="0"/>
              </a:rPr>
              <a:t>*1+b</a:t>
            </a:r>
            <a:r>
              <a:rPr lang="en-US" sz="2400" baseline="-25000" dirty="0">
                <a:latin typeface="Times New Roman" pitchFamily="18" charset="0"/>
                <a:cs typeface="Times New Roman" pitchFamily="18" charset="0"/>
              </a:rPr>
              <a:t>3</a:t>
            </a:r>
            <a:r>
              <a:rPr lang="en-US" sz="2400" dirty="0">
                <a:latin typeface="Times New Roman" pitchFamily="18" charset="0"/>
                <a:cs typeface="Times New Roman" pitchFamily="18" charset="0"/>
              </a:rPr>
              <a:t>*0*1= </a:t>
            </a:r>
            <a:r>
              <a:rPr lang="en-US" sz="2400" dirty="0">
                <a:highlight>
                  <a:srgbClr val="FFFF00"/>
                </a:highlight>
                <a:latin typeface="Times New Roman" pitchFamily="18" charset="0"/>
                <a:cs typeface="Times New Roman" pitchFamily="18" charset="0"/>
              </a:rPr>
              <a:t>b</a:t>
            </a:r>
            <a:r>
              <a:rPr lang="en-US" sz="2400" baseline="-25000" dirty="0">
                <a:highlight>
                  <a:srgbClr val="FFFF00"/>
                </a:highlight>
                <a:latin typeface="Times New Roman" pitchFamily="18" charset="0"/>
                <a:cs typeface="Times New Roman" pitchFamily="18" charset="0"/>
              </a:rPr>
              <a:t>0</a:t>
            </a:r>
            <a:r>
              <a:rPr lang="en-US" sz="2400" dirty="0">
                <a:highlight>
                  <a:srgbClr val="FFFF00"/>
                </a:highlight>
                <a:latin typeface="Times New Roman" pitchFamily="18" charset="0"/>
                <a:cs typeface="Times New Roman" pitchFamily="18" charset="0"/>
              </a:rPr>
              <a:t>+b</a:t>
            </a:r>
            <a:r>
              <a:rPr lang="en-US" sz="2400" baseline="-25000" dirty="0">
                <a:highlight>
                  <a:srgbClr val="FFFF00"/>
                </a:highlight>
                <a:latin typeface="Times New Roman" pitchFamily="18" charset="0"/>
                <a:cs typeface="Times New Roman" pitchFamily="18" charset="0"/>
              </a:rPr>
              <a:t>2</a:t>
            </a:r>
          </a:p>
          <a:p>
            <a:pPr marL="173044" indent="0">
              <a:buNone/>
            </a:pPr>
            <a:r>
              <a:rPr lang="en-US" sz="2400" b="1" i="1" dirty="0">
                <a:solidFill>
                  <a:srgbClr val="FF0000"/>
                </a:solidFill>
                <a:latin typeface="Times New Roman" pitchFamily="18" charset="0"/>
                <a:cs typeface="Times New Roman" pitchFamily="18" charset="0"/>
              </a:rPr>
              <a:t>minus</a:t>
            </a:r>
            <a:r>
              <a:rPr lang="en-US" sz="2400" b="1" dirty="0">
                <a:latin typeface="Times New Roman" pitchFamily="18" charset="0"/>
                <a:cs typeface="Times New Roman" pitchFamily="18" charset="0"/>
              </a:rPr>
              <a:t>      </a:t>
            </a:r>
          </a:p>
          <a:p>
            <a:pPr marL="173044" indent="0">
              <a:buNone/>
            </a:pPr>
            <a:r>
              <a:rPr lang="en-US" sz="2400" dirty="0">
                <a:highlight>
                  <a:srgbClr val="00FFFF"/>
                </a:highlight>
                <a:latin typeface="Times New Roman" pitchFamily="18" charset="0"/>
                <a:cs typeface="Times New Roman" pitchFamily="18" charset="0"/>
              </a:rPr>
              <a:t>E(</a:t>
            </a:r>
            <a:r>
              <a:rPr lang="en-US" sz="2400" dirty="0" err="1">
                <a:highlight>
                  <a:srgbClr val="00FFFF"/>
                </a:highlight>
                <a:latin typeface="Times New Roman" pitchFamily="18" charset="0"/>
                <a:cs typeface="Times New Roman" pitchFamily="18" charset="0"/>
              </a:rPr>
              <a:t>SBP|non-obese</a:t>
            </a:r>
            <a:r>
              <a:rPr lang="en-US" sz="2400" dirty="0">
                <a:highlight>
                  <a:srgbClr val="00FFFF"/>
                </a:highlight>
                <a:latin typeface="Times New Roman" pitchFamily="18" charset="0"/>
                <a:cs typeface="Times New Roman" pitchFamily="18" charset="0"/>
              </a:rPr>
              <a:t> female) </a:t>
            </a:r>
            <a:r>
              <a:rPr lang="en-US" sz="2400" dirty="0">
                <a:latin typeface="Times New Roman" pitchFamily="18" charset="0"/>
                <a:cs typeface="Times New Roman" pitchFamily="18" charset="0"/>
              </a:rPr>
              <a:t>= b</a:t>
            </a:r>
            <a:r>
              <a:rPr lang="en-US" sz="2400" baseline="-25000" dirty="0">
                <a:latin typeface="Times New Roman" pitchFamily="18" charset="0"/>
                <a:cs typeface="Times New Roman" pitchFamily="18" charset="0"/>
              </a:rPr>
              <a:t>0</a:t>
            </a:r>
            <a:r>
              <a:rPr lang="en-US" sz="2400" dirty="0">
                <a:latin typeface="Times New Roman" pitchFamily="18" charset="0"/>
                <a:cs typeface="Times New Roman" pitchFamily="18" charset="0"/>
              </a:rPr>
              <a:t>+b</a:t>
            </a:r>
            <a:r>
              <a:rPr lang="en-US" sz="2400" baseline="-25000" dirty="0">
                <a:latin typeface="Times New Roman" pitchFamily="18" charset="0"/>
                <a:cs typeface="Times New Roman" pitchFamily="18" charset="0"/>
              </a:rPr>
              <a:t>1</a:t>
            </a:r>
            <a:r>
              <a:rPr lang="en-US" sz="2400" dirty="0">
                <a:latin typeface="Times New Roman" pitchFamily="18" charset="0"/>
                <a:cs typeface="Times New Roman" pitchFamily="18" charset="0"/>
              </a:rPr>
              <a:t>*0+b</a:t>
            </a:r>
            <a:r>
              <a:rPr lang="en-US" sz="2400" baseline="-25000" dirty="0">
                <a:latin typeface="Times New Roman" pitchFamily="18" charset="0"/>
                <a:cs typeface="Times New Roman" pitchFamily="18" charset="0"/>
              </a:rPr>
              <a:t>2</a:t>
            </a:r>
            <a:r>
              <a:rPr lang="en-US" sz="2400" dirty="0">
                <a:latin typeface="Times New Roman" pitchFamily="18" charset="0"/>
                <a:cs typeface="Times New Roman" pitchFamily="18" charset="0"/>
              </a:rPr>
              <a:t>*0+b</a:t>
            </a:r>
            <a:r>
              <a:rPr lang="en-US" sz="2400" baseline="-25000" dirty="0">
                <a:latin typeface="Times New Roman" pitchFamily="18" charset="0"/>
                <a:cs typeface="Times New Roman" pitchFamily="18" charset="0"/>
              </a:rPr>
              <a:t>3</a:t>
            </a:r>
            <a:r>
              <a:rPr lang="en-US" sz="2400" dirty="0">
                <a:latin typeface="Times New Roman" pitchFamily="18" charset="0"/>
                <a:cs typeface="Times New Roman" pitchFamily="18" charset="0"/>
              </a:rPr>
              <a:t>*0*0= </a:t>
            </a:r>
            <a:r>
              <a:rPr lang="en-US" sz="2400" dirty="0">
                <a:highlight>
                  <a:srgbClr val="00FFFF"/>
                </a:highlight>
                <a:latin typeface="Times New Roman" pitchFamily="18" charset="0"/>
                <a:cs typeface="Times New Roman" pitchFamily="18" charset="0"/>
              </a:rPr>
              <a:t>b</a:t>
            </a:r>
            <a:r>
              <a:rPr lang="en-US" sz="2400" baseline="-25000" dirty="0">
                <a:highlight>
                  <a:srgbClr val="00FFFF"/>
                </a:highlight>
                <a:latin typeface="Times New Roman" pitchFamily="18" charset="0"/>
                <a:cs typeface="Times New Roman" pitchFamily="18" charset="0"/>
              </a:rPr>
              <a:t>0</a:t>
            </a:r>
          </a:p>
          <a:p>
            <a:pPr marL="173044" indent="0" algn="ctr">
              <a:buNone/>
            </a:pPr>
            <a:r>
              <a:rPr lang="en-US" sz="2400" dirty="0">
                <a:latin typeface="Times New Roman" pitchFamily="18" charset="0"/>
                <a:cs typeface="Times New Roman" pitchFamily="18" charset="0"/>
                <a:sym typeface="Wingdings" pitchFamily="2" charset="2"/>
              </a:rPr>
              <a:t> </a:t>
            </a:r>
            <a:r>
              <a:rPr lang="en-US" sz="2400" dirty="0">
                <a:latin typeface="Times New Roman" pitchFamily="18" charset="0"/>
                <a:cs typeface="Times New Roman" pitchFamily="18" charset="0"/>
              </a:rPr>
              <a:t>b</a:t>
            </a:r>
            <a:r>
              <a:rPr lang="en-US" sz="2400" baseline="-25000" dirty="0">
                <a:latin typeface="Times New Roman" pitchFamily="18" charset="0"/>
                <a:cs typeface="Times New Roman" pitchFamily="18" charset="0"/>
              </a:rPr>
              <a:t>0</a:t>
            </a:r>
            <a:r>
              <a:rPr lang="en-US" sz="2400" dirty="0">
                <a:latin typeface="Times New Roman" pitchFamily="18" charset="0"/>
                <a:cs typeface="Times New Roman" pitchFamily="18" charset="0"/>
              </a:rPr>
              <a:t>+b</a:t>
            </a:r>
            <a:r>
              <a:rPr lang="en-US" sz="2400" baseline="-25000" dirty="0">
                <a:latin typeface="Times New Roman" pitchFamily="18" charset="0"/>
                <a:cs typeface="Times New Roman" pitchFamily="18" charset="0"/>
              </a:rPr>
              <a:t>2 </a:t>
            </a:r>
            <a:r>
              <a:rPr lang="en-US" sz="2400" dirty="0">
                <a:latin typeface="Times New Roman" pitchFamily="18" charset="0"/>
                <a:cs typeface="Times New Roman" pitchFamily="18" charset="0"/>
              </a:rPr>
              <a:t>-</a:t>
            </a:r>
            <a:r>
              <a:rPr lang="en-US" sz="2400" baseline="-25000" dirty="0">
                <a:latin typeface="Times New Roman" pitchFamily="18" charset="0"/>
                <a:cs typeface="Times New Roman" pitchFamily="18" charset="0"/>
              </a:rPr>
              <a:t> </a:t>
            </a:r>
            <a:r>
              <a:rPr lang="en-US" sz="2400" dirty="0">
                <a:latin typeface="Times New Roman" pitchFamily="18" charset="0"/>
                <a:cs typeface="Times New Roman" pitchFamily="18" charset="0"/>
              </a:rPr>
              <a:t>b</a:t>
            </a:r>
            <a:r>
              <a:rPr lang="en-US" sz="2400" baseline="-25000" dirty="0">
                <a:latin typeface="Times New Roman" pitchFamily="18" charset="0"/>
                <a:cs typeface="Times New Roman" pitchFamily="18" charset="0"/>
              </a:rPr>
              <a:t>0 </a:t>
            </a:r>
            <a:r>
              <a:rPr lang="en-US" sz="2400" dirty="0">
                <a:latin typeface="Times New Roman" pitchFamily="18" charset="0"/>
                <a:cs typeface="Times New Roman" pitchFamily="18" charset="0"/>
              </a:rPr>
              <a:t>= </a:t>
            </a:r>
            <a:r>
              <a:rPr lang="en-US" sz="2400" dirty="0">
                <a:highlight>
                  <a:srgbClr val="00FF00"/>
                </a:highlight>
                <a:latin typeface="Times New Roman" pitchFamily="18" charset="0"/>
                <a:cs typeface="Times New Roman" pitchFamily="18" charset="0"/>
              </a:rPr>
              <a:t>b</a:t>
            </a:r>
            <a:r>
              <a:rPr lang="en-US" sz="2400" baseline="-25000" dirty="0">
                <a:highlight>
                  <a:srgbClr val="00FF00"/>
                </a:highlight>
                <a:latin typeface="Times New Roman" pitchFamily="18" charset="0"/>
                <a:cs typeface="Times New Roman" pitchFamily="18" charset="0"/>
              </a:rPr>
              <a:t>2</a:t>
            </a:r>
          </a:p>
        </p:txBody>
      </p:sp>
      <p:cxnSp>
        <p:nvCxnSpPr>
          <p:cNvPr id="4" name="Straight Connector 3">
            <a:extLst>
              <a:ext uri="{FF2B5EF4-FFF2-40B4-BE49-F238E27FC236}">
                <a16:creationId xmlns:a16="http://schemas.microsoft.com/office/drawing/2014/main" id="{CDDD6176-E804-1947-A6A9-1DF08CE4759A}"/>
              </a:ext>
            </a:extLst>
          </p:cNvPr>
          <p:cNvCxnSpPr/>
          <p:nvPr/>
        </p:nvCxnSpPr>
        <p:spPr>
          <a:xfrm>
            <a:off x="453585" y="3215148"/>
            <a:ext cx="817358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BFC9205-9849-9A49-B079-34EECF316DF1}"/>
              </a:ext>
            </a:extLst>
          </p:cNvPr>
          <p:cNvSpPr txBox="1"/>
          <p:nvPr/>
        </p:nvSpPr>
        <p:spPr bwMode="auto">
          <a:xfrm>
            <a:off x="3097161" y="6353175"/>
            <a:ext cx="5101392" cy="307777"/>
          </a:xfrm>
          <a:prstGeom prst="rect">
            <a:avLst/>
          </a:prstGeom>
          <a:noFill/>
          <a:ln w="19050" algn="ctr">
            <a:noFill/>
            <a:miter lim="800000"/>
            <a:headEnd/>
            <a:tailEnd/>
          </a:ln>
        </p:spPr>
        <p:txBody>
          <a:bodyPr wrap="square" lIns="0" tIns="0" rIns="0" bIns="0" rtlCol="0">
            <a:spAutoFit/>
          </a:bodyPr>
          <a:lstStyle/>
          <a:p>
            <a:r>
              <a:rPr lang="en-US" sz="2000" dirty="0"/>
              <a:t>Slide Acknowledgement: M </a:t>
            </a:r>
            <a:r>
              <a:rPr lang="en-US" sz="2000" dirty="0" err="1"/>
              <a:t>Glymour</a:t>
            </a:r>
            <a:endParaRPr lang="en-US" sz="2000" dirty="0"/>
          </a:p>
        </p:txBody>
      </p:sp>
      <mc:AlternateContent xmlns:mc="http://schemas.openxmlformats.org/markup-compatibility/2006" xmlns:p14="http://schemas.microsoft.com/office/powerpoint/2010/main" xmlns:iact="http://schemas.microsoft.com/office/powerpoint/2014/inkAction">
        <mc:Choice Requires="p14 iact">
          <p:contentPart p14:bwMode="auto" r:id="rId3">
            <p14:nvContentPartPr>
              <p14:cNvPr id="2" name="Ink 1">
                <a:extLst>
                  <a:ext uri="{FF2B5EF4-FFF2-40B4-BE49-F238E27FC236}">
                    <a16:creationId xmlns:a16="http://schemas.microsoft.com/office/drawing/2014/main" id="{2F3D81A0-11D8-43DC-BE17-DC80C333BA17}"/>
                  </a:ext>
                </a:extLst>
              </p14:cNvPr>
              <p14:cNvContentPartPr/>
              <p14:nvPr>
                <p:extLst>
                  <p:ext uri="{42D2F446-02D8-4167-A562-619A0277C38B}">
                    <p15:isNarration xmlns:p15="http://schemas.microsoft.com/office/powerpoint/2012/main" val="1"/>
                  </p:ext>
                </p:extLst>
              </p14:nvPr>
            </p14:nvContentPartPr>
            <p14:xfrm>
              <a:off x="701280" y="3866400"/>
              <a:ext cx="7244280" cy="1981080"/>
            </p14:xfrm>
          </p:contentPart>
        </mc:Choice>
        <mc:Fallback xmlns="">
          <p:pic>
            <p:nvPicPr>
              <p:cNvPr id="2" name="Ink 1">
                <a:extLst>
                  <a:ext uri="{FF2B5EF4-FFF2-40B4-BE49-F238E27FC236}">
                    <a16:creationId xmlns:a16="http://schemas.microsoft.com/office/drawing/2014/main" id="{2F3D81A0-11D8-43DC-BE17-DC80C333BA17}"/>
                  </a:ext>
                </a:extLst>
              </p:cNvPr>
              <p:cNvPicPr>
                <a:picLocks noGrp="1" noRot="1" noChangeAspect="1" noMove="1" noResize="1" noEditPoints="1" noAdjustHandles="1" noChangeArrowheads="1" noChangeShapeType="1"/>
              </p:cNvPicPr>
              <p:nvPr/>
            </p:nvPicPr>
            <p:blipFill>
              <a:blip r:embed="rId6"/>
              <a:stretch>
                <a:fillRect/>
              </a:stretch>
            </p:blipFill>
            <p:spPr>
              <a:xfrm>
                <a:off x="691920" y="3857040"/>
                <a:ext cx="7263000" cy="1999800"/>
              </a:xfrm>
              <a:prstGeom prst="rect">
                <a:avLst/>
              </a:prstGeom>
            </p:spPr>
          </p:pic>
        </mc:Fallback>
      </mc:AlternateContent>
    </p:spTree>
    <p:extLst>
      <p:ext uri="{BB962C8B-B14F-4D97-AF65-F5344CB8AC3E}">
        <p14:creationId xmlns:p14="http://schemas.microsoft.com/office/powerpoint/2010/main" val="2315693004"/>
      </p:ext>
    </p:extLst>
  </p:cSld>
  <p:clrMapOvr>
    <a:masterClrMapping/>
  </p:clrMapOvr>
  <p:transition advTm="4487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md type="call" cmd="playFrom(0.0)">
                                      <p:cBhvr>
                                        <p:cTn id="7"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26" name="Rectangle 10"/>
          <p:cNvSpPr>
            <a:spLocks noGrp="1" noChangeArrowheads="1"/>
          </p:cNvSpPr>
          <p:nvPr>
            <p:ph type="title"/>
          </p:nvPr>
        </p:nvSpPr>
        <p:spPr bwMode="auto"/>
        <p:txBody>
          <a:bodyPr wrap="square" tIns="45720" rIns="91440" bIns="45720" numCol="1" anchorCtr="0" compatLnSpc="1">
            <a:prstTxWarp prst="textNoShape">
              <a:avLst/>
            </a:prstTxWarp>
            <a:normAutofit fontScale="90000"/>
          </a:bodyPr>
          <a:lstStyle/>
          <a:p>
            <a:pPr>
              <a:defRPr/>
            </a:pPr>
            <a:r>
              <a:rPr lang="en-US" dirty="0"/>
              <a:t>Ex. Binary factors, continuous outcome</a:t>
            </a:r>
            <a:br>
              <a:rPr lang="en-US" dirty="0"/>
            </a:br>
            <a:r>
              <a:rPr lang="en-US" dirty="0"/>
              <a:t>Gender, Obesity, &amp; SBP</a:t>
            </a:r>
          </a:p>
        </p:txBody>
      </p:sp>
      <p:sp>
        <p:nvSpPr>
          <p:cNvPr id="89090" name="Content Placeholder 1"/>
          <p:cNvSpPr>
            <a:spLocks noGrp="1"/>
          </p:cNvSpPr>
          <p:nvPr>
            <p:ph idx="1"/>
          </p:nvPr>
        </p:nvSpPr>
        <p:spPr>
          <a:xfrm>
            <a:off x="381000" y="1600200"/>
            <a:ext cx="8229600" cy="4625975"/>
          </a:xfrm>
        </p:spPr>
        <p:txBody>
          <a:bodyPr/>
          <a:lstStyle/>
          <a:p>
            <a:pPr marL="173044" indent="0">
              <a:buNone/>
            </a:pPr>
            <a:r>
              <a:rPr lang="en-US" dirty="0"/>
              <a:t>E(SBP)=b</a:t>
            </a:r>
            <a:r>
              <a:rPr lang="en-US" baseline="-25000" dirty="0"/>
              <a:t>0</a:t>
            </a:r>
            <a:r>
              <a:rPr lang="en-US" dirty="0"/>
              <a:t>+b</a:t>
            </a:r>
            <a:r>
              <a:rPr lang="en-US" baseline="-25000" dirty="0"/>
              <a:t>1</a:t>
            </a:r>
            <a:r>
              <a:rPr lang="en-US" dirty="0"/>
              <a:t>*male+b</a:t>
            </a:r>
            <a:r>
              <a:rPr lang="en-US" baseline="-25000" dirty="0"/>
              <a:t>2</a:t>
            </a:r>
            <a:r>
              <a:rPr lang="en-US" dirty="0"/>
              <a:t>*obese+b</a:t>
            </a:r>
            <a:r>
              <a:rPr lang="en-US" baseline="-25000" dirty="0"/>
              <a:t>3</a:t>
            </a:r>
            <a:r>
              <a:rPr lang="en-US" dirty="0"/>
              <a:t>*male*obese </a:t>
            </a:r>
          </a:p>
          <a:p>
            <a:pPr marL="173044" indent="0">
              <a:buNone/>
            </a:pPr>
            <a:r>
              <a:rPr lang="en-US" dirty="0"/>
              <a:t>b</a:t>
            </a:r>
            <a:r>
              <a:rPr lang="en-US" baseline="-25000" dirty="0"/>
              <a:t>3</a:t>
            </a:r>
            <a:r>
              <a:rPr lang="en-US" dirty="0"/>
              <a:t>=the extra difference in SBP for obese vs non-obese males compared to obese vs non-obese females </a:t>
            </a:r>
          </a:p>
          <a:p>
            <a:pPr marL="173044" indent="0">
              <a:buNone/>
            </a:pPr>
            <a:r>
              <a:rPr lang="en-US" dirty="0"/>
              <a:t>How do we get this?</a:t>
            </a:r>
          </a:p>
          <a:p>
            <a:pPr marL="173044" indent="0">
              <a:buNone/>
            </a:pPr>
            <a:endParaRPr lang="en-US" sz="2400" dirty="0"/>
          </a:p>
          <a:p>
            <a:pPr marL="173044" indent="0">
              <a:buNone/>
            </a:pPr>
            <a:r>
              <a:rPr lang="en-US" sz="2400" dirty="0"/>
              <a:t>Therefore:</a:t>
            </a:r>
          </a:p>
          <a:p>
            <a:pPr marL="173044" indent="0">
              <a:buNone/>
            </a:pPr>
            <a:r>
              <a:rPr lang="en-US" sz="2400" dirty="0">
                <a:latin typeface="Times New Roman" pitchFamily="18" charset="0"/>
                <a:cs typeface="Times New Roman" pitchFamily="18" charset="0"/>
              </a:rPr>
              <a:t>Effect of obesity in men      = b</a:t>
            </a:r>
            <a:r>
              <a:rPr lang="en-US" sz="2400" baseline="-25000" dirty="0">
                <a:latin typeface="Times New Roman" pitchFamily="18" charset="0"/>
                <a:cs typeface="Times New Roman" pitchFamily="18" charset="0"/>
              </a:rPr>
              <a:t>2</a:t>
            </a:r>
            <a:r>
              <a:rPr lang="en-US" sz="2400" dirty="0">
                <a:latin typeface="Times New Roman" pitchFamily="18" charset="0"/>
                <a:cs typeface="Times New Roman" pitchFamily="18" charset="0"/>
              </a:rPr>
              <a:t>+b</a:t>
            </a:r>
            <a:r>
              <a:rPr lang="en-US" sz="2400" baseline="-25000" dirty="0">
                <a:latin typeface="Times New Roman" pitchFamily="18" charset="0"/>
                <a:cs typeface="Times New Roman" pitchFamily="18" charset="0"/>
              </a:rPr>
              <a:t>3    </a:t>
            </a:r>
            <a:r>
              <a:rPr lang="en-US" sz="1800" dirty="0">
                <a:latin typeface="Times New Roman" pitchFamily="18" charset="0"/>
                <a:cs typeface="Times New Roman" pitchFamily="18" charset="0"/>
              </a:rPr>
              <a:t>(from 2 slides back)</a:t>
            </a:r>
            <a:endParaRPr lang="en-US" sz="2400" dirty="0">
              <a:latin typeface="Times New Roman" pitchFamily="18" charset="0"/>
              <a:cs typeface="Times New Roman" pitchFamily="18" charset="0"/>
            </a:endParaRPr>
          </a:p>
          <a:p>
            <a:pPr marL="173044" indent="0">
              <a:buNone/>
            </a:pPr>
            <a:r>
              <a:rPr lang="en-US" sz="2400" dirty="0">
                <a:latin typeface="Times New Roman" pitchFamily="18" charset="0"/>
                <a:cs typeface="Times New Roman" pitchFamily="18" charset="0"/>
              </a:rPr>
              <a:t>Effect of obesity in women = b</a:t>
            </a:r>
            <a:r>
              <a:rPr lang="en-US" sz="2400" baseline="-25000" dirty="0">
                <a:latin typeface="Times New Roman" pitchFamily="18" charset="0"/>
                <a:cs typeface="Times New Roman" pitchFamily="18" charset="0"/>
              </a:rPr>
              <a:t>2              </a:t>
            </a:r>
            <a:r>
              <a:rPr lang="en-US" sz="1800" dirty="0">
                <a:latin typeface="Times New Roman" pitchFamily="18" charset="0"/>
                <a:cs typeface="Times New Roman" pitchFamily="18" charset="0"/>
              </a:rPr>
              <a:t>(from 1 slide back)</a:t>
            </a:r>
            <a:endParaRPr lang="en-US" sz="2400" baseline="-25000" dirty="0">
              <a:latin typeface="Times New Roman" pitchFamily="18" charset="0"/>
              <a:cs typeface="Times New Roman" pitchFamily="18" charset="0"/>
            </a:endParaRPr>
          </a:p>
          <a:p>
            <a:pPr marL="173044" indent="0">
              <a:buNone/>
            </a:pPr>
            <a:endParaRPr lang="en-US" sz="2400" baseline="-25000" dirty="0">
              <a:latin typeface="Times New Roman" pitchFamily="18" charset="0"/>
              <a:cs typeface="Times New Roman" pitchFamily="18" charset="0"/>
            </a:endParaRPr>
          </a:p>
          <a:p>
            <a:pPr marL="173044" indent="0">
              <a:buNone/>
            </a:pPr>
            <a:r>
              <a:rPr lang="en-US" sz="2400" dirty="0">
                <a:latin typeface="Times New Roman" pitchFamily="18" charset="0"/>
                <a:cs typeface="Times New Roman" pitchFamily="18" charset="0"/>
              </a:rPr>
              <a:t>So b</a:t>
            </a:r>
            <a:r>
              <a:rPr lang="en-US" sz="2400" baseline="-25000" dirty="0">
                <a:latin typeface="Times New Roman" pitchFamily="18" charset="0"/>
                <a:cs typeface="Times New Roman" pitchFamily="18" charset="0"/>
              </a:rPr>
              <a:t>3</a:t>
            </a:r>
            <a:r>
              <a:rPr lang="en-US" sz="2400" dirty="0">
                <a:latin typeface="Times New Roman" pitchFamily="18" charset="0"/>
                <a:cs typeface="Times New Roman" pitchFamily="18" charset="0"/>
              </a:rPr>
              <a:t> = the </a:t>
            </a:r>
            <a:r>
              <a:rPr lang="en-US" sz="2400" i="1" dirty="0">
                <a:latin typeface="Times New Roman" pitchFamily="18" charset="0"/>
                <a:cs typeface="Times New Roman" pitchFamily="18" charset="0"/>
              </a:rPr>
              <a:t>extra </a:t>
            </a:r>
            <a:r>
              <a:rPr lang="en-US" sz="2400" dirty="0">
                <a:latin typeface="Times New Roman" pitchFamily="18" charset="0"/>
                <a:cs typeface="Times New Roman" pitchFamily="18" charset="0"/>
              </a:rPr>
              <a:t>effect of obesity among men </a:t>
            </a:r>
            <a:r>
              <a:rPr lang="en-US" sz="2400" i="1" dirty="0">
                <a:latin typeface="Times New Roman" pitchFamily="18" charset="0"/>
                <a:cs typeface="Times New Roman" pitchFamily="18" charset="0"/>
              </a:rPr>
              <a:t>(compared to obesity in women)</a:t>
            </a:r>
          </a:p>
          <a:p>
            <a:pPr marL="173044" indent="0">
              <a:buNone/>
            </a:pPr>
            <a:endParaRPr lang="en-US" sz="2400" baseline="-25000" dirty="0">
              <a:latin typeface="Times New Roman" pitchFamily="18" charset="0"/>
              <a:cs typeface="Times New Roman" pitchFamily="18" charset="0"/>
            </a:endParaRPr>
          </a:p>
        </p:txBody>
      </p:sp>
      <p:cxnSp>
        <p:nvCxnSpPr>
          <p:cNvPr id="5" name="Straight Connector 4">
            <a:extLst>
              <a:ext uri="{FF2B5EF4-FFF2-40B4-BE49-F238E27FC236}">
                <a16:creationId xmlns:a16="http://schemas.microsoft.com/office/drawing/2014/main" id="{EC5A8CF9-F5C7-D04C-894D-1C6BD346D91A}"/>
              </a:ext>
            </a:extLst>
          </p:cNvPr>
          <p:cNvCxnSpPr/>
          <p:nvPr/>
        </p:nvCxnSpPr>
        <p:spPr>
          <a:xfrm>
            <a:off x="453585" y="3215148"/>
            <a:ext cx="817358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F0B2A59-0CB5-2249-9A73-C34C36F8EF9C}"/>
              </a:ext>
            </a:extLst>
          </p:cNvPr>
          <p:cNvSpPr txBox="1"/>
          <p:nvPr/>
        </p:nvSpPr>
        <p:spPr bwMode="auto">
          <a:xfrm>
            <a:off x="3097161" y="6353175"/>
            <a:ext cx="5101392" cy="307777"/>
          </a:xfrm>
          <a:prstGeom prst="rect">
            <a:avLst/>
          </a:prstGeom>
          <a:noFill/>
          <a:ln w="19050" algn="ctr">
            <a:noFill/>
            <a:miter lim="800000"/>
            <a:headEnd/>
            <a:tailEnd/>
          </a:ln>
        </p:spPr>
        <p:txBody>
          <a:bodyPr wrap="square" lIns="0" tIns="0" rIns="0" bIns="0" rtlCol="0">
            <a:spAutoFit/>
          </a:bodyPr>
          <a:lstStyle/>
          <a:p>
            <a:r>
              <a:rPr lang="en-US" sz="2000" dirty="0"/>
              <a:t>Slide Acknowledgement: M </a:t>
            </a:r>
            <a:r>
              <a:rPr lang="en-US" sz="2000" dirty="0" err="1"/>
              <a:t>Glymour</a:t>
            </a:r>
            <a:endParaRPr lang="en-US" sz="2000" dirty="0"/>
          </a:p>
        </p:txBody>
      </p:sp>
      <mc:AlternateContent xmlns:mc="http://schemas.openxmlformats.org/markup-compatibility/2006" xmlns:p14="http://schemas.microsoft.com/office/powerpoint/2010/main" xmlns:iact="http://schemas.microsoft.com/office/powerpoint/2014/inkAction">
        <mc:Choice Requires="p14 iact">
          <p:contentPart p14:bwMode="auto" r:id="rId3">
            <p14:nvContentPartPr>
              <p14:cNvPr id="2" name="Ink 1">
                <a:extLst>
                  <a:ext uri="{FF2B5EF4-FFF2-40B4-BE49-F238E27FC236}">
                    <a16:creationId xmlns:a16="http://schemas.microsoft.com/office/drawing/2014/main" id="{D872B170-8C95-4F69-87B0-060AD3ABB3E5}"/>
                  </a:ext>
                </a:extLst>
              </p14:cNvPr>
              <p14:cNvContentPartPr/>
              <p14:nvPr>
                <p:extLst>
                  <p:ext uri="{42D2F446-02D8-4167-A562-619A0277C38B}">
                    <p15:isNarration xmlns:p15="http://schemas.microsoft.com/office/powerpoint/2012/main" val="1"/>
                  </p:ext>
                </p:extLst>
              </p14:nvPr>
            </p14:nvContentPartPr>
            <p14:xfrm>
              <a:off x="72000" y="2344680"/>
              <a:ext cx="8202240" cy="3753360"/>
            </p14:xfrm>
          </p:contentPart>
        </mc:Choice>
        <mc:Fallback xmlns="">
          <p:pic>
            <p:nvPicPr>
              <p:cNvPr id="2" name="Ink 1">
                <a:extLst>
                  <a:ext uri="{FF2B5EF4-FFF2-40B4-BE49-F238E27FC236}">
                    <a16:creationId xmlns:a16="http://schemas.microsoft.com/office/drawing/2014/main" id="{D872B170-8C95-4F69-87B0-060AD3ABB3E5}"/>
                  </a:ext>
                </a:extLst>
              </p:cNvPr>
              <p:cNvPicPr>
                <a:picLocks noGrp="1" noRot="1" noChangeAspect="1" noMove="1" noResize="1" noEditPoints="1" noAdjustHandles="1" noChangeArrowheads="1" noChangeShapeType="1"/>
              </p:cNvPicPr>
              <p:nvPr/>
            </p:nvPicPr>
            <p:blipFill>
              <a:blip r:embed="rId6"/>
              <a:stretch>
                <a:fillRect/>
              </a:stretch>
            </p:blipFill>
            <p:spPr>
              <a:xfrm>
                <a:off x="62640" y="2335320"/>
                <a:ext cx="8220960" cy="3772080"/>
              </a:xfrm>
              <a:prstGeom prst="rect">
                <a:avLst/>
              </a:prstGeom>
            </p:spPr>
          </p:pic>
        </mc:Fallback>
      </mc:AlternateContent>
    </p:spTree>
    <p:extLst>
      <p:ext uri="{BB962C8B-B14F-4D97-AF65-F5344CB8AC3E}">
        <p14:creationId xmlns:p14="http://schemas.microsoft.com/office/powerpoint/2010/main" val="2475653578"/>
      </p:ext>
    </p:extLst>
  </p:cSld>
  <p:clrMapOvr>
    <a:masterClrMapping/>
  </p:clrMapOvr>
  <p:transition advTm="5299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md type="call" cmd="playFrom(0.0)">
                                      <p:cBhvr>
                                        <p:cTn id="7"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8F81F58-B1F7-5244-92A9-E678B6DE74D4}"/>
              </a:ext>
            </a:extLst>
          </p:cNvPr>
          <p:cNvSpPr>
            <a:spLocks noGrp="1"/>
          </p:cNvSpPr>
          <p:nvPr>
            <p:ph type="ftr" sz="quarter" idx="12"/>
          </p:nvPr>
        </p:nvSpPr>
        <p:spPr/>
        <p:txBody>
          <a:bodyPr/>
          <a:lstStyle/>
          <a:p>
            <a:pPr defTabSz="685800"/>
            <a:r>
              <a:rPr lang="en-US">
                <a:solidFill>
                  <a:srgbClr val="052049"/>
                </a:solidFill>
              </a:rPr>
              <a:t>Presentation Title</a:t>
            </a:r>
            <a:endParaRPr lang="en-US" dirty="0">
              <a:solidFill>
                <a:srgbClr val="052049"/>
              </a:solidFill>
            </a:endParaRPr>
          </a:p>
        </p:txBody>
      </p:sp>
      <p:sp>
        <p:nvSpPr>
          <p:cNvPr id="3" name="Slide Number Placeholder 2">
            <a:extLst>
              <a:ext uri="{FF2B5EF4-FFF2-40B4-BE49-F238E27FC236}">
                <a16:creationId xmlns:a16="http://schemas.microsoft.com/office/drawing/2014/main" id="{D7EBFAEA-7F20-2141-A509-047B8DC9C824}"/>
              </a:ext>
            </a:extLst>
          </p:cNvPr>
          <p:cNvSpPr>
            <a:spLocks noGrp="1"/>
          </p:cNvSpPr>
          <p:nvPr>
            <p:ph type="sldNum" sz="quarter" idx="13"/>
          </p:nvPr>
        </p:nvSpPr>
        <p:spPr/>
        <p:txBody>
          <a:bodyPr/>
          <a:lstStyle/>
          <a:p>
            <a:pPr defTabSz="685800"/>
            <a:fld id="{7BCC8D0D-EAEC-449D-9161-023DFF90F2E2}" type="slidenum">
              <a:rPr lang="en-US">
                <a:solidFill>
                  <a:srgbClr val="052049"/>
                </a:solidFill>
              </a:rPr>
              <a:pPr defTabSz="685800"/>
              <a:t>5</a:t>
            </a:fld>
            <a:endParaRPr lang="en-US" dirty="0">
              <a:solidFill>
                <a:srgbClr val="052049"/>
              </a:solidFill>
            </a:endParaRPr>
          </a:p>
        </p:txBody>
      </p:sp>
      <p:graphicFrame>
        <p:nvGraphicFramePr>
          <p:cNvPr id="9" name="Content Placeholder 8">
            <a:extLst>
              <a:ext uri="{FF2B5EF4-FFF2-40B4-BE49-F238E27FC236}">
                <a16:creationId xmlns:a16="http://schemas.microsoft.com/office/drawing/2014/main" id="{EA993BF3-1608-DA48-8882-A7CCEB216F13}"/>
              </a:ext>
            </a:extLst>
          </p:cNvPr>
          <p:cNvGraphicFramePr>
            <a:graphicFrameLocks noGrp="1"/>
          </p:cNvGraphicFramePr>
          <p:nvPr>
            <p:ph idx="1"/>
          </p:nvPr>
        </p:nvGraphicFramePr>
        <p:xfrm>
          <a:off x="272110" y="213398"/>
          <a:ext cx="8710526" cy="66087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05072761"/>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26" name="Rectangle 10"/>
          <p:cNvSpPr>
            <a:spLocks noGrp="1" noChangeArrowheads="1"/>
          </p:cNvSpPr>
          <p:nvPr>
            <p:ph type="title"/>
          </p:nvPr>
        </p:nvSpPr>
        <p:spPr bwMode="auto"/>
        <p:txBody>
          <a:bodyPr wrap="square" tIns="45720" rIns="91440" bIns="45720" numCol="1" anchorCtr="0" compatLnSpc="1">
            <a:prstTxWarp prst="textNoShape">
              <a:avLst/>
            </a:prstTxWarp>
            <a:normAutofit fontScale="90000"/>
          </a:bodyPr>
          <a:lstStyle/>
          <a:p>
            <a:pPr>
              <a:defRPr/>
            </a:pPr>
            <a:r>
              <a:rPr lang="en-US" dirty="0"/>
              <a:t>Ex. Binary factors, continuous outcome</a:t>
            </a:r>
            <a:br>
              <a:rPr lang="en-US" dirty="0"/>
            </a:br>
            <a:r>
              <a:rPr lang="en-US" dirty="0"/>
              <a:t>Gender, Obesity, &amp; SBP</a:t>
            </a:r>
          </a:p>
        </p:txBody>
      </p:sp>
      <p:sp>
        <p:nvSpPr>
          <p:cNvPr id="91138" name="Content Placeholder 1"/>
          <p:cNvSpPr>
            <a:spLocks noGrp="1"/>
          </p:cNvSpPr>
          <p:nvPr>
            <p:ph idx="1"/>
          </p:nvPr>
        </p:nvSpPr>
        <p:spPr>
          <a:xfrm>
            <a:off x="114300" y="1245513"/>
            <a:ext cx="8915400" cy="5029200"/>
          </a:xfrm>
        </p:spPr>
        <p:txBody>
          <a:bodyPr/>
          <a:lstStyle/>
          <a:p>
            <a:pPr marL="57150" lvl="1" indent="0">
              <a:buFont typeface="Wingdings" pitchFamily="2" charset="2"/>
              <a:buNone/>
            </a:pPr>
            <a:r>
              <a:rPr lang="en-US" dirty="0">
                <a:latin typeface="Times New Roman" pitchFamily="18" charset="0"/>
                <a:cs typeface="Times New Roman" pitchFamily="18" charset="0"/>
              </a:rPr>
              <a:t>E(SBP)=b</a:t>
            </a:r>
            <a:r>
              <a:rPr lang="en-US" baseline="-25000" dirty="0">
                <a:latin typeface="Times New Roman" pitchFamily="18" charset="0"/>
                <a:cs typeface="Times New Roman" pitchFamily="18" charset="0"/>
              </a:rPr>
              <a:t>0</a:t>
            </a:r>
            <a:r>
              <a:rPr lang="en-US" dirty="0">
                <a:latin typeface="Times New Roman" pitchFamily="18" charset="0"/>
                <a:cs typeface="Times New Roman" pitchFamily="18" charset="0"/>
              </a:rPr>
              <a:t>+b</a:t>
            </a:r>
            <a:r>
              <a:rPr lang="en-US" baseline="-25000" dirty="0">
                <a:latin typeface="Times New Roman" pitchFamily="18" charset="0"/>
                <a:cs typeface="Times New Roman" pitchFamily="18" charset="0"/>
              </a:rPr>
              <a:t>1</a:t>
            </a:r>
            <a:r>
              <a:rPr lang="en-US" dirty="0">
                <a:latin typeface="Times New Roman" pitchFamily="18" charset="0"/>
                <a:cs typeface="Times New Roman" pitchFamily="18" charset="0"/>
              </a:rPr>
              <a:t>*male+b</a:t>
            </a:r>
            <a:r>
              <a:rPr lang="en-US" baseline="-25000" dirty="0">
                <a:latin typeface="Times New Roman" pitchFamily="18" charset="0"/>
                <a:cs typeface="Times New Roman" pitchFamily="18" charset="0"/>
              </a:rPr>
              <a:t>2</a:t>
            </a:r>
            <a:r>
              <a:rPr lang="en-US" dirty="0">
                <a:latin typeface="Times New Roman" pitchFamily="18" charset="0"/>
                <a:cs typeface="Times New Roman" pitchFamily="18" charset="0"/>
              </a:rPr>
              <a:t>*obese+b</a:t>
            </a:r>
            <a:r>
              <a:rPr lang="en-US" baseline="-25000" dirty="0">
                <a:latin typeface="Times New Roman" pitchFamily="18" charset="0"/>
                <a:cs typeface="Times New Roman" pitchFamily="18" charset="0"/>
              </a:rPr>
              <a:t>3</a:t>
            </a:r>
            <a:r>
              <a:rPr lang="en-US" dirty="0">
                <a:latin typeface="Times New Roman" pitchFamily="18" charset="0"/>
                <a:cs typeface="Times New Roman" pitchFamily="18" charset="0"/>
              </a:rPr>
              <a:t>*male*obese </a:t>
            </a:r>
          </a:p>
          <a:p>
            <a:pPr marL="57150" lvl="1" indent="0">
              <a:buFont typeface="Wingdings" pitchFamily="2" charset="2"/>
              <a:buNone/>
            </a:pPr>
            <a:r>
              <a:rPr lang="en-US" sz="2400" dirty="0">
                <a:latin typeface="Times New Roman" pitchFamily="18" charset="0"/>
                <a:cs typeface="Times New Roman" pitchFamily="18" charset="0"/>
              </a:rPr>
              <a:t>Or:</a:t>
            </a:r>
          </a:p>
          <a:p>
            <a:pPr marL="57150" lvl="1" indent="0">
              <a:buFont typeface="Wingdings" pitchFamily="2" charset="2"/>
              <a:buNone/>
            </a:pPr>
            <a:r>
              <a:rPr lang="en-US" sz="2400" dirty="0">
                <a:latin typeface="Times New Roman" pitchFamily="18" charset="0"/>
                <a:cs typeface="Times New Roman" pitchFamily="18" charset="0"/>
              </a:rPr>
              <a:t>b</a:t>
            </a:r>
            <a:r>
              <a:rPr lang="en-US" sz="2400" baseline="-25000" dirty="0">
                <a:latin typeface="Times New Roman" pitchFamily="18" charset="0"/>
                <a:cs typeface="Times New Roman" pitchFamily="18" charset="0"/>
              </a:rPr>
              <a:t>3</a:t>
            </a:r>
            <a:r>
              <a:rPr lang="en-US" sz="2400" dirty="0">
                <a:latin typeface="Times New Roman" pitchFamily="18" charset="0"/>
                <a:cs typeface="Times New Roman" pitchFamily="18" charset="0"/>
              </a:rPr>
              <a:t>=the extra difference in SBP for obese males vs obese females compared to non-obese males vs non-obese females</a:t>
            </a:r>
          </a:p>
          <a:p>
            <a:pPr marL="57150" lvl="1" indent="0">
              <a:buFont typeface="Wingdings" pitchFamily="2" charset="2"/>
              <a:buNone/>
            </a:pPr>
            <a:r>
              <a:rPr lang="en-US" sz="2400" dirty="0">
                <a:highlight>
                  <a:srgbClr val="00FFFF"/>
                </a:highlight>
                <a:latin typeface="Times New Roman" pitchFamily="18" charset="0"/>
                <a:cs typeface="Times New Roman" pitchFamily="18" charset="0"/>
              </a:rPr>
              <a:t>E(</a:t>
            </a:r>
            <a:r>
              <a:rPr lang="en-US" sz="2400" dirty="0" err="1">
                <a:highlight>
                  <a:srgbClr val="00FFFF"/>
                </a:highlight>
                <a:latin typeface="Times New Roman" pitchFamily="18" charset="0"/>
                <a:cs typeface="Times New Roman" pitchFamily="18" charset="0"/>
              </a:rPr>
              <a:t>SBP|obese</a:t>
            </a:r>
            <a:r>
              <a:rPr lang="en-US" sz="2400" dirty="0">
                <a:highlight>
                  <a:srgbClr val="00FFFF"/>
                </a:highlight>
                <a:latin typeface="Times New Roman" pitchFamily="18" charset="0"/>
                <a:cs typeface="Times New Roman" pitchFamily="18" charset="0"/>
              </a:rPr>
              <a:t> male)</a:t>
            </a:r>
            <a:r>
              <a:rPr lang="en-US" sz="2400" dirty="0">
                <a:latin typeface="Times New Roman" pitchFamily="18" charset="0"/>
                <a:cs typeface="Times New Roman" pitchFamily="18" charset="0"/>
              </a:rPr>
              <a:t>=b</a:t>
            </a:r>
            <a:r>
              <a:rPr lang="en-US" sz="2400" baseline="-25000" dirty="0">
                <a:latin typeface="Times New Roman" pitchFamily="18" charset="0"/>
                <a:cs typeface="Times New Roman" pitchFamily="18" charset="0"/>
              </a:rPr>
              <a:t>0</a:t>
            </a:r>
            <a:r>
              <a:rPr lang="en-US" sz="2400" dirty="0">
                <a:latin typeface="Times New Roman" pitchFamily="18" charset="0"/>
                <a:cs typeface="Times New Roman" pitchFamily="18" charset="0"/>
              </a:rPr>
              <a:t>+b</a:t>
            </a:r>
            <a:r>
              <a:rPr lang="en-US" sz="2400" baseline="-25000" dirty="0">
                <a:latin typeface="Times New Roman" pitchFamily="18" charset="0"/>
                <a:cs typeface="Times New Roman" pitchFamily="18" charset="0"/>
              </a:rPr>
              <a:t>1</a:t>
            </a:r>
            <a:r>
              <a:rPr lang="en-US" sz="2400" dirty="0">
                <a:latin typeface="Times New Roman" pitchFamily="18" charset="0"/>
                <a:cs typeface="Times New Roman" pitchFamily="18" charset="0"/>
              </a:rPr>
              <a:t>*1+b</a:t>
            </a:r>
            <a:r>
              <a:rPr lang="en-US" sz="2400" baseline="-25000" dirty="0">
                <a:latin typeface="Times New Roman" pitchFamily="18" charset="0"/>
                <a:cs typeface="Times New Roman" pitchFamily="18" charset="0"/>
              </a:rPr>
              <a:t>2</a:t>
            </a:r>
            <a:r>
              <a:rPr lang="en-US" sz="2400" dirty="0">
                <a:latin typeface="Times New Roman" pitchFamily="18" charset="0"/>
                <a:cs typeface="Times New Roman" pitchFamily="18" charset="0"/>
              </a:rPr>
              <a:t>*1+b</a:t>
            </a:r>
            <a:r>
              <a:rPr lang="en-US" sz="2400" baseline="-25000" dirty="0">
                <a:latin typeface="Times New Roman" pitchFamily="18" charset="0"/>
                <a:cs typeface="Times New Roman" pitchFamily="18" charset="0"/>
              </a:rPr>
              <a:t>3</a:t>
            </a:r>
            <a:r>
              <a:rPr lang="en-US" sz="2400" dirty="0">
                <a:latin typeface="Times New Roman" pitchFamily="18" charset="0"/>
                <a:cs typeface="Times New Roman" pitchFamily="18" charset="0"/>
              </a:rPr>
              <a:t>*1*1= </a:t>
            </a:r>
            <a:r>
              <a:rPr lang="en-US" sz="2400" dirty="0">
                <a:highlight>
                  <a:srgbClr val="00FFFF"/>
                </a:highlight>
                <a:latin typeface="Times New Roman" pitchFamily="18" charset="0"/>
                <a:cs typeface="Times New Roman" pitchFamily="18" charset="0"/>
              </a:rPr>
              <a:t>b</a:t>
            </a:r>
            <a:r>
              <a:rPr lang="en-US" sz="2400" baseline="-25000" dirty="0">
                <a:highlight>
                  <a:srgbClr val="00FFFF"/>
                </a:highlight>
                <a:latin typeface="Times New Roman" pitchFamily="18" charset="0"/>
                <a:cs typeface="Times New Roman" pitchFamily="18" charset="0"/>
              </a:rPr>
              <a:t>0</a:t>
            </a:r>
            <a:r>
              <a:rPr lang="en-US" sz="2400" dirty="0">
                <a:highlight>
                  <a:srgbClr val="00FFFF"/>
                </a:highlight>
                <a:latin typeface="Times New Roman" pitchFamily="18" charset="0"/>
                <a:cs typeface="Times New Roman" pitchFamily="18" charset="0"/>
              </a:rPr>
              <a:t>+b</a:t>
            </a:r>
            <a:r>
              <a:rPr lang="en-US" sz="2400" baseline="-25000" dirty="0">
                <a:highlight>
                  <a:srgbClr val="00FFFF"/>
                </a:highlight>
                <a:latin typeface="Times New Roman" pitchFamily="18" charset="0"/>
                <a:cs typeface="Times New Roman" pitchFamily="18" charset="0"/>
              </a:rPr>
              <a:t>1</a:t>
            </a:r>
            <a:r>
              <a:rPr lang="en-US" sz="2400" dirty="0">
                <a:highlight>
                  <a:srgbClr val="00FFFF"/>
                </a:highlight>
                <a:latin typeface="Times New Roman" pitchFamily="18" charset="0"/>
                <a:cs typeface="Times New Roman" pitchFamily="18" charset="0"/>
              </a:rPr>
              <a:t>+b</a:t>
            </a:r>
            <a:r>
              <a:rPr lang="en-US" sz="2400" baseline="-25000" dirty="0">
                <a:highlight>
                  <a:srgbClr val="00FFFF"/>
                </a:highlight>
                <a:latin typeface="Times New Roman" pitchFamily="18" charset="0"/>
                <a:cs typeface="Times New Roman" pitchFamily="18" charset="0"/>
              </a:rPr>
              <a:t>2</a:t>
            </a:r>
            <a:r>
              <a:rPr lang="en-US" sz="2400" dirty="0">
                <a:highlight>
                  <a:srgbClr val="00FFFF"/>
                </a:highlight>
                <a:latin typeface="Times New Roman" pitchFamily="18" charset="0"/>
                <a:cs typeface="Times New Roman" pitchFamily="18" charset="0"/>
              </a:rPr>
              <a:t>+b</a:t>
            </a:r>
            <a:r>
              <a:rPr lang="en-US" sz="2400" baseline="-25000" dirty="0">
                <a:highlight>
                  <a:srgbClr val="00FFFF"/>
                </a:highlight>
                <a:latin typeface="Times New Roman" pitchFamily="18" charset="0"/>
                <a:cs typeface="Times New Roman" pitchFamily="18" charset="0"/>
              </a:rPr>
              <a:t>3</a:t>
            </a:r>
          </a:p>
          <a:p>
            <a:pPr marL="57150" lvl="1" indent="0">
              <a:buFont typeface="Wingdings" pitchFamily="2" charset="2"/>
              <a:buNone/>
            </a:pPr>
            <a:r>
              <a:rPr lang="en-US" sz="2400" dirty="0">
                <a:highlight>
                  <a:srgbClr val="00FF00"/>
                </a:highlight>
                <a:latin typeface="Times New Roman" pitchFamily="18" charset="0"/>
                <a:cs typeface="Times New Roman" pitchFamily="18" charset="0"/>
              </a:rPr>
              <a:t>E(</a:t>
            </a:r>
            <a:r>
              <a:rPr lang="en-US" sz="2400" dirty="0" err="1">
                <a:highlight>
                  <a:srgbClr val="00FF00"/>
                </a:highlight>
                <a:latin typeface="Times New Roman" pitchFamily="18" charset="0"/>
                <a:cs typeface="Times New Roman" pitchFamily="18" charset="0"/>
              </a:rPr>
              <a:t>SBP|non-obese</a:t>
            </a:r>
            <a:r>
              <a:rPr lang="en-US" sz="2400" dirty="0">
                <a:highlight>
                  <a:srgbClr val="00FF00"/>
                </a:highlight>
                <a:latin typeface="Times New Roman" pitchFamily="18" charset="0"/>
                <a:cs typeface="Times New Roman" pitchFamily="18" charset="0"/>
              </a:rPr>
              <a:t> male)</a:t>
            </a:r>
            <a:r>
              <a:rPr lang="en-US" sz="2400" dirty="0">
                <a:latin typeface="Times New Roman" pitchFamily="18" charset="0"/>
                <a:cs typeface="Times New Roman" pitchFamily="18" charset="0"/>
              </a:rPr>
              <a:t>=b</a:t>
            </a:r>
            <a:r>
              <a:rPr lang="en-US" sz="2400" baseline="-25000" dirty="0">
                <a:latin typeface="Times New Roman" pitchFamily="18" charset="0"/>
                <a:cs typeface="Times New Roman" pitchFamily="18" charset="0"/>
              </a:rPr>
              <a:t>0</a:t>
            </a:r>
            <a:r>
              <a:rPr lang="en-US" sz="2400" dirty="0">
                <a:latin typeface="Times New Roman" pitchFamily="18" charset="0"/>
                <a:cs typeface="Times New Roman" pitchFamily="18" charset="0"/>
              </a:rPr>
              <a:t>+b</a:t>
            </a:r>
            <a:r>
              <a:rPr lang="en-US" sz="2400" baseline="-25000" dirty="0">
                <a:latin typeface="Times New Roman" pitchFamily="18" charset="0"/>
                <a:cs typeface="Times New Roman" pitchFamily="18" charset="0"/>
              </a:rPr>
              <a:t>1</a:t>
            </a:r>
            <a:r>
              <a:rPr lang="en-US" sz="2400" dirty="0">
                <a:latin typeface="Times New Roman" pitchFamily="18" charset="0"/>
                <a:cs typeface="Times New Roman" pitchFamily="18" charset="0"/>
              </a:rPr>
              <a:t>*1+b</a:t>
            </a:r>
            <a:r>
              <a:rPr lang="en-US" sz="2400" baseline="-25000" dirty="0">
                <a:latin typeface="Times New Roman" pitchFamily="18" charset="0"/>
                <a:cs typeface="Times New Roman" pitchFamily="18" charset="0"/>
              </a:rPr>
              <a:t>2</a:t>
            </a:r>
            <a:r>
              <a:rPr lang="en-US" sz="2400" dirty="0">
                <a:latin typeface="Times New Roman" pitchFamily="18" charset="0"/>
                <a:cs typeface="Times New Roman" pitchFamily="18" charset="0"/>
              </a:rPr>
              <a:t>*0+b</a:t>
            </a:r>
            <a:r>
              <a:rPr lang="en-US" sz="2400" baseline="-25000" dirty="0">
                <a:latin typeface="Times New Roman" pitchFamily="18" charset="0"/>
                <a:cs typeface="Times New Roman" pitchFamily="18" charset="0"/>
              </a:rPr>
              <a:t>3</a:t>
            </a:r>
            <a:r>
              <a:rPr lang="en-US" sz="2400" dirty="0">
                <a:latin typeface="Times New Roman" pitchFamily="18" charset="0"/>
                <a:cs typeface="Times New Roman" pitchFamily="18" charset="0"/>
              </a:rPr>
              <a:t>*1*0= </a:t>
            </a:r>
            <a:r>
              <a:rPr lang="en-US" sz="2400" dirty="0">
                <a:highlight>
                  <a:srgbClr val="00FF00"/>
                </a:highlight>
                <a:latin typeface="Times New Roman" pitchFamily="18" charset="0"/>
                <a:cs typeface="Times New Roman" pitchFamily="18" charset="0"/>
              </a:rPr>
              <a:t>b</a:t>
            </a:r>
            <a:r>
              <a:rPr lang="en-US" sz="2400" baseline="-25000" dirty="0">
                <a:highlight>
                  <a:srgbClr val="00FF00"/>
                </a:highlight>
                <a:latin typeface="Times New Roman" pitchFamily="18" charset="0"/>
                <a:cs typeface="Times New Roman" pitchFamily="18" charset="0"/>
              </a:rPr>
              <a:t>0</a:t>
            </a:r>
            <a:r>
              <a:rPr lang="en-US" sz="2400" dirty="0">
                <a:highlight>
                  <a:srgbClr val="00FF00"/>
                </a:highlight>
                <a:latin typeface="Times New Roman" pitchFamily="18" charset="0"/>
                <a:cs typeface="Times New Roman" pitchFamily="18" charset="0"/>
              </a:rPr>
              <a:t>+b</a:t>
            </a:r>
            <a:r>
              <a:rPr lang="en-US" sz="2400" baseline="-25000" dirty="0">
                <a:highlight>
                  <a:srgbClr val="00FF00"/>
                </a:highlight>
                <a:latin typeface="Times New Roman" pitchFamily="18" charset="0"/>
                <a:cs typeface="Times New Roman" pitchFamily="18" charset="0"/>
              </a:rPr>
              <a:t>1</a:t>
            </a:r>
          </a:p>
          <a:p>
            <a:pPr marL="57150" lvl="1" indent="0">
              <a:buFont typeface="Wingdings" pitchFamily="2" charset="2"/>
              <a:buNone/>
            </a:pPr>
            <a:r>
              <a:rPr lang="en-US" sz="2400" dirty="0">
                <a:highlight>
                  <a:srgbClr val="FFFF00"/>
                </a:highlight>
                <a:latin typeface="Times New Roman" pitchFamily="18" charset="0"/>
                <a:cs typeface="Times New Roman" pitchFamily="18" charset="0"/>
              </a:rPr>
              <a:t>E(</a:t>
            </a:r>
            <a:r>
              <a:rPr lang="en-US" sz="2400" dirty="0" err="1">
                <a:highlight>
                  <a:srgbClr val="FFFF00"/>
                </a:highlight>
                <a:latin typeface="Times New Roman" pitchFamily="18" charset="0"/>
                <a:cs typeface="Times New Roman" pitchFamily="18" charset="0"/>
              </a:rPr>
              <a:t>SBP|obese</a:t>
            </a:r>
            <a:r>
              <a:rPr lang="en-US" sz="2400" dirty="0">
                <a:highlight>
                  <a:srgbClr val="FFFF00"/>
                </a:highlight>
                <a:latin typeface="Times New Roman" pitchFamily="18" charset="0"/>
                <a:cs typeface="Times New Roman" pitchFamily="18" charset="0"/>
              </a:rPr>
              <a:t> female)</a:t>
            </a:r>
            <a:r>
              <a:rPr lang="en-US" sz="2400" dirty="0">
                <a:latin typeface="Times New Roman" pitchFamily="18" charset="0"/>
                <a:cs typeface="Times New Roman" pitchFamily="18" charset="0"/>
              </a:rPr>
              <a:t>=b</a:t>
            </a:r>
            <a:r>
              <a:rPr lang="en-US" sz="2400" baseline="-25000" dirty="0">
                <a:latin typeface="Times New Roman" pitchFamily="18" charset="0"/>
                <a:cs typeface="Times New Roman" pitchFamily="18" charset="0"/>
              </a:rPr>
              <a:t>0</a:t>
            </a:r>
            <a:r>
              <a:rPr lang="en-US" sz="2400" dirty="0">
                <a:latin typeface="Times New Roman" pitchFamily="18" charset="0"/>
                <a:cs typeface="Times New Roman" pitchFamily="18" charset="0"/>
              </a:rPr>
              <a:t>+b</a:t>
            </a:r>
            <a:r>
              <a:rPr lang="en-US" sz="2400" baseline="-25000" dirty="0">
                <a:latin typeface="Times New Roman" pitchFamily="18" charset="0"/>
                <a:cs typeface="Times New Roman" pitchFamily="18" charset="0"/>
              </a:rPr>
              <a:t>1</a:t>
            </a:r>
            <a:r>
              <a:rPr lang="en-US" sz="2400" dirty="0">
                <a:latin typeface="Times New Roman" pitchFamily="18" charset="0"/>
                <a:cs typeface="Times New Roman" pitchFamily="18" charset="0"/>
              </a:rPr>
              <a:t>*0+b</a:t>
            </a:r>
            <a:r>
              <a:rPr lang="en-US" sz="2400" baseline="-25000" dirty="0">
                <a:latin typeface="Times New Roman" pitchFamily="18" charset="0"/>
                <a:cs typeface="Times New Roman" pitchFamily="18" charset="0"/>
              </a:rPr>
              <a:t>2</a:t>
            </a:r>
            <a:r>
              <a:rPr lang="en-US" sz="2400" dirty="0">
                <a:latin typeface="Times New Roman" pitchFamily="18" charset="0"/>
                <a:cs typeface="Times New Roman" pitchFamily="18" charset="0"/>
              </a:rPr>
              <a:t>*1+b</a:t>
            </a:r>
            <a:r>
              <a:rPr lang="en-US" sz="2400" baseline="-25000" dirty="0">
                <a:latin typeface="Times New Roman" pitchFamily="18" charset="0"/>
                <a:cs typeface="Times New Roman" pitchFamily="18" charset="0"/>
              </a:rPr>
              <a:t>3</a:t>
            </a:r>
            <a:r>
              <a:rPr lang="en-US" sz="2400" dirty="0">
                <a:latin typeface="Times New Roman" pitchFamily="18" charset="0"/>
                <a:cs typeface="Times New Roman" pitchFamily="18" charset="0"/>
              </a:rPr>
              <a:t>*0*1= </a:t>
            </a:r>
            <a:r>
              <a:rPr lang="en-US" sz="2400" dirty="0">
                <a:highlight>
                  <a:srgbClr val="FFFF00"/>
                </a:highlight>
                <a:latin typeface="Times New Roman" pitchFamily="18" charset="0"/>
                <a:cs typeface="Times New Roman" pitchFamily="18" charset="0"/>
              </a:rPr>
              <a:t>b</a:t>
            </a:r>
            <a:r>
              <a:rPr lang="en-US" sz="2400" baseline="-25000" dirty="0">
                <a:highlight>
                  <a:srgbClr val="FFFF00"/>
                </a:highlight>
                <a:latin typeface="Times New Roman" pitchFamily="18" charset="0"/>
                <a:cs typeface="Times New Roman" pitchFamily="18" charset="0"/>
              </a:rPr>
              <a:t>0</a:t>
            </a:r>
            <a:r>
              <a:rPr lang="en-US" sz="2400" dirty="0">
                <a:highlight>
                  <a:srgbClr val="FFFF00"/>
                </a:highlight>
                <a:latin typeface="Times New Roman" pitchFamily="18" charset="0"/>
                <a:cs typeface="Times New Roman" pitchFamily="18" charset="0"/>
              </a:rPr>
              <a:t>+b</a:t>
            </a:r>
            <a:r>
              <a:rPr lang="en-US" sz="2400" baseline="-25000" dirty="0">
                <a:highlight>
                  <a:srgbClr val="FFFF00"/>
                </a:highlight>
                <a:latin typeface="Times New Roman" pitchFamily="18" charset="0"/>
                <a:cs typeface="Times New Roman" pitchFamily="18" charset="0"/>
              </a:rPr>
              <a:t>2</a:t>
            </a:r>
          </a:p>
          <a:p>
            <a:pPr marL="57150" lvl="1" indent="0">
              <a:buFont typeface="Wingdings" pitchFamily="2" charset="2"/>
              <a:buNone/>
            </a:pPr>
            <a:r>
              <a:rPr lang="en-US" sz="2400" dirty="0">
                <a:highlight>
                  <a:srgbClr val="FF00FF"/>
                </a:highlight>
                <a:latin typeface="Times New Roman" pitchFamily="18" charset="0"/>
                <a:cs typeface="Times New Roman" pitchFamily="18" charset="0"/>
              </a:rPr>
              <a:t>E(</a:t>
            </a:r>
            <a:r>
              <a:rPr lang="en-US" sz="2400" dirty="0" err="1">
                <a:highlight>
                  <a:srgbClr val="FF00FF"/>
                </a:highlight>
                <a:latin typeface="Times New Roman" pitchFamily="18" charset="0"/>
                <a:cs typeface="Times New Roman" pitchFamily="18" charset="0"/>
              </a:rPr>
              <a:t>SBP|non-obese</a:t>
            </a:r>
            <a:r>
              <a:rPr lang="en-US" sz="2400" dirty="0">
                <a:highlight>
                  <a:srgbClr val="FF00FF"/>
                </a:highlight>
                <a:latin typeface="Times New Roman" pitchFamily="18" charset="0"/>
                <a:cs typeface="Times New Roman" pitchFamily="18" charset="0"/>
              </a:rPr>
              <a:t> female)</a:t>
            </a:r>
            <a:r>
              <a:rPr lang="en-US" sz="2400" dirty="0">
                <a:latin typeface="Times New Roman" pitchFamily="18" charset="0"/>
                <a:cs typeface="Times New Roman" pitchFamily="18" charset="0"/>
              </a:rPr>
              <a:t>=b</a:t>
            </a:r>
            <a:r>
              <a:rPr lang="en-US" sz="2400" baseline="-25000" dirty="0">
                <a:latin typeface="Times New Roman" pitchFamily="18" charset="0"/>
                <a:cs typeface="Times New Roman" pitchFamily="18" charset="0"/>
              </a:rPr>
              <a:t>0</a:t>
            </a:r>
            <a:r>
              <a:rPr lang="en-US" sz="2400" dirty="0">
                <a:latin typeface="Times New Roman" pitchFamily="18" charset="0"/>
                <a:cs typeface="Times New Roman" pitchFamily="18" charset="0"/>
              </a:rPr>
              <a:t>+b</a:t>
            </a:r>
            <a:r>
              <a:rPr lang="en-US" sz="2400" baseline="-25000" dirty="0">
                <a:latin typeface="Times New Roman" pitchFamily="18" charset="0"/>
                <a:cs typeface="Times New Roman" pitchFamily="18" charset="0"/>
              </a:rPr>
              <a:t>1</a:t>
            </a:r>
            <a:r>
              <a:rPr lang="en-US" sz="2400" dirty="0">
                <a:latin typeface="Times New Roman" pitchFamily="18" charset="0"/>
                <a:cs typeface="Times New Roman" pitchFamily="18" charset="0"/>
              </a:rPr>
              <a:t>*0+b</a:t>
            </a:r>
            <a:r>
              <a:rPr lang="en-US" sz="2400" baseline="-25000" dirty="0">
                <a:latin typeface="Times New Roman" pitchFamily="18" charset="0"/>
                <a:cs typeface="Times New Roman" pitchFamily="18" charset="0"/>
              </a:rPr>
              <a:t>2</a:t>
            </a:r>
            <a:r>
              <a:rPr lang="en-US" sz="2400" dirty="0">
                <a:latin typeface="Times New Roman" pitchFamily="18" charset="0"/>
                <a:cs typeface="Times New Roman" pitchFamily="18" charset="0"/>
              </a:rPr>
              <a:t>*0+b</a:t>
            </a:r>
            <a:r>
              <a:rPr lang="en-US" sz="2400" baseline="-25000" dirty="0">
                <a:latin typeface="Times New Roman" pitchFamily="18" charset="0"/>
                <a:cs typeface="Times New Roman" pitchFamily="18" charset="0"/>
              </a:rPr>
              <a:t>3</a:t>
            </a:r>
            <a:r>
              <a:rPr lang="en-US" sz="2400" dirty="0">
                <a:latin typeface="Times New Roman" pitchFamily="18" charset="0"/>
                <a:cs typeface="Times New Roman" pitchFamily="18" charset="0"/>
              </a:rPr>
              <a:t>*0*0= </a:t>
            </a:r>
            <a:r>
              <a:rPr lang="en-US" sz="2400" dirty="0">
                <a:highlight>
                  <a:srgbClr val="FF00FF"/>
                </a:highlight>
                <a:latin typeface="Times New Roman" pitchFamily="18" charset="0"/>
                <a:cs typeface="Times New Roman" pitchFamily="18" charset="0"/>
              </a:rPr>
              <a:t>b</a:t>
            </a:r>
            <a:r>
              <a:rPr lang="en-US" sz="2400" baseline="-25000" dirty="0">
                <a:highlight>
                  <a:srgbClr val="FF00FF"/>
                </a:highlight>
                <a:latin typeface="Times New Roman" pitchFamily="18" charset="0"/>
                <a:cs typeface="Times New Roman" pitchFamily="18" charset="0"/>
              </a:rPr>
              <a:t>0</a:t>
            </a:r>
            <a:endParaRPr lang="en-US" sz="2400" dirty="0">
              <a:highlight>
                <a:srgbClr val="FF00FF"/>
              </a:highlight>
            </a:endParaRPr>
          </a:p>
          <a:p>
            <a:pPr marL="57150" lvl="1" indent="0">
              <a:buFont typeface="Wingdings" pitchFamily="2" charset="2"/>
              <a:buNone/>
            </a:pPr>
            <a:r>
              <a:rPr lang="en-US" sz="2400" dirty="0">
                <a:latin typeface="Times New Roman" pitchFamily="18" charset="0"/>
                <a:cs typeface="Times New Roman" pitchFamily="18" charset="0"/>
              </a:rPr>
              <a:t>Effect of being male vs fem among obese= </a:t>
            </a:r>
            <a:r>
              <a:rPr lang="en-US" sz="2400" dirty="0">
                <a:highlight>
                  <a:srgbClr val="00FFFF"/>
                </a:highlight>
                <a:latin typeface="Times New Roman" pitchFamily="18" charset="0"/>
                <a:cs typeface="Times New Roman" pitchFamily="18" charset="0"/>
              </a:rPr>
              <a:t>b</a:t>
            </a:r>
            <a:r>
              <a:rPr lang="en-US" sz="2400" baseline="-25000" dirty="0">
                <a:highlight>
                  <a:srgbClr val="00FFFF"/>
                </a:highlight>
                <a:latin typeface="Times New Roman" pitchFamily="18" charset="0"/>
                <a:cs typeface="Times New Roman" pitchFamily="18" charset="0"/>
              </a:rPr>
              <a:t>0</a:t>
            </a:r>
            <a:r>
              <a:rPr lang="en-US" sz="2400" dirty="0">
                <a:highlight>
                  <a:srgbClr val="00FFFF"/>
                </a:highlight>
                <a:latin typeface="Times New Roman" pitchFamily="18" charset="0"/>
                <a:cs typeface="Times New Roman" pitchFamily="18" charset="0"/>
              </a:rPr>
              <a:t>+b</a:t>
            </a:r>
            <a:r>
              <a:rPr lang="en-US" sz="2400" baseline="-25000" dirty="0">
                <a:highlight>
                  <a:srgbClr val="00FFFF"/>
                </a:highlight>
                <a:latin typeface="Times New Roman" pitchFamily="18" charset="0"/>
                <a:cs typeface="Times New Roman" pitchFamily="18" charset="0"/>
              </a:rPr>
              <a:t>1</a:t>
            </a:r>
            <a:r>
              <a:rPr lang="en-US" sz="2400" dirty="0">
                <a:highlight>
                  <a:srgbClr val="00FFFF"/>
                </a:highlight>
                <a:latin typeface="Times New Roman" pitchFamily="18" charset="0"/>
                <a:cs typeface="Times New Roman" pitchFamily="18" charset="0"/>
              </a:rPr>
              <a:t>+b</a:t>
            </a:r>
            <a:r>
              <a:rPr lang="en-US" sz="2400" baseline="-25000" dirty="0">
                <a:highlight>
                  <a:srgbClr val="00FFFF"/>
                </a:highlight>
                <a:latin typeface="Times New Roman" pitchFamily="18" charset="0"/>
                <a:cs typeface="Times New Roman" pitchFamily="18" charset="0"/>
              </a:rPr>
              <a:t>2</a:t>
            </a:r>
            <a:r>
              <a:rPr lang="en-US" sz="2400" dirty="0">
                <a:highlight>
                  <a:srgbClr val="00FFFF"/>
                </a:highlight>
                <a:latin typeface="Times New Roman" pitchFamily="18" charset="0"/>
                <a:cs typeface="Times New Roman" pitchFamily="18" charset="0"/>
              </a:rPr>
              <a:t>+b</a:t>
            </a:r>
            <a:r>
              <a:rPr lang="en-US" sz="2400" baseline="-25000" dirty="0">
                <a:highlight>
                  <a:srgbClr val="00FFFF"/>
                </a:highlight>
                <a:latin typeface="Times New Roman" pitchFamily="18" charset="0"/>
                <a:cs typeface="Times New Roman" pitchFamily="18" charset="0"/>
              </a:rPr>
              <a:t>3</a:t>
            </a:r>
            <a:r>
              <a:rPr lang="en-US" sz="2400" dirty="0">
                <a:latin typeface="Times New Roman" pitchFamily="18" charset="0"/>
                <a:cs typeface="Times New Roman" pitchFamily="18" charset="0"/>
              </a:rPr>
              <a:t>-</a:t>
            </a:r>
            <a:r>
              <a:rPr lang="en-US" sz="2400" dirty="0">
                <a:highlight>
                  <a:srgbClr val="FFFF00"/>
                </a:highlight>
                <a:latin typeface="Times New Roman" pitchFamily="18" charset="0"/>
                <a:cs typeface="Times New Roman" pitchFamily="18" charset="0"/>
              </a:rPr>
              <a:t>(b</a:t>
            </a:r>
            <a:r>
              <a:rPr lang="en-US" sz="2400" baseline="-25000" dirty="0">
                <a:highlight>
                  <a:srgbClr val="FFFF00"/>
                </a:highlight>
                <a:latin typeface="Times New Roman" pitchFamily="18" charset="0"/>
                <a:cs typeface="Times New Roman" pitchFamily="18" charset="0"/>
              </a:rPr>
              <a:t>0</a:t>
            </a:r>
            <a:r>
              <a:rPr lang="en-US" sz="2400" dirty="0">
                <a:highlight>
                  <a:srgbClr val="FFFF00"/>
                </a:highlight>
                <a:latin typeface="Times New Roman" pitchFamily="18" charset="0"/>
                <a:cs typeface="Times New Roman" pitchFamily="18" charset="0"/>
              </a:rPr>
              <a:t>+b</a:t>
            </a:r>
            <a:r>
              <a:rPr lang="en-US" sz="2400" baseline="-25000" dirty="0">
                <a:highlight>
                  <a:srgbClr val="FFFF00"/>
                </a:highlight>
                <a:latin typeface="Times New Roman" pitchFamily="18" charset="0"/>
                <a:cs typeface="Times New Roman" pitchFamily="18" charset="0"/>
              </a:rPr>
              <a:t>2</a:t>
            </a:r>
            <a:r>
              <a:rPr lang="en-US" sz="2400" dirty="0">
                <a:highlight>
                  <a:srgbClr val="FFFF00"/>
                </a:highlight>
                <a:latin typeface="Times New Roman" pitchFamily="18" charset="0"/>
                <a:cs typeface="Times New Roman" pitchFamily="18" charset="0"/>
              </a:rPr>
              <a:t>)</a:t>
            </a:r>
            <a:r>
              <a:rPr lang="en-US" sz="2400" dirty="0">
                <a:latin typeface="Times New Roman" pitchFamily="18" charset="0"/>
                <a:cs typeface="Times New Roman" pitchFamily="18" charset="0"/>
              </a:rPr>
              <a:t>=b</a:t>
            </a:r>
            <a:r>
              <a:rPr lang="en-US" sz="2400" baseline="-25000" dirty="0">
                <a:latin typeface="Times New Roman" pitchFamily="18" charset="0"/>
                <a:cs typeface="Times New Roman" pitchFamily="18" charset="0"/>
              </a:rPr>
              <a:t>1</a:t>
            </a:r>
            <a:r>
              <a:rPr lang="en-US" sz="2400" dirty="0">
                <a:latin typeface="Times New Roman" pitchFamily="18" charset="0"/>
                <a:cs typeface="Times New Roman" pitchFamily="18" charset="0"/>
              </a:rPr>
              <a:t>+b</a:t>
            </a:r>
            <a:r>
              <a:rPr lang="en-US" sz="2400" baseline="-25000" dirty="0">
                <a:latin typeface="Times New Roman" pitchFamily="18" charset="0"/>
                <a:cs typeface="Times New Roman" pitchFamily="18" charset="0"/>
              </a:rPr>
              <a:t>3</a:t>
            </a:r>
            <a:endParaRPr lang="en-US" sz="2400" dirty="0">
              <a:latin typeface="Times New Roman" pitchFamily="18" charset="0"/>
              <a:cs typeface="Times New Roman" pitchFamily="18" charset="0"/>
            </a:endParaRPr>
          </a:p>
          <a:p>
            <a:pPr marL="57150" lvl="1" indent="0">
              <a:buFont typeface="Wingdings" pitchFamily="2" charset="2"/>
              <a:buNone/>
            </a:pPr>
            <a:r>
              <a:rPr lang="en-US" sz="2400" dirty="0">
                <a:latin typeface="Times New Roman" pitchFamily="18" charset="0"/>
                <a:cs typeface="Times New Roman" pitchFamily="18" charset="0"/>
              </a:rPr>
              <a:t>Effect of being male vs fem among non-obese= (</a:t>
            </a:r>
            <a:r>
              <a:rPr lang="en-US" sz="2400" dirty="0">
                <a:highlight>
                  <a:srgbClr val="00FF00"/>
                </a:highlight>
                <a:latin typeface="Times New Roman" pitchFamily="18" charset="0"/>
                <a:cs typeface="Times New Roman" pitchFamily="18" charset="0"/>
              </a:rPr>
              <a:t>b</a:t>
            </a:r>
            <a:r>
              <a:rPr lang="en-US" sz="2400" baseline="-25000" dirty="0">
                <a:highlight>
                  <a:srgbClr val="00FF00"/>
                </a:highlight>
                <a:latin typeface="Times New Roman" pitchFamily="18" charset="0"/>
                <a:cs typeface="Times New Roman" pitchFamily="18" charset="0"/>
              </a:rPr>
              <a:t>0</a:t>
            </a:r>
            <a:r>
              <a:rPr lang="en-US" sz="2400" dirty="0">
                <a:highlight>
                  <a:srgbClr val="00FF00"/>
                </a:highlight>
                <a:latin typeface="Times New Roman" pitchFamily="18" charset="0"/>
                <a:cs typeface="Times New Roman" pitchFamily="18" charset="0"/>
              </a:rPr>
              <a:t>+b</a:t>
            </a:r>
            <a:r>
              <a:rPr lang="en-US" sz="2400" baseline="-25000" dirty="0">
                <a:highlight>
                  <a:srgbClr val="00FF00"/>
                </a:highlight>
                <a:latin typeface="Times New Roman" pitchFamily="18" charset="0"/>
                <a:cs typeface="Times New Roman" pitchFamily="18" charset="0"/>
              </a:rPr>
              <a:t>1</a:t>
            </a:r>
            <a:r>
              <a:rPr lang="en-US" sz="2400" dirty="0">
                <a:latin typeface="Times New Roman" pitchFamily="18" charset="0"/>
                <a:cs typeface="Times New Roman" pitchFamily="18" charset="0"/>
              </a:rPr>
              <a:t>-</a:t>
            </a:r>
            <a:r>
              <a:rPr lang="en-US" sz="2400" dirty="0">
                <a:highlight>
                  <a:srgbClr val="FF00FF"/>
                </a:highlight>
                <a:latin typeface="Times New Roman" pitchFamily="18" charset="0"/>
                <a:cs typeface="Times New Roman" pitchFamily="18" charset="0"/>
              </a:rPr>
              <a:t>b</a:t>
            </a:r>
            <a:r>
              <a:rPr lang="en-US" sz="2400" baseline="-25000" dirty="0">
                <a:highlight>
                  <a:srgbClr val="FF00FF"/>
                </a:highlight>
                <a:latin typeface="Times New Roman" pitchFamily="18" charset="0"/>
                <a:cs typeface="Times New Roman" pitchFamily="18" charset="0"/>
              </a:rPr>
              <a:t>0</a:t>
            </a:r>
            <a:r>
              <a:rPr lang="en-US" sz="2400" dirty="0">
                <a:latin typeface="Times New Roman" pitchFamily="18" charset="0"/>
                <a:cs typeface="Times New Roman" pitchFamily="18" charset="0"/>
              </a:rPr>
              <a:t>)=b</a:t>
            </a:r>
            <a:r>
              <a:rPr lang="en-US" sz="2400" baseline="-25000" dirty="0">
                <a:latin typeface="Times New Roman" pitchFamily="18" charset="0"/>
                <a:cs typeface="Times New Roman" pitchFamily="18" charset="0"/>
              </a:rPr>
              <a:t>1</a:t>
            </a:r>
            <a:endParaRPr lang="en-US" sz="2400" dirty="0">
              <a:latin typeface="Times New Roman" pitchFamily="18" charset="0"/>
              <a:cs typeface="Times New Roman" pitchFamily="18" charset="0"/>
            </a:endParaRPr>
          </a:p>
          <a:p>
            <a:pPr marL="57150" lvl="1" indent="0">
              <a:buFont typeface="Wingdings" pitchFamily="2" charset="2"/>
              <a:buNone/>
            </a:pPr>
            <a:r>
              <a:rPr lang="en-US" sz="2400" dirty="0">
                <a:latin typeface="Times New Roman" pitchFamily="18" charset="0"/>
                <a:cs typeface="Times New Roman" pitchFamily="18" charset="0"/>
              </a:rPr>
              <a:t>The </a:t>
            </a:r>
            <a:r>
              <a:rPr lang="en-US" sz="2400" i="1" dirty="0">
                <a:latin typeface="Times New Roman" pitchFamily="18" charset="0"/>
                <a:cs typeface="Times New Roman" pitchFamily="18" charset="0"/>
              </a:rPr>
              <a:t>extra </a:t>
            </a:r>
            <a:r>
              <a:rPr lang="en-US" sz="2400" dirty="0">
                <a:latin typeface="Times New Roman" pitchFamily="18" charset="0"/>
                <a:cs typeface="Times New Roman" pitchFamily="18" charset="0"/>
              </a:rPr>
              <a:t>effect of being male vs female among obese </a:t>
            </a:r>
            <a:r>
              <a:rPr lang="en-US" i="1" dirty="0">
                <a:latin typeface="Times New Roman" pitchFamily="18" charset="0"/>
                <a:cs typeface="Times New Roman" pitchFamily="18" charset="0"/>
              </a:rPr>
              <a:t>(compared to being male vs female among non-obese)</a:t>
            </a:r>
            <a:endParaRPr lang="en-US" sz="2400" dirty="0">
              <a:latin typeface="Times New Roman" pitchFamily="18" charset="0"/>
              <a:cs typeface="Times New Roman" pitchFamily="18" charset="0"/>
            </a:endParaRPr>
          </a:p>
          <a:p>
            <a:pPr marL="57150" lvl="1" indent="0">
              <a:buFont typeface="Wingdings" pitchFamily="2" charset="2"/>
              <a:buNone/>
            </a:pPr>
            <a:endParaRPr lang="en-US" sz="2400" dirty="0">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id="{FF2F4ECB-9995-194E-A0C5-D23ADCAB81C1}"/>
              </a:ext>
            </a:extLst>
          </p:cNvPr>
          <p:cNvSpPr txBox="1"/>
          <p:nvPr/>
        </p:nvSpPr>
        <p:spPr bwMode="auto">
          <a:xfrm>
            <a:off x="3097161" y="6367923"/>
            <a:ext cx="5101392" cy="307777"/>
          </a:xfrm>
          <a:prstGeom prst="rect">
            <a:avLst/>
          </a:prstGeom>
          <a:noFill/>
          <a:ln w="19050" algn="ctr">
            <a:noFill/>
            <a:miter lim="800000"/>
            <a:headEnd/>
            <a:tailEnd/>
          </a:ln>
        </p:spPr>
        <p:txBody>
          <a:bodyPr wrap="square" lIns="0" tIns="0" rIns="0" bIns="0" rtlCol="0">
            <a:spAutoFit/>
          </a:bodyPr>
          <a:lstStyle/>
          <a:p>
            <a:r>
              <a:rPr lang="en-US" sz="2000" dirty="0"/>
              <a:t>Slide Acknowledgement: M </a:t>
            </a:r>
            <a:r>
              <a:rPr lang="en-US" sz="2000" dirty="0" err="1"/>
              <a:t>Glymour</a:t>
            </a:r>
            <a:endParaRPr lang="en-US" sz="2000" dirty="0"/>
          </a:p>
        </p:txBody>
      </p:sp>
      <mc:AlternateContent xmlns:mc="http://schemas.openxmlformats.org/markup-compatibility/2006" xmlns:p14="http://schemas.microsoft.com/office/powerpoint/2010/main" xmlns:iact="http://schemas.microsoft.com/office/powerpoint/2014/inkAction">
        <mc:Choice Requires="p14 iact">
          <p:contentPart p14:bwMode="auto" r:id="rId3">
            <p14:nvContentPartPr>
              <p14:cNvPr id="5" name="Ink 4">
                <a:extLst>
                  <a:ext uri="{FF2B5EF4-FFF2-40B4-BE49-F238E27FC236}">
                    <a16:creationId xmlns:a16="http://schemas.microsoft.com/office/drawing/2014/main" id="{4A11E0E1-2ECB-4CB7-9D88-B6F4F6CAAAF6}"/>
                  </a:ext>
                </a:extLst>
              </p14:cNvPr>
              <p14:cNvContentPartPr/>
              <p14:nvPr>
                <p:extLst>
                  <p:ext uri="{42D2F446-02D8-4167-A562-619A0277C38B}">
                    <p15:isNarration xmlns:p15="http://schemas.microsoft.com/office/powerpoint/2012/main" val="1"/>
                  </p:ext>
                </p:extLst>
              </p14:nvPr>
            </p14:nvContentPartPr>
            <p14:xfrm>
              <a:off x="308880" y="1557000"/>
              <a:ext cx="8476200" cy="4780800"/>
            </p14:xfrm>
          </p:contentPart>
        </mc:Choice>
        <mc:Fallback xmlns="">
          <p:pic>
            <p:nvPicPr>
              <p:cNvPr id="5" name="Ink 4">
                <a:extLst>
                  <a:ext uri="{FF2B5EF4-FFF2-40B4-BE49-F238E27FC236}">
                    <a16:creationId xmlns:a16="http://schemas.microsoft.com/office/drawing/2014/main" id="{4A11E0E1-2ECB-4CB7-9D88-B6F4F6CAAAF6}"/>
                  </a:ext>
                </a:extLst>
              </p:cNvPr>
              <p:cNvPicPr>
                <a:picLocks noGrp="1" noRot="1" noChangeAspect="1" noMove="1" noResize="1" noEditPoints="1" noAdjustHandles="1" noChangeArrowheads="1" noChangeShapeType="1"/>
              </p:cNvPicPr>
              <p:nvPr/>
            </p:nvPicPr>
            <p:blipFill>
              <a:blip r:embed="rId6"/>
              <a:stretch>
                <a:fillRect/>
              </a:stretch>
            </p:blipFill>
            <p:spPr>
              <a:xfrm>
                <a:off x="299520" y="1547640"/>
                <a:ext cx="8494920" cy="4799520"/>
              </a:xfrm>
              <a:prstGeom prst="rect">
                <a:avLst/>
              </a:prstGeom>
            </p:spPr>
          </p:pic>
        </mc:Fallback>
      </mc:AlternateContent>
    </p:spTree>
    <p:extLst>
      <p:ext uri="{BB962C8B-B14F-4D97-AF65-F5344CB8AC3E}">
        <p14:creationId xmlns:p14="http://schemas.microsoft.com/office/powerpoint/2010/main" val="1045846367"/>
      </p:ext>
    </p:extLst>
  </p:cSld>
  <p:clrMapOvr>
    <a:masterClrMapping/>
  </p:clrMapOvr>
  <p:transition advTm="10156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md type="call" cmd="playFrom(0.0)">
                                      <p:cBhvr>
                                        <p:cTn id="7"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8260A87-1FB5-A049-A743-8BDF28A725F7}"/>
              </a:ext>
            </a:extLst>
          </p:cNvPr>
          <p:cNvSpPr>
            <a:spLocks noGrp="1"/>
          </p:cNvSpPr>
          <p:nvPr>
            <p:ph type="sldNum" sz="quarter" idx="12"/>
          </p:nvPr>
        </p:nvSpPr>
        <p:spPr/>
        <p:txBody>
          <a:bodyPr/>
          <a:lstStyle/>
          <a:p>
            <a:fld id="{7BCC8D0D-EAEC-449D-9161-023DFF90F2E2}" type="slidenum">
              <a:rPr lang="en-US" smtClean="0">
                <a:solidFill>
                  <a:srgbClr val="052049"/>
                </a:solidFill>
              </a:rPr>
              <a:pPr/>
              <a:t>51</a:t>
            </a:fld>
            <a:endParaRPr lang="en-US" dirty="0">
              <a:solidFill>
                <a:srgbClr val="052049"/>
              </a:solidFill>
            </a:endParaRPr>
          </a:p>
        </p:txBody>
      </p:sp>
      <p:sp>
        <p:nvSpPr>
          <p:cNvPr id="5" name="Title 4">
            <a:extLst>
              <a:ext uri="{FF2B5EF4-FFF2-40B4-BE49-F238E27FC236}">
                <a16:creationId xmlns:a16="http://schemas.microsoft.com/office/drawing/2014/main" id="{4CB7F2A3-C035-6246-B718-149EF591839F}"/>
              </a:ext>
            </a:extLst>
          </p:cNvPr>
          <p:cNvSpPr>
            <a:spLocks noGrp="1"/>
          </p:cNvSpPr>
          <p:nvPr>
            <p:ph type="title"/>
          </p:nvPr>
        </p:nvSpPr>
        <p:spPr/>
        <p:txBody>
          <a:bodyPr/>
          <a:lstStyle/>
          <a:p>
            <a:r>
              <a:rPr lang="en-US" dirty="0"/>
              <a:t>Person time/Bias </a:t>
            </a:r>
          </a:p>
        </p:txBody>
      </p:sp>
    </p:spTree>
    <p:extLst>
      <p:ext uri="{BB962C8B-B14F-4D97-AF65-F5344CB8AC3E}">
        <p14:creationId xmlns:p14="http://schemas.microsoft.com/office/powerpoint/2010/main" val="1283690661"/>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idx="4294967295"/>
          </p:nvPr>
        </p:nvSpPr>
        <p:spPr>
          <a:xfrm>
            <a:off x="541338" y="652463"/>
            <a:ext cx="8602662" cy="473075"/>
          </a:xfrm>
        </p:spPr>
        <p:txBody>
          <a:bodyPr>
            <a:normAutofit fontScale="90000"/>
          </a:bodyPr>
          <a:lstStyle/>
          <a:p>
            <a:r>
              <a:rPr lang="en-US" altLang="en-US" sz="2489" dirty="0">
                <a:solidFill>
                  <a:schemeClr val="tx1"/>
                </a:solidFill>
                <a:cs typeface="Times New Roman" pitchFamily="18" charset="0"/>
              </a:rPr>
              <a:t>Measurement Bias is the Result of Measurement Error:  </a:t>
            </a:r>
            <a:br>
              <a:rPr lang="en-US" altLang="en-US" sz="2489" dirty="0">
                <a:solidFill>
                  <a:schemeClr val="tx1"/>
                </a:solidFill>
                <a:cs typeface="Times New Roman" pitchFamily="18" charset="0"/>
              </a:rPr>
            </a:br>
            <a:r>
              <a:rPr lang="en-US" altLang="en-US" sz="2489" dirty="0">
                <a:solidFill>
                  <a:schemeClr val="tx1"/>
                </a:solidFill>
                <a:cs typeface="Times New Roman" pitchFamily="18" charset="0"/>
              </a:rPr>
              <a:t>Refined Terminology for Measurement Error</a:t>
            </a:r>
            <a:endParaRPr lang="en-US" altLang="en-US" dirty="0">
              <a:solidFill>
                <a:schemeClr val="tx1"/>
              </a:solidFill>
              <a:cs typeface="Times New Roman" pitchFamily="18" charset="0"/>
            </a:endParaRPr>
          </a:p>
        </p:txBody>
      </p:sp>
      <p:sp>
        <p:nvSpPr>
          <p:cNvPr id="3" name="Rectangle 1"/>
          <p:cNvSpPr>
            <a:spLocks noChangeArrowheads="1"/>
          </p:cNvSpPr>
          <p:nvPr/>
        </p:nvSpPr>
        <p:spPr bwMode="auto">
          <a:xfrm>
            <a:off x="1869723" y="3273237"/>
            <a:ext cx="164212" cy="410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1280" tIns="40640" rIns="81280" bIns="40640" numCol="1" anchor="ctr" anchorCtr="0" compatLnSpc="1">
            <a:prstTxWarp prst="textNoShape">
              <a:avLst/>
            </a:prstTxWarp>
            <a:spAutoFit/>
          </a:bodyPr>
          <a:lstStyle/>
          <a:p>
            <a:endParaRPr lang="en-US" altLang="en-US" sz="2133" dirty="0">
              <a:solidFill>
                <a:srgbClr val="000000"/>
              </a:solidFill>
              <a:latin typeface="Times New Roman" pitchFamily="18" charset="0"/>
            </a:endParaRPr>
          </a:p>
        </p:txBody>
      </p:sp>
      <p:graphicFrame>
        <p:nvGraphicFramePr>
          <p:cNvPr id="4" name="Table 3"/>
          <p:cNvGraphicFramePr>
            <a:graphicFrameLocks noGrp="1"/>
          </p:cNvGraphicFramePr>
          <p:nvPr/>
        </p:nvGraphicFramePr>
        <p:xfrm>
          <a:off x="237067" y="1444131"/>
          <a:ext cx="7721599" cy="4172374"/>
        </p:xfrm>
        <a:graphic>
          <a:graphicData uri="http://schemas.openxmlformats.org/drawingml/2006/table">
            <a:tbl>
              <a:tblPr firstRow="1" firstCol="1" bandRow="1">
                <a:tableStyleId>{2D5ABB26-0587-4C30-8999-92F81FD0307C}</a:tableStyleId>
              </a:tblPr>
              <a:tblGrid>
                <a:gridCol w="1768409">
                  <a:extLst>
                    <a:ext uri="{9D8B030D-6E8A-4147-A177-3AD203B41FA5}">
                      <a16:colId xmlns:a16="http://schemas.microsoft.com/office/drawing/2014/main" val="20000"/>
                    </a:ext>
                  </a:extLst>
                </a:gridCol>
                <a:gridCol w="1754908">
                  <a:extLst>
                    <a:ext uri="{9D8B030D-6E8A-4147-A177-3AD203B41FA5}">
                      <a16:colId xmlns:a16="http://schemas.microsoft.com/office/drawing/2014/main" val="20001"/>
                    </a:ext>
                  </a:extLst>
                </a:gridCol>
                <a:gridCol w="1822405">
                  <a:extLst>
                    <a:ext uri="{9D8B030D-6E8A-4147-A177-3AD203B41FA5}">
                      <a16:colId xmlns:a16="http://schemas.microsoft.com/office/drawing/2014/main" val="20002"/>
                    </a:ext>
                  </a:extLst>
                </a:gridCol>
                <a:gridCol w="1822405">
                  <a:extLst>
                    <a:ext uri="{9D8B030D-6E8A-4147-A177-3AD203B41FA5}">
                      <a16:colId xmlns:a16="http://schemas.microsoft.com/office/drawing/2014/main" val="20003"/>
                    </a:ext>
                  </a:extLst>
                </a:gridCol>
                <a:gridCol w="553472">
                  <a:extLst>
                    <a:ext uri="{9D8B030D-6E8A-4147-A177-3AD203B41FA5}">
                      <a16:colId xmlns:a16="http://schemas.microsoft.com/office/drawing/2014/main" val="20004"/>
                    </a:ext>
                  </a:extLst>
                </a:gridCol>
              </a:tblGrid>
              <a:tr h="1354667">
                <a:tc>
                  <a:txBody>
                    <a:bodyPr/>
                    <a:lstStyle/>
                    <a:p>
                      <a:pPr marL="0" marR="0">
                        <a:lnSpc>
                          <a:spcPct val="115000"/>
                        </a:lnSpc>
                        <a:spcBef>
                          <a:spcPts val="0"/>
                        </a:spcBef>
                        <a:spcAft>
                          <a:spcPts val="0"/>
                        </a:spcAft>
                      </a:pPr>
                      <a:r>
                        <a:rPr lang="en-US" sz="1200" dirty="0">
                          <a:effectLst/>
                        </a:rPr>
                        <a:t> </a:t>
                      </a:r>
                      <a:endParaRPr lang="en-US" sz="1000" dirty="0">
                        <a:effectLst/>
                        <a:latin typeface="Calibri"/>
                        <a:ea typeface="Calibri"/>
                        <a:cs typeface="Times New Roman"/>
                      </a:endParaRPr>
                    </a:p>
                  </a:txBody>
                  <a:tcPr marL="60960" marR="60960" marT="0" marB="0"/>
                </a:tc>
                <a:tc>
                  <a:txBody>
                    <a:bodyPr/>
                    <a:lstStyle/>
                    <a:p>
                      <a:pPr marL="0" marR="0">
                        <a:lnSpc>
                          <a:spcPct val="115000"/>
                        </a:lnSpc>
                        <a:spcBef>
                          <a:spcPts val="0"/>
                        </a:spcBef>
                        <a:spcAft>
                          <a:spcPts val="0"/>
                        </a:spcAft>
                      </a:pPr>
                      <a:r>
                        <a:rPr lang="en-US" sz="1200" dirty="0">
                          <a:effectLst/>
                        </a:rPr>
                        <a:t> </a:t>
                      </a:r>
                      <a:endParaRPr lang="en-US" sz="1000" dirty="0">
                        <a:effectLst/>
                        <a:latin typeface="Calibri"/>
                        <a:ea typeface="Calibri"/>
                        <a:cs typeface="Times New Roman"/>
                      </a:endParaRPr>
                    </a:p>
                  </a:txBody>
                  <a:tcPr marL="60960" marR="60960" marT="0" marB="0"/>
                </a:tc>
                <a:tc gridSpan="2">
                  <a:txBody>
                    <a:bodyPr/>
                    <a:lstStyle/>
                    <a:p>
                      <a:pPr marL="0" marR="0" algn="ctr">
                        <a:lnSpc>
                          <a:spcPct val="115000"/>
                        </a:lnSpc>
                        <a:spcBef>
                          <a:spcPts val="0"/>
                        </a:spcBef>
                        <a:spcAft>
                          <a:spcPts val="0"/>
                        </a:spcAft>
                      </a:pPr>
                      <a:r>
                        <a:rPr lang="en-US" sz="1800" dirty="0">
                          <a:effectLst/>
                        </a:rPr>
                        <a:t>Is error related to whether other variables in the analysis are measured in error? (“Dependence”) </a:t>
                      </a:r>
                      <a:endParaRPr lang="en-US" sz="1800" dirty="0">
                        <a:effectLst/>
                        <a:latin typeface="Calibri"/>
                        <a:ea typeface="Calibri"/>
                        <a:cs typeface="Times New Roman"/>
                      </a:endParaRPr>
                    </a:p>
                  </a:txBody>
                  <a:tcPr marL="60960" marR="60960" marT="0" marB="0"/>
                </a:tc>
                <a:tc hMerge="1">
                  <a:txBody>
                    <a:bodyPr/>
                    <a:lstStyle/>
                    <a:p>
                      <a:endParaRPr lang="en-US"/>
                    </a:p>
                  </a:txBody>
                  <a:tcPr/>
                </a:tc>
                <a:tc>
                  <a:txBody>
                    <a:bodyPr/>
                    <a:lstStyle/>
                    <a:p>
                      <a:pPr marL="0" marR="0">
                        <a:lnSpc>
                          <a:spcPct val="115000"/>
                        </a:lnSpc>
                        <a:spcBef>
                          <a:spcPts val="0"/>
                        </a:spcBef>
                        <a:spcAft>
                          <a:spcPts val="0"/>
                        </a:spcAft>
                      </a:pPr>
                      <a:r>
                        <a:rPr lang="en-US" sz="1200" dirty="0">
                          <a:effectLst/>
                        </a:rPr>
                        <a:t> </a:t>
                      </a:r>
                      <a:endParaRPr lang="en-US" sz="1000" dirty="0">
                        <a:effectLst/>
                        <a:latin typeface="Calibri"/>
                        <a:ea typeface="Calibri"/>
                        <a:cs typeface="Times New Roman"/>
                      </a:endParaRPr>
                    </a:p>
                  </a:txBody>
                  <a:tcPr marL="60960" marR="60960" marT="0" marB="0"/>
                </a:tc>
                <a:extLst>
                  <a:ext uri="{0D108BD9-81ED-4DB2-BD59-A6C34878D82A}">
                    <a16:rowId xmlns:a16="http://schemas.microsoft.com/office/drawing/2014/main" val="10000"/>
                  </a:ext>
                </a:extLst>
              </a:tr>
              <a:tr h="311573">
                <a:tc>
                  <a:txBody>
                    <a:bodyPr/>
                    <a:lstStyle/>
                    <a:p>
                      <a:pPr marL="0" marR="0">
                        <a:lnSpc>
                          <a:spcPct val="115000"/>
                        </a:lnSpc>
                        <a:spcBef>
                          <a:spcPts val="0"/>
                        </a:spcBef>
                        <a:spcAft>
                          <a:spcPts val="0"/>
                        </a:spcAft>
                      </a:pPr>
                      <a:r>
                        <a:rPr lang="en-US" sz="1200" dirty="0">
                          <a:effectLst/>
                        </a:rPr>
                        <a:t> </a:t>
                      </a:r>
                      <a:endParaRPr lang="en-US" sz="1000" dirty="0">
                        <a:effectLst/>
                        <a:latin typeface="Calibri"/>
                        <a:ea typeface="Calibri"/>
                        <a:cs typeface="Times New Roman"/>
                      </a:endParaRPr>
                    </a:p>
                  </a:txBody>
                  <a:tcPr marL="60960" marR="60960" marT="0" marB="0"/>
                </a:tc>
                <a:tc>
                  <a:txBody>
                    <a:bodyPr/>
                    <a:lstStyle/>
                    <a:p>
                      <a:pPr marL="0" marR="0" algn="ctr">
                        <a:lnSpc>
                          <a:spcPct val="115000"/>
                        </a:lnSpc>
                        <a:spcBef>
                          <a:spcPts val="0"/>
                        </a:spcBef>
                        <a:spcAft>
                          <a:spcPts val="0"/>
                        </a:spcAft>
                      </a:pPr>
                      <a:r>
                        <a:rPr lang="en-US" sz="1200" dirty="0">
                          <a:effectLst/>
                        </a:rPr>
                        <a:t> </a:t>
                      </a:r>
                      <a:endParaRPr lang="en-US" sz="1000" dirty="0">
                        <a:effectLst/>
                        <a:latin typeface="Calibri"/>
                        <a:ea typeface="Calibri"/>
                        <a:cs typeface="Times New Roman"/>
                      </a:endParaRPr>
                    </a:p>
                  </a:txBody>
                  <a:tcPr marL="60960" marR="60960" marT="0" marB="0" anchor="ctr"/>
                </a:tc>
                <a:tc>
                  <a:txBody>
                    <a:bodyPr/>
                    <a:lstStyle/>
                    <a:p>
                      <a:pPr marL="0" marR="0" algn="ctr">
                        <a:lnSpc>
                          <a:spcPct val="115000"/>
                        </a:lnSpc>
                        <a:spcBef>
                          <a:spcPts val="0"/>
                        </a:spcBef>
                        <a:spcAft>
                          <a:spcPts val="0"/>
                        </a:spcAft>
                      </a:pPr>
                      <a:r>
                        <a:rPr lang="en-US" sz="1800" dirty="0">
                          <a:effectLst/>
                        </a:rPr>
                        <a:t>Independent</a:t>
                      </a:r>
                      <a:endParaRPr lang="en-US" sz="1800" dirty="0">
                        <a:effectLst/>
                        <a:latin typeface="Calibri"/>
                        <a:ea typeface="Calibri"/>
                        <a:cs typeface="Times New Roman"/>
                      </a:endParaRPr>
                    </a:p>
                  </a:txBody>
                  <a:tcPr marL="60960" marR="60960" marT="0" marB="0" anchor="ctr">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effectLst/>
                        </a:rPr>
                        <a:t>Dependent</a:t>
                      </a:r>
                      <a:endParaRPr lang="en-US" sz="1800" dirty="0">
                        <a:effectLst/>
                        <a:latin typeface="Calibri"/>
                        <a:ea typeface="Calibri"/>
                        <a:cs typeface="Times New Roman"/>
                      </a:endParaRPr>
                    </a:p>
                  </a:txBody>
                  <a:tcPr marL="60960" marR="60960" marT="0" marB="0" anchor="ctr">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effectLst/>
                        </a:rPr>
                        <a:t> </a:t>
                      </a:r>
                      <a:endParaRPr lang="en-US" sz="1000" dirty="0">
                        <a:effectLst/>
                        <a:latin typeface="Calibri"/>
                        <a:ea typeface="Calibri"/>
                        <a:cs typeface="Times New Roman"/>
                      </a:endParaRPr>
                    </a:p>
                  </a:txBody>
                  <a:tcPr marL="60960" marR="60960" marT="0" marB="0"/>
                </a:tc>
                <a:extLst>
                  <a:ext uri="{0D108BD9-81ED-4DB2-BD59-A6C34878D82A}">
                    <a16:rowId xmlns:a16="http://schemas.microsoft.com/office/drawing/2014/main" val="10001"/>
                  </a:ext>
                </a:extLst>
              </a:tr>
              <a:tr h="1176556">
                <a:tc rowSpan="2">
                  <a:txBody>
                    <a:bodyPr/>
                    <a:lstStyle/>
                    <a:p>
                      <a:pPr marL="0" marR="0" algn="ctr">
                        <a:lnSpc>
                          <a:spcPct val="115000"/>
                        </a:lnSpc>
                        <a:spcBef>
                          <a:spcPts val="0"/>
                        </a:spcBef>
                        <a:spcAft>
                          <a:spcPts val="0"/>
                        </a:spcAft>
                      </a:pPr>
                      <a:r>
                        <a:rPr lang="en-US" sz="1800" dirty="0">
                          <a:effectLst/>
                        </a:rPr>
                        <a:t>Is error related to true values of other variables in the analysis?</a:t>
                      </a:r>
                    </a:p>
                    <a:p>
                      <a:pPr marL="0" marR="0" algn="ctr">
                        <a:lnSpc>
                          <a:spcPct val="115000"/>
                        </a:lnSpc>
                        <a:spcBef>
                          <a:spcPts val="0"/>
                        </a:spcBef>
                        <a:spcAft>
                          <a:spcPts val="0"/>
                        </a:spcAft>
                      </a:pPr>
                      <a:r>
                        <a:rPr lang="en-US" sz="1800" dirty="0">
                          <a:effectLst/>
                        </a:rPr>
                        <a:t>(“Differentiality”)</a:t>
                      </a:r>
                      <a:endParaRPr lang="en-US" sz="1800" dirty="0">
                        <a:effectLst/>
                        <a:latin typeface="Calibri"/>
                        <a:ea typeface="Calibri"/>
                        <a:cs typeface="Times New Roman"/>
                      </a:endParaRPr>
                    </a:p>
                  </a:txBody>
                  <a:tcPr marL="60960" marR="60960" marT="0" marB="0" anchor="ctr"/>
                </a:tc>
                <a:tc>
                  <a:txBody>
                    <a:bodyPr/>
                    <a:lstStyle/>
                    <a:p>
                      <a:pPr marL="0" marR="0" algn="ctr">
                        <a:lnSpc>
                          <a:spcPct val="115000"/>
                        </a:lnSpc>
                        <a:spcBef>
                          <a:spcPts val="0"/>
                        </a:spcBef>
                        <a:spcAft>
                          <a:spcPts val="0"/>
                        </a:spcAft>
                      </a:pPr>
                      <a:r>
                        <a:rPr lang="en-US" sz="1800" dirty="0">
                          <a:effectLst/>
                        </a:rPr>
                        <a:t>Non-differential</a:t>
                      </a:r>
                      <a:endParaRPr lang="en-US" sz="1800" dirty="0">
                        <a:effectLst/>
                        <a:latin typeface="Calibri"/>
                        <a:ea typeface="Calibri"/>
                        <a:cs typeface="Times New Roman"/>
                      </a:endParaRPr>
                    </a:p>
                  </a:txBody>
                  <a:tcPr marL="60960" marR="60960" marT="0" marB="0" anchor="ctr">
                    <a:lnR w="12700" cap="flat" cmpd="sng" algn="ctr">
                      <a:solidFill>
                        <a:schemeClr val="tx1"/>
                      </a:solidFill>
                      <a:prstDash val="solid"/>
                      <a:round/>
                      <a:headEnd type="none" w="med" len="med"/>
                      <a:tailEnd type="none" w="med" len="med"/>
                    </a:lnR>
                  </a:tcPr>
                </a:tc>
                <a:tc>
                  <a:txBody>
                    <a:bodyPr/>
                    <a:lstStyle/>
                    <a:p>
                      <a:pPr marL="0" marR="0" algn="ctr">
                        <a:lnSpc>
                          <a:spcPct val="115000"/>
                        </a:lnSpc>
                        <a:spcBef>
                          <a:spcPts val="0"/>
                        </a:spcBef>
                        <a:spcAft>
                          <a:spcPts val="0"/>
                        </a:spcAft>
                      </a:pPr>
                      <a:r>
                        <a:rPr lang="en-US" sz="1800" dirty="0">
                          <a:solidFill>
                            <a:srgbClr val="FF0000"/>
                          </a:solidFill>
                          <a:effectLst/>
                        </a:rPr>
                        <a:t>Independent</a:t>
                      </a:r>
                    </a:p>
                    <a:p>
                      <a:pPr marL="0" marR="0" algn="ctr">
                        <a:lnSpc>
                          <a:spcPct val="115000"/>
                        </a:lnSpc>
                        <a:spcBef>
                          <a:spcPts val="0"/>
                        </a:spcBef>
                        <a:spcAft>
                          <a:spcPts val="0"/>
                        </a:spcAft>
                      </a:pPr>
                      <a:r>
                        <a:rPr lang="en-US" sz="1800" dirty="0">
                          <a:solidFill>
                            <a:srgbClr val="FF0000"/>
                          </a:solidFill>
                          <a:effectLst/>
                        </a:rPr>
                        <a:t>Non-differential</a:t>
                      </a:r>
                    </a:p>
                    <a:p>
                      <a:pPr marL="0" marR="0" algn="ctr">
                        <a:lnSpc>
                          <a:spcPct val="115000"/>
                        </a:lnSpc>
                        <a:spcBef>
                          <a:spcPts val="0"/>
                        </a:spcBef>
                        <a:spcAft>
                          <a:spcPts val="0"/>
                        </a:spcAft>
                      </a:pPr>
                      <a:r>
                        <a:rPr lang="en-US" sz="1800" dirty="0">
                          <a:solidFill>
                            <a:srgbClr val="FF0000"/>
                          </a:solidFill>
                          <a:effectLst/>
                        </a:rPr>
                        <a:t>Misclassification</a:t>
                      </a:r>
                      <a:endParaRPr lang="en-US" sz="1800" dirty="0">
                        <a:solidFill>
                          <a:srgbClr val="FF0000"/>
                        </a:solidFill>
                        <a:effectLst/>
                        <a:latin typeface="Calibri"/>
                        <a:ea typeface="Calibri"/>
                        <a:cs typeface="Times New Roman"/>
                      </a:endParaRPr>
                    </a:p>
                  </a:txBody>
                  <a:tcPr marL="60960" marR="609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solidFill>
                            <a:srgbClr val="FF0000"/>
                          </a:solidFill>
                          <a:effectLst/>
                        </a:rPr>
                        <a:t>Dependent</a:t>
                      </a:r>
                    </a:p>
                    <a:p>
                      <a:pPr marL="0" marR="0" algn="ctr">
                        <a:lnSpc>
                          <a:spcPct val="115000"/>
                        </a:lnSpc>
                        <a:spcBef>
                          <a:spcPts val="0"/>
                        </a:spcBef>
                        <a:spcAft>
                          <a:spcPts val="0"/>
                        </a:spcAft>
                      </a:pPr>
                      <a:r>
                        <a:rPr lang="en-US" sz="1800" dirty="0">
                          <a:solidFill>
                            <a:srgbClr val="FF0000"/>
                          </a:solidFill>
                          <a:effectLst/>
                        </a:rPr>
                        <a:t>Non-differential</a:t>
                      </a:r>
                    </a:p>
                    <a:p>
                      <a:pPr marL="0" marR="0" algn="ctr">
                        <a:lnSpc>
                          <a:spcPct val="115000"/>
                        </a:lnSpc>
                        <a:spcBef>
                          <a:spcPts val="0"/>
                        </a:spcBef>
                        <a:spcAft>
                          <a:spcPts val="0"/>
                        </a:spcAft>
                      </a:pPr>
                      <a:r>
                        <a:rPr lang="en-US" sz="1800" dirty="0">
                          <a:solidFill>
                            <a:srgbClr val="FF0000"/>
                          </a:solidFill>
                          <a:effectLst/>
                        </a:rPr>
                        <a:t>Misclassification</a:t>
                      </a:r>
                      <a:endParaRPr lang="en-US" sz="1800" dirty="0">
                        <a:solidFill>
                          <a:srgbClr val="FF0000"/>
                        </a:solidFill>
                        <a:effectLst/>
                        <a:latin typeface="Calibri"/>
                        <a:ea typeface="Calibri"/>
                        <a:cs typeface="Times New Roman"/>
                      </a:endParaRPr>
                    </a:p>
                  </a:txBody>
                  <a:tcPr marL="60960" marR="609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effectLst/>
                        </a:rPr>
                        <a:t> </a:t>
                      </a:r>
                      <a:endParaRPr lang="en-US" sz="1000" dirty="0">
                        <a:effectLst/>
                        <a:latin typeface="Calibri"/>
                        <a:ea typeface="Calibri"/>
                        <a:cs typeface="Times New Roman"/>
                      </a:endParaRPr>
                    </a:p>
                  </a:txBody>
                  <a:tcPr marL="60960" marR="6096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r h="1058842">
                <a:tc vMerge="1">
                  <a:txBody>
                    <a:bodyPr/>
                    <a:lstStyle/>
                    <a:p>
                      <a:endParaRPr lang="en-US"/>
                    </a:p>
                  </a:txBody>
                  <a:tcPr/>
                </a:tc>
                <a:tc>
                  <a:txBody>
                    <a:bodyPr/>
                    <a:lstStyle/>
                    <a:p>
                      <a:pPr marL="0" marR="0" algn="ctr">
                        <a:lnSpc>
                          <a:spcPct val="115000"/>
                        </a:lnSpc>
                        <a:spcBef>
                          <a:spcPts val="0"/>
                        </a:spcBef>
                        <a:spcAft>
                          <a:spcPts val="0"/>
                        </a:spcAft>
                      </a:pPr>
                      <a:r>
                        <a:rPr lang="en-US" sz="1800" dirty="0">
                          <a:effectLst/>
                        </a:rPr>
                        <a:t>Differential</a:t>
                      </a:r>
                      <a:endParaRPr lang="en-US" sz="1800" dirty="0">
                        <a:effectLst/>
                        <a:latin typeface="Calibri"/>
                        <a:ea typeface="Calibri"/>
                        <a:cs typeface="Times New Roman"/>
                      </a:endParaRPr>
                    </a:p>
                  </a:txBody>
                  <a:tcPr marL="60960" marR="60960" marT="0" marB="0" anchor="ctr">
                    <a:lnR w="12700" cap="flat" cmpd="sng" algn="ctr">
                      <a:solidFill>
                        <a:schemeClr val="tx1"/>
                      </a:solidFill>
                      <a:prstDash val="solid"/>
                      <a:round/>
                      <a:headEnd type="none" w="med" len="med"/>
                      <a:tailEnd type="none" w="med" len="med"/>
                    </a:lnR>
                  </a:tcPr>
                </a:tc>
                <a:tc>
                  <a:txBody>
                    <a:bodyPr/>
                    <a:lstStyle/>
                    <a:p>
                      <a:pPr marL="0" marR="0" algn="ctr">
                        <a:lnSpc>
                          <a:spcPct val="115000"/>
                        </a:lnSpc>
                        <a:spcBef>
                          <a:spcPts val="0"/>
                        </a:spcBef>
                        <a:spcAft>
                          <a:spcPts val="0"/>
                        </a:spcAft>
                      </a:pPr>
                      <a:r>
                        <a:rPr lang="en-US" sz="1800" dirty="0">
                          <a:solidFill>
                            <a:srgbClr val="FF0000"/>
                          </a:solidFill>
                          <a:effectLst/>
                        </a:rPr>
                        <a:t>Independent</a:t>
                      </a:r>
                    </a:p>
                    <a:p>
                      <a:pPr marL="0" marR="0" algn="ctr">
                        <a:lnSpc>
                          <a:spcPct val="115000"/>
                        </a:lnSpc>
                        <a:spcBef>
                          <a:spcPts val="0"/>
                        </a:spcBef>
                        <a:spcAft>
                          <a:spcPts val="0"/>
                        </a:spcAft>
                      </a:pPr>
                      <a:r>
                        <a:rPr lang="en-US" sz="1800" dirty="0">
                          <a:solidFill>
                            <a:srgbClr val="FF0000"/>
                          </a:solidFill>
                          <a:effectLst/>
                        </a:rPr>
                        <a:t>Differential</a:t>
                      </a:r>
                    </a:p>
                    <a:p>
                      <a:pPr marL="0" marR="0" algn="ctr">
                        <a:lnSpc>
                          <a:spcPct val="115000"/>
                        </a:lnSpc>
                        <a:spcBef>
                          <a:spcPts val="0"/>
                        </a:spcBef>
                        <a:spcAft>
                          <a:spcPts val="0"/>
                        </a:spcAft>
                      </a:pPr>
                      <a:r>
                        <a:rPr lang="en-US" sz="1800" dirty="0">
                          <a:solidFill>
                            <a:srgbClr val="FF0000"/>
                          </a:solidFill>
                          <a:effectLst/>
                        </a:rPr>
                        <a:t>Misclassification</a:t>
                      </a:r>
                      <a:endParaRPr lang="en-US" sz="1800" dirty="0">
                        <a:solidFill>
                          <a:srgbClr val="FF0000"/>
                        </a:solidFill>
                        <a:effectLst/>
                        <a:latin typeface="Calibri"/>
                        <a:ea typeface="Calibri"/>
                        <a:cs typeface="Times New Roman"/>
                      </a:endParaRPr>
                    </a:p>
                  </a:txBody>
                  <a:tcPr marL="60960" marR="609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solidFill>
                            <a:srgbClr val="FF0000"/>
                          </a:solidFill>
                          <a:effectLst/>
                        </a:rPr>
                        <a:t>Dependent</a:t>
                      </a:r>
                    </a:p>
                    <a:p>
                      <a:pPr marL="0" marR="0" algn="ctr">
                        <a:lnSpc>
                          <a:spcPct val="115000"/>
                        </a:lnSpc>
                        <a:spcBef>
                          <a:spcPts val="0"/>
                        </a:spcBef>
                        <a:spcAft>
                          <a:spcPts val="0"/>
                        </a:spcAft>
                      </a:pPr>
                      <a:r>
                        <a:rPr lang="en-US" sz="1800" dirty="0">
                          <a:solidFill>
                            <a:srgbClr val="FF0000"/>
                          </a:solidFill>
                          <a:effectLst/>
                        </a:rPr>
                        <a:t>Differential</a:t>
                      </a:r>
                    </a:p>
                    <a:p>
                      <a:pPr marL="0" marR="0" algn="ctr">
                        <a:lnSpc>
                          <a:spcPct val="115000"/>
                        </a:lnSpc>
                        <a:spcBef>
                          <a:spcPts val="0"/>
                        </a:spcBef>
                        <a:spcAft>
                          <a:spcPts val="0"/>
                        </a:spcAft>
                      </a:pPr>
                      <a:r>
                        <a:rPr lang="en-US" sz="1800" dirty="0">
                          <a:solidFill>
                            <a:srgbClr val="FF0000"/>
                          </a:solidFill>
                          <a:effectLst/>
                        </a:rPr>
                        <a:t>Misclassification</a:t>
                      </a:r>
                      <a:endParaRPr lang="en-US" sz="1800" dirty="0">
                        <a:solidFill>
                          <a:srgbClr val="FF0000"/>
                        </a:solidFill>
                        <a:effectLst/>
                        <a:latin typeface="Calibri"/>
                        <a:ea typeface="Calibri"/>
                        <a:cs typeface="Times New Roman"/>
                      </a:endParaRPr>
                    </a:p>
                  </a:txBody>
                  <a:tcPr marL="60960" marR="609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effectLst/>
                        </a:rPr>
                        <a:t> </a:t>
                      </a:r>
                      <a:endParaRPr lang="en-US" sz="1000" dirty="0">
                        <a:effectLst/>
                        <a:latin typeface="Calibri"/>
                        <a:ea typeface="Calibri"/>
                        <a:cs typeface="Times New Roman"/>
                      </a:endParaRPr>
                    </a:p>
                  </a:txBody>
                  <a:tcPr marL="60960" marR="6096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3"/>
                  </a:ext>
                </a:extLst>
              </a:tr>
              <a:tr h="270736">
                <a:tc>
                  <a:txBody>
                    <a:bodyPr/>
                    <a:lstStyle/>
                    <a:p>
                      <a:pPr marL="0" marR="0">
                        <a:lnSpc>
                          <a:spcPct val="115000"/>
                        </a:lnSpc>
                        <a:spcBef>
                          <a:spcPts val="0"/>
                        </a:spcBef>
                        <a:spcAft>
                          <a:spcPts val="0"/>
                        </a:spcAft>
                      </a:pPr>
                      <a:r>
                        <a:rPr lang="en-US" sz="1200" dirty="0">
                          <a:effectLst/>
                        </a:rPr>
                        <a:t> </a:t>
                      </a:r>
                      <a:endParaRPr lang="en-US" sz="1000" dirty="0">
                        <a:effectLst/>
                        <a:latin typeface="Calibri"/>
                        <a:ea typeface="Calibri"/>
                        <a:cs typeface="Times New Roman"/>
                      </a:endParaRPr>
                    </a:p>
                  </a:txBody>
                  <a:tcPr marL="60960" marR="60960" marT="0" marB="0"/>
                </a:tc>
                <a:tc>
                  <a:txBody>
                    <a:bodyPr/>
                    <a:lstStyle/>
                    <a:p>
                      <a:pPr marL="0" marR="0">
                        <a:lnSpc>
                          <a:spcPct val="115000"/>
                        </a:lnSpc>
                        <a:spcBef>
                          <a:spcPts val="0"/>
                        </a:spcBef>
                        <a:spcAft>
                          <a:spcPts val="0"/>
                        </a:spcAft>
                      </a:pPr>
                      <a:r>
                        <a:rPr lang="en-US" sz="1200" dirty="0">
                          <a:effectLst/>
                        </a:rPr>
                        <a:t> </a:t>
                      </a:r>
                      <a:endParaRPr lang="en-US" sz="1000" dirty="0">
                        <a:effectLst/>
                        <a:latin typeface="Calibri"/>
                        <a:ea typeface="Calibri"/>
                        <a:cs typeface="Times New Roman"/>
                      </a:endParaRPr>
                    </a:p>
                  </a:txBody>
                  <a:tcPr marL="60960" marR="60960" marT="0" marB="0"/>
                </a:tc>
                <a:tc>
                  <a:txBody>
                    <a:bodyPr/>
                    <a:lstStyle/>
                    <a:p>
                      <a:pPr marL="0" marR="0">
                        <a:lnSpc>
                          <a:spcPct val="115000"/>
                        </a:lnSpc>
                        <a:spcBef>
                          <a:spcPts val="0"/>
                        </a:spcBef>
                        <a:spcAft>
                          <a:spcPts val="0"/>
                        </a:spcAft>
                      </a:pPr>
                      <a:r>
                        <a:rPr lang="en-US" sz="1200" dirty="0">
                          <a:effectLst/>
                        </a:rPr>
                        <a:t> </a:t>
                      </a:r>
                      <a:endParaRPr lang="en-US" sz="1000" dirty="0">
                        <a:effectLst/>
                        <a:latin typeface="Calibri"/>
                        <a:ea typeface="Calibri"/>
                        <a:cs typeface="Times New Roman"/>
                      </a:endParaRPr>
                    </a:p>
                  </a:txBody>
                  <a:tcPr marL="60960" marR="60960" marT="0" marB="0">
                    <a:lnT w="12700" cap="flat" cmpd="sng" algn="ctr">
                      <a:solidFill>
                        <a:schemeClr val="tx1"/>
                      </a:solidFill>
                      <a:prstDash val="solid"/>
                      <a:round/>
                      <a:headEnd type="none" w="med" len="med"/>
                      <a:tailEnd type="none" w="med" len="med"/>
                    </a:lnT>
                  </a:tcPr>
                </a:tc>
                <a:tc>
                  <a:txBody>
                    <a:bodyPr/>
                    <a:lstStyle/>
                    <a:p>
                      <a:pPr marL="0" marR="0">
                        <a:lnSpc>
                          <a:spcPct val="115000"/>
                        </a:lnSpc>
                        <a:spcBef>
                          <a:spcPts val="0"/>
                        </a:spcBef>
                        <a:spcAft>
                          <a:spcPts val="0"/>
                        </a:spcAft>
                      </a:pPr>
                      <a:r>
                        <a:rPr lang="en-US" sz="1200" dirty="0">
                          <a:effectLst/>
                        </a:rPr>
                        <a:t> </a:t>
                      </a:r>
                      <a:endParaRPr lang="en-US" sz="1000" dirty="0">
                        <a:effectLst/>
                        <a:latin typeface="Calibri"/>
                        <a:ea typeface="Calibri"/>
                        <a:cs typeface="Times New Roman"/>
                      </a:endParaRPr>
                    </a:p>
                  </a:txBody>
                  <a:tcPr marL="60960" marR="60960" marT="0" marB="0">
                    <a:lnT w="12700" cap="flat" cmpd="sng" algn="ctr">
                      <a:solidFill>
                        <a:schemeClr val="tx1"/>
                      </a:solidFill>
                      <a:prstDash val="solid"/>
                      <a:round/>
                      <a:headEnd type="none" w="med" len="med"/>
                      <a:tailEnd type="none" w="med" len="med"/>
                    </a:lnT>
                  </a:tcPr>
                </a:tc>
                <a:tc>
                  <a:txBody>
                    <a:bodyPr/>
                    <a:lstStyle/>
                    <a:p>
                      <a:pPr marL="0" marR="0">
                        <a:lnSpc>
                          <a:spcPct val="115000"/>
                        </a:lnSpc>
                        <a:spcBef>
                          <a:spcPts val="0"/>
                        </a:spcBef>
                        <a:spcAft>
                          <a:spcPts val="0"/>
                        </a:spcAft>
                      </a:pPr>
                      <a:r>
                        <a:rPr lang="en-US" sz="1200" dirty="0">
                          <a:effectLst/>
                        </a:rPr>
                        <a:t> </a:t>
                      </a:r>
                      <a:endParaRPr lang="en-US" sz="1000" dirty="0">
                        <a:effectLst/>
                        <a:latin typeface="Calibri"/>
                        <a:ea typeface="Calibri"/>
                        <a:cs typeface="Times New Roman"/>
                      </a:endParaRPr>
                    </a:p>
                  </a:txBody>
                  <a:tcPr marL="60960" marR="60960" marT="0" marB="0"/>
                </a:tc>
                <a:extLst>
                  <a:ext uri="{0D108BD9-81ED-4DB2-BD59-A6C34878D82A}">
                    <a16:rowId xmlns:a16="http://schemas.microsoft.com/office/drawing/2014/main" val="10004"/>
                  </a:ext>
                </a:extLst>
              </a:tr>
            </a:tbl>
          </a:graphicData>
        </a:graphic>
      </p:graphicFrame>
      <p:sp>
        <p:nvSpPr>
          <p:cNvPr id="5" name="Rectangle 1"/>
          <p:cNvSpPr>
            <a:spLocks noChangeArrowheads="1"/>
          </p:cNvSpPr>
          <p:nvPr/>
        </p:nvSpPr>
        <p:spPr bwMode="auto">
          <a:xfrm>
            <a:off x="1666523" y="2494304"/>
            <a:ext cx="164212" cy="410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1280" tIns="40640" rIns="81280" bIns="40640" numCol="1" anchor="ctr" anchorCtr="0" compatLnSpc="1">
            <a:prstTxWarp prst="textNoShape">
              <a:avLst/>
            </a:prstTxWarp>
            <a:spAutoFit/>
          </a:bodyPr>
          <a:lstStyle/>
          <a:p>
            <a:endParaRPr lang="en-US" altLang="en-US" sz="2133" dirty="0">
              <a:solidFill>
                <a:srgbClr val="000000"/>
              </a:solidFill>
              <a:latin typeface="Times New Roman" pitchFamily="18" charset="0"/>
            </a:endParaRPr>
          </a:p>
        </p:txBody>
      </p:sp>
      <p:sp>
        <p:nvSpPr>
          <p:cNvPr id="6" name="TextBox 5"/>
          <p:cNvSpPr txBox="1"/>
          <p:nvPr/>
        </p:nvSpPr>
        <p:spPr>
          <a:xfrm>
            <a:off x="169333" y="2122435"/>
            <a:ext cx="3589867" cy="639534"/>
          </a:xfrm>
          <a:prstGeom prst="rect">
            <a:avLst/>
          </a:prstGeom>
          <a:noFill/>
        </p:spPr>
        <p:txBody>
          <a:bodyPr wrap="square" rtlCol="0">
            <a:spAutoFit/>
          </a:bodyPr>
          <a:lstStyle/>
          <a:p>
            <a:pPr algn="ctr"/>
            <a:r>
              <a:rPr lang="en-US" sz="1778" dirty="0">
                <a:solidFill>
                  <a:srgbClr val="00CC00"/>
                </a:solidFill>
                <a:latin typeface="Arial"/>
              </a:rPr>
              <a:t>Predictable: Bias almost always  towards the null (if at all</a:t>
            </a:r>
            <a:r>
              <a:rPr lang="en-US" sz="1778" dirty="0">
                <a:solidFill>
                  <a:srgbClr val="000000"/>
                </a:solidFill>
                <a:latin typeface="Arial"/>
              </a:rPr>
              <a:t>)</a:t>
            </a:r>
          </a:p>
        </p:txBody>
      </p:sp>
      <p:sp>
        <p:nvSpPr>
          <p:cNvPr id="9" name="TextBox 8"/>
          <p:cNvSpPr txBox="1"/>
          <p:nvPr/>
        </p:nvSpPr>
        <p:spPr>
          <a:xfrm>
            <a:off x="1253067" y="5441368"/>
            <a:ext cx="2844800" cy="913135"/>
          </a:xfrm>
          <a:prstGeom prst="rect">
            <a:avLst/>
          </a:prstGeom>
          <a:noFill/>
        </p:spPr>
        <p:txBody>
          <a:bodyPr wrap="square" rtlCol="0">
            <a:spAutoFit/>
          </a:bodyPr>
          <a:lstStyle/>
          <a:p>
            <a:pPr algn="ctr"/>
            <a:r>
              <a:rPr lang="en-US" sz="1778" dirty="0">
                <a:solidFill>
                  <a:srgbClr val="3333CC"/>
                </a:solidFill>
                <a:latin typeface="Arial"/>
              </a:rPr>
              <a:t>Predictable, but context-specific;  bias can go in either direction</a:t>
            </a:r>
          </a:p>
        </p:txBody>
      </p:sp>
      <p:sp>
        <p:nvSpPr>
          <p:cNvPr id="10" name="TextBox 9"/>
          <p:cNvSpPr txBox="1"/>
          <p:nvPr/>
        </p:nvSpPr>
        <p:spPr>
          <a:xfrm>
            <a:off x="6265334" y="5449861"/>
            <a:ext cx="2803877" cy="913135"/>
          </a:xfrm>
          <a:prstGeom prst="rect">
            <a:avLst/>
          </a:prstGeom>
          <a:noFill/>
        </p:spPr>
        <p:txBody>
          <a:bodyPr wrap="square" rtlCol="0">
            <a:spAutoFit/>
          </a:bodyPr>
          <a:lstStyle/>
          <a:p>
            <a:pPr algn="ctr"/>
            <a:r>
              <a:rPr lang="en-US" sz="1778" dirty="0">
                <a:solidFill>
                  <a:srgbClr val="FF9900"/>
                </a:solidFill>
                <a:latin typeface="Arial"/>
              </a:rPr>
              <a:t>Complicated and harder to predict: bias can go in either direction</a:t>
            </a:r>
          </a:p>
        </p:txBody>
      </p:sp>
      <p:sp>
        <p:nvSpPr>
          <p:cNvPr id="7" name="TextBox 6"/>
          <p:cNvSpPr txBox="1"/>
          <p:nvPr/>
        </p:nvSpPr>
        <p:spPr>
          <a:xfrm>
            <a:off x="3759200" y="3158067"/>
            <a:ext cx="1828800" cy="1077026"/>
          </a:xfrm>
          <a:prstGeom prst="rect">
            <a:avLst/>
          </a:prstGeom>
          <a:noFill/>
          <a:ln w="38100">
            <a:solidFill>
              <a:srgbClr val="00CC00"/>
            </a:solidFill>
          </a:ln>
        </p:spPr>
        <p:txBody>
          <a:bodyPr wrap="square" rtlCol="0">
            <a:spAutoFit/>
          </a:bodyPr>
          <a:lstStyle/>
          <a:p>
            <a:pPr algn="ctr"/>
            <a:endParaRPr lang="en-US" sz="2133" dirty="0">
              <a:solidFill>
                <a:srgbClr val="000000"/>
              </a:solidFill>
              <a:latin typeface="Times New Roman" pitchFamily="18" charset="0"/>
            </a:endParaRPr>
          </a:p>
          <a:p>
            <a:pPr algn="ctr"/>
            <a:endParaRPr lang="en-US" sz="2133" dirty="0">
              <a:solidFill>
                <a:srgbClr val="000000"/>
              </a:solidFill>
              <a:latin typeface="Times New Roman" pitchFamily="18" charset="0"/>
            </a:endParaRPr>
          </a:p>
          <a:p>
            <a:pPr algn="ctr"/>
            <a:endParaRPr lang="en-US" sz="2133" dirty="0">
              <a:solidFill>
                <a:srgbClr val="000000"/>
              </a:solidFill>
              <a:latin typeface="Times New Roman" pitchFamily="18" charset="0"/>
            </a:endParaRPr>
          </a:p>
        </p:txBody>
      </p:sp>
      <p:cxnSp>
        <p:nvCxnSpPr>
          <p:cNvPr id="11" name="Straight Arrow Connector 10"/>
          <p:cNvCxnSpPr/>
          <p:nvPr/>
        </p:nvCxnSpPr>
        <p:spPr bwMode="auto">
          <a:xfrm flipH="1" flipV="1">
            <a:off x="3081867" y="2751667"/>
            <a:ext cx="677333" cy="406400"/>
          </a:xfrm>
          <a:prstGeom prst="straightConnector1">
            <a:avLst/>
          </a:prstGeom>
          <a:noFill/>
          <a:ln w="28575" cap="flat" cmpd="sng" algn="ctr">
            <a:solidFill>
              <a:srgbClr val="00CC00"/>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TextBox 13"/>
          <p:cNvSpPr txBox="1"/>
          <p:nvPr/>
        </p:nvSpPr>
        <p:spPr>
          <a:xfrm>
            <a:off x="3759200" y="4293061"/>
            <a:ext cx="1828800" cy="1077026"/>
          </a:xfrm>
          <a:prstGeom prst="rect">
            <a:avLst/>
          </a:prstGeom>
          <a:noFill/>
          <a:ln w="38100">
            <a:solidFill>
              <a:srgbClr val="3333CC"/>
            </a:solidFill>
          </a:ln>
        </p:spPr>
        <p:txBody>
          <a:bodyPr wrap="square" rtlCol="0">
            <a:spAutoFit/>
          </a:bodyPr>
          <a:lstStyle/>
          <a:p>
            <a:pPr algn="ctr"/>
            <a:endParaRPr lang="en-US" sz="2133" dirty="0">
              <a:solidFill>
                <a:srgbClr val="000000"/>
              </a:solidFill>
              <a:latin typeface="Times New Roman" pitchFamily="18" charset="0"/>
            </a:endParaRPr>
          </a:p>
          <a:p>
            <a:pPr algn="ctr"/>
            <a:endParaRPr lang="en-US" sz="2133" dirty="0">
              <a:solidFill>
                <a:srgbClr val="000000"/>
              </a:solidFill>
              <a:latin typeface="Times New Roman" pitchFamily="18" charset="0"/>
            </a:endParaRPr>
          </a:p>
          <a:p>
            <a:pPr algn="ctr"/>
            <a:endParaRPr lang="en-US" sz="2133" dirty="0">
              <a:solidFill>
                <a:srgbClr val="000000"/>
              </a:solidFill>
              <a:latin typeface="Times New Roman" pitchFamily="18" charset="0"/>
            </a:endParaRPr>
          </a:p>
        </p:txBody>
      </p:sp>
      <p:cxnSp>
        <p:nvCxnSpPr>
          <p:cNvPr id="15" name="Straight Arrow Connector 14"/>
          <p:cNvCxnSpPr/>
          <p:nvPr/>
        </p:nvCxnSpPr>
        <p:spPr bwMode="auto">
          <a:xfrm flipH="1">
            <a:off x="3081867" y="5370989"/>
            <a:ext cx="677333" cy="157745"/>
          </a:xfrm>
          <a:prstGeom prst="straightConnector1">
            <a:avLst/>
          </a:prstGeom>
          <a:noFill/>
          <a:ln w="28575" cap="flat" cmpd="sng" algn="ctr">
            <a:solidFill>
              <a:srgbClr val="3333CC"/>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TextBox 16"/>
          <p:cNvSpPr txBox="1"/>
          <p:nvPr/>
        </p:nvSpPr>
        <p:spPr>
          <a:xfrm>
            <a:off x="5655734" y="3204813"/>
            <a:ext cx="1693333" cy="2061718"/>
          </a:xfrm>
          <a:prstGeom prst="rect">
            <a:avLst/>
          </a:prstGeom>
          <a:noFill/>
          <a:ln w="38100">
            <a:solidFill>
              <a:srgbClr val="FF9900"/>
            </a:solidFill>
          </a:ln>
        </p:spPr>
        <p:txBody>
          <a:bodyPr wrap="square" rtlCol="0">
            <a:spAutoFit/>
          </a:bodyPr>
          <a:lstStyle/>
          <a:p>
            <a:pPr algn="ctr"/>
            <a:endParaRPr lang="en-US" sz="2133" dirty="0">
              <a:solidFill>
                <a:srgbClr val="000000"/>
              </a:solidFill>
              <a:latin typeface="Times New Roman" pitchFamily="18" charset="0"/>
            </a:endParaRPr>
          </a:p>
          <a:p>
            <a:pPr algn="ctr"/>
            <a:endParaRPr lang="en-US" sz="2133" dirty="0">
              <a:solidFill>
                <a:srgbClr val="000000"/>
              </a:solidFill>
              <a:latin typeface="Times New Roman" pitchFamily="18" charset="0"/>
            </a:endParaRPr>
          </a:p>
          <a:p>
            <a:pPr algn="ctr"/>
            <a:endParaRPr lang="en-US" sz="2133" dirty="0">
              <a:solidFill>
                <a:srgbClr val="000000"/>
              </a:solidFill>
              <a:latin typeface="Times New Roman" pitchFamily="18" charset="0"/>
            </a:endParaRPr>
          </a:p>
          <a:p>
            <a:pPr algn="ctr"/>
            <a:endParaRPr lang="en-US" sz="2133" dirty="0">
              <a:solidFill>
                <a:srgbClr val="000000"/>
              </a:solidFill>
              <a:latin typeface="Times New Roman" pitchFamily="18" charset="0"/>
            </a:endParaRPr>
          </a:p>
          <a:p>
            <a:pPr algn="ctr"/>
            <a:endParaRPr lang="en-US" sz="2133" dirty="0">
              <a:solidFill>
                <a:srgbClr val="000000"/>
              </a:solidFill>
              <a:latin typeface="Times New Roman" pitchFamily="18" charset="0"/>
            </a:endParaRPr>
          </a:p>
          <a:p>
            <a:pPr algn="ctr"/>
            <a:endParaRPr lang="en-US" sz="2133" dirty="0">
              <a:solidFill>
                <a:srgbClr val="000000"/>
              </a:solidFill>
              <a:latin typeface="Times New Roman" pitchFamily="18" charset="0"/>
            </a:endParaRPr>
          </a:p>
        </p:txBody>
      </p:sp>
      <p:cxnSp>
        <p:nvCxnSpPr>
          <p:cNvPr id="18" name="Straight Arrow Connector 17"/>
          <p:cNvCxnSpPr/>
          <p:nvPr/>
        </p:nvCxnSpPr>
        <p:spPr bwMode="auto">
          <a:xfrm>
            <a:off x="6197600" y="5256657"/>
            <a:ext cx="169333" cy="499327"/>
          </a:xfrm>
          <a:prstGeom prst="straightConnector1">
            <a:avLst/>
          </a:prstGeom>
          <a:noFill/>
          <a:ln w="28575" cap="flat" cmpd="sng" algn="ctr">
            <a:solidFill>
              <a:srgbClr val="FF9900"/>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TextBox 15"/>
          <p:cNvSpPr txBox="1"/>
          <p:nvPr/>
        </p:nvSpPr>
        <p:spPr bwMode="auto">
          <a:xfrm>
            <a:off x="126999" y="0"/>
            <a:ext cx="5784851" cy="307777"/>
          </a:xfrm>
          <a:prstGeom prst="rect">
            <a:avLst/>
          </a:prstGeom>
          <a:noFill/>
          <a:ln w="19050" algn="ctr">
            <a:noFill/>
            <a:miter lim="800000"/>
            <a:headEnd/>
            <a:tailEnd/>
          </a:ln>
        </p:spPr>
        <p:txBody>
          <a:bodyPr wrap="square" lIns="0" tIns="0" rIns="0" bIns="0" rtlCol="0">
            <a:spAutoFit/>
          </a:bodyPr>
          <a:lstStyle/>
          <a:p>
            <a:r>
              <a:rPr lang="en-US" sz="2000" dirty="0">
                <a:solidFill>
                  <a:srgbClr val="C00000"/>
                </a:solidFill>
              </a:rPr>
              <a:t>Recap of </a:t>
            </a:r>
            <a:r>
              <a:rPr lang="en-US" sz="2000" dirty="0" err="1">
                <a:solidFill>
                  <a:srgbClr val="C00000"/>
                </a:solidFill>
              </a:rPr>
              <a:t>Epid</a:t>
            </a:r>
            <a:r>
              <a:rPr lang="en-US" sz="2000" dirty="0">
                <a:solidFill>
                  <a:srgbClr val="C00000"/>
                </a:solidFill>
              </a:rPr>
              <a:t> Methods I </a:t>
            </a:r>
            <a:r>
              <a:rPr lang="mr-IN" sz="2000" dirty="0">
                <a:solidFill>
                  <a:srgbClr val="C00000"/>
                </a:solidFill>
              </a:rPr>
              <a:t>–</a:t>
            </a:r>
            <a:r>
              <a:rPr lang="en-US" sz="2000" dirty="0">
                <a:solidFill>
                  <a:srgbClr val="C00000"/>
                </a:solidFill>
              </a:rPr>
              <a:t> Measurement Bias</a:t>
            </a:r>
          </a:p>
        </p:txBody>
      </p:sp>
      <mc:AlternateContent xmlns:mc="http://schemas.openxmlformats.org/markup-compatibility/2006" xmlns:p14="http://schemas.microsoft.com/office/powerpoint/2010/main" xmlns:iact="http://schemas.microsoft.com/office/powerpoint/2014/inkAction">
        <mc:Choice Requires="p14 iact">
          <p:contentPart p14:bwMode="auto" r:id="rId4">
            <p14:nvContentPartPr>
              <p14:cNvPr id="8" name="Ink 7"/>
              <p14:cNvContentPartPr/>
              <p14:nvPr>
                <p:custDataLst>
                  <p:tags r:id="rId1"/>
                </p:custDataLst>
                <p:extLst>
                  <p:ext uri="{42D2F446-02D8-4167-A562-619A0277C38B}">
                    <p15:isNarration xmlns:p15="http://schemas.microsoft.com/office/powerpoint/2012/main" val="1"/>
                  </p:ext>
                </p:extLst>
              </p14:nvPr>
            </p14:nvContentPartPr>
            <p14:xfrm>
              <a:off x="463771" y="1978605"/>
              <a:ext cx="7617087" cy="3890548"/>
            </p14:xfrm>
          </p:contentPart>
        </mc:Choice>
        <mc:Fallback xmlns="">
          <p:pic>
            <p:nvPicPr>
              <p:cNvPr id="8" name="Ink 7"/>
              <p:cNvPicPr>
                <a:picLocks noGrp="1" noRot="1" noChangeAspect="1" noMove="1" noResize="1" noEditPoints="1" noAdjustHandles="1" noChangeArrowheads="1" noChangeShapeType="1"/>
              </p:cNvPicPr>
              <p:nvPr/>
            </p:nvPicPr>
            <p:blipFill>
              <a:blip r:embed="rId10"/>
              <a:stretch>
                <a:fillRect/>
              </a:stretch>
            </p:blipFill>
            <p:spPr>
              <a:xfrm>
                <a:off x="454771" y="1969605"/>
                <a:ext cx="7635087" cy="3908548"/>
              </a:xfrm>
              <a:prstGeom prst="rect">
                <a:avLst/>
              </a:prstGeom>
            </p:spPr>
          </p:pic>
        </mc:Fallback>
      </mc:AlternateContent>
    </p:spTree>
    <p:extLst>
      <p:ext uri="{BB962C8B-B14F-4D97-AF65-F5344CB8AC3E}">
        <p14:creationId xmlns:p14="http://schemas.microsoft.com/office/powerpoint/2010/main" val="854379842"/>
      </p:ext>
    </p:extLst>
  </p:cSld>
  <p:clrMapOvr>
    <a:masterClrMapping/>
  </p:clrMapOvr>
  <mc:AlternateContent xmlns:mc="http://schemas.openxmlformats.org/markup-compatibility/2006" xmlns:p14="http://schemas.microsoft.com/office/powerpoint/2010/main">
    <mc:Choice Requires="p14">
      <p:transition spd="slow" p14:dur="2000" advTm="84332"/>
    </mc:Choice>
    <mc:Fallback xmlns="">
      <p:transition spd="slow" advTm="843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md type="call" cmd="playFrom(0.0)">
                                      <p:cBhvr>
                                        <p:cTn id="7"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7053B-E9CC-514C-86D7-848A9995A221}"/>
              </a:ext>
            </a:extLst>
          </p:cNvPr>
          <p:cNvSpPr>
            <a:spLocks noGrp="1"/>
          </p:cNvSpPr>
          <p:nvPr>
            <p:ph type="title"/>
          </p:nvPr>
        </p:nvSpPr>
        <p:spPr>
          <a:xfrm>
            <a:off x="453585" y="425002"/>
            <a:ext cx="8173580" cy="1077658"/>
          </a:xfrm>
        </p:spPr>
        <p:txBody>
          <a:bodyPr>
            <a:normAutofit fontScale="90000"/>
          </a:bodyPr>
          <a:lstStyle/>
          <a:p>
            <a:r>
              <a:rPr lang="en-US" dirty="0"/>
              <a:t>Non-Binary Exposure with Non-Diff, </a:t>
            </a:r>
            <a:r>
              <a:rPr lang="en-US" dirty="0" err="1"/>
              <a:t>Indep</a:t>
            </a:r>
            <a:r>
              <a:rPr lang="en-US" dirty="0"/>
              <a:t> </a:t>
            </a:r>
            <a:r>
              <a:rPr lang="en-US" dirty="0" err="1"/>
              <a:t>Msrmt</a:t>
            </a:r>
            <a:r>
              <a:rPr lang="en-US" dirty="0"/>
              <a:t> Error </a:t>
            </a:r>
            <a:br>
              <a:rPr lang="en-US" dirty="0"/>
            </a:br>
            <a:r>
              <a:rPr lang="en-US" dirty="0"/>
              <a:t>-Direction of Bias is harder to Anticipate</a:t>
            </a:r>
          </a:p>
        </p:txBody>
      </p:sp>
      <p:sp>
        <p:nvSpPr>
          <p:cNvPr id="4" name="Slide Number Placeholder 3">
            <a:extLst>
              <a:ext uri="{FF2B5EF4-FFF2-40B4-BE49-F238E27FC236}">
                <a16:creationId xmlns:a16="http://schemas.microsoft.com/office/drawing/2014/main" id="{051F2BB0-FDB2-1A4E-A865-BC6CA808EA4C}"/>
              </a:ext>
            </a:extLst>
          </p:cNvPr>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53</a:t>
            </a:fld>
            <a:endParaRPr lang="en-US" altLang="en-US">
              <a:solidFill>
                <a:srgbClr val="052049"/>
              </a:solidFill>
            </a:endParaRPr>
          </a:p>
        </p:txBody>
      </p:sp>
      <p:graphicFrame>
        <p:nvGraphicFramePr>
          <p:cNvPr id="5" name="Table 4">
            <a:extLst>
              <a:ext uri="{FF2B5EF4-FFF2-40B4-BE49-F238E27FC236}">
                <a16:creationId xmlns:a16="http://schemas.microsoft.com/office/drawing/2014/main" id="{E9DE3D50-0AB3-DE44-B142-40D8D25A8CF0}"/>
              </a:ext>
            </a:extLst>
          </p:cNvPr>
          <p:cNvGraphicFramePr>
            <a:graphicFrameLocks noGrp="1"/>
          </p:cNvGraphicFramePr>
          <p:nvPr/>
        </p:nvGraphicFramePr>
        <p:xfrm>
          <a:off x="669716" y="1862052"/>
          <a:ext cx="7573131" cy="3166789"/>
        </p:xfrm>
        <a:graphic>
          <a:graphicData uri="http://schemas.openxmlformats.org/drawingml/2006/table">
            <a:tbl>
              <a:tblPr firstRow="1" firstCol="1" bandRow="1">
                <a:tableStyleId>{5C22544A-7EE6-4342-B048-85BDC9FD1C3A}</a:tableStyleId>
              </a:tblPr>
              <a:tblGrid>
                <a:gridCol w="2524377">
                  <a:extLst>
                    <a:ext uri="{9D8B030D-6E8A-4147-A177-3AD203B41FA5}">
                      <a16:colId xmlns:a16="http://schemas.microsoft.com/office/drawing/2014/main" val="3757851627"/>
                    </a:ext>
                  </a:extLst>
                </a:gridCol>
                <a:gridCol w="2524377">
                  <a:extLst>
                    <a:ext uri="{9D8B030D-6E8A-4147-A177-3AD203B41FA5}">
                      <a16:colId xmlns:a16="http://schemas.microsoft.com/office/drawing/2014/main" val="2821414192"/>
                    </a:ext>
                  </a:extLst>
                </a:gridCol>
                <a:gridCol w="2524377">
                  <a:extLst>
                    <a:ext uri="{9D8B030D-6E8A-4147-A177-3AD203B41FA5}">
                      <a16:colId xmlns:a16="http://schemas.microsoft.com/office/drawing/2014/main" val="3448306042"/>
                    </a:ext>
                  </a:extLst>
                </a:gridCol>
              </a:tblGrid>
              <a:tr h="351865">
                <a:tc>
                  <a:txBody>
                    <a:bodyPr/>
                    <a:lstStyle/>
                    <a:p>
                      <a:pPr marL="0" marR="0">
                        <a:spcBef>
                          <a:spcPts val="0"/>
                        </a:spcBef>
                        <a:spcAft>
                          <a:spcPts val="0"/>
                        </a:spcAft>
                      </a:pPr>
                      <a:r>
                        <a:rPr lang="en-US" sz="1200" dirty="0">
                          <a:effectLst/>
                        </a:rPr>
                        <a:t> Aspirin Use</a:t>
                      </a:r>
                      <a:endParaRPr lang="en-US" sz="12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effectLst/>
                        </a:rPr>
                        <a:t>Colorectal cancer</a:t>
                      </a:r>
                      <a:endParaRPr lang="en-US" sz="12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effectLst/>
                        </a:rPr>
                        <a:t>No Colorectal cancer</a:t>
                      </a:r>
                      <a:endParaRPr lang="en-US" sz="12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204320709"/>
                  </a:ext>
                </a:extLst>
              </a:tr>
              <a:tr h="703731">
                <a:tc>
                  <a:txBody>
                    <a:bodyPr/>
                    <a:lstStyle/>
                    <a:p>
                      <a:pPr marL="0" marR="0">
                        <a:spcBef>
                          <a:spcPts val="0"/>
                        </a:spcBef>
                        <a:spcAft>
                          <a:spcPts val="0"/>
                        </a:spcAft>
                      </a:pPr>
                      <a:r>
                        <a:rPr lang="en-US" sz="1200">
                          <a:effectLst/>
                        </a:rPr>
                        <a:t>Never use</a:t>
                      </a:r>
                    </a:p>
                    <a:p>
                      <a:pPr marL="0" marR="0">
                        <a:spcBef>
                          <a:spcPts val="0"/>
                        </a:spcBef>
                        <a:spcAft>
                          <a:spcPts val="0"/>
                        </a:spcAft>
                      </a:pPr>
                      <a:r>
                        <a:rPr lang="en-US" sz="1200">
                          <a:effectLst/>
                        </a:rPr>
                        <a:t> </a:t>
                      </a:r>
                      <a:endParaRPr lang="en-US"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 </a:t>
                      </a:r>
                      <a:endParaRPr lang="en-US"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endParaRPr lang="en-US" sz="1200">
                        <a:solidFill>
                          <a:srgbClr val="4472C4"/>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284825393"/>
                  </a:ext>
                </a:extLst>
              </a:tr>
              <a:tr h="703731">
                <a:tc>
                  <a:txBody>
                    <a:bodyPr/>
                    <a:lstStyle/>
                    <a:p>
                      <a:pPr marL="0" marR="0">
                        <a:spcBef>
                          <a:spcPts val="0"/>
                        </a:spcBef>
                        <a:spcAft>
                          <a:spcPts val="0"/>
                        </a:spcAft>
                      </a:pPr>
                      <a:r>
                        <a:rPr lang="en-US" sz="1200" dirty="0">
                          <a:effectLst/>
                        </a:rPr>
                        <a:t>1-3x per week</a:t>
                      </a:r>
                    </a:p>
                    <a:p>
                      <a:pPr marL="0" marR="0">
                        <a:spcBef>
                          <a:spcPts val="0"/>
                        </a:spcBef>
                        <a:spcAft>
                          <a:spcPts val="0"/>
                        </a:spcAft>
                      </a:pPr>
                      <a:r>
                        <a:rPr lang="en-US" sz="1200" dirty="0">
                          <a:effectLst/>
                        </a:rPr>
                        <a:t> </a:t>
                      </a:r>
                      <a:endParaRPr lang="en-US" sz="12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endParaRPr lang="en-US" sz="1200">
                        <a:solidFill>
                          <a:srgbClr val="4472C4"/>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endParaRPr lang="en-US" sz="1200" dirty="0">
                        <a:solidFill>
                          <a:srgbClr val="4472C4"/>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228209465"/>
                  </a:ext>
                </a:extLst>
              </a:tr>
              <a:tr h="703731">
                <a:tc>
                  <a:txBody>
                    <a:bodyPr/>
                    <a:lstStyle/>
                    <a:p>
                      <a:pPr marL="0" marR="0">
                        <a:spcBef>
                          <a:spcPts val="0"/>
                        </a:spcBef>
                        <a:spcAft>
                          <a:spcPts val="0"/>
                        </a:spcAft>
                      </a:pPr>
                      <a:r>
                        <a:rPr lang="en-US" sz="1200" dirty="0">
                          <a:effectLst/>
                        </a:rPr>
                        <a:t>4-7 per week</a:t>
                      </a:r>
                    </a:p>
                    <a:p>
                      <a:pPr marL="0" marR="0">
                        <a:spcBef>
                          <a:spcPts val="0"/>
                        </a:spcBef>
                        <a:spcAft>
                          <a:spcPts val="0"/>
                        </a:spcAft>
                      </a:pPr>
                      <a:r>
                        <a:rPr lang="en-US" sz="1200" dirty="0">
                          <a:effectLst/>
                        </a:rPr>
                        <a:t> </a:t>
                      </a:r>
                      <a:endParaRPr lang="en-US" sz="12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endParaRPr lang="en-US" sz="1200">
                        <a:solidFill>
                          <a:srgbClr val="4472C4"/>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endParaRPr lang="en-US" sz="1200" dirty="0">
                        <a:solidFill>
                          <a:srgbClr val="4472C4"/>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119627381"/>
                  </a:ext>
                </a:extLst>
              </a:tr>
              <a:tr h="703731">
                <a:tc>
                  <a:txBody>
                    <a:bodyPr/>
                    <a:lstStyle/>
                    <a:p>
                      <a:pPr marL="0" marR="0">
                        <a:spcBef>
                          <a:spcPts val="0"/>
                        </a:spcBef>
                        <a:spcAft>
                          <a:spcPts val="0"/>
                        </a:spcAft>
                      </a:pPr>
                      <a:r>
                        <a:rPr lang="en-US" sz="1200">
                          <a:effectLst/>
                        </a:rPr>
                        <a:t>&gt;7x per week</a:t>
                      </a:r>
                    </a:p>
                    <a:p>
                      <a:pPr marL="0" marR="0">
                        <a:spcBef>
                          <a:spcPts val="0"/>
                        </a:spcBef>
                        <a:spcAft>
                          <a:spcPts val="0"/>
                        </a:spcAft>
                      </a:pPr>
                      <a:r>
                        <a:rPr lang="en-US" sz="1200">
                          <a:effectLst/>
                        </a:rPr>
                        <a:t> </a:t>
                      </a:r>
                      <a:endParaRPr lang="en-US"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 </a:t>
                      </a:r>
                      <a:endParaRPr lang="en-US"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effectLst/>
                        </a:rPr>
                        <a:t> </a:t>
                      </a:r>
                      <a:endParaRPr lang="en-US" sz="12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214949247"/>
                  </a:ext>
                </a:extLst>
              </a:tr>
            </a:tbl>
          </a:graphicData>
        </a:graphic>
      </p:graphicFrame>
      <p:sp>
        <p:nvSpPr>
          <p:cNvPr id="6" name="Down Arrow 5">
            <a:extLst>
              <a:ext uri="{FF2B5EF4-FFF2-40B4-BE49-F238E27FC236}">
                <a16:creationId xmlns:a16="http://schemas.microsoft.com/office/drawing/2014/main" id="{B64759B0-C356-D048-AFAB-8F3F2FBB81F5}"/>
              </a:ext>
            </a:extLst>
          </p:cNvPr>
          <p:cNvSpPr>
            <a:spLocks noChangeArrowheads="1"/>
          </p:cNvSpPr>
          <p:nvPr/>
        </p:nvSpPr>
        <p:spPr>
          <a:xfrm rot="10800000" flipH="1">
            <a:off x="3633458" y="3820329"/>
            <a:ext cx="287018" cy="849120"/>
          </a:xfrm>
          <a:prstGeom prst="downArrow">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 name="Down Arrow 6">
            <a:extLst>
              <a:ext uri="{FF2B5EF4-FFF2-40B4-BE49-F238E27FC236}">
                <a16:creationId xmlns:a16="http://schemas.microsoft.com/office/drawing/2014/main" id="{8D55B497-FF76-8643-9D8C-D8E0D23FFF96}"/>
              </a:ext>
            </a:extLst>
          </p:cNvPr>
          <p:cNvSpPr>
            <a:spLocks noChangeArrowheads="1"/>
          </p:cNvSpPr>
          <p:nvPr/>
        </p:nvSpPr>
        <p:spPr>
          <a:xfrm flipH="1">
            <a:off x="5031425" y="3023938"/>
            <a:ext cx="53279" cy="1136232"/>
          </a:xfrm>
          <a:prstGeom prst="downArrow">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Down Arrow 7">
            <a:extLst>
              <a:ext uri="{FF2B5EF4-FFF2-40B4-BE49-F238E27FC236}">
                <a16:creationId xmlns:a16="http://schemas.microsoft.com/office/drawing/2014/main" id="{BBD17E10-30AD-7D4F-8D33-D918D695EE36}"/>
              </a:ext>
            </a:extLst>
          </p:cNvPr>
          <p:cNvSpPr>
            <a:spLocks noChangeArrowheads="1"/>
          </p:cNvSpPr>
          <p:nvPr/>
        </p:nvSpPr>
        <p:spPr>
          <a:xfrm rot="10800000" flipH="1">
            <a:off x="4503638" y="3034490"/>
            <a:ext cx="130619" cy="849120"/>
          </a:xfrm>
          <a:prstGeom prst="downArrow">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 name="Down Arrow 8">
            <a:extLst>
              <a:ext uri="{FF2B5EF4-FFF2-40B4-BE49-F238E27FC236}">
                <a16:creationId xmlns:a16="http://schemas.microsoft.com/office/drawing/2014/main" id="{01241D46-E265-044C-8E38-3928FB180982}"/>
              </a:ext>
            </a:extLst>
          </p:cNvPr>
          <p:cNvSpPr>
            <a:spLocks noChangeArrowheads="1"/>
          </p:cNvSpPr>
          <p:nvPr/>
        </p:nvSpPr>
        <p:spPr>
          <a:xfrm rot="10800000" flipH="1">
            <a:off x="4083657" y="2532179"/>
            <a:ext cx="154680" cy="1539411"/>
          </a:xfrm>
          <a:prstGeom prst="downArrow">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Down Arrow 9">
            <a:extLst>
              <a:ext uri="{FF2B5EF4-FFF2-40B4-BE49-F238E27FC236}">
                <a16:creationId xmlns:a16="http://schemas.microsoft.com/office/drawing/2014/main" id="{0997E38D-558C-504E-90AA-791D531BADAA}"/>
              </a:ext>
            </a:extLst>
          </p:cNvPr>
          <p:cNvSpPr>
            <a:spLocks noChangeArrowheads="1"/>
          </p:cNvSpPr>
          <p:nvPr/>
        </p:nvSpPr>
        <p:spPr>
          <a:xfrm rot="10800000" flipH="1">
            <a:off x="5907502" y="3820329"/>
            <a:ext cx="287018" cy="849120"/>
          </a:xfrm>
          <a:prstGeom prst="downArrow">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 name="Down Arrow 10">
            <a:extLst>
              <a:ext uri="{FF2B5EF4-FFF2-40B4-BE49-F238E27FC236}">
                <a16:creationId xmlns:a16="http://schemas.microsoft.com/office/drawing/2014/main" id="{238AEA2F-D246-4746-B040-6A03FA13D3A1}"/>
              </a:ext>
            </a:extLst>
          </p:cNvPr>
          <p:cNvSpPr>
            <a:spLocks noChangeArrowheads="1"/>
          </p:cNvSpPr>
          <p:nvPr/>
        </p:nvSpPr>
        <p:spPr>
          <a:xfrm rot="10800000" flipH="1">
            <a:off x="6888989" y="3034491"/>
            <a:ext cx="122025" cy="849120"/>
          </a:xfrm>
          <a:prstGeom prst="downArrow">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Down Arrow 11">
            <a:extLst>
              <a:ext uri="{FF2B5EF4-FFF2-40B4-BE49-F238E27FC236}">
                <a16:creationId xmlns:a16="http://schemas.microsoft.com/office/drawing/2014/main" id="{D5C2294C-4EFF-E24B-8C58-A1DF73D1ABE2}"/>
              </a:ext>
            </a:extLst>
          </p:cNvPr>
          <p:cNvSpPr>
            <a:spLocks noChangeArrowheads="1"/>
          </p:cNvSpPr>
          <p:nvPr/>
        </p:nvSpPr>
        <p:spPr>
          <a:xfrm rot="10800000" flipH="1">
            <a:off x="6442079" y="2532180"/>
            <a:ext cx="154680" cy="1539411"/>
          </a:xfrm>
          <a:prstGeom prst="downArrow">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Down Arrow 12">
            <a:extLst>
              <a:ext uri="{FF2B5EF4-FFF2-40B4-BE49-F238E27FC236}">
                <a16:creationId xmlns:a16="http://schemas.microsoft.com/office/drawing/2014/main" id="{F6A3A4DB-8328-4240-B38F-89108D133A72}"/>
              </a:ext>
            </a:extLst>
          </p:cNvPr>
          <p:cNvSpPr>
            <a:spLocks noChangeArrowheads="1"/>
          </p:cNvSpPr>
          <p:nvPr/>
        </p:nvSpPr>
        <p:spPr>
          <a:xfrm flipH="1">
            <a:off x="5411948" y="3733985"/>
            <a:ext cx="54997" cy="1136232"/>
          </a:xfrm>
          <a:prstGeom prst="downArrow">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Down Arrow 13">
            <a:extLst>
              <a:ext uri="{FF2B5EF4-FFF2-40B4-BE49-F238E27FC236}">
                <a16:creationId xmlns:a16="http://schemas.microsoft.com/office/drawing/2014/main" id="{6A599938-C716-3040-94D9-97A78AB2A83E}"/>
              </a:ext>
            </a:extLst>
          </p:cNvPr>
          <p:cNvSpPr>
            <a:spLocks noChangeArrowheads="1"/>
          </p:cNvSpPr>
          <p:nvPr/>
        </p:nvSpPr>
        <p:spPr>
          <a:xfrm flipH="1">
            <a:off x="7383370" y="3034490"/>
            <a:ext cx="54997" cy="1136232"/>
          </a:xfrm>
          <a:prstGeom prst="downArrow">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 name="Down Arrow 14">
            <a:extLst>
              <a:ext uri="{FF2B5EF4-FFF2-40B4-BE49-F238E27FC236}">
                <a16:creationId xmlns:a16="http://schemas.microsoft.com/office/drawing/2014/main" id="{B91BB1C2-B8DB-2544-BD91-4A4AC333CE50}"/>
              </a:ext>
            </a:extLst>
          </p:cNvPr>
          <p:cNvSpPr>
            <a:spLocks noChangeArrowheads="1"/>
          </p:cNvSpPr>
          <p:nvPr/>
        </p:nvSpPr>
        <p:spPr>
          <a:xfrm flipH="1">
            <a:off x="7970758" y="3733985"/>
            <a:ext cx="53278" cy="1136232"/>
          </a:xfrm>
          <a:prstGeom prst="downArrow">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 name="Down Arrow 15">
            <a:extLst>
              <a:ext uri="{FF2B5EF4-FFF2-40B4-BE49-F238E27FC236}">
                <a16:creationId xmlns:a16="http://schemas.microsoft.com/office/drawing/2014/main" id="{3985F6BF-D454-6E40-A1D9-890CC68A30BD}"/>
              </a:ext>
            </a:extLst>
          </p:cNvPr>
          <p:cNvSpPr>
            <a:spLocks noChangeArrowheads="1"/>
          </p:cNvSpPr>
          <p:nvPr/>
        </p:nvSpPr>
        <p:spPr>
          <a:xfrm flipH="1">
            <a:off x="4801438" y="2544574"/>
            <a:ext cx="53279" cy="849121"/>
          </a:xfrm>
          <a:prstGeom prst="downArrow">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 name="Down Arrow 16">
            <a:extLst>
              <a:ext uri="{FF2B5EF4-FFF2-40B4-BE49-F238E27FC236}">
                <a16:creationId xmlns:a16="http://schemas.microsoft.com/office/drawing/2014/main" id="{535A1E47-A899-7B42-915C-ACC24AB64EC6}"/>
              </a:ext>
            </a:extLst>
          </p:cNvPr>
          <p:cNvSpPr>
            <a:spLocks noChangeArrowheads="1"/>
          </p:cNvSpPr>
          <p:nvPr/>
        </p:nvSpPr>
        <p:spPr>
          <a:xfrm flipH="1">
            <a:off x="7177162" y="2544574"/>
            <a:ext cx="53279" cy="849121"/>
          </a:xfrm>
          <a:prstGeom prst="downArrow">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 name="Down Arrow 17">
            <a:extLst>
              <a:ext uri="{FF2B5EF4-FFF2-40B4-BE49-F238E27FC236}">
                <a16:creationId xmlns:a16="http://schemas.microsoft.com/office/drawing/2014/main" id="{D1376AB6-06E2-3540-B81B-AC79B107AAE9}"/>
              </a:ext>
            </a:extLst>
          </p:cNvPr>
          <p:cNvSpPr>
            <a:spLocks noChangeArrowheads="1"/>
          </p:cNvSpPr>
          <p:nvPr/>
        </p:nvSpPr>
        <p:spPr>
          <a:xfrm flipH="1">
            <a:off x="5200450" y="3093213"/>
            <a:ext cx="50402" cy="1329158"/>
          </a:xfrm>
          <a:prstGeom prst="downArrow">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9" name="Down Arrow 18">
            <a:extLst>
              <a:ext uri="{FF2B5EF4-FFF2-40B4-BE49-F238E27FC236}">
                <a16:creationId xmlns:a16="http://schemas.microsoft.com/office/drawing/2014/main" id="{B85A81DA-0E95-3349-9C70-54D939372BF1}"/>
              </a:ext>
            </a:extLst>
          </p:cNvPr>
          <p:cNvSpPr>
            <a:spLocks noChangeArrowheads="1"/>
          </p:cNvSpPr>
          <p:nvPr/>
        </p:nvSpPr>
        <p:spPr>
          <a:xfrm flipH="1">
            <a:off x="7647136" y="3094761"/>
            <a:ext cx="50402" cy="1329158"/>
          </a:xfrm>
          <a:prstGeom prst="downArrow">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245816515"/>
      </p:ext>
    </p:extLst>
  </p:cSld>
  <p:clrMapOvr>
    <a:masterClrMapping/>
  </p:clrMapOvr>
  <p:transition advTm="58732">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FFE6F-EC49-E947-9553-4E68384E7B44}"/>
              </a:ext>
            </a:extLst>
          </p:cNvPr>
          <p:cNvSpPr>
            <a:spLocks noGrp="1"/>
          </p:cNvSpPr>
          <p:nvPr>
            <p:ph type="title"/>
          </p:nvPr>
        </p:nvSpPr>
        <p:spPr/>
        <p:txBody>
          <a:bodyPr/>
          <a:lstStyle/>
          <a:p>
            <a:r>
              <a:rPr lang="en-US" dirty="0"/>
              <a:t>Recommended Reading</a:t>
            </a:r>
          </a:p>
        </p:txBody>
      </p:sp>
      <p:pic>
        <p:nvPicPr>
          <p:cNvPr id="6" name="Content Placeholder 5" descr="Graphical user interface, text, application&#10;&#10;Description automatically generated">
            <a:extLst>
              <a:ext uri="{FF2B5EF4-FFF2-40B4-BE49-F238E27FC236}">
                <a16:creationId xmlns:a16="http://schemas.microsoft.com/office/drawing/2014/main" id="{08B6E00E-4D5B-2E4F-9493-6EC720E19116}"/>
              </a:ext>
            </a:extLst>
          </p:cNvPr>
          <p:cNvPicPr>
            <a:picLocks noGrp="1" noChangeAspect="1"/>
          </p:cNvPicPr>
          <p:nvPr>
            <p:ph idx="1"/>
          </p:nvPr>
        </p:nvPicPr>
        <p:blipFill>
          <a:blip r:embed="rId3"/>
          <a:stretch>
            <a:fillRect/>
          </a:stretch>
        </p:blipFill>
        <p:spPr>
          <a:xfrm>
            <a:off x="369888" y="1373343"/>
            <a:ext cx="8137525" cy="2511665"/>
          </a:xfrm>
        </p:spPr>
      </p:pic>
      <p:sp>
        <p:nvSpPr>
          <p:cNvPr id="4" name="Slide Number Placeholder 3">
            <a:extLst>
              <a:ext uri="{FF2B5EF4-FFF2-40B4-BE49-F238E27FC236}">
                <a16:creationId xmlns:a16="http://schemas.microsoft.com/office/drawing/2014/main" id="{633F14F1-A2B5-FE48-9DE1-34EF24F9801D}"/>
              </a:ext>
            </a:extLst>
          </p:cNvPr>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54</a:t>
            </a:fld>
            <a:endParaRPr lang="en-US" altLang="en-US">
              <a:solidFill>
                <a:srgbClr val="052049"/>
              </a:solidFill>
            </a:endParaRPr>
          </a:p>
        </p:txBody>
      </p:sp>
    </p:spTree>
    <p:extLst>
      <p:ext uri="{BB962C8B-B14F-4D97-AF65-F5344CB8AC3E}">
        <p14:creationId xmlns:p14="http://schemas.microsoft.com/office/powerpoint/2010/main" val="27013014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8BAAA-7EED-6740-BDB1-E0826FBCC158}"/>
              </a:ext>
            </a:extLst>
          </p:cNvPr>
          <p:cNvSpPr>
            <a:spLocks noGrp="1"/>
          </p:cNvSpPr>
          <p:nvPr>
            <p:ph type="title"/>
          </p:nvPr>
        </p:nvSpPr>
        <p:spPr/>
        <p:txBody>
          <a:bodyPr/>
          <a:lstStyle/>
          <a:p>
            <a:r>
              <a:rPr lang="en-US" dirty="0"/>
              <a:t>Defining T</a:t>
            </a:r>
            <a:r>
              <a:rPr lang="en-US" baseline="-25000" dirty="0"/>
              <a:t>0</a:t>
            </a:r>
            <a:r>
              <a:rPr lang="en-US" dirty="0"/>
              <a:t>, A, and E – time elements</a:t>
            </a:r>
          </a:p>
        </p:txBody>
      </p:sp>
      <p:sp>
        <p:nvSpPr>
          <p:cNvPr id="3" name="Content Placeholder 2">
            <a:extLst>
              <a:ext uri="{FF2B5EF4-FFF2-40B4-BE49-F238E27FC236}">
                <a16:creationId xmlns:a16="http://schemas.microsoft.com/office/drawing/2014/main" id="{4631F0F9-83DE-064C-86DF-C96F89DEE647}"/>
              </a:ext>
            </a:extLst>
          </p:cNvPr>
          <p:cNvSpPr>
            <a:spLocks noGrp="1"/>
          </p:cNvSpPr>
          <p:nvPr>
            <p:ph idx="1"/>
          </p:nvPr>
        </p:nvSpPr>
        <p:spPr>
          <a:xfrm>
            <a:off x="459686" y="1380565"/>
            <a:ext cx="8137665" cy="4733364"/>
          </a:xfrm>
        </p:spPr>
        <p:txBody>
          <a:bodyPr/>
          <a:lstStyle/>
          <a:p>
            <a:r>
              <a:rPr lang="en-US" dirty="0"/>
              <a:t>T0 – Start of follow-up for the analysis. This is not necessarily the start of a study when people are first enrolled. This is ”time zero” for the longitudinal survival analysis for your specific research question.</a:t>
            </a:r>
          </a:p>
          <a:p>
            <a:r>
              <a:rPr lang="en-US" dirty="0"/>
              <a:t>A – When ”treatment” (or exposure) is assigned. This is the time point (or interval) when the intervention is assigned. In a target trial, this is would be randomization. For an observational study, A is the timepoint (or interval) when exposure is assigned/assessed.</a:t>
            </a:r>
          </a:p>
          <a:p>
            <a:r>
              <a:rPr lang="en-US" dirty="0"/>
              <a:t>E – Eligibility for the current analysis. Again, this is not necessarily eligibility to enter an overall cohort but refers to the time at which someone becomes eligible for the study population of the specific research question &amp; analysis.</a:t>
            </a:r>
          </a:p>
        </p:txBody>
      </p:sp>
      <p:sp>
        <p:nvSpPr>
          <p:cNvPr id="4" name="Slide Number Placeholder 3">
            <a:extLst>
              <a:ext uri="{FF2B5EF4-FFF2-40B4-BE49-F238E27FC236}">
                <a16:creationId xmlns:a16="http://schemas.microsoft.com/office/drawing/2014/main" id="{466C0384-2FD4-524F-A80A-8B6638700AEE}"/>
              </a:ext>
            </a:extLst>
          </p:cNvPr>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55</a:t>
            </a:fld>
            <a:endParaRPr lang="en-US" altLang="en-US">
              <a:solidFill>
                <a:srgbClr val="052049"/>
              </a:solidFill>
            </a:endParaRPr>
          </a:p>
        </p:txBody>
      </p:sp>
    </p:spTree>
    <p:extLst>
      <p:ext uri="{BB962C8B-B14F-4D97-AF65-F5344CB8AC3E}">
        <p14:creationId xmlns:p14="http://schemas.microsoft.com/office/powerpoint/2010/main" val="36771493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3"/>
          </p:nvPr>
        </p:nvSpPr>
        <p:spPr/>
        <p:txBody>
          <a:bodyPr/>
          <a:lstStyle/>
          <a:p>
            <a:pPr>
              <a:defRPr/>
            </a:pPr>
            <a:fld id="{FAA74B69-70FD-A649-B131-F3438782CAA4}" type="slidenum">
              <a:rPr lang="en-US" altLang="en-US" smtClean="0">
                <a:solidFill>
                  <a:srgbClr val="052049"/>
                </a:solidFill>
              </a:rPr>
              <a:pPr>
                <a:defRPr/>
              </a:pPr>
              <a:t>56</a:t>
            </a:fld>
            <a:endParaRPr lang="en-US" altLang="en-US">
              <a:solidFill>
                <a:srgbClr val="052049"/>
              </a:solidFill>
            </a:endParaRPr>
          </a:p>
        </p:txBody>
      </p:sp>
      <p:sp>
        <p:nvSpPr>
          <p:cNvPr id="5" name="Title 4"/>
          <p:cNvSpPr>
            <a:spLocks noGrp="1"/>
          </p:cNvSpPr>
          <p:nvPr>
            <p:ph type="title"/>
          </p:nvPr>
        </p:nvSpPr>
        <p:spPr/>
        <p:txBody>
          <a:bodyPr/>
          <a:lstStyle/>
          <a:p>
            <a:r>
              <a:rPr lang="en-US" sz="3200" dirty="0"/>
              <a:t>4 examples of emulation failure of target trial using observational data</a:t>
            </a:r>
          </a:p>
        </p:txBody>
      </p:sp>
      <p:pic>
        <p:nvPicPr>
          <p:cNvPr id="9" name="Content Placeholder 7"/>
          <p:cNvPicPr>
            <a:picLocks noChangeAspect="1"/>
          </p:cNvPicPr>
          <p:nvPr/>
        </p:nvPicPr>
        <p:blipFill rotWithShape="1">
          <a:blip r:embed="rId3">
            <a:extLst>
              <a:ext uri="{28A0092B-C50C-407E-A947-70E740481C1C}">
                <a14:useLocalDpi xmlns:a14="http://schemas.microsoft.com/office/drawing/2010/main" val="0"/>
              </a:ext>
            </a:extLst>
          </a:blip>
          <a:srcRect l="17883" r="15043" b="15424"/>
          <a:stretch/>
        </p:blipFill>
        <p:spPr>
          <a:xfrm>
            <a:off x="387325" y="1824377"/>
            <a:ext cx="8459814" cy="4636594"/>
          </a:xfrm>
          <a:prstGeom prst="rect">
            <a:avLst/>
          </a:prstGeom>
        </p:spPr>
      </p:pic>
      <p:sp>
        <p:nvSpPr>
          <p:cNvPr id="10" name="TextBox 9"/>
          <p:cNvSpPr txBox="1"/>
          <p:nvPr/>
        </p:nvSpPr>
        <p:spPr bwMode="auto">
          <a:xfrm>
            <a:off x="4783015" y="861291"/>
            <a:ext cx="4571999" cy="923330"/>
          </a:xfrm>
          <a:prstGeom prst="rect">
            <a:avLst/>
          </a:prstGeom>
          <a:noFill/>
          <a:ln w="19050" algn="ctr">
            <a:noFill/>
            <a:miter lim="800000"/>
            <a:headEnd/>
            <a:tailEnd/>
          </a:ln>
        </p:spPr>
        <p:txBody>
          <a:bodyPr wrap="square" lIns="0" tIns="0" rIns="0" bIns="0" rtlCol="0">
            <a:spAutoFit/>
          </a:bodyPr>
          <a:lstStyle/>
          <a:p>
            <a:r>
              <a:rPr lang="en-US" sz="2000" dirty="0"/>
              <a:t>T0: time zero</a:t>
            </a:r>
          </a:p>
          <a:p>
            <a:r>
              <a:rPr lang="en-US" sz="2000" dirty="0"/>
              <a:t>E: eligibility</a:t>
            </a:r>
          </a:p>
          <a:p>
            <a:r>
              <a:rPr lang="en-US" sz="2000" dirty="0"/>
              <a:t>A: period during which </a:t>
            </a:r>
            <a:r>
              <a:rPr lang="en-US" sz="2000" dirty="0" err="1"/>
              <a:t>Tx</a:t>
            </a:r>
            <a:r>
              <a:rPr lang="en-US" sz="2000" dirty="0"/>
              <a:t> assigned</a:t>
            </a:r>
          </a:p>
        </p:txBody>
      </p:sp>
      <p:sp>
        <p:nvSpPr>
          <p:cNvPr id="2" name="TextBox 1">
            <a:extLst>
              <a:ext uri="{FF2B5EF4-FFF2-40B4-BE49-F238E27FC236}">
                <a16:creationId xmlns:a16="http://schemas.microsoft.com/office/drawing/2014/main" id="{7F0D564F-0C72-E747-8ABF-2A39AA6C76A1}"/>
              </a:ext>
            </a:extLst>
          </p:cNvPr>
          <p:cNvSpPr txBox="1"/>
          <p:nvPr/>
        </p:nvSpPr>
        <p:spPr bwMode="auto">
          <a:xfrm>
            <a:off x="1417983" y="4102917"/>
            <a:ext cx="437322" cy="184666"/>
          </a:xfrm>
          <a:prstGeom prst="rect">
            <a:avLst/>
          </a:prstGeom>
          <a:solidFill>
            <a:schemeClr val="bg1"/>
          </a:solidFill>
          <a:ln w="19050" algn="ctr">
            <a:noFill/>
            <a:miter lim="800000"/>
            <a:headEnd/>
            <a:tailEnd/>
          </a:ln>
        </p:spPr>
        <p:txBody>
          <a:bodyPr wrap="square" lIns="0" tIns="0" rIns="0" bIns="0" rtlCol="0">
            <a:spAutoFit/>
          </a:bodyPr>
          <a:lstStyle/>
          <a:p>
            <a:pPr algn="ctr"/>
            <a:r>
              <a:rPr lang="en-US" sz="1200" dirty="0">
                <a:solidFill>
                  <a:srgbClr val="000000"/>
                </a:solidFill>
                <a:highlight>
                  <a:srgbClr val="FFFF00"/>
                </a:highlight>
                <a:latin typeface="+mn-lt"/>
              </a:rPr>
              <a:t>after</a:t>
            </a:r>
            <a:endParaRPr lang="en-US" dirty="0">
              <a:solidFill>
                <a:srgbClr val="000000"/>
              </a:solidFill>
              <a:highlight>
                <a:srgbClr val="FFFF00"/>
              </a:highlight>
              <a:latin typeface="+mn-lt"/>
            </a:endParaRPr>
          </a:p>
        </p:txBody>
      </p:sp>
      <p:sp>
        <p:nvSpPr>
          <p:cNvPr id="6" name="TextBox 5">
            <a:extLst>
              <a:ext uri="{FF2B5EF4-FFF2-40B4-BE49-F238E27FC236}">
                <a16:creationId xmlns:a16="http://schemas.microsoft.com/office/drawing/2014/main" id="{96562F29-4B75-5F42-B756-09BF2788FF2C}"/>
              </a:ext>
            </a:extLst>
          </p:cNvPr>
          <p:cNvSpPr txBox="1"/>
          <p:nvPr/>
        </p:nvSpPr>
        <p:spPr bwMode="auto">
          <a:xfrm>
            <a:off x="518169" y="6470239"/>
            <a:ext cx="6094666" cy="276999"/>
          </a:xfrm>
          <a:prstGeom prst="rect">
            <a:avLst/>
          </a:prstGeom>
          <a:noFill/>
          <a:ln w="19050" algn="ctr">
            <a:noFill/>
            <a:miter lim="800000"/>
            <a:headEnd/>
            <a:tailEnd/>
          </a:ln>
        </p:spPr>
        <p:txBody>
          <a:bodyPr wrap="square" lIns="0" tIns="0" rIns="0" bIns="0" rtlCol="0">
            <a:spAutoFit/>
          </a:bodyPr>
          <a:lstStyle/>
          <a:p>
            <a:r>
              <a:rPr lang="en-US" i="1" dirty="0"/>
              <a:t>Hernan MA et al, J Clin </a:t>
            </a:r>
            <a:r>
              <a:rPr lang="en-US" i="1" dirty="0" err="1"/>
              <a:t>Epid</a:t>
            </a:r>
            <a:r>
              <a:rPr lang="en-US" i="1" dirty="0"/>
              <a:t>, 2016, note </a:t>
            </a:r>
            <a:r>
              <a:rPr lang="en-US" i="1" dirty="0">
                <a:highlight>
                  <a:srgbClr val="FFFF00"/>
                </a:highlight>
              </a:rPr>
              <a:t>error</a:t>
            </a:r>
            <a:r>
              <a:rPr lang="en-US" i="1" dirty="0"/>
              <a:t> in table in publication</a:t>
            </a:r>
          </a:p>
        </p:txBody>
      </p:sp>
      <p:sp>
        <p:nvSpPr>
          <p:cNvPr id="3" name="TextBox 2">
            <a:extLst>
              <a:ext uri="{FF2B5EF4-FFF2-40B4-BE49-F238E27FC236}">
                <a16:creationId xmlns:a16="http://schemas.microsoft.com/office/drawing/2014/main" id="{4F4C1518-509F-E640-9C24-0E5FC02C7BC6}"/>
              </a:ext>
            </a:extLst>
          </p:cNvPr>
          <p:cNvSpPr txBox="1"/>
          <p:nvPr/>
        </p:nvSpPr>
        <p:spPr bwMode="auto">
          <a:xfrm>
            <a:off x="4081669" y="2439928"/>
            <a:ext cx="2531165" cy="307777"/>
          </a:xfrm>
          <a:prstGeom prst="rect">
            <a:avLst/>
          </a:prstGeom>
          <a:noFill/>
          <a:ln w="19050" algn="ctr">
            <a:noFill/>
            <a:miter lim="800000"/>
            <a:headEnd/>
            <a:tailEnd/>
          </a:ln>
        </p:spPr>
        <p:txBody>
          <a:bodyPr wrap="square" lIns="0" tIns="0" rIns="0" bIns="0" rtlCol="0">
            <a:spAutoFit/>
          </a:bodyPr>
          <a:lstStyle/>
          <a:p>
            <a:pPr algn="ctr"/>
            <a:r>
              <a:rPr lang="en-US" sz="2000" dirty="0">
                <a:highlight>
                  <a:srgbClr val="FF00FF"/>
                </a:highlight>
              </a:rPr>
              <a:t>Potential Selection Bias</a:t>
            </a:r>
          </a:p>
        </p:txBody>
      </p:sp>
      <p:cxnSp>
        <p:nvCxnSpPr>
          <p:cNvPr id="8" name="Curved Connector 7">
            <a:extLst>
              <a:ext uri="{FF2B5EF4-FFF2-40B4-BE49-F238E27FC236}">
                <a16:creationId xmlns:a16="http://schemas.microsoft.com/office/drawing/2014/main" id="{36BF36D7-D557-8547-96CC-B5FEB2D0923E}"/>
              </a:ext>
            </a:extLst>
          </p:cNvPr>
          <p:cNvCxnSpPr>
            <a:cxnSpLocks/>
            <a:stCxn id="3" idx="2"/>
          </p:cNvCxnSpPr>
          <p:nvPr/>
        </p:nvCxnSpPr>
        <p:spPr>
          <a:xfrm rot="16200000" flipH="1">
            <a:off x="5168944" y="2926013"/>
            <a:ext cx="681294" cy="324678"/>
          </a:xfrm>
          <a:prstGeom prst="curvedConnector3">
            <a:avLst>
              <a:gd name="adj1" fmla="val 50000"/>
            </a:avLst>
          </a:prstGeom>
          <a:ln w="28575">
            <a:solidFill>
              <a:srgbClr val="FF85FF"/>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urved Connector 10">
            <a:extLst>
              <a:ext uri="{FF2B5EF4-FFF2-40B4-BE49-F238E27FC236}">
                <a16:creationId xmlns:a16="http://schemas.microsoft.com/office/drawing/2014/main" id="{8BA726EE-D3B9-8140-AF47-1E6ED580CE7F}"/>
              </a:ext>
            </a:extLst>
          </p:cNvPr>
          <p:cNvCxnSpPr>
            <a:cxnSpLocks/>
          </p:cNvCxnSpPr>
          <p:nvPr/>
        </p:nvCxnSpPr>
        <p:spPr>
          <a:xfrm rot="16200000" flipH="1">
            <a:off x="4781050" y="3296059"/>
            <a:ext cx="1421383" cy="324675"/>
          </a:xfrm>
          <a:prstGeom prst="curvedConnector3">
            <a:avLst>
              <a:gd name="adj1" fmla="val 66782"/>
            </a:avLst>
          </a:prstGeom>
          <a:ln w="28575">
            <a:solidFill>
              <a:srgbClr val="FF85FF"/>
            </a:solidFill>
            <a:tailEnd type="triangle"/>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2A0DC046-20B9-B448-9409-24D238596ABA}"/>
              </a:ext>
            </a:extLst>
          </p:cNvPr>
          <p:cNvSpPr/>
          <p:nvPr/>
        </p:nvSpPr>
        <p:spPr bwMode="auto">
          <a:xfrm>
            <a:off x="8067563" y="4797287"/>
            <a:ext cx="636104" cy="1542946"/>
          </a:xfrm>
          <a:prstGeom prst="ellipse">
            <a:avLst/>
          </a:prstGeom>
          <a:noFill/>
          <a:ln w="38100" algn="ctr">
            <a:solidFill>
              <a:schemeClr val="accent1"/>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cxnSp>
        <p:nvCxnSpPr>
          <p:cNvPr id="22" name="Curved Connector 21">
            <a:extLst>
              <a:ext uri="{FF2B5EF4-FFF2-40B4-BE49-F238E27FC236}">
                <a16:creationId xmlns:a16="http://schemas.microsoft.com/office/drawing/2014/main" id="{FA6B9A84-73D4-E64F-ADF1-2C3E9AB85B18}"/>
              </a:ext>
            </a:extLst>
          </p:cNvPr>
          <p:cNvCxnSpPr>
            <a:cxnSpLocks/>
          </p:cNvCxnSpPr>
          <p:nvPr/>
        </p:nvCxnSpPr>
        <p:spPr>
          <a:xfrm rot="16200000" flipH="1">
            <a:off x="7135754" y="3759460"/>
            <a:ext cx="2754828" cy="381000"/>
          </a:xfrm>
          <a:prstGeom prst="curvedConnector3">
            <a:avLst>
              <a:gd name="adj1" fmla="val 50000"/>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urved Connector 22">
            <a:extLst>
              <a:ext uri="{FF2B5EF4-FFF2-40B4-BE49-F238E27FC236}">
                <a16:creationId xmlns:a16="http://schemas.microsoft.com/office/drawing/2014/main" id="{36038465-CBF3-904F-82DF-33A88FFFFB23}"/>
              </a:ext>
            </a:extLst>
          </p:cNvPr>
          <p:cNvCxnSpPr>
            <a:cxnSpLocks/>
          </p:cNvCxnSpPr>
          <p:nvPr/>
        </p:nvCxnSpPr>
        <p:spPr>
          <a:xfrm rot="5400000">
            <a:off x="6647444" y="3935041"/>
            <a:ext cx="3019871" cy="294880"/>
          </a:xfrm>
          <a:prstGeom prst="curvedConnector3">
            <a:avLst>
              <a:gd name="adj1" fmla="val 50000"/>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urved Connector 13">
            <a:extLst>
              <a:ext uri="{FF2B5EF4-FFF2-40B4-BE49-F238E27FC236}">
                <a16:creationId xmlns:a16="http://schemas.microsoft.com/office/drawing/2014/main" id="{5FED605A-D3F7-9340-9F00-C9A8B15619DE}"/>
              </a:ext>
            </a:extLst>
          </p:cNvPr>
          <p:cNvCxnSpPr>
            <a:cxnSpLocks/>
          </p:cNvCxnSpPr>
          <p:nvPr/>
        </p:nvCxnSpPr>
        <p:spPr>
          <a:xfrm rot="16200000" flipH="1">
            <a:off x="3826066" y="4204661"/>
            <a:ext cx="3209248" cy="374847"/>
          </a:xfrm>
          <a:prstGeom prst="curvedConnector3">
            <a:avLst>
              <a:gd name="adj1" fmla="val 50000"/>
            </a:avLst>
          </a:prstGeom>
          <a:ln w="28575">
            <a:solidFill>
              <a:srgbClr val="FF85FF"/>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urved Connector 14">
            <a:extLst>
              <a:ext uri="{FF2B5EF4-FFF2-40B4-BE49-F238E27FC236}">
                <a16:creationId xmlns:a16="http://schemas.microsoft.com/office/drawing/2014/main" id="{C3A389D6-7789-3E48-9709-06D173AD029A}"/>
              </a:ext>
            </a:extLst>
          </p:cNvPr>
          <p:cNvCxnSpPr>
            <a:cxnSpLocks/>
          </p:cNvCxnSpPr>
          <p:nvPr/>
        </p:nvCxnSpPr>
        <p:spPr>
          <a:xfrm rot="16200000" flipH="1">
            <a:off x="4196568" y="3852010"/>
            <a:ext cx="2539910" cy="410816"/>
          </a:xfrm>
          <a:prstGeom prst="curvedConnector3">
            <a:avLst>
              <a:gd name="adj1" fmla="val 50000"/>
            </a:avLst>
          </a:prstGeom>
          <a:ln w="28575">
            <a:solidFill>
              <a:srgbClr val="FF85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868173"/>
      </p:ext>
    </p:extLst>
  </p:cSld>
  <p:clrMapOvr>
    <a:masterClrMapping/>
  </p:clrMapOvr>
  <p:transition advTm="66026">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551290A-877F-493D-BC54-61E0469B8453}"/>
              </a:ext>
            </a:extLst>
          </p:cNvPr>
          <p:cNvSpPr>
            <a:spLocks noGrp="1"/>
          </p:cNvSpPr>
          <p:nvPr>
            <p:ph type="ftr" sz="quarter" idx="12"/>
          </p:nvPr>
        </p:nvSpPr>
        <p:spPr/>
        <p:txBody>
          <a:bodyPr/>
          <a:lstStyle/>
          <a:p>
            <a:r>
              <a:rPr lang="en-US">
                <a:solidFill>
                  <a:srgbClr val="052049"/>
                </a:solidFill>
              </a:rPr>
              <a:t>Presentation Title</a:t>
            </a:r>
            <a:endParaRPr lang="en-US" dirty="0">
              <a:solidFill>
                <a:srgbClr val="052049"/>
              </a:solidFill>
            </a:endParaRPr>
          </a:p>
        </p:txBody>
      </p:sp>
      <p:sp>
        <p:nvSpPr>
          <p:cNvPr id="3" name="Slide Number Placeholder 2">
            <a:extLst>
              <a:ext uri="{FF2B5EF4-FFF2-40B4-BE49-F238E27FC236}">
                <a16:creationId xmlns:a16="http://schemas.microsoft.com/office/drawing/2014/main" id="{367CC14F-75A9-4801-A5E0-B4D2C0074D5F}"/>
              </a:ext>
            </a:extLst>
          </p:cNvPr>
          <p:cNvSpPr>
            <a:spLocks noGrp="1"/>
          </p:cNvSpPr>
          <p:nvPr>
            <p:ph type="sldNum" sz="quarter" idx="13"/>
          </p:nvPr>
        </p:nvSpPr>
        <p:spPr/>
        <p:txBody>
          <a:bodyPr/>
          <a:lstStyle/>
          <a:p>
            <a:fld id="{7BCC8D0D-EAEC-449D-9161-023DFF90F2E2}" type="slidenum">
              <a:rPr lang="en-US" smtClean="0">
                <a:solidFill>
                  <a:srgbClr val="052049"/>
                </a:solidFill>
              </a:rPr>
              <a:pPr/>
              <a:t>57</a:t>
            </a:fld>
            <a:endParaRPr lang="en-US" dirty="0">
              <a:solidFill>
                <a:srgbClr val="052049"/>
              </a:solidFill>
            </a:endParaRPr>
          </a:p>
        </p:txBody>
      </p:sp>
      <p:sp>
        <p:nvSpPr>
          <p:cNvPr id="4" name="Title 3">
            <a:extLst>
              <a:ext uri="{FF2B5EF4-FFF2-40B4-BE49-F238E27FC236}">
                <a16:creationId xmlns:a16="http://schemas.microsoft.com/office/drawing/2014/main" id="{7F088E14-1D11-4717-A726-DC80465BAABB}"/>
              </a:ext>
            </a:extLst>
          </p:cNvPr>
          <p:cNvSpPr>
            <a:spLocks noGrp="1"/>
          </p:cNvSpPr>
          <p:nvPr>
            <p:ph type="title"/>
          </p:nvPr>
        </p:nvSpPr>
        <p:spPr>
          <a:xfrm>
            <a:off x="453585" y="573857"/>
            <a:ext cx="8173580" cy="611449"/>
          </a:xfrm>
        </p:spPr>
        <p:txBody>
          <a:bodyPr/>
          <a:lstStyle/>
          <a:p>
            <a:r>
              <a:rPr lang="en-US" sz="3200" dirty="0"/>
              <a:t>PT Bias Problem</a:t>
            </a:r>
            <a:br>
              <a:rPr lang="en-US" sz="3200" dirty="0"/>
            </a:br>
            <a:r>
              <a:rPr lang="en-US" sz="3200" dirty="0"/>
              <a:t>Ex. Integrative Med &amp; CRC Recurrence</a:t>
            </a:r>
          </a:p>
        </p:txBody>
      </p:sp>
      <p:sp>
        <p:nvSpPr>
          <p:cNvPr id="5" name="Text Placeholder 4">
            <a:extLst>
              <a:ext uri="{FF2B5EF4-FFF2-40B4-BE49-F238E27FC236}">
                <a16:creationId xmlns:a16="http://schemas.microsoft.com/office/drawing/2014/main" id="{29F4B958-1C61-4FD3-B057-55E310E20E80}"/>
              </a:ext>
            </a:extLst>
          </p:cNvPr>
          <p:cNvSpPr>
            <a:spLocks noGrp="1"/>
          </p:cNvSpPr>
          <p:nvPr>
            <p:ph type="body" sz="quarter" idx="14"/>
          </p:nvPr>
        </p:nvSpPr>
        <p:spPr>
          <a:xfrm>
            <a:off x="457200" y="1185306"/>
            <a:ext cx="8179904" cy="4781898"/>
          </a:xfrm>
        </p:spPr>
        <p:txBody>
          <a:bodyPr>
            <a:normAutofit lnSpcReduction="10000"/>
          </a:bodyPr>
          <a:lstStyle/>
          <a:p>
            <a:pPr marL="114300" lvl="0" indent="-114300" defTabSz="914400" eaLnBrk="0" fontAlgn="base" hangingPunct="0">
              <a:spcBef>
                <a:spcPts val="800"/>
              </a:spcBef>
              <a:spcAft>
                <a:spcPct val="0"/>
              </a:spcAft>
              <a:buClrTx/>
              <a:buSzTx/>
              <a:buFont typeface="Arial" charset="0"/>
              <a:buChar char="•"/>
              <a:defRPr/>
            </a:pPr>
            <a:r>
              <a:rPr lang="en-US" sz="2400" dirty="0">
                <a:latin typeface="Arial" pitchFamily="34" charset="0"/>
                <a:ea typeface="Arial" charset="0"/>
                <a:cs typeface="Arial" pitchFamily="34" charset="0"/>
              </a:rPr>
              <a:t>“In a study of integrative medicine (IM) and effects on survival among individuals diagnosed with colorectal cancer managed with surgery, you identify enroll eligible patients into the study after surgery is completed.  At this time, participants complete a detailed baseline survey that includes information on the usage of Integrative Medicine practices (e.g., vitamins supplements, yoga, meditation, </a:t>
            </a:r>
            <a:r>
              <a:rPr lang="en-US" sz="2400" dirty="0" err="1">
                <a:latin typeface="Arial" pitchFamily="34" charset="0"/>
                <a:ea typeface="Arial" charset="0"/>
                <a:cs typeface="Arial" pitchFamily="34" charset="0"/>
              </a:rPr>
              <a:t>etc</a:t>
            </a:r>
            <a:r>
              <a:rPr lang="en-US" sz="2400" dirty="0">
                <a:latin typeface="Arial" pitchFamily="34" charset="0"/>
                <a:ea typeface="Arial" charset="0"/>
                <a:cs typeface="Arial" pitchFamily="34" charset="0"/>
              </a:rPr>
              <a:t>), diet, exercise, medications, comorbidities, smoking, weight, demographics. You follow participants over time and recorded recurrence status, other treatments, and CRC and overall mortality. Participants complete follow-up surveys to provide updated info on exposures approx. every 2 yrs. The questions read, “In the past 2 </a:t>
            </a:r>
            <a:r>
              <a:rPr lang="en-US" sz="2400" dirty="0" err="1">
                <a:latin typeface="Arial" pitchFamily="34" charset="0"/>
                <a:ea typeface="Arial" charset="0"/>
                <a:cs typeface="Arial" pitchFamily="34" charset="0"/>
              </a:rPr>
              <a:t>yrs</a:t>
            </a:r>
            <a:r>
              <a:rPr lang="en-US" sz="2400" dirty="0">
                <a:latin typeface="Arial" pitchFamily="34" charset="0"/>
                <a:ea typeface="Arial" charset="0"/>
                <a:cs typeface="Arial" pitchFamily="34" charset="0"/>
              </a:rPr>
              <a:t>, how much did you…”</a:t>
            </a:r>
          </a:p>
          <a:p>
            <a:pPr lvl="0" defTabSz="914400" eaLnBrk="0" fontAlgn="base" hangingPunct="0">
              <a:spcBef>
                <a:spcPts val="800"/>
              </a:spcBef>
              <a:spcAft>
                <a:spcPct val="0"/>
              </a:spcAft>
              <a:buClrTx/>
              <a:buSzTx/>
              <a:defRPr/>
            </a:pPr>
            <a:endParaRPr lang="en-US" sz="2400" dirty="0">
              <a:latin typeface="Arial" pitchFamily="34" charset="0"/>
              <a:ea typeface="Arial" charset="0"/>
              <a:cs typeface="Arial" pitchFamily="34" charset="0"/>
            </a:endParaRPr>
          </a:p>
        </p:txBody>
      </p:sp>
    </p:spTree>
    <p:extLst>
      <p:ext uri="{BB962C8B-B14F-4D97-AF65-F5344CB8AC3E}">
        <p14:creationId xmlns:p14="http://schemas.microsoft.com/office/powerpoint/2010/main" val="1590825332"/>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551290A-877F-493D-BC54-61E0469B8453}"/>
              </a:ext>
            </a:extLst>
          </p:cNvPr>
          <p:cNvSpPr>
            <a:spLocks noGrp="1"/>
          </p:cNvSpPr>
          <p:nvPr>
            <p:ph type="ftr" sz="quarter" idx="12"/>
          </p:nvPr>
        </p:nvSpPr>
        <p:spPr/>
        <p:txBody>
          <a:bodyPr/>
          <a:lstStyle/>
          <a:p>
            <a:r>
              <a:rPr lang="en-US">
                <a:solidFill>
                  <a:srgbClr val="052049"/>
                </a:solidFill>
              </a:rPr>
              <a:t>Presentation Title</a:t>
            </a:r>
            <a:endParaRPr lang="en-US" dirty="0">
              <a:solidFill>
                <a:srgbClr val="052049"/>
              </a:solidFill>
            </a:endParaRPr>
          </a:p>
        </p:txBody>
      </p:sp>
      <p:sp>
        <p:nvSpPr>
          <p:cNvPr id="3" name="Slide Number Placeholder 2">
            <a:extLst>
              <a:ext uri="{FF2B5EF4-FFF2-40B4-BE49-F238E27FC236}">
                <a16:creationId xmlns:a16="http://schemas.microsoft.com/office/drawing/2014/main" id="{367CC14F-75A9-4801-A5E0-B4D2C0074D5F}"/>
              </a:ext>
            </a:extLst>
          </p:cNvPr>
          <p:cNvSpPr>
            <a:spLocks noGrp="1"/>
          </p:cNvSpPr>
          <p:nvPr>
            <p:ph type="sldNum" sz="quarter" idx="13"/>
          </p:nvPr>
        </p:nvSpPr>
        <p:spPr/>
        <p:txBody>
          <a:bodyPr/>
          <a:lstStyle/>
          <a:p>
            <a:fld id="{7BCC8D0D-EAEC-449D-9161-023DFF90F2E2}" type="slidenum">
              <a:rPr lang="en-US" smtClean="0">
                <a:solidFill>
                  <a:srgbClr val="052049"/>
                </a:solidFill>
              </a:rPr>
              <a:pPr/>
              <a:t>58</a:t>
            </a:fld>
            <a:endParaRPr lang="en-US" dirty="0">
              <a:solidFill>
                <a:srgbClr val="052049"/>
              </a:solidFill>
            </a:endParaRPr>
          </a:p>
        </p:txBody>
      </p:sp>
      <p:sp>
        <p:nvSpPr>
          <p:cNvPr id="4" name="Title 3">
            <a:extLst>
              <a:ext uri="{FF2B5EF4-FFF2-40B4-BE49-F238E27FC236}">
                <a16:creationId xmlns:a16="http://schemas.microsoft.com/office/drawing/2014/main" id="{7F088E14-1D11-4717-A726-DC80465BAABB}"/>
              </a:ext>
            </a:extLst>
          </p:cNvPr>
          <p:cNvSpPr>
            <a:spLocks noGrp="1"/>
          </p:cNvSpPr>
          <p:nvPr>
            <p:ph type="title"/>
          </p:nvPr>
        </p:nvSpPr>
        <p:spPr/>
        <p:txBody>
          <a:bodyPr/>
          <a:lstStyle/>
          <a:p>
            <a:r>
              <a:rPr lang="en-US" dirty="0"/>
              <a:t>Ex. Integrative Med &amp; CRC Recurrence</a:t>
            </a:r>
          </a:p>
        </p:txBody>
      </p:sp>
      <p:sp>
        <p:nvSpPr>
          <p:cNvPr id="5" name="Text Placeholder 4">
            <a:extLst>
              <a:ext uri="{FF2B5EF4-FFF2-40B4-BE49-F238E27FC236}">
                <a16:creationId xmlns:a16="http://schemas.microsoft.com/office/drawing/2014/main" id="{29F4B958-1C61-4FD3-B057-55E310E20E80}"/>
              </a:ext>
            </a:extLst>
          </p:cNvPr>
          <p:cNvSpPr>
            <a:spLocks noGrp="1"/>
          </p:cNvSpPr>
          <p:nvPr>
            <p:ph type="body" sz="quarter" idx="14"/>
          </p:nvPr>
        </p:nvSpPr>
        <p:spPr>
          <a:xfrm>
            <a:off x="457200" y="1036451"/>
            <a:ext cx="8179904" cy="4781898"/>
          </a:xfrm>
        </p:spPr>
        <p:txBody>
          <a:bodyPr>
            <a:normAutofit lnSpcReduction="10000"/>
          </a:bodyPr>
          <a:lstStyle/>
          <a:p>
            <a:pPr marL="114300" lvl="0" indent="-114300" defTabSz="914400" eaLnBrk="0" fontAlgn="base" hangingPunct="0">
              <a:spcBef>
                <a:spcPts val="800"/>
              </a:spcBef>
              <a:spcAft>
                <a:spcPct val="0"/>
              </a:spcAft>
              <a:buClrTx/>
              <a:buSzTx/>
              <a:buFont typeface="Arial" charset="0"/>
              <a:buChar char="•"/>
              <a:defRPr/>
            </a:pPr>
            <a:r>
              <a:rPr lang="en-US" dirty="0">
                <a:latin typeface="Arial" pitchFamily="34" charset="0"/>
                <a:ea typeface="Arial" charset="0"/>
                <a:cs typeface="Arial" pitchFamily="34" charset="0"/>
              </a:rPr>
              <a:t>4 years into your study, you realize that there was an important supplement of interest that you did not include on the baseline survey, so you want to start to collect data on this for the upcoming 6</a:t>
            </a:r>
            <a:r>
              <a:rPr lang="en-US" baseline="30000" dirty="0">
                <a:latin typeface="Arial" pitchFamily="34" charset="0"/>
                <a:ea typeface="Arial" charset="0"/>
                <a:cs typeface="Arial" pitchFamily="34" charset="0"/>
              </a:rPr>
              <a:t>th</a:t>
            </a:r>
            <a:r>
              <a:rPr lang="en-US" dirty="0">
                <a:latin typeface="Arial" pitchFamily="34" charset="0"/>
                <a:ea typeface="Arial" charset="0"/>
                <a:cs typeface="Arial" pitchFamily="34" charset="0"/>
              </a:rPr>
              <a:t> </a:t>
            </a:r>
            <a:r>
              <a:rPr lang="en-US" dirty="0" err="1">
                <a:latin typeface="Arial" pitchFamily="34" charset="0"/>
                <a:ea typeface="Arial" charset="0"/>
                <a:cs typeface="Arial" pitchFamily="34" charset="0"/>
              </a:rPr>
              <a:t>yr</a:t>
            </a:r>
            <a:r>
              <a:rPr lang="en-US" dirty="0">
                <a:latin typeface="Arial" pitchFamily="34" charset="0"/>
                <a:ea typeface="Arial" charset="0"/>
                <a:cs typeface="Arial" pitchFamily="34" charset="0"/>
              </a:rPr>
              <a:t> survey. To try and play “catch up”, you ask both about current use (frequency and dose), as well as “How often did you use Suppl X, on average, during the past 5 years?” and provide categorical response options “None, 1-3/week, 4-6/week, daily or more frequently”. You also ask about typical dose in the past 5 yrs. These questions become incorporated into subsequent follow-up surveys.</a:t>
            </a:r>
          </a:p>
          <a:p>
            <a:pPr marL="114300" lvl="0" indent="-114300" defTabSz="914400" eaLnBrk="0" fontAlgn="base" hangingPunct="0">
              <a:spcBef>
                <a:spcPts val="800"/>
              </a:spcBef>
              <a:spcAft>
                <a:spcPct val="0"/>
              </a:spcAft>
              <a:buClrTx/>
              <a:buSzTx/>
              <a:buFont typeface="Arial" charset="0"/>
              <a:buChar char="•"/>
              <a:defRPr/>
            </a:pPr>
            <a:endParaRPr lang="en-US" dirty="0">
              <a:latin typeface="Arial" pitchFamily="34" charset="0"/>
              <a:ea typeface="Arial" charset="0"/>
              <a:cs typeface="Arial" pitchFamily="34" charset="0"/>
            </a:endParaRPr>
          </a:p>
          <a:p>
            <a:pPr marL="114300" lvl="0" indent="-114300" defTabSz="914400" eaLnBrk="0" fontAlgn="base" hangingPunct="0">
              <a:spcBef>
                <a:spcPts val="800"/>
              </a:spcBef>
              <a:spcAft>
                <a:spcPct val="0"/>
              </a:spcAft>
              <a:buClrTx/>
              <a:buSzTx/>
              <a:buFont typeface="Arial" charset="0"/>
              <a:buChar char="•"/>
              <a:defRPr/>
            </a:pPr>
            <a:r>
              <a:rPr lang="en-US" dirty="0">
                <a:latin typeface="Arial" pitchFamily="34" charset="0"/>
                <a:ea typeface="Arial" charset="0"/>
                <a:cs typeface="Arial" pitchFamily="34" charset="0"/>
              </a:rPr>
              <a:t>It is now 5 years after you initiated the updated survey (including questions about Suppl X) and you are planning an analysis of Suppl X and CRC recurrence. </a:t>
            </a:r>
          </a:p>
          <a:p>
            <a:pPr marL="114300" lvl="0" indent="-114300" defTabSz="914400" eaLnBrk="0" fontAlgn="base" hangingPunct="0">
              <a:spcBef>
                <a:spcPts val="800"/>
              </a:spcBef>
              <a:spcAft>
                <a:spcPct val="0"/>
              </a:spcAft>
              <a:buClrTx/>
              <a:buSzTx/>
              <a:buFont typeface="Arial" charset="0"/>
              <a:buChar char="•"/>
              <a:defRPr/>
            </a:pPr>
            <a:r>
              <a:rPr lang="en-US" dirty="0">
                <a:latin typeface="Arial" pitchFamily="34" charset="0"/>
                <a:ea typeface="Arial" charset="0"/>
                <a:cs typeface="Arial" pitchFamily="34" charset="0"/>
              </a:rPr>
              <a:t>Diagram how you will start T0, E, and A. Discuss the pros/cons of each, including potential “emulation failure types” (see Hernan et al, J Clin </a:t>
            </a:r>
            <a:r>
              <a:rPr lang="en-US" dirty="0" err="1">
                <a:latin typeface="Arial" pitchFamily="34" charset="0"/>
                <a:ea typeface="Arial" charset="0"/>
                <a:cs typeface="Arial" pitchFamily="34" charset="0"/>
              </a:rPr>
              <a:t>Epid</a:t>
            </a:r>
            <a:r>
              <a:rPr lang="en-US" dirty="0">
                <a:latin typeface="Arial" pitchFamily="34" charset="0"/>
                <a:ea typeface="Arial" charset="0"/>
                <a:cs typeface="Arial" pitchFamily="34" charset="0"/>
              </a:rPr>
              <a:t> 2016)</a:t>
            </a:r>
          </a:p>
          <a:p>
            <a:pPr marL="114300" lvl="0" indent="-114300" defTabSz="914400" eaLnBrk="0" fontAlgn="base" hangingPunct="0">
              <a:spcBef>
                <a:spcPts val="800"/>
              </a:spcBef>
              <a:spcAft>
                <a:spcPct val="0"/>
              </a:spcAft>
              <a:buClrTx/>
              <a:buSzTx/>
              <a:buFont typeface="Arial" charset="0"/>
              <a:buChar char="•"/>
              <a:defRPr/>
            </a:pPr>
            <a:r>
              <a:rPr lang="en-US" dirty="0">
                <a:latin typeface="Arial" pitchFamily="34" charset="0"/>
                <a:ea typeface="Arial" charset="0"/>
                <a:cs typeface="Arial" pitchFamily="34" charset="0"/>
              </a:rPr>
              <a:t>(Whiteboard)</a:t>
            </a:r>
          </a:p>
          <a:p>
            <a:pPr marL="114300" lvl="0" indent="-114300" defTabSz="914400" eaLnBrk="0" fontAlgn="base" hangingPunct="0">
              <a:spcBef>
                <a:spcPts val="800"/>
              </a:spcBef>
              <a:spcAft>
                <a:spcPct val="0"/>
              </a:spcAft>
              <a:buClrTx/>
              <a:buSzTx/>
              <a:buFont typeface="Arial" charset="0"/>
              <a:buChar char="•"/>
              <a:defRPr/>
            </a:pPr>
            <a:endParaRPr lang="en-US" dirty="0">
              <a:latin typeface="Arial" pitchFamily="34" charset="0"/>
              <a:ea typeface="Arial" charset="0"/>
              <a:cs typeface="Arial" pitchFamily="34" charset="0"/>
            </a:endParaRPr>
          </a:p>
        </p:txBody>
      </p:sp>
    </p:spTree>
    <p:extLst>
      <p:ext uri="{BB962C8B-B14F-4D97-AF65-F5344CB8AC3E}">
        <p14:creationId xmlns:p14="http://schemas.microsoft.com/office/powerpoint/2010/main" val="371287519"/>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AF39B89-CBDC-4CC2-BE97-2B25B68C4331}"/>
              </a:ext>
            </a:extLst>
          </p:cNvPr>
          <p:cNvSpPr>
            <a:spLocks noGrp="1"/>
          </p:cNvSpPr>
          <p:nvPr>
            <p:ph type="ftr" sz="quarter" idx="12"/>
          </p:nvPr>
        </p:nvSpPr>
        <p:spPr/>
        <p:txBody>
          <a:bodyPr/>
          <a:lstStyle/>
          <a:p>
            <a:r>
              <a:rPr lang="en-US">
                <a:solidFill>
                  <a:srgbClr val="052049"/>
                </a:solidFill>
              </a:rPr>
              <a:t>Presentation Title</a:t>
            </a:r>
            <a:endParaRPr lang="en-US" dirty="0">
              <a:solidFill>
                <a:srgbClr val="052049"/>
              </a:solidFill>
            </a:endParaRPr>
          </a:p>
        </p:txBody>
      </p:sp>
      <p:sp>
        <p:nvSpPr>
          <p:cNvPr id="3" name="Slide Number Placeholder 2">
            <a:extLst>
              <a:ext uri="{FF2B5EF4-FFF2-40B4-BE49-F238E27FC236}">
                <a16:creationId xmlns:a16="http://schemas.microsoft.com/office/drawing/2014/main" id="{67EDEC32-5C39-416E-ABFA-A4DC31A17D05}"/>
              </a:ext>
            </a:extLst>
          </p:cNvPr>
          <p:cNvSpPr>
            <a:spLocks noGrp="1"/>
          </p:cNvSpPr>
          <p:nvPr>
            <p:ph type="sldNum" sz="quarter" idx="13"/>
          </p:nvPr>
        </p:nvSpPr>
        <p:spPr/>
        <p:txBody>
          <a:bodyPr/>
          <a:lstStyle/>
          <a:p>
            <a:fld id="{7BCC8D0D-EAEC-449D-9161-023DFF90F2E2}" type="slidenum">
              <a:rPr lang="en-US" smtClean="0">
                <a:solidFill>
                  <a:srgbClr val="052049"/>
                </a:solidFill>
              </a:rPr>
              <a:pPr/>
              <a:t>59</a:t>
            </a:fld>
            <a:endParaRPr lang="en-US" dirty="0">
              <a:solidFill>
                <a:srgbClr val="052049"/>
              </a:solidFill>
            </a:endParaRPr>
          </a:p>
        </p:txBody>
      </p:sp>
      <p:sp>
        <p:nvSpPr>
          <p:cNvPr id="5" name="TextBox 4">
            <a:extLst>
              <a:ext uri="{FF2B5EF4-FFF2-40B4-BE49-F238E27FC236}">
                <a16:creationId xmlns:a16="http://schemas.microsoft.com/office/drawing/2014/main" id="{9BC8F512-3F27-4763-9FF5-4FB0856A501A}"/>
              </a:ext>
            </a:extLst>
          </p:cNvPr>
          <p:cNvSpPr txBox="1"/>
          <p:nvPr/>
        </p:nvSpPr>
        <p:spPr bwMode="auto">
          <a:xfrm>
            <a:off x="662940" y="708660"/>
            <a:ext cx="8343900" cy="615553"/>
          </a:xfrm>
          <a:prstGeom prst="rect">
            <a:avLst/>
          </a:prstGeom>
          <a:noFill/>
          <a:ln w="19050" algn="ctr">
            <a:noFill/>
            <a:miter lim="800000"/>
            <a:headEnd/>
            <a:tailEnd/>
          </a:ln>
        </p:spPr>
        <p:txBody>
          <a:bodyPr wrap="square" lIns="0" tIns="0" rIns="0" bIns="0" rtlCol="0">
            <a:spAutoFit/>
          </a:bodyPr>
          <a:lstStyle/>
          <a:p>
            <a:r>
              <a:rPr lang="en-US" sz="2000" dirty="0"/>
              <a:t>Ex. Ex. Integrative Med &amp; CRC Recurrence</a:t>
            </a:r>
          </a:p>
          <a:p>
            <a:r>
              <a:rPr lang="en-US" sz="2000" dirty="0"/>
              <a:t>If you try to include Past users in Analysis</a:t>
            </a:r>
          </a:p>
        </p:txBody>
      </p:sp>
      <p:cxnSp>
        <p:nvCxnSpPr>
          <p:cNvPr id="7" name="Straight Arrow Connector 6">
            <a:extLst>
              <a:ext uri="{FF2B5EF4-FFF2-40B4-BE49-F238E27FC236}">
                <a16:creationId xmlns:a16="http://schemas.microsoft.com/office/drawing/2014/main" id="{5B5278F6-8C25-F748-B967-B3E9D1C58E62}"/>
              </a:ext>
            </a:extLst>
          </p:cNvPr>
          <p:cNvCxnSpPr/>
          <p:nvPr/>
        </p:nvCxnSpPr>
        <p:spPr>
          <a:xfrm>
            <a:off x="133565" y="2766620"/>
            <a:ext cx="8005200"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43F1A3F-B374-664D-81D0-1DC34456FD26}"/>
              </a:ext>
            </a:extLst>
          </p:cNvPr>
          <p:cNvCxnSpPr/>
          <p:nvPr/>
        </p:nvCxnSpPr>
        <p:spPr>
          <a:xfrm>
            <a:off x="1259778" y="2646391"/>
            <a:ext cx="0" cy="48978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755BE8A-79FF-8E44-9552-8E24C3EC500C}"/>
              </a:ext>
            </a:extLst>
          </p:cNvPr>
          <p:cNvSpPr txBox="1"/>
          <p:nvPr/>
        </p:nvSpPr>
        <p:spPr bwMode="auto">
          <a:xfrm>
            <a:off x="684837" y="3158916"/>
            <a:ext cx="902706" cy="230832"/>
          </a:xfrm>
          <a:prstGeom prst="rect">
            <a:avLst/>
          </a:prstGeom>
          <a:noFill/>
          <a:ln w="19050" algn="ctr">
            <a:noFill/>
            <a:miter lim="800000"/>
            <a:headEnd/>
            <a:tailEnd/>
          </a:ln>
        </p:spPr>
        <p:txBody>
          <a:bodyPr wrap="square" lIns="0" tIns="0" rIns="0" bIns="0" rtlCol="0">
            <a:spAutoFit/>
          </a:bodyPr>
          <a:lstStyle/>
          <a:p>
            <a:pPr eaLnBrk="0" fontAlgn="base" hangingPunct="0">
              <a:spcBef>
                <a:spcPct val="0"/>
              </a:spcBef>
              <a:spcAft>
                <a:spcPct val="0"/>
              </a:spcAft>
            </a:pPr>
            <a:r>
              <a:rPr lang="en-US" sz="1500" dirty="0">
                <a:solidFill>
                  <a:srgbClr val="052049"/>
                </a:solidFill>
                <a:latin typeface="Garamond" charset="0"/>
              </a:rPr>
              <a:t>CRC Dx</a:t>
            </a:r>
          </a:p>
        </p:txBody>
      </p:sp>
      <p:sp>
        <p:nvSpPr>
          <p:cNvPr id="11" name="TextBox 10">
            <a:extLst>
              <a:ext uri="{FF2B5EF4-FFF2-40B4-BE49-F238E27FC236}">
                <a16:creationId xmlns:a16="http://schemas.microsoft.com/office/drawing/2014/main" id="{65EA19F4-6363-C84B-BBA9-129BD74C3C80}"/>
              </a:ext>
            </a:extLst>
          </p:cNvPr>
          <p:cNvSpPr txBox="1"/>
          <p:nvPr/>
        </p:nvSpPr>
        <p:spPr bwMode="auto">
          <a:xfrm>
            <a:off x="5549043" y="3255757"/>
            <a:ext cx="1298946" cy="461665"/>
          </a:xfrm>
          <a:prstGeom prst="rect">
            <a:avLst/>
          </a:prstGeom>
          <a:noFill/>
          <a:ln w="19050" algn="ctr">
            <a:noFill/>
            <a:miter lim="800000"/>
            <a:headEnd/>
            <a:tailEnd/>
          </a:ln>
        </p:spPr>
        <p:txBody>
          <a:bodyPr wrap="square" lIns="0" tIns="0" rIns="0" bIns="0" rtlCol="0">
            <a:spAutoFit/>
          </a:bodyPr>
          <a:lstStyle/>
          <a:p>
            <a:pPr eaLnBrk="0" fontAlgn="base" hangingPunct="0">
              <a:spcBef>
                <a:spcPct val="0"/>
              </a:spcBef>
              <a:spcAft>
                <a:spcPct val="0"/>
              </a:spcAft>
            </a:pPr>
            <a:r>
              <a:rPr lang="en-US" sz="1500" dirty="0">
                <a:solidFill>
                  <a:srgbClr val="052049"/>
                </a:solidFill>
                <a:latin typeface="Garamond" charset="0"/>
              </a:rPr>
              <a:t>Recurrence</a:t>
            </a:r>
          </a:p>
          <a:p>
            <a:pPr eaLnBrk="0" fontAlgn="base" hangingPunct="0">
              <a:spcBef>
                <a:spcPct val="0"/>
              </a:spcBef>
              <a:spcAft>
                <a:spcPct val="0"/>
              </a:spcAft>
            </a:pPr>
            <a:endParaRPr lang="en-US" sz="1500" dirty="0">
              <a:solidFill>
                <a:srgbClr val="052049"/>
              </a:solidFill>
              <a:latin typeface="Garamond" charset="0"/>
            </a:endParaRPr>
          </a:p>
        </p:txBody>
      </p:sp>
      <p:cxnSp>
        <p:nvCxnSpPr>
          <p:cNvPr id="12" name="Straight Connector 11">
            <a:extLst>
              <a:ext uri="{FF2B5EF4-FFF2-40B4-BE49-F238E27FC236}">
                <a16:creationId xmlns:a16="http://schemas.microsoft.com/office/drawing/2014/main" id="{FF3C6BFF-78BF-AE4B-A4A6-037FE11E846D}"/>
              </a:ext>
            </a:extLst>
          </p:cNvPr>
          <p:cNvCxnSpPr/>
          <p:nvPr/>
        </p:nvCxnSpPr>
        <p:spPr>
          <a:xfrm flipH="1">
            <a:off x="1727693" y="2611877"/>
            <a:ext cx="3533" cy="556708"/>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82AB28B-E5A7-A245-9EE2-C30C450D2180}"/>
              </a:ext>
            </a:extLst>
          </p:cNvPr>
          <p:cNvSpPr txBox="1"/>
          <p:nvPr/>
        </p:nvSpPr>
        <p:spPr bwMode="auto">
          <a:xfrm>
            <a:off x="1628267" y="3228545"/>
            <a:ext cx="722777" cy="692497"/>
          </a:xfrm>
          <a:prstGeom prst="rect">
            <a:avLst/>
          </a:prstGeom>
          <a:noFill/>
          <a:ln w="19050" algn="ctr">
            <a:noFill/>
            <a:miter lim="800000"/>
            <a:headEnd/>
            <a:tailEnd/>
          </a:ln>
        </p:spPr>
        <p:txBody>
          <a:bodyPr wrap="square" lIns="0" tIns="0" rIns="0" bIns="0" rtlCol="0">
            <a:spAutoFit/>
          </a:bodyPr>
          <a:lstStyle/>
          <a:p>
            <a:pPr eaLnBrk="0" fontAlgn="base" hangingPunct="0">
              <a:spcBef>
                <a:spcPct val="0"/>
              </a:spcBef>
              <a:spcAft>
                <a:spcPct val="0"/>
              </a:spcAft>
            </a:pPr>
            <a:r>
              <a:rPr lang="en-US" sz="1500" dirty="0">
                <a:solidFill>
                  <a:srgbClr val="052049"/>
                </a:solidFill>
              </a:rPr>
              <a:t>Enrolled, return 1</a:t>
            </a:r>
            <a:r>
              <a:rPr lang="en-US" sz="1500" baseline="30000" dirty="0">
                <a:solidFill>
                  <a:srgbClr val="052049"/>
                </a:solidFill>
              </a:rPr>
              <a:t>st</a:t>
            </a:r>
            <a:r>
              <a:rPr lang="en-US" sz="1500" dirty="0">
                <a:solidFill>
                  <a:srgbClr val="052049"/>
                </a:solidFill>
              </a:rPr>
              <a:t> </a:t>
            </a:r>
            <a:r>
              <a:rPr lang="en-US" sz="1500" dirty="0" err="1">
                <a:solidFill>
                  <a:srgbClr val="052049"/>
                </a:solidFill>
              </a:rPr>
              <a:t>Qx</a:t>
            </a:r>
            <a:endParaRPr lang="en-US" sz="1500" dirty="0">
              <a:solidFill>
                <a:srgbClr val="052049"/>
              </a:solidFill>
              <a:latin typeface="Garamond" charset="0"/>
            </a:endParaRPr>
          </a:p>
        </p:txBody>
      </p:sp>
      <p:cxnSp>
        <p:nvCxnSpPr>
          <p:cNvPr id="14" name="Straight Connector 13">
            <a:extLst>
              <a:ext uri="{FF2B5EF4-FFF2-40B4-BE49-F238E27FC236}">
                <a16:creationId xmlns:a16="http://schemas.microsoft.com/office/drawing/2014/main" id="{A6EBFEEE-8E4D-7348-BB35-ADC97809325C}"/>
              </a:ext>
            </a:extLst>
          </p:cNvPr>
          <p:cNvCxnSpPr>
            <a:cxnSpLocks/>
          </p:cNvCxnSpPr>
          <p:nvPr/>
        </p:nvCxnSpPr>
        <p:spPr>
          <a:xfrm>
            <a:off x="5893931" y="2465626"/>
            <a:ext cx="14319" cy="702959"/>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6ED1BB1-2705-4A45-981E-1A22FBA26A3D}"/>
              </a:ext>
            </a:extLst>
          </p:cNvPr>
          <p:cNvCxnSpPr/>
          <p:nvPr/>
        </p:nvCxnSpPr>
        <p:spPr>
          <a:xfrm>
            <a:off x="1548295" y="2567502"/>
            <a:ext cx="25290" cy="137651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9A5C3A3-E207-FC47-9F43-D332E2478179}"/>
              </a:ext>
            </a:extLst>
          </p:cNvPr>
          <p:cNvSpPr txBox="1"/>
          <p:nvPr/>
        </p:nvSpPr>
        <p:spPr bwMode="auto">
          <a:xfrm>
            <a:off x="1008441" y="4044830"/>
            <a:ext cx="1498450" cy="230832"/>
          </a:xfrm>
          <a:prstGeom prst="rect">
            <a:avLst/>
          </a:prstGeom>
          <a:noFill/>
          <a:ln w="19050" algn="ctr">
            <a:noFill/>
            <a:miter lim="800000"/>
            <a:headEnd/>
            <a:tailEnd/>
          </a:ln>
        </p:spPr>
        <p:txBody>
          <a:bodyPr wrap="square" lIns="0" tIns="0" rIns="0" bIns="0" rtlCol="0">
            <a:spAutoFit/>
          </a:bodyPr>
          <a:lstStyle/>
          <a:p>
            <a:pPr eaLnBrk="0" fontAlgn="base" hangingPunct="0">
              <a:spcBef>
                <a:spcPct val="0"/>
              </a:spcBef>
              <a:spcAft>
                <a:spcPct val="0"/>
              </a:spcAft>
            </a:pPr>
            <a:r>
              <a:rPr lang="en-US" sz="1500" dirty="0">
                <a:solidFill>
                  <a:srgbClr val="052049"/>
                </a:solidFill>
                <a:latin typeface="Garamond" charset="0"/>
              </a:rPr>
              <a:t>CRC Surgery</a:t>
            </a:r>
          </a:p>
        </p:txBody>
      </p:sp>
    </p:spTree>
    <p:extLst>
      <p:ext uri="{BB962C8B-B14F-4D97-AF65-F5344CB8AC3E}">
        <p14:creationId xmlns:p14="http://schemas.microsoft.com/office/powerpoint/2010/main" val="939512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E47A4B-217A-A740-B7A3-A6BE9B9E62EF}"/>
              </a:ext>
            </a:extLst>
          </p:cNvPr>
          <p:cNvSpPr>
            <a:spLocks noGrp="1"/>
          </p:cNvSpPr>
          <p:nvPr>
            <p:ph type="sldNum" sz="quarter" idx="13"/>
          </p:nvPr>
        </p:nvSpPr>
        <p:spPr/>
        <p:txBody>
          <a:bodyPr/>
          <a:lstStyle/>
          <a:p>
            <a:fld id="{7BCC8D0D-EAEC-449D-9161-023DFF90F2E2}" type="slidenum">
              <a:rPr lang="en-US" smtClean="0">
                <a:solidFill>
                  <a:srgbClr val="052049"/>
                </a:solidFill>
              </a:rPr>
              <a:pPr/>
              <a:t>6</a:t>
            </a:fld>
            <a:endParaRPr lang="en-US" dirty="0">
              <a:solidFill>
                <a:srgbClr val="052049"/>
              </a:solidFill>
            </a:endParaRPr>
          </a:p>
        </p:txBody>
      </p:sp>
      <p:sp>
        <p:nvSpPr>
          <p:cNvPr id="4" name="Title 3">
            <a:extLst>
              <a:ext uri="{FF2B5EF4-FFF2-40B4-BE49-F238E27FC236}">
                <a16:creationId xmlns:a16="http://schemas.microsoft.com/office/drawing/2014/main" id="{4763DA09-87D7-A44D-8BFA-5564A7A630D1}"/>
              </a:ext>
            </a:extLst>
          </p:cNvPr>
          <p:cNvSpPr>
            <a:spLocks noGrp="1"/>
          </p:cNvSpPr>
          <p:nvPr>
            <p:ph type="title"/>
          </p:nvPr>
        </p:nvSpPr>
        <p:spPr/>
        <p:txBody>
          <a:bodyPr/>
          <a:lstStyle/>
          <a:p>
            <a:r>
              <a:rPr lang="en-US" dirty="0"/>
              <a:t>Summary Topics 1-4</a:t>
            </a:r>
          </a:p>
        </p:txBody>
      </p:sp>
      <p:sp>
        <p:nvSpPr>
          <p:cNvPr id="6" name="Content Placeholder 5">
            <a:extLst>
              <a:ext uri="{FF2B5EF4-FFF2-40B4-BE49-F238E27FC236}">
                <a16:creationId xmlns:a16="http://schemas.microsoft.com/office/drawing/2014/main" id="{4AFB384F-A063-F640-9B82-58BBC4F5AB9D}"/>
              </a:ext>
            </a:extLst>
          </p:cNvPr>
          <p:cNvSpPr>
            <a:spLocks noGrp="1"/>
          </p:cNvSpPr>
          <p:nvPr>
            <p:ph idx="1"/>
          </p:nvPr>
        </p:nvSpPr>
        <p:spPr>
          <a:xfrm>
            <a:off x="453585" y="1238637"/>
            <a:ext cx="8137665" cy="5231493"/>
          </a:xfrm>
        </p:spPr>
        <p:txBody>
          <a:bodyPr/>
          <a:lstStyle/>
          <a:p>
            <a:r>
              <a:rPr lang="en-US" dirty="0"/>
              <a:t>Causal models and heuristics</a:t>
            </a:r>
          </a:p>
          <a:p>
            <a:r>
              <a:rPr lang="en-US" dirty="0"/>
              <a:t>In-depth on counterfactuals</a:t>
            </a:r>
          </a:p>
          <a:p>
            <a:r>
              <a:rPr lang="en-US" dirty="0"/>
              <a:t>Ideal randomized experiments</a:t>
            </a:r>
          </a:p>
          <a:p>
            <a:pPr lvl="1"/>
            <a:r>
              <a:rPr lang="en-US" dirty="0"/>
              <a:t>Conditional randomization, standardization, and IPW</a:t>
            </a:r>
          </a:p>
          <a:p>
            <a:pPr lvl="1"/>
            <a:r>
              <a:rPr lang="en-US" dirty="0"/>
              <a:t>Identifiability criteria</a:t>
            </a:r>
          </a:p>
          <a:p>
            <a:r>
              <a:rPr lang="en-US" dirty="0"/>
              <a:t>DAGs</a:t>
            </a:r>
          </a:p>
          <a:p>
            <a:pPr lvl="1"/>
            <a:r>
              <a:rPr lang="en-US" dirty="0"/>
              <a:t>D-separation</a:t>
            </a:r>
          </a:p>
          <a:p>
            <a:r>
              <a:rPr lang="en-US" dirty="0"/>
              <a:t>RCT strengths &amp; limitations</a:t>
            </a:r>
          </a:p>
          <a:p>
            <a:r>
              <a:rPr lang="en-US" dirty="0"/>
              <a:t>Using target trials to plan observational studies</a:t>
            </a:r>
          </a:p>
          <a:p>
            <a:r>
              <a:rPr lang="en-US" dirty="0"/>
              <a:t>Matching</a:t>
            </a:r>
          </a:p>
          <a:p>
            <a:pPr lvl="1"/>
            <a:r>
              <a:rPr lang="en-US" dirty="0"/>
              <a:t>In cohort and case-control studies</a:t>
            </a:r>
          </a:p>
          <a:p>
            <a:pPr lvl="1"/>
            <a:r>
              <a:rPr lang="en-US" dirty="0"/>
              <a:t>Case-crossover studies</a:t>
            </a:r>
          </a:p>
        </p:txBody>
      </p:sp>
    </p:spTree>
    <p:extLst>
      <p:ext uri="{BB962C8B-B14F-4D97-AF65-F5344CB8AC3E}">
        <p14:creationId xmlns:p14="http://schemas.microsoft.com/office/powerpoint/2010/main" val="2050519725"/>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AF39B89-CBDC-4CC2-BE97-2B25B68C4331}"/>
              </a:ext>
            </a:extLst>
          </p:cNvPr>
          <p:cNvSpPr>
            <a:spLocks noGrp="1"/>
          </p:cNvSpPr>
          <p:nvPr>
            <p:ph type="ftr" sz="quarter" idx="12"/>
          </p:nvPr>
        </p:nvSpPr>
        <p:spPr/>
        <p:txBody>
          <a:bodyPr/>
          <a:lstStyle/>
          <a:p>
            <a:r>
              <a:rPr lang="en-US">
                <a:solidFill>
                  <a:srgbClr val="052049"/>
                </a:solidFill>
              </a:rPr>
              <a:t>Presentation Title</a:t>
            </a:r>
            <a:endParaRPr lang="en-US" dirty="0">
              <a:solidFill>
                <a:srgbClr val="052049"/>
              </a:solidFill>
            </a:endParaRPr>
          </a:p>
        </p:txBody>
      </p:sp>
      <p:sp>
        <p:nvSpPr>
          <p:cNvPr id="3" name="Slide Number Placeholder 2">
            <a:extLst>
              <a:ext uri="{FF2B5EF4-FFF2-40B4-BE49-F238E27FC236}">
                <a16:creationId xmlns:a16="http://schemas.microsoft.com/office/drawing/2014/main" id="{67EDEC32-5C39-416E-ABFA-A4DC31A17D05}"/>
              </a:ext>
            </a:extLst>
          </p:cNvPr>
          <p:cNvSpPr>
            <a:spLocks noGrp="1"/>
          </p:cNvSpPr>
          <p:nvPr>
            <p:ph type="sldNum" sz="quarter" idx="13"/>
          </p:nvPr>
        </p:nvSpPr>
        <p:spPr/>
        <p:txBody>
          <a:bodyPr/>
          <a:lstStyle/>
          <a:p>
            <a:fld id="{7BCC8D0D-EAEC-449D-9161-023DFF90F2E2}" type="slidenum">
              <a:rPr lang="en-US" smtClean="0">
                <a:solidFill>
                  <a:srgbClr val="052049"/>
                </a:solidFill>
              </a:rPr>
              <a:pPr/>
              <a:t>60</a:t>
            </a:fld>
            <a:endParaRPr lang="en-US" dirty="0">
              <a:solidFill>
                <a:srgbClr val="052049"/>
              </a:solidFill>
            </a:endParaRPr>
          </a:p>
        </p:txBody>
      </p:sp>
      <p:sp>
        <p:nvSpPr>
          <p:cNvPr id="5" name="TextBox 4">
            <a:extLst>
              <a:ext uri="{FF2B5EF4-FFF2-40B4-BE49-F238E27FC236}">
                <a16:creationId xmlns:a16="http://schemas.microsoft.com/office/drawing/2014/main" id="{9BC8F512-3F27-4763-9FF5-4FB0856A501A}"/>
              </a:ext>
            </a:extLst>
          </p:cNvPr>
          <p:cNvSpPr txBox="1"/>
          <p:nvPr/>
        </p:nvSpPr>
        <p:spPr bwMode="auto">
          <a:xfrm>
            <a:off x="662940" y="708660"/>
            <a:ext cx="8343900" cy="615553"/>
          </a:xfrm>
          <a:prstGeom prst="rect">
            <a:avLst/>
          </a:prstGeom>
          <a:noFill/>
          <a:ln w="19050" algn="ctr">
            <a:noFill/>
            <a:miter lim="800000"/>
            <a:headEnd/>
            <a:tailEnd/>
          </a:ln>
        </p:spPr>
        <p:txBody>
          <a:bodyPr wrap="square" lIns="0" tIns="0" rIns="0" bIns="0" rtlCol="0">
            <a:spAutoFit/>
          </a:bodyPr>
          <a:lstStyle/>
          <a:p>
            <a:r>
              <a:rPr lang="en-US" sz="2000" dirty="0"/>
              <a:t>Ex. Ex. Integrative Med &amp; CRC Recurrence</a:t>
            </a:r>
          </a:p>
          <a:p>
            <a:r>
              <a:rPr lang="en-US" sz="2000" dirty="0"/>
              <a:t>If you try to include Past users in Analysis</a:t>
            </a:r>
          </a:p>
        </p:txBody>
      </p:sp>
      <p:cxnSp>
        <p:nvCxnSpPr>
          <p:cNvPr id="7" name="Straight Arrow Connector 6">
            <a:extLst>
              <a:ext uri="{FF2B5EF4-FFF2-40B4-BE49-F238E27FC236}">
                <a16:creationId xmlns:a16="http://schemas.microsoft.com/office/drawing/2014/main" id="{5B5278F6-8C25-F748-B967-B3E9D1C58E62}"/>
              </a:ext>
            </a:extLst>
          </p:cNvPr>
          <p:cNvCxnSpPr/>
          <p:nvPr/>
        </p:nvCxnSpPr>
        <p:spPr>
          <a:xfrm>
            <a:off x="133565" y="2766620"/>
            <a:ext cx="8005200"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43F1A3F-B374-664D-81D0-1DC34456FD26}"/>
              </a:ext>
            </a:extLst>
          </p:cNvPr>
          <p:cNvCxnSpPr/>
          <p:nvPr/>
        </p:nvCxnSpPr>
        <p:spPr>
          <a:xfrm>
            <a:off x="1259778" y="2646391"/>
            <a:ext cx="0" cy="48978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755BE8A-79FF-8E44-9552-8E24C3EC500C}"/>
              </a:ext>
            </a:extLst>
          </p:cNvPr>
          <p:cNvSpPr txBox="1"/>
          <p:nvPr/>
        </p:nvSpPr>
        <p:spPr bwMode="auto">
          <a:xfrm>
            <a:off x="684837" y="3158916"/>
            <a:ext cx="902706" cy="230832"/>
          </a:xfrm>
          <a:prstGeom prst="rect">
            <a:avLst/>
          </a:prstGeom>
          <a:noFill/>
          <a:ln w="19050" algn="ctr">
            <a:noFill/>
            <a:miter lim="800000"/>
            <a:headEnd/>
            <a:tailEnd/>
          </a:ln>
        </p:spPr>
        <p:txBody>
          <a:bodyPr wrap="square" lIns="0" tIns="0" rIns="0" bIns="0" rtlCol="0">
            <a:spAutoFit/>
          </a:bodyPr>
          <a:lstStyle/>
          <a:p>
            <a:pPr eaLnBrk="0" fontAlgn="base" hangingPunct="0">
              <a:spcBef>
                <a:spcPct val="0"/>
              </a:spcBef>
              <a:spcAft>
                <a:spcPct val="0"/>
              </a:spcAft>
            </a:pPr>
            <a:r>
              <a:rPr lang="en-US" sz="1500" dirty="0">
                <a:solidFill>
                  <a:srgbClr val="052049"/>
                </a:solidFill>
                <a:latin typeface="Garamond" charset="0"/>
              </a:rPr>
              <a:t>CRC Dx</a:t>
            </a:r>
          </a:p>
        </p:txBody>
      </p:sp>
      <p:sp>
        <p:nvSpPr>
          <p:cNvPr id="11" name="TextBox 10">
            <a:extLst>
              <a:ext uri="{FF2B5EF4-FFF2-40B4-BE49-F238E27FC236}">
                <a16:creationId xmlns:a16="http://schemas.microsoft.com/office/drawing/2014/main" id="{65EA19F4-6363-C84B-BBA9-129BD74C3C80}"/>
              </a:ext>
            </a:extLst>
          </p:cNvPr>
          <p:cNvSpPr txBox="1"/>
          <p:nvPr/>
        </p:nvSpPr>
        <p:spPr bwMode="auto">
          <a:xfrm>
            <a:off x="5549043" y="3255757"/>
            <a:ext cx="1298946" cy="461665"/>
          </a:xfrm>
          <a:prstGeom prst="rect">
            <a:avLst/>
          </a:prstGeom>
          <a:noFill/>
          <a:ln w="19050" algn="ctr">
            <a:noFill/>
            <a:miter lim="800000"/>
            <a:headEnd/>
            <a:tailEnd/>
          </a:ln>
        </p:spPr>
        <p:txBody>
          <a:bodyPr wrap="square" lIns="0" tIns="0" rIns="0" bIns="0" rtlCol="0">
            <a:spAutoFit/>
          </a:bodyPr>
          <a:lstStyle/>
          <a:p>
            <a:pPr eaLnBrk="0" fontAlgn="base" hangingPunct="0">
              <a:spcBef>
                <a:spcPct val="0"/>
              </a:spcBef>
              <a:spcAft>
                <a:spcPct val="0"/>
              </a:spcAft>
            </a:pPr>
            <a:r>
              <a:rPr lang="en-US" sz="1500" dirty="0">
                <a:solidFill>
                  <a:srgbClr val="052049"/>
                </a:solidFill>
                <a:latin typeface="Garamond" charset="0"/>
              </a:rPr>
              <a:t>Recurrence</a:t>
            </a:r>
          </a:p>
          <a:p>
            <a:pPr eaLnBrk="0" fontAlgn="base" hangingPunct="0">
              <a:spcBef>
                <a:spcPct val="0"/>
              </a:spcBef>
              <a:spcAft>
                <a:spcPct val="0"/>
              </a:spcAft>
            </a:pPr>
            <a:endParaRPr lang="en-US" sz="1500" dirty="0">
              <a:solidFill>
                <a:srgbClr val="052049"/>
              </a:solidFill>
              <a:latin typeface="Garamond" charset="0"/>
            </a:endParaRPr>
          </a:p>
        </p:txBody>
      </p:sp>
      <p:cxnSp>
        <p:nvCxnSpPr>
          <p:cNvPr id="12" name="Straight Connector 11">
            <a:extLst>
              <a:ext uri="{FF2B5EF4-FFF2-40B4-BE49-F238E27FC236}">
                <a16:creationId xmlns:a16="http://schemas.microsoft.com/office/drawing/2014/main" id="{FF3C6BFF-78BF-AE4B-A4A6-037FE11E846D}"/>
              </a:ext>
            </a:extLst>
          </p:cNvPr>
          <p:cNvCxnSpPr/>
          <p:nvPr/>
        </p:nvCxnSpPr>
        <p:spPr>
          <a:xfrm flipH="1">
            <a:off x="1727693" y="2611877"/>
            <a:ext cx="3533" cy="556708"/>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82AB28B-E5A7-A245-9EE2-C30C450D2180}"/>
              </a:ext>
            </a:extLst>
          </p:cNvPr>
          <p:cNvSpPr txBox="1"/>
          <p:nvPr/>
        </p:nvSpPr>
        <p:spPr bwMode="auto">
          <a:xfrm>
            <a:off x="1628267" y="3228545"/>
            <a:ext cx="722777" cy="692497"/>
          </a:xfrm>
          <a:prstGeom prst="rect">
            <a:avLst/>
          </a:prstGeom>
          <a:noFill/>
          <a:ln w="19050" algn="ctr">
            <a:noFill/>
            <a:miter lim="800000"/>
            <a:headEnd/>
            <a:tailEnd/>
          </a:ln>
        </p:spPr>
        <p:txBody>
          <a:bodyPr wrap="square" lIns="0" tIns="0" rIns="0" bIns="0" rtlCol="0">
            <a:spAutoFit/>
          </a:bodyPr>
          <a:lstStyle/>
          <a:p>
            <a:pPr eaLnBrk="0" fontAlgn="base" hangingPunct="0">
              <a:spcBef>
                <a:spcPct val="0"/>
              </a:spcBef>
              <a:spcAft>
                <a:spcPct val="0"/>
              </a:spcAft>
            </a:pPr>
            <a:r>
              <a:rPr lang="en-US" sz="1500" dirty="0">
                <a:solidFill>
                  <a:srgbClr val="052049"/>
                </a:solidFill>
              </a:rPr>
              <a:t>Enrolled, return 1</a:t>
            </a:r>
            <a:r>
              <a:rPr lang="en-US" sz="1500" baseline="30000" dirty="0">
                <a:solidFill>
                  <a:srgbClr val="052049"/>
                </a:solidFill>
              </a:rPr>
              <a:t>st</a:t>
            </a:r>
            <a:r>
              <a:rPr lang="en-US" sz="1500" dirty="0">
                <a:solidFill>
                  <a:srgbClr val="052049"/>
                </a:solidFill>
              </a:rPr>
              <a:t> </a:t>
            </a:r>
            <a:r>
              <a:rPr lang="en-US" sz="1500" dirty="0" err="1">
                <a:solidFill>
                  <a:srgbClr val="052049"/>
                </a:solidFill>
              </a:rPr>
              <a:t>Qx</a:t>
            </a:r>
            <a:endParaRPr lang="en-US" sz="1500" dirty="0">
              <a:solidFill>
                <a:srgbClr val="052049"/>
              </a:solidFill>
              <a:latin typeface="Garamond" charset="0"/>
            </a:endParaRPr>
          </a:p>
        </p:txBody>
      </p:sp>
      <p:cxnSp>
        <p:nvCxnSpPr>
          <p:cNvPr id="14" name="Straight Connector 13">
            <a:extLst>
              <a:ext uri="{FF2B5EF4-FFF2-40B4-BE49-F238E27FC236}">
                <a16:creationId xmlns:a16="http://schemas.microsoft.com/office/drawing/2014/main" id="{A6EBFEEE-8E4D-7348-BB35-ADC97809325C}"/>
              </a:ext>
            </a:extLst>
          </p:cNvPr>
          <p:cNvCxnSpPr>
            <a:cxnSpLocks/>
          </p:cNvCxnSpPr>
          <p:nvPr/>
        </p:nvCxnSpPr>
        <p:spPr>
          <a:xfrm>
            <a:off x="5893931" y="2465626"/>
            <a:ext cx="14319" cy="702959"/>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6ED1BB1-2705-4A45-981E-1A22FBA26A3D}"/>
              </a:ext>
            </a:extLst>
          </p:cNvPr>
          <p:cNvCxnSpPr/>
          <p:nvPr/>
        </p:nvCxnSpPr>
        <p:spPr>
          <a:xfrm>
            <a:off x="1548295" y="2567502"/>
            <a:ext cx="25290" cy="137651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9A5C3A3-E207-FC47-9F43-D332E2478179}"/>
              </a:ext>
            </a:extLst>
          </p:cNvPr>
          <p:cNvSpPr txBox="1"/>
          <p:nvPr/>
        </p:nvSpPr>
        <p:spPr bwMode="auto">
          <a:xfrm>
            <a:off x="1008441" y="4044830"/>
            <a:ext cx="1498450" cy="230832"/>
          </a:xfrm>
          <a:prstGeom prst="rect">
            <a:avLst/>
          </a:prstGeom>
          <a:noFill/>
          <a:ln w="19050" algn="ctr">
            <a:noFill/>
            <a:miter lim="800000"/>
            <a:headEnd/>
            <a:tailEnd/>
          </a:ln>
        </p:spPr>
        <p:txBody>
          <a:bodyPr wrap="square" lIns="0" tIns="0" rIns="0" bIns="0" rtlCol="0">
            <a:spAutoFit/>
          </a:bodyPr>
          <a:lstStyle/>
          <a:p>
            <a:pPr eaLnBrk="0" fontAlgn="base" hangingPunct="0">
              <a:spcBef>
                <a:spcPct val="0"/>
              </a:spcBef>
              <a:spcAft>
                <a:spcPct val="0"/>
              </a:spcAft>
            </a:pPr>
            <a:r>
              <a:rPr lang="en-US" sz="1500" dirty="0">
                <a:solidFill>
                  <a:srgbClr val="052049"/>
                </a:solidFill>
                <a:latin typeface="Garamond" charset="0"/>
              </a:rPr>
              <a:t>CRC Surgery</a:t>
            </a:r>
          </a:p>
        </p:txBody>
      </p:sp>
      <p:cxnSp>
        <p:nvCxnSpPr>
          <p:cNvPr id="21" name="Straight Connector 20">
            <a:extLst>
              <a:ext uri="{FF2B5EF4-FFF2-40B4-BE49-F238E27FC236}">
                <a16:creationId xmlns:a16="http://schemas.microsoft.com/office/drawing/2014/main" id="{39EAE012-9EDD-DE4F-8395-2F00CF6567EF}"/>
              </a:ext>
            </a:extLst>
          </p:cNvPr>
          <p:cNvCxnSpPr/>
          <p:nvPr/>
        </p:nvCxnSpPr>
        <p:spPr>
          <a:xfrm flipH="1">
            <a:off x="1377752" y="2593393"/>
            <a:ext cx="2" cy="338724"/>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22" name="Straight Connector 21">
            <a:extLst>
              <a:ext uri="{FF2B5EF4-FFF2-40B4-BE49-F238E27FC236}">
                <a16:creationId xmlns:a16="http://schemas.microsoft.com/office/drawing/2014/main" id="{8DA60302-FA2A-BD4A-9178-2AE17EF3411C}"/>
              </a:ext>
            </a:extLst>
          </p:cNvPr>
          <p:cNvCxnSpPr/>
          <p:nvPr/>
        </p:nvCxnSpPr>
        <p:spPr>
          <a:xfrm flipH="1">
            <a:off x="1903346" y="2602422"/>
            <a:ext cx="2" cy="338724"/>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23" name="Straight Connector 22">
            <a:extLst>
              <a:ext uri="{FF2B5EF4-FFF2-40B4-BE49-F238E27FC236}">
                <a16:creationId xmlns:a16="http://schemas.microsoft.com/office/drawing/2014/main" id="{DB353FF6-2369-DE4E-9901-9E49E467F6CD}"/>
              </a:ext>
            </a:extLst>
          </p:cNvPr>
          <p:cNvCxnSpPr/>
          <p:nvPr/>
        </p:nvCxnSpPr>
        <p:spPr>
          <a:xfrm flipH="1">
            <a:off x="2401470" y="2620635"/>
            <a:ext cx="2" cy="338724"/>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24" name="Straight Connector 23">
            <a:extLst>
              <a:ext uri="{FF2B5EF4-FFF2-40B4-BE49-F238E27FC236}">
                <a16:creationId xmlns:a16="http://schemas.microsoft.com/office/drawing/2014/main" id="{D6AB961D-8951-F84B-A526-E0B7A64DB614}"/>
              </a:ext>
            </a:extLst>
          </p:cNvPr>
          <p:cNvCxnSpPr/>
          <p:nvPr/>
        </p:nvCxnSpPr>
        <p:spPr>
          <a:xfrm flipH="1">
            <a:off x="3235188" y="2629603"/>
            <a:ext cx="2" cy="338724"/>
          </a:xfrm>
          <a:prstGeom prst="line">
            <a:avLst/>
          </a:prstGeom>
          <a:ln/>
        </p:spPr>
        <p:style>
          <a:lnRef idx="3">
            <a:schemeClr val="accent3"/>
          </a:lnRef>
          <a:fillRef idx="0">
            <a:schemeClr val="accent3"/>
          </a:fillRef>
          <a:effectRef idx="2">
            <a:schemeClr val="accent3"/>
          </a:effectRef>
          <a:fontRef idx="minor">
            <a:schemeClr val="tx1"/>
          </a:fontRef>
        </p:style>
      </p:cxnSp>
      <p:grpSp>
        <p:nvGrpSpPr>
          <p:cNvPr id="26" name="Group 25">
            <a:extLst>
              <a:ext uri="{FF2B5EF4-FFF2-40B4-BE49-F238E27FC236}">
                <a16:creationId xmlns:a16="http://schemas.microsoft.com/office/drawing/2014/main" id="{EDC2C914-9A60-EB45-9AD7-B8BBC6BECE22}"/>
              </a:ext>
            </a:extLst>
          </p:cNvPr>
          <p:cNvGrpSpPr/>
          <p:nvPr/>
        </p:nvGrpSpPr>
        <p:grpSpPr>
          <a:xfrm>
            <a:off x="5701490" y="156875"/>
            <a:ext cx="3002671" cy="495624"/>
            <a:chOff x="5463636" y="1206746"/>
            <a:chExt cx="2892573" cy="660832"/>
          </a:xfrm>
        </p:grpSpPr>
        <p:cxnSp>
          <p:nvCxnSpPr>
            <p:cNvPr id="27" name="Straight Connector 26">
              <a:extLst>
                <a:ext uri="{FF2B5EF4-FFF2-40B4-BE49-F238E27FC236}">
                  <a16:creationId xmlns:a16="http://schemas.microsoft.com/office/drawing/2014/main" id="{3E8EC867-0FBF-F241-86FE-9539B2FA172C}"/>
                </a:ext>
              </a:extLst>
            </p:cNvPr>
            <p:cNvCxnSpPr/>
            <p:nvPr/>
          </p:nvCxnSpPr>
          <p:spPr>
            <a:xfrm flipH="1">
              <a:off x="5463636" y="1206746"/>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28" name="Straight Connector 27">
              <a:extLst>
                <a:ext uri="{FF2B5EF4-FFF2-40B4-BE49-F238E27FC236}">
                  <a16:creationId xmlns:a16="http://schemas.microsoft.com/office/drawing/2014/main" id="{FA3B31EF-B82D-9641-A802-E60E567073DC}"/>
                </a:ext>
              </a:extLst>
            </p:cNvPr>
            <p:cNvCxnSpPr/>
            <p:nvPr/>
          </p:nvCxnSpPr>
          <p:spPr>
            <a:xfrm flipH="1">
              <a:off x="7281404" y="1240119"/>
              <a:ext cx="3" cy="451632"/>
            </a:xfrm>
            <a:prstGeom prst="line">
              <a:avLst/>
            </a:prstGeom>
            <a:ln/>
          </p:spPr>
          <p:style>
            <a:lnRef idx="3">
              <a:schemeClr val="accent4"/>
            </a:lnRef>
            <a:fillRef idx="0">
              <a:schemeClr val="accent4"/>
            </a:fillRef>
            <a:effectRef idx="2">
              <a:schemeClr val="accent4"/>
            </a:effectRef>
            <a:fontRef idx="minor">
              <a:schemeClr val="tx1"/>
            </a:fontRef>
          </p:style>
        </p:cxnSp>
        <p:sp>
          <p:nvSpPr>
            <p:cNvPr id="29" name="TextBox 28">
              <a:extLst>
                <a:ext uri="{FF2B5EF4-FFF2-40B4-BE49-F238E27FC236}">
                  <a16:creationId xmlns:a16="http://schemas.microsoft.com/office/drawing/2014/main" id="{494871E6-6993-7146-9355-8889005F5BAF}"/>
                </a:ext>
              </a:extLst>
            </p:cNvPr>
            <p:cNvSpPr txBox="1"/>
            <p:nvPr/>
          </p:nvSpPr>
          <p:spPr bwMode="auto">
            <a:xfrm>
              <a:off x="5514535" y="1252025"/>
              <a:ext cx="2841674" cy="615553"/>
            </a:xfrm>
            <a:prstGeom prst="rect">
              <a:avLst/>
            </a:prstGeom>
            <a:noFill/>
            <a:ln w="19050" algn="ctr">
              <a:noFill/>
              <a:miter lim="800000"/>
              <a:headEnd/>
              <a:tailEnd/>
            </a:ln>
          </p:spPr>
          <p:txBody>
            <a:bodyPr wrap="square" lIns="0" tIns="0" rIns="0" bIns="0" rtlCol="0">
              <a:spAutoFit/>
            </a:bodyPr>
            <a:lstStyle/>
            <a:p>
              <a:pPr eaLnBrk="0" fontAlgn="base" hangingPunct="0">
                <a:spcBef>
                  <a:spcPct val="0"/>
                </a:spcBef>
                <a:spcAft>
                  <a:spcPct val="0"/>
                </a:spcAft>
              </a:pPr>
              <a:r>
                <a:rPr lang="en-US" sz="1500" dirty="0">
                  <a:solidFill>
                    <a:srgbClr val="052049"/>
                  </a:solidFill>
                  <a:latin typeface="Garamond" charset="0"/>
                </a:rPr>
                <a:t>Using		Not using</a:t>
              </a:r>
            </a:p>
          </p:txBody>
        </p:sp>
      </p:grpSp>
    </p:spTree>
    <p:extLst>
      <p:ext uri="{BB962C8B-B14F-4D97-AF65-F5344CB8AC3E}">
        <p14:creationId xmlns:p14="http://schemas.microsoft.com/office/powerpoint/2010/main" val="3406286604"/>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AF39B89-CBDC-4CC2-BE97-2B25B68C4331}"/>
              </a:ext>
            </a:extLst>
          </p:cNvPr>
          <p:cNvSpPr>
            <a:spLocks noGrp="1"/>
          </p:cNvSpPr>
          <p:nvPr>
            <p:ph type="ftr" sz="quarter" idx="12"/>
          </p:nvPr>
        </p:nvSpPr>
        <p:spPr/>
        <p:txBody>
          <a:bodyPr/>
          <a:lstStyle/>
          <a:p>
            <a:r>
              <a:rPr lang="en-US">
                <a:solidFill>
                  <a:srgbClr val="052049"/>
                </a:solidFill>
              </a:rPr>
              <a:t>Presentation Title</a:t>
            </a:r>
            <a:endParaRPr lang="en-US" dirty="0">
              <a:solidFill>
                <a:srgbClr val="052049"/>
              </a:solidFill>
            </a:endParaRPr>
          </a:p>
        </p:txBody>
      </p:sp>
      <p:sp>
        <p:nvSpPr>
          <p:cNvPr id="3" name="Slide Number Placeholder 2">
            <a:extLst>
              <a:ext uri="{FF2B5EF4-FFF2-40B4-BE49-F238E27FC236}">
                <a16:creationId xmlns:a16="http://schemas.microsoft.com/office/drawing/2014/main" id="{67EDEC32-5C39-416E-ABFA-A4DC31A17D05}"/>
              </a:ext>
            </a:extLst>
          </p:cNvPr>
          <p:cNvSpPr>
            <a:spLocks noGrp="1"/>
          </p:cNvSpPr>
          <p:nvPr>
            <p:ph type="sldNum" sz="quarter" idx="13"/>
          </p:nvPr>
        </p:nvSpPr>
        <p:spPr/>
        <p:txBody>
          <a:bodyPr/>
          <a:lstStyle/>
          <a:p>
            <a:fld id="{7BCC8D0D-EAEC-449D-9161-023DFF90F2E2}" type="slidenum">
              <a:rPr lang="en-US" smtClean="0">
                <a:solidFill>
                  <a:srgbClr val="052049"/>
                </a:solidFill>
              </a:rPr>
              <a:pPr/>
              <a:t>61</a:t>
            </a:fld>
            <a:endParaRPr lang="en-US" dirty="0">
              <a:solidFill>
                <a:srgbClr val="052049"/>
              </a:solidFill>
            </a:endParaRPr>
          </a:p>
        </p:txBody>
      </p:sp>
      <p:sp>
        <p:nvSpPr>
          <p:cNvPr id="5" name="TextBox 4">
            <a:extLst>
              <a:ext uri="{FF2B5EF4-FFF2-40B4-BE49-F238E27FC236}">
                <a16:creationId xmlns:a16="http://schemas.microsoft.com/office/drawing/2014/main" id="{9BC8F512-3F27-4763-9FF5-4FB0856A501A}"/>
              </a:ext>
            </a:extLst>
          </p:cNvPr>
          <p:cNvSpPr txBox="1"/>
          <p:nvPr/>
        </p:nvSpPr>
        <p:spPr bwMode="auto">
          <a:xfrm>
            <a:off x="662940" y="708660"/>
            <a:ext cx="8343900" cy="615553"/>
          </a:xfrm>
          <a:prstGeom prst="rect">
            <a:avLst/>
          </a:prstGeom>
          <a:noFill/>
          <a:ln w="19050" algn="ctr">
            <a:noFill/>
            <a:miter lim="800000"/>
            <a:headEnd/>
            <a:tailEnd/>
          </a:ln>
        </p:spPr>
        <p:txBody>
          <a:bodyPr wrap="square" lIns="0" tIns="0" rIns="0" bIns="0" rtlCol="0">
            <a:spAutoFit/>
          </a:bodyPr>
          <a:lstStyle/>
          <a:p>
            <a:r>
              <a:rPr lang="en-US" sz="2000" dirty="0"/>
              <a:t>Ex. Ex. Integrative Med &amp; CRC Recurrence</a:t>
            </a:r>
          </a:p>
          <a:p>
            <a:r>
              <a:rPr lang="en-US" sz="2000" dirty="0"/>
              <a:t>If you try to include Past users in Analysis</a:t>
            </a:r>
          </a:p>
        </p:txBody>
      </p:sp>
      <p:cxnSp>
        <p:nvCxnSpPr>
          <p:cNvPr id="7" name="Straight Arrow Connector 6">
            <a:extLst>
              <a:ext uri="{FF2B5EF4-FFF2-40B4-BE49-F238E27FC236}">
                <a16:creationId xmlns:a16="http://schemas.microsoft.com/office/drawing/2014/main" id="{5B5278F6-8C25-F748-B967-B3E9D1C58E62}"/>
              </a:ext>
            </a:extLst>
          </p:cNvPr>
          <p:cNvCxnSpPr/>
          <p:nvPr/>
        </p:nvCxnSpPr>
        <p:spPr>
          <a:xfrm>
            <a:off x="133565" y="2766620"/>
            <a:ext cx="8005200"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43F1A3F-B374-664D-81D0-1DC34456FD26}"/>
              </a:ext>
            </a:extLst>
          </p:cNvPr>
          <p:cNvCxnSpPr/>
          <p:nvPr/>
        </p:nvCxnSpPr>
        <p:spPr>
          <a:xfrm>
            <a:off x="1259778" y="2646391"/>
            <a:ext cx="0" cy="48978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755BE8A-79FF-8E44-9552-8E24C3EC500C}"/>
              </a:ext>
            </a:extLst>
          </p:cNvPr>
          <p:cNvSpPr txBox="1"/>
          <p:nvPr/>
        </p:nvSpPr>
        <p:spPr bwMode="auto">
          <a:xfrm>
            <a:off x="684837" y="3158916"/>
            <a:ext cx="902706" cy="230832"/>
          </a:xfrm>
          <a:prstGeom prst="rect">
            <a:avLst/>
          </a:prstGeom>
          <a:noFill/>
          <a:ln w="19050" algn="ctr">
            <a:noFill/>
            <a:miter lim="800000"/>
            <a:headEnd/>
            <a:tailEnd/>
          </a:ln>
        </p:spPr>
        <p:txBody>
          <a:bodyPr wrap="square" lIns="0" tIns="0" rIns="0" bIns="0" rtlCol="0">
            <a:spAutoFit/>
          </a:bodyPr>
          <a:lstStyle/>
          <a:p>
            <a:pPr eaLnBrk="0" fontAlgn="base" hangingPunct="0">
              <a:spcBef>
                <a:spcPct val="0"/>
              </a:spcBef>
              <a:spcAft>
                <a:spcPct val="0"/>
              </a:spcAft>
            </a:pPr>
            <a:r>
              <a:rPr lang="en-US" sz="1500" dirty="0">
                <a:solidFill>
                  <a:srgbClr val="052049"/>
                </a:solidFill>
                <a:latin typeface="Garamond" charset="0"/>
              </a:rPr>
              <a:t>CRC Dx</a:t>
            </a:r>
          </a:p>
        </p:txBody>
      </p:sp>
      <p:sp>
        <p:nvSpPr>
          <p:cNvPr id="11" name="TextBox 10">
            <a:extLst>
              <a:ext uri="{FF2B5EF4-FFF2-40B4-BE49-F238E27FC236}">
                <a16:creationId xmlns:a16="http://schemas.microsoft.com/office/drawing/2014/main" id="{65EA19F4-6363-C84B-BBA9-129BD74C3C80}"/>
              </a:ext>
            </a:extLst>
          </p:cNvPr>
          <p:cNvSpPr txBox="1"/>
          <p:nvPr/>
        </p:nvSpPr>
        <p:spPr bwMode="auto">
          <a:xfrm>
            <a:off x="5549043" y="3255757"/>
            <a:ext cx="1298946" cy="461665"/>
          </a:xfrm>
          <a:prstGeom prst="rect">
            <a:avLst/>
          </a:prstGeom>
          <a:noFill/>
          <a:ln w="19050" algn="ctr">
            <a:noFill/>
            <a:miter lim="800000"/>
            <a:headEnd/>
            <a:tailEnd/>
          </a:ln>
        </p:spPr>
        <p:txBody>
          <a:bodyPr wrap="square" lIns="0" tIns="0" rIns="0" bIns="0" rtlCol="0">
            <a:spAutoFit/>
          </a:bodyPr>
          <a:lstStyle/>
          <a:p>
            <a:pPr eaLnBrk="0" fontAlgn="base" hangingPunct="0">
              <a:spcBef>
                <a:spcPct val="0"/>
              </a:spcBef>
              <a:spcAft>
                <a:spcPct val="0"/>
              </a:spcAft>
            </a:pPr>
            <a:r>
              <a:rPr lang="en-US" sz="1500" dirty="0">
                <a:solidFill>
                  <a:srgbClr val="052049"/>
                </a:solidFill>
                <a:latin typeface="Garamond" charset="0"/>
              </a:rPr>
              <a:t>Recurrence</a:t>
            </a:r>
          </a:p>
          <a:p>
            <a:pPr eaLnBrk="0" fontAlgn="base" hangingPunct="0">
              <a:spcBef>
                <a:spcPct val="0"/>
              </a:spcBef>
              <a:spcAft>
                <a:spcPct val="0"/>
              </a:spcAft>
            </a:pPr>
            <a:endParaRPr lang="en-US" sz="1500" dirty="0">
              <a:solidFill>
                <a:srgbClr val="052049"/>
              </a:solidFill>
              <a:latin typeface="Garamond" charset="0"/>
            </a:endParaRPr>
          </a:p>
        </p:txBody>
      </p:sp>
      <p:cxnSp>
        <p:nvCxnSpPr>
          <p:cNvPr id="12" name="Straight Connector 11">
            <a:extLst>
              <a:ext uri="{FF2B5EF4-FFF2-40B4-BE49-F238E27FC236}">
                <a16:creationId xmlns:a16="http://schemas.microsoft.com/office/drawing/2014/main" id="{FF3C6BFF-78BF-AE4B-A4A6-037FE11E846D}"/>
              </a:ext>
            </a:extLst>
          </p:cNvPr>
          <p:cNvCxnSpPr/>
          <p:nvPr/>
        </p:nvCxnSpPr>
        <p:spPr>
          <a:xfrm flipH="1">
            <a:off x="1727693" y="2611877"/>
            <a:ext cx="3533" cy="556708"/>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82AB28B-E5A7-A245-9EE2-C30C450D2180}"/>
              </a:ext>
            </a:extLst>
          </p:cNvPr>
          <p:cNvSpPr txBox="1"/>
          <p:nvPr/>
        </p:nvSpPr>
        <p:spPr bwMode="auto">
          <a:xfrm>
            <a:off x="1628267" y="3228545"/>
            <a:ext cx="722777" cy="692497"/>
          </a:xfrm>
          <a:prstGeom prst="rect">
            <a:avLst/>
          </a:prstGeom>
          <a:noFill/>
          <a:ln w="19050" algn="ctr">
            <a:noFill/>
            <a:miter lim="800000"/>
            <a:headEnd/>
            <a:tailEnd/>
          </a:ln>
        </p:spPr>
        <p:txBody>
          <a:bodyPr wrap="square" lIns="0" tIns="0" rIns="0" bIns="0" rtlCol="0">
            <a:spAutoFit/>
          </a:bodyPr>
          <a:lstStyle/>
          <a:p>
            <a:pPr eaLnBrk="0" fontAlgn="base" hangingPunct="0">
              <a:spcBef>
                <a:spcPct val="0"/>
              </a:spcBef>
              <a:spcAft>
                <a:spcPct val="0"/>
              </a:spcAft>
            </a:pPr>
            <a:r>
              <a:rPr lang="en-US" sz="1500" dirty="0">
                <a:solidFill>
                  <a:srgbClr val="052049"/>
                </a:solidFill>
              </a:rPr>
              <a:t>Enrolled, return 1</a:t>
            </a:r>
            <a:r>
              <a:rPr lang="en-US" sz="1500" baseline="30000" dirty="0">
                <a:solidFill>
                  <a:srgbClr val="052049"/>
                </a:solidFill>
              </a:rPr>
              <a:t>st</a:t>
            </a:r>
            <a:r>
              <a:rPr lang="en-US" sz="1500" dirty="0">
                <a:solidFill>
                  <a:srgbClr val="052049"/>
                </a:solidFill>
              </a:rPr>
              <a:t> </a:t>
            </a:r>
            <a:r>
              <a:rPr lang="en-US" sz="1500" dirty="0" err="1">
                <a:solidFill>
                  <a:srgbClr val="052049"/>
                </a:solidFill>
              </a:rPr>
              <a:t>Qx</a:t>
            </a:r>
            <a:endParaRPr lang="en-US" sz="1500" dirty="0">
              <a:solidFill>
                <a:srgbClr val="052049"/>
              </a:solidFill>
              <a:latin typeface="Garamond" charset="0"/>
            </a:endParaRPr>
          </a:p>
        </p:txBody>
      </p:sp>
      <p:cxnSp>
        <p:nvCxnSpPr>
          <p:cNvPr id="14" name="Straight Connector 13">
            <a:extLst>
              <a:ext uri="{FF2B5EF4-FFF2-40B4-BE49-F238E27FC236}">
                <a16:creationId xmlns:a16="http://schemas.microsoft.com/office/drawing/2014/main" id="{A6EBFEEE-8E4D-7348-BB35-ADC97809325C}"/>
              </a:ext>
            </a:extLst>
          </p:cNvPr>
          <p:cNvCxnSpPr>
            <a:cxnSpLocks/>
          </p:cNvCxnSpPr>
          <p:nvPr/>
        </p:nvCxnSpPr>
        <p:spPr>
          <a:xfrm>
            <a:off x="5893931" y="2465626"/>
            <a:ext cx="14319" cy="702959"/>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6ED1BB1-2705-4A45-981E-1A22FBA26A3D}"/>
              </a:ext>
            </a:extLst>
          </p:cNvPr>
          <p:cNvCxnSpPr/>
          <p:nvPr/>
        </p:nvCxnSpPr>
        <p:spPr>
          <a:xfrm>
            <a:off x="1548295" y="2567502"/>
            <a:ext cx="25290" cy="137651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9A5C3A3-E207-FC47-9F43-D332E2478179}"/>
              </a:ext>
            </a:extLst>
          </p:cNvPr>
          <p:cNvSpPr txBox="1"/>
          <p:nvPr/>
        </p:nvSpPr>
        <p:spPr bwMode="auto">
          <a:xfrm>
            <a:off x="1008441" y="4044830"/>
            <a:ext cx="1498450" cy="230832"/>
          </a:xfrm>
          <a:prstGeom prst="rect">
            <a:avLst/>
          </a:prstGeom>
          <a:noFill/>
          <a:ln w="19050" algn="ctr">
            <a:noFill/>
            <a:miter lim="800000"/>
            <a:headEnd/>
            <a:tailEnd/>
          </a:ln>
        </p:spPr>
        <p:txBody>
          <a:bodyPr wrap="square" lIns="0" tIns="0" rIns="0" bIns="0" rtlCol="0">
            <a:spAutoFit/>
          </a:bodyPr>
          <a:lstStyle/>
          <a:p>
            <a:pPr eaLnBrk="0" fontAlgn="base" hangingPunct="0">
              <a:spcBef>
                <a:spcPct val="0"/>
              </a:spcBef>
              <a:spcAft>
                <a:spcPct val="0"/>
              </a:spcAft>
            </a:pPr>
            <a:r>
              <a:rPr lang="en-US" sz="1500" dirty="0">
                <a:solidFill>
                  <a:srgbClr val="052049"/>
                </a:solidFill>
                <a:latin typeface="Garamond" charset="0"/>
              </a:rPr>
              <a:t>CRC Surgery</a:t>
            </a:r>
          </a:p>
        </p:txBody>
      </p:sp>
      <p:sp>
        <p:nvSpPr>
          <p:cNvPr id="17" name="TextBox 16">
            <a:extLst>
              <a:ext uri="{FF2B5EF4-FFF2-40B4-BE49-F238E27FC236}">
                <a16:creationId xmlns:a16="http://schemas.microsoft.com/office/drawing/2014/main" id="{5ADEE878-00DC-664C-9B86-876D9D8EAAA1}"/>
              </a:ext>
            </a:extLst>
          </p:cNvPr>
          <p:cNvSpPr txBox="1"/>
          <p:nvPr/>
        </p:nvSpPr>
        <p:spPr bwMode="auto">
          <a:xfrm>
            <a:off x="1914687" y="1832317"/>
            <a:ext cx="1220264" cy="461665"/>
          </a:xfrm>
          <a:prstGeom prst="rect">
            <a:avLst/>
          </a:prstGeom>
          <a:noFill/>
          <a:ln w="19050" algn="ctr">
            <a:noFill/>
            <a:miter lim="800000"/>
            <a:headEnd/>
            <a:tailEnd/>
          </a:ln>
        </p:spPr>
        <p:txBody>
          <a:bodyPr wrap="square" lIns="0" tIns="0" rIns="0" bIns="0" rtlCol="0">
            <a:spAutoFit/>
          </a:bodyPr>
          <a:lstStyle/>
          <a:p>
            <a:r>
              <a:rPr lang="en-US" sz="1500" dirty="0">
                <a:solidFill>
                  <a:schemeClr val="accent6"/>
                </a:solidFill>
                <a:latin typeface="Garamond" charset="0"/>
              </a:rPr>
              <a:t>Suppl assessed in retrospect</a:t>
            </a:r>
            <a:endParaRPr lang="en-US" sz="2000" dirty="0">
              <a:solidFill>
                <a:schemeClr val="accent6"/>
              </a:solidFill>
            </a:endParaRPr>
          </a:p>
        </p:txBody>
      </p:sp>
      <p:sp>
        <p:nvSpPr>
          <p:cNvPr id="18" name="TextBox 17">
            <a:extLst>
              <a:ext uri="{FF2B5EF4-FFF2-40B4-BE49-F238E27FC236}">
                <a16:creationId xmlns:a16="http://schemas.microsoft.com/office/drawing/2014/main" id="{0925C7CD-BB4C-F44E-9F81-B2C25E8C2B3B}"/>
              </a:ext>
            </a:extLst>
          </p:cNvPr>
          <p:cNvSpPr txBox="1"/>
          <p:nvPr/>
        </p:nvSpPr>
        <p:spPr bwMode="auto">
          <a:xfrm>
            <a:off x="2563995" y="3290152"/>
            <a:ext cx="889430" cy="646331"/>
          </a:xfrm>
          <a:prstGeom prst="rect">
            <a:avLst/>
          </a:prstGeom>
          <a:noFill/>
          <a:ln w="19050" algn="ctr">
            <a:noFill/>
            <a:miter lim="800000"/>
            <a:headEnd/>
            <a:tailEnd/>
          </a:ln>
        </p:spPr>
        <p:txBody>
          <a:bodyPr wrap="square" lIns="0" tIns="0" rIns="0" bIns="0" rtlCol="0">
            <a:spAutoFit/>
          </a:bodyPr>
          <a:lstStyle/>
          <a:p>
            <a:r>
              <a:rPr lang="en-US" sz="1400" dirty="0"/>
              <a:t>Return of </a:t>
            </a:r>
            <a:r>
              <a:rPr lang="en-US" sz="1400" dirty="0" err="1"/>
              <a:t>Qx</a:t>
            </a:r>
            <a:r>
              <a:rPr lang="en-US" sz="1400" dirty="0"/>
              <a:t> Supplement</a:t>
            </a:r>
            <a:endParaRPr lang="en-US" sz="2400" dirty="0"/>
          </a:p>
        </p:txBody>
      </p:sp>
      <p:sp>
        <p:nvSpPr>
          <p:cNvPr id="19" name="Right Brace 18">
            <a:extLst>
              <a:ext uri="{FF2B5EF4-FFF2-40B4-BE49-F238E27FC236}">
                <a16:creationId xmlns:a16="http://schemas.microsoft.com/office/drawing/2014/main" id="{2C837B46-2C22-9C40-B2E5-1B9080BA4374}"/>
              </a:ext>
            </a:extLst>
          </p:cNvPr>
          <p:cNvSpPr/>
          <p:nvPr/>
        </p:nvSpPr>
        <p:spPr>
          <a:xfrm rot="16200000">
            <a:off x="2115957" y="2074597"/>
            <a:ext cx="376825" cy="1109006"/>
          </a:xfrm>
          <a:prstGeom prst="rightBrace">
            <a:avLst>
              <a:gd name="adj1" fmla="val 8333"/>
              <a:gd name="adj2" fmla="val 47868"/>
            </a:avLst>
          </a:prstGeom>
          <a:noFill/>
          <a:ln w="28575">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7F8ACDC4-D0DC-3748-9E3F-7A77B667AD28}"/>
              </a:ext>
            </a:extLst>
          </p:cNvPr>
          <p:cNvCxnSpPr>
            <a:cxnSpLocks/>
          </p:cNvCxnSpPr>
          <p:nvPr/>
        </p:nvCxnSpPr>
        <p:spPr>
          <a:xfrm>
            <a:off x="2872828" y="2528378"/>
            <a:ext cx="14319" cy="702959"/>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9EAE012-9EDD-DE4F-8395-2F00CF6567EF}"/>
              </a:ext>
            </a:extLst>
          </p:cNvPr>
          <p:cNvCxnSpPr/>
          <p:nvPr/>
        </p:nvCxnSpPr>
        <p:spPr>
          <a:xfrm flipH="1">
            <a:off x="1377752" y="2593393"/>
            <a:ext cx="2" cy="338724"/>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22" name="Straight Connector 21">
            <a:extLst>
              <a:ext uri="{FF2B5EF4-FFF2-40B4-BE49-F238E27FC236}">
                <a16:creationId xmlns:a16="http://schemas.microsoft.com/office/drawing/2014/main" id="{8DA60302-FA2A-BD4A-9178-2AE17EF3411C}"/>
              </a:ext>
            </a:extLst>
          </p:cNvPr>
          <p:cNvCxnSpPr/>
          <p:nvPr/>
        </p:nvCxnSpPr>
        <p:spPr>
          <a:xfrm flipH="1">
            <a:off x="1903346" y="2602422"/>
            <a:ext cx="2" cy="338724"/>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23" name="Straight Connector 22">
            <a:extLst>
              <a:ext uri="{FF2B5EF4-FFF2-40B4-BE49-F238E27FC236}">
                <a16:creationId xmlns:a16="http://schemas.microsoft.com/office/drawing/2014/main" id="{DB353FF6-2369-DE4E-9901-9E49E467F6CD}"/>
              </a:ext>
            </a:extLst>
          </p:cNvPr>
          <p:cNvCxnSpPr/>
          <p:nvPr/>
        </p:nvCxnSpPr>
        <p:spPr>
          <a:xfrm flipH="1">
            <a:off x="2401470" y="2620635"/>
            <a:ext cx="2" cy="338724"/>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24" name="Straight Connector 23">
            <a:extLst>
              <a:ext uri="{FF2B5EF4-FFF2-40B4-BE49-F238E27FC236}">
                <a16:creationId xmlns:a16="http://schemas.microsoft.com/office/drawing/2014/main" id="{D6AB961D-8951-F84B-A526-E0B7A64DB614}"/>
              </a:ext>
            </a:extLst>
          </p:cNvPr>
          <p:cNvCxnSpPr/>
          <p:nvPr/>
        </p:nvCxnSpPr>
        <p:spPr>
          <a:xfrm flipH="1">
            <a:off x="3235188" y="2629603"/>
            <a:ext cx="2" cy="338724"/>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25" name="Straight Connector 24">
            <a:extLst>
              <a:ext uri="{FF2B5EF4-FFF2-40B4-BE49-F238E27FC236}">
                <a16:creationId xmlns:a16="http://schemas.microsoft.com/office/drawing/2014/main" id="{48A429DF-ABA9-2346-9053-5977D0BFA40D}"/>
              </a:ext>
            </a:extLst>
          </p:cNvPr>
          <p:cNvCxnSpPr>
            <a:cxnSpLocks/>
          </p:cNvCxnSpPr>
          <p:nvPr/>
        </p:nvCxnSpPr>
        <p:spPr>
          <a:xfrm>
            <a:off x="3563108" y="2501488"/>
            <a:ext cx="0" cy="1543342"/>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92B0550A-9922-C042-9240-B5802AEE92FB}"/>
              </a:ext>
            </a:extLst>
          </p:cNvPr>
          <p:cNvSpPr txBox="1"/>
          <p:nvPr/>
        </p:nvSpPr>
        <p:spPr bwMode="auto">
          <a:xfrm>
            <a:off x="3235188" y="4275662"/>
            <a:ext cx="1157518" cy="646331"/>
          </a:xfrm>
          <a:prstGeom prst="rect">
            <a:avLst/>
          </a:prstGeom>
          <a:noFill/>
          <a:ln w="19050" algn="ctr">
            <a:noFill/>
            <a:miter lim="800000"/>
            <a:headEnd/>
            <a:tailEnd/>
          </a:ln>
        </p:spPr>
        <p:txBody>
          <a:bodyPr wrap="square" lIns="0" tIns="0" rIns="0" bIns="0" rtlCol="0">
            <a:spAutoFit/>
          </a:bodyPr>
          <a:lstStyle/>
          <a:p>
            <a:r>
              <a:rPr lang="en-US" sz="1400" dirty="0"/>
              <a:t>Repeated assessment of suppl</a:t>
            </a:r>
          </a:p>
        </p:txBody>
      </p:sp>
      <p:grpSp>
        <p:nvGrpSpPr>
          <p:cNvPr id="33" name="Group 32">
            <a:extLst>
              <a:ext uri="{FF2B5EF4-FFF2-40B4-BE49-F238E27FC236}">
                <a16:creationId xmlns:a16="http://schemas.microsoft.com/office/drawing/2014/main" id="{F3A4856C-F2FF-2C42-8C82-3339EA7A9E9C}"/>
              </a:ext>
            </a:extLst>
          </p:cNvPr>
          <p:cNvGrpSpPr/>
          <p:nvPr/>
        </p:nvGrpSpPr>
        <p:grpSpPr>
          <a:xfrm>
            <a:off x="5701490" y="156875"/>
            <a:ext cx="3002671" cy="495624"/>
            <a:chOff x="5463636" y="1206746"/>
            <a:chExt cx="2892573" cy="660832"/>
          </a:xfrm>
        </p:grpSpPr>
        <p:cxnSp>
          <p:nvCxnSpPr>
            <p:cNvPr id="34" name="Straight Connector 33">
              <a:extLst>
                <a:ext uri="{FF2B5EF4-FFF2-40B4-BE49-F238E27FC236}">
                  <a16:creationId xmlns:a16="http://schemas.microsoft.com/office/drawing/2014/main" id="{82C724A4-E6D0-1845-A2A2-F78D52D38638}"/>
                </a:ext>
              </a:extLst>
            </p:cNvPr>
            <p:cNvCxnSpPr/>
            <p:nvPr/>
          </p:nvCxnSpPr>
          <p:spPr>
            <a:xfrm flipH="1">
              <a:off x="5463636" y="1206746"/>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35" name="Straight Connector 34">
              <a:extLst>
                <a:ext uri="{FF2B5EF4-FFF2-40B4-BE49-F238E27FC236}">
                  <a16:creationId xmlns:a16="http://schemas.microsoft.com/office/drawing/2014/main" id="{AC916557-EBC8-CC49-8E53-8BE5AB1138AD}"/>
                </a:ext>
              </a:extLst>
            </p:cNvPr>
            <p:cNvCxnSpPr/>
            <p:nvPr/>
          </p:nvCxnSpPr>
          <p:spPr>
            <a:xfrm flipH="1">
              <a:off x="7281404" y="1240119"/>
              <a:ext cx="3" cy="451632"/>
            </a:xfrm>
            <a:prstGeom prst="line">
              <a:avLst/>
            </a:prstGeom>
            <a:ln/>
          </p:spPr>
          <p:style>
            <a:lnRef idx="3">
              <a:schemeClr val="accent4"/>
            </a:lnRef>
            <a:fillRef idx="0">
              <a:schemeClr val="accent4"/>
            </a:fillRef>
            <a:effectRef idx="2">
              <a:schemeClr val="accent4"/>
            </a:effectRef>
            <a:fontRef idx="minor">
              <a:schemeClr val="tx1"/>
            </a:fontRef>
          </p:style>
        </p:cxnSp>
        <p:sp>
          <p:nvSpPr>
            <p:cNvPr id="36" name="TextBox 35">
              <a:extLst>
                <a:ext uri="{FF2B5EF4-FFF2-40B4-BE49-F238E27FC236}">
                  <a16:creationId xmlns:a16="http://schemas.microsoft.com/office/drawing/2014/main" id="{45F2E2AC-DE1D-6046-A174-E12FF25F464C}"/>
                </a:ext>
              </a:extLst>
            </p:cNvPr>
            <p:cNvSpPr txBox="1"/>
            <p:nvPr/>
          </p:nvSpPr>
          <p:spPr bwMode="auto">
            <a:xfrm>
              <a:off x="5514535" y="1252025"/>
              <a:ext cx="2841674" cy="615553"/>
            </a:xfrm>
            <a:prstGeom prst="rect">
              <a:avLst/>
            </a:prstGeom>
            <a:noFill/>
            <a:ln w="19050" algn="ctr">
              <a:noFill/>
              <a:miter lim="800000"/>
              <a:headEnd/>
              <a:tailEnd/>
            </a:ln>
          </p:spPr>
          <p:txBody>
            <a:bodyPr wrap="square" lIns="0" tIns="0" rIns="0" bIns="0" rtlCol="0">
              <a:spAutoFit/>
            </a:bodyPr>
            <a:lstStyle/>
            <a:p>
              <a:pPr eaLnBrk="0" fontAlgn="base" hangingPunct="0">
                <a:spcBef>
                  <a:spcPct val="0"/>
                </a:spcBef>
                <a:spcAft>
                  <a:spcPct val="0"/>
                </a:spcAft>
              </a:pPr>
              <a:r>
                <a:rPr lang="en-US" sz="1500" dirty="0">
                  <a:solidFill>
                    <a:srgbClr val="052049"/>
                  </a:solidFill>
                  <a:latin typeface="Garamond" charset="0"/>
                </a:rPr>
                <a:t>Using		Not using</a:t>
              </a:r>
            </a:p>
          </p:txBody>
        </p:sp>
      </p:grpSp>
    </p:spTree>
    <p:extLst>
      <p:ext uri="{BB962C8B-B14F-4D97-AF65-F5344CB8AC3E}">
        <p14:creationId xmlns:p14="http://schemas.microsoft.com/office/powerpoint/2010/main" val="27885596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animBg="1"/>
      <p:bldP spid="2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AF39B89-CBDC-4CC2-BE97-2B25B68C4331}"/>
              </a:ext>
            </a:extLst>
          </p:cNvPr>
          <p:cNvSpPr>
            <a:spLocks noGrp="1"/>
          </p:cNvSpPr>
          <p:nvPr>
            <p:ph type="ftr" sz="quarter" idx="12"/>
          </p:nvPr>
        </p:nvSpPr>
        <p:spPr/>
        <p:txBody>
          <a:bodyPr/>
          <a:lstStyle/>
          <a:p>
            <a:r>
              <a:rPr lang="en-US">
                <a:solidFill>
                  <a:srgbClr val="052049"/>
                </a:solidFill>
              </a:rPr>
              <a:t>Presentation Title</a:t>
            </a:r>
            <a:endParaRPr lang="en-US" dirty="0">
              <a:solidFill>
                <a:srgbClr val="052049"/>
              </a:solidFill>
            </a:endParaRPr>
          </a:p>
        </p:txBody>
      </p:sp>
      <p:sp>
        <p:nvSpPr>
          <p:cNvPr id="3" name="Slide Number Placeholder 2">
            <a:extLst>
              <a:ext uri="{FF2B5EF4-FFF2-40B4-BE49-F238E27FC236}">
                <a16:creationId xmlns:a16="http://schemas.microsoft.com/office/drawing/2014/main" id="{67EDEC32-5C39-416E-ABFA-A4DC31A17D05}"/>
              </a:ext>
            </a:extLst>
          </p:cNvPr>
          <p:cNvSpPr>
            <a:spLocks noGrp="1"/>
          </p:cNvSpPr>
          <p:nvPr>
            <p:ph type="sldNum" sz="quarter" idx="13"/>
          </p:nvPr>
        </p:nvSpPr>
        <p:spPr/>
        <p:txBody>
          <a:bodyPr/>
          <a:lstStyle/>
          <a:p>
            <a:fld id="{7BCC8D0D-EAEC-449D-9161-023DFF90F2E2}" type="slidenum">
              <a:rPr lang="en-US" smtClean="0">
                <a:solidFill>
                  <a:srgbClr val="052049"/>
                </a:solidFill>
              </a:rPr>
              <a:pPr/>
              <a:t>62</a:t>
            </a:fld>
            <a:endParaRPr lang="en-US" dirty="0">
              <a:solidFill>
                <a:srgbClr val="052049"/>
              </a:solidFill>
            </a:endParaRPr>
          </a:p>
        </p:txBody>
      </p:sp>
      <p:sp>
        <p:nvSpPr>
          <p:cNvPr id="5" name="TextBox 4">
            <a:extLst>
              <a:ext uri="{FF2B5EF4-FFF2-40B4-BE49-F238E27FC236}">
                <a16:creationId xmlns:a16="http://schemas.microsoft.com/office/drawing/2014/main" id="{9BC8F512-3F27-4763-9FF5-4FB0856A501A}"/>
              </a:ext>
            </a:extLst>
          </p:cNvPr>
          <p:cNvSpPr txBox="1"/>
          <p:nvPr/>
        </p:nvSpPr>
        <p:spPr bwMode="auto">
          <a:xfrm>
            <a:off x="662940" y="708660"/>
            <a:ext cx="8343900" cy="615553"/>
          </a:xfrm>
          <a:prstGeom prst="rect">
            <a:avLst/>
          </a:prstGeom>
          <a:noFill/>
          <a:ln w="19050" algn="ctr">
            <a:noFill/>
            <a:miter lim="800000"/>
            <a:headEnd/>
            <a:tailEnd/>
          </a:ln>
        </p:spPr>
        <p:txBody>
          <a:bodyPr wrap="square" lIns="0" tIns="0" rIns="0" bIns="0" rtlCol="0">
            <a:spAutoFit/>
          </a:bodyPr>
          <a:lstStyle/>
          <a:p>
            <a:r>
              <a:rPr lang="en-US" sz="2000" dirty="0"/>
              <a:t>Ex. Ex. Integrative Med &amp; CRC Recurrence</a:t>
            </a:r>
          </a:p>
          <a:p>
            <a:r>
              <a:rPr lang="en-US" sz="2000" dirty="0"/>
              <a:t>If you try to include Past users in Analysis</a:t>
            </a:r>
          </a:p>
        </p:txBody>
      </p:sp>
      <p:cxnSp>
        <p:nvCxnSpPr>
          <p:cNvPr id="7" name="Straight Arrow Connector 6">
            <a:extLst>
              <a:ext uri="{FF2B5EF4-FFF2-40B4-BE49-F238E27FC236}">
                <a16:creationId xmlns:a16="http://schemas.microsoft.com/office/drawing/2014/main" id="{5B5278F6-8C25-F748-B967-B3E9D1C58E62}"/>
              </a:ext>
            </a:extLst>
          </p:cNvPr>
          <p:cNvCxnSpPr/>
          <p:nvPr/>
        </p:nvCxnSpPr>
        <p:spPr>
          <a:xfrm>
            <a:off x="133565" y="2766620"/>
            <a:ext cx="8005200"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43F1A3F-B374-664D-81D0-1DC34456FD26}"/>
              </a:ext>
            </a:extLst>
          </p:cNvPr>
          <p:cNvCxnSpPr/>
          <p:nvPr/>
        </p:nvCxnSpPr>
        <p:spPr>
          <a:xfrm>
            <a:off x="1259778" y="2646391"/>
            <a:ext cx="0" cy="48978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755BE8A-79FF-8E44-9552-8E24C3EC500C}"/>
              </a:ext>
            </a:extLst>
          </p:cNvPr>
          <p:cNvSpPr txBox="1"/>
          <p:nvPr/>
        </p:nvSpPr>
        <p:spPr bwMode="auto">
          <a:xfrm>
            <a:off x="684837" y="3158916"/>
            <a:ext cx="902706" cy="230832"/>
          </a:xfrm>
          <a:prstGeom prst="rect">
            <a:avLst/>
          </a:prstGeom>
          <a:noFill/>
          <a:ln w="19050" algn="ctr">
            <a:noFill/>
            <a:miter lim="800000"/>
            <a:headEnd/>
            <a:tailEnd/>
          </a:ln>
        </p:spPr>
        <p:txBody>
          <a:bodyPr wrap="square" lIns="0" tIns="0" rIns="0" bIns="0" rtlCol="0">
            <a:spAutoFit/>
          </a:bodyPr>
          <a:lstStyle/>
          <a:p>
            <a:pPr eaLnBrk="0" fontAlgn="base" hangingPunct="0">
              <a:spcBef>
                <a:spcPct val="0"/>
              </a:spcBef>
              <a:spcAft>
                <a:spcPct val="0"/>
              </a:spcAft>
            </a:pPr>
            <a:r>
              <a:rPr lang="en-US" sz="1500" dirty="0">
                <a:solidFill>
                  <a:srgbClr val="052049"/>
                </a:solidFill>
                <a:latin typeface="Garamond" charset="0"/>
              </a:rPr>
              <a:t>CRC Dx</a:t>
            </a:r>
          </a:p>
        </p:txBody>
      </p:sp>
      <p:sp>
        <p:nvSpPr>
          <p:cNvPr id="11" name="TextBox 10">
            <a:extLst>
              <a:ext uri="{FF2B5EF4-FFF2-40B4-BE49-F238E27FC236}">
                <a16:creationId xmlns:a16="http://schemas.microsoft.com/office/drawing/2014/main" id="{65EA19F4-6363-C84B-BBA9-129BD74C3C80}"/>
              </a:ext>
            </a:extLst>
          </p:cNvPr>
          <p:cNvSpPr txBox="1"/>
          <p:nvPr/>
        </p:nvSpPr>
        <p:spPr bwMode="auto">
          <a:xfrm>
            <a:off x="5549043" y="3255757"/>
            <a:ext cx="1298946" cy="461665"/>
          </a:xfrm>
          <a:prstGeom prst="rect">
            <a:avLst/>
          </a:prstGeom>
          <a:noFill/>
          <a:ln w="19050" algn="ctr">
            <a:noFill/>
            <a:miter lim="800000"/>
            <a:headEnd/>
            <a:tailEnd/>
          </a:ln>
        </p:spPr>
        <p:txBody>
          <a:bodyPr wrap="square" lIns="0" tIns="0" rIns="0" bIns="0" rtlCol="0">
            <a:spAutoFit/>
          </a:bodyPr>
          <a:lstStyle/>
          <a:p>
            <a:pPr eaLnBrk="0" fontAlgn="base" hangingPunct="0">
              <a:spcBef>
                <a:spcPct val="0"/>
              </a:spcBef>
              <a:spcAft>
                <a:spcPct val="0"/>
              </a:spcAft>
            </a:pPr>
            <a:r>
              <a:rPr lang="en-US" sz="1500" dirty="0">
                <a:solidFill>
                  <a:srgbClr val="052049"/>
                </a:solidFill>
                <a:latin typeface="Garamond" charset="0"/>
              </a:rPr>
              <a:t>Recurrence</a:t>
            </a:r>
          </a:p>
          <a:p>
            <a:pPr eaLnBrk="0" fontAlgn="base" hangingPunct="0">
              <a:spcBef>
                <a:spcPct val="0"/>
              </a:spcBef>
              <a:spcAft>
                <a:spcPct val="0"/>
              </a:spcAft>
            </a:pPr>
            <a:endParaRPr lang="en-US" sz="1500" dirty="0">
              <a:solidFill>
                <a:srgbClr val="052049"/>
              </a:solidFill>
              <a:latin typeface="Garamond" charset="0"/>
            </a:endParaRPr>
          </a:p>
        </p:txBody>
      </p:sp>
      <p:cxnSp>
        <p:nvCxnSpPr>
          <p:cNvPr id="12" name="Straight Connector 11">
            <a:extLst>
              <a:ext uri="{FF2B5EF4-FFF2-40B4-BE49-F238E27FC236}">
                <a16:creationId xmlns:a16="http://schemas.microsoft.com/office/drawing/2014/main" id="{FF3C6BFF-78BF-AE4B-A4A6-037FE11E846D}"/>
              </a:ext>
            </a:extLst>
          </p:cNvPr>
          <p:cNvCxnSpPr/>
          <p:nvPr/>
        </p:nvCxnSpPr>
        <p:spPr>
          <a:xfrm flipH="1">
            <a:off x="1727693" y="2611877"/>
            <a:ext cx="3533" cy="556708"/>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82AB28B-E5A7-A245-9EE2-C30C450D2180}"/>
              </a:ext>
            </a:extLst>
          </p:cNvPr>
          <p:cNvSpPr txBox="1"/>
          <p:nvPr/>
        </p:nvSpPr>
        <p:spPr bwMode="auto">
          <a:xfrm>
            <a:off x="1628267" y="3228545"/>
            <a:ext cx="722777" cy="692497"/>
          </a:xfrm>
          <a:prstGeom prst="rect">
            <a:avLst/>
          </a:prstGeom>
          <a:noFill/>
          <a:ln w="19050" algn="ctr">
            <a:noFill/>
            <a:miter lim="800000"/>
            <a:headEnd/>
            <a:tailEnd/>
          </a:ln>
        </p:spPr>
        <p:txBody>
          <a:bodyPr wrap="square" lIns="0" tIns="0" rIns="0" bIns="0" rtlCol="0">
            <a:spAutoFit/>
          </a:bodyPr>
          <a:lstStyle/>
          <a:p>
            <a:pPr eaLnBrk="0" fontAlgn="base" hangingPunct="0">
              <a:spcBef>
                <a:spcPct val="0"/>
              </a:spcBef>
              <a:spcAft>
                <a:spcPct val="0"/>
              </a:spcAft>
            </a:pPr>
            <a:r>
              <a:rPr lang="en-US" sz="1500" dirty="0">
                <a:solidFill>
                  <a:srgbClr val="052049"/>
                </a:solidFill>
              </a:rPr>
              <a:t>Enrolled, return 1</a:t>
            </a:r>
            <a:r>
              <a:rPr lang="en-US" sz="1500" baseline="30000" dirty="0">
                <a:solidFill>
                  <a:srgbClr val="052049"/>
                </a:solidFill>
              </a:rPr>
              <a:t>st</a:t>
            </a:r>
            <a:r>
              <a:rPr lang="en-US" sz="1500" dirty="0">
                <a:solidFill>
                  <a:srgbClr val="052049"/>
                </a:solidFill>
              </a:rPr>
              <a:t> </a:t>
            </a:r>
            <a:r>
              <a:rPr lang="en-US" sz="1500" dirty="0" err="1">
                <a:solidFill>
                  <a:srgbClr val="052049"/>
                </a:solidFill>
              </a:rPr>
              <a:t>Qx</a:t>
            </a:r>
            <a:endParaRPr lang="en-US" sz="1500" dirty="0">
              <a:solidFill>
                <a:srgbClr val="052049"/>
              </a:solidFill>
              <a:latin typeface="Garamond" charset="0"/>
            </a:endParaRPr>
          </a:p>
        </p:txBody>
      </p:sp>
      <p:cxnSp>
        <p:nvCxnSpPr>
          <p:cNvPr id="14" name="Straight Connector 13">
            <a:extLst>
              <a:ext uri="{FF2B5EF4-FFF2-40B4-BE49-F238E27FC236}">
                <a16:creationId xmlns:a16="http://schemas.microsoft.com/office/drawing/2014/main" id="{A6EBFEEE-8E4D-7348-BB35-ADC97809325C}"/>
              </a:ext>
            </a:extLst>
          </p:cNvPr>
          <p:cNvCxnSpPr>
            <a:cxnSpLocks/>
          </p:cNvCxnSpPr>
          <p:nvPr/>
        </p:nvCxnSpPr>
        <p:spPr>
          <a:xfrm>
            <a:off x="5893931" y="2465626"/>
            <a:ext cx="14319" cy="702959"/>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6ED1BB1-2705-4A45-981E-1A22FBA26A3D}"/>
              </a:ext>
            </a:extLst>
          </p:cNvPr>
          <p:cNvCxnSpPr/>
          <p:nvPr/>
        </p:nvCxnSpPr>
        <p:spPr>
          <a:xfrm>
            <a:off x="1548295" y="2567502"/>
            <a:ext cx="25290" cy="137651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9A5C3A3-E207-FC47-9F43-D332E2478179}"/>
              </a:ext>
            </a:extLst>
          </p:cNvPr>
          <p:cNvSpPr txBox="1"/>
          <p:nvPr/>
        </p:nvSpPr>
        <p:spPr bwMode="auto">
          <a:xfrm>
            <a:off x="1008441" y="4044830"/>
            <a:ext cx="1498450" cy="230832"/>
          </a:xfrm>
          <a:prstGeom prst="rect">
            <a:avLst/>
          </a:prstGeom>
          <a:noFill/>
          <a:ln w="19050" algn="ctr">
            <a:noFill/>
            <a:miter lim="800000"/>
            <a:headEnd/>
            <a:tailEnd/>
          </a:ln>
        </p:spPr>
        <p:txBody>
          <a:bodyPr wrap="square" lIns="0" tIns="0" rIns="0" bIns="0" rtlCol="0">
            <a:spAutoFit/>
          </a:bodyPr>
          <a:lstStyle/>
          <a:p>
            <a:pPr eaLnBrk="0" fontAlgn="base" hangingPunct="0">
              <a:spcBef>
                <a:spcPct val="0"/>
              </a:spcBef>
              <a:spcAft>
                <a:spcPct val="0"/>
              </a:spcAft>
            </a:pPr>
            <a:r>
              <a:rPr lang="en-US" sz="1500" dirty="0">
                <a:solidFill>
                  <a:srgbClr val="052049"/>
                </a:solidFill>
                <a:latin typeface="Garamond" charset="0"/>
              </a:rPr>
              <a:t>CRC Surgery</a:t>
            </a:r>
          </a:p>
        </p:txBody>
      </p:sp>
      <p:sp>
        <p:nvSpPr>
          <p:cNvPr id="17" name="TextBox 16">
            <a:extLst>
              <a:ext uri="{FF2B5EF4-FFF2-40B4-BE49-F238E27FC236}">
                <a16:creationId xmlns:a16="http://schemas.microsoft.com/office/drawing/2014/main" id="{5ADEE878-00DC-664C-9B86-876D9D8EAAA1}"/>
              </a:ext>
            </a:extLst>
          </p:cNvPr>
          <p:cNvSpPr txBox="1"/>
          <p:nvPr/>
        </p:nvSpPr>
        <p:spPr bwMode="auto">
          <a:xfrm>
            <a:off x="1914687" y="1832317"/>
            <a:ext cx="1220264" cy="461665"/>
          </a:xfrm>
          <a:prstGeom prst="rect">
            <a:avLst/>
          </a:prstGeom>
          <a:noFill/>
          <a:ln w="19050" algn="ctr">
            <a:noFill/>
            <a:miter lim="800000"/>
            <a:headEnd/>
            <a:tailEnd/>
          </a:ln>
        </p:spPr>
        <p:txBody>
          <a:bodyPr wrap="square" lIns="0" tIns="0" rIns="0" bIns="0" rtlCol="0">
            <a:spAutoFit/>
          </a:bodyPr>
          <a:lstStyle/>
          <a:p>
            <a:r>
              <a:rPr lang="en-US" sz="1500" dirty="0">
                <a:solidFill>
                  <a:schemeClr val="accent6"/>
                </a:solidFill>
                <a:latin typeface="Garamond" charset="0"/>
              </a:rPr>
              <a:t>Suppl assessed in retrospect</a:t>
            </a:r>
            <a:endParaRPr lang="en-US" sz="2000" dirty="0">
              <a:solidFill>
                <a:schemeClr val="accent6"/>
              </a:solidFill>
            </a:endParaRPr>
          </a:p>
        </p:txBody>
      </p:sp>
      <p:sp>
        <p:nvSpPr>
          <p:cNvPr id="18" name="TextBox 17">
            <a:extLst>
              <a:ext uri="{FF2B5EF4-FFF2-40B4-BE49-F238E27FC236}">
                <a16:creationId xmlns:a16="http://schemas.microsoft.com/office/drawing/2014/main" id="{0925C7CD-BB4C-F44E-9F81-B2C25E8C2B3B}"/>
              </a:ext>
            </a:extLst>
          </p:cNvPr>
          <p:cNvSpPr txBox="1"/>
          <p:nvPr/>
        </p:nvSpPr>
        <p:spPr bwMode="auto">
          <a:xfrm>
            <a:off x="2563995" y="3290152"/>
            <a:ext cx="889430" cy="646331"/>
          </a:xfrm>
          <a:prstGeom prst="rect">
            <a:avLst/>
          </a:prstGeom>
          <a:noFill/>
          <a:ln w="19050" algn="ctr">
            <a:noFill/>
            <a:miter lim="800000"/>
            <a:headEnd/>
            <a:tailEnd/>
          </a:ln>
        </p:spPr>
        <p:txBody>
          <a:bodyPr wrap="square" lIns="0" tIns="0" rIns="0" bIns="0" rtlCol="0">
            <a:spAutoFit/>
          </a:bodyPr>
          <a:lstStyle/>
          <a:p>
            <a:r>
              <a:rPr lang="en-US" sz="1400" dirty="0"/>
              <a:t>Return of </a:t>
            </a:r>
            <a:r>
              <a:rPr lang="en-US" sz="1400" dirty="0" err="1"/>
              <a:t>Qx</a:t>
            </a:r>
            <a:r>
              <a:rPr lang="en-US" sz="1400" dirty="0"/>
              <a:t> Supplement</a:t>
            </a:r>
            <a:endParaRPr lang="en-US" sz="2400" dirty="0"/>
          </a:p>
        </p:txBody>
      </p:sp>
      <p:sp>
        <p:nvSpPr>
          <p:cNvPr id="19" name="Right Brace 18">
            <a:extLst>
              <a:ext uri="{FF2B5EF4-FFF2-40B4-BE49-F238E27FC236}">
                <a16:creationId xmlns:a16="http://schemas.microsoft.com/office/drawing/2014/main" id="{2C837B46-2C22-9C40-B2E5-1B9080BA4374}"/>
              </a:ext>
            </a:extLst>
          </p:cNvPr>
          <p:cNvSpPr/>
          <p:nvPr/>
        </p:nvSpPr>
        <p:spPr>
          <a:xfrm rot="16200000">
            <a:off x="2115957" y="2074597"/>
            <a:ext cx="376825" cy="1109006"/>
          </a:xfrm>
          <a:prstGeom prst="rightBrace">
            <a:avLst>
              <a:gd name="adj1" fmla="val 8333"/>
              <a:gd name="adj2" fmla="val 47868"/>
            </a:avLst>
          </a:prstGeom>
          <a:noFill/>
          <a:ln w="28575">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7F8ACDC4-D0DC-3748-9E3F-7A77B667AD28}"/>
              </a:ext>
            </a:extLst>
          </p:cNvPr>
          <p:cNvCxnSpPr>
            <a:cxnSpLocks/>
          </p:cNvCxnSpPr>
          <p:nvPr/>
        </p:nvCxnSpPr>
        <p:spPr>
          <a:xfrm>
            <a:off x="2872828" y="2528378"/>
            <a:ext cx="14319" cy="702959"/>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9EAE012-9EDD-DE4F-8395-2F00CF6567EF}"/>
              </a:ext>
            </a:extLst>
          </p:cNvPr>
          <p:cNvCxnSpPr/>
          <p:nvPr/>
        </p:nvCxnSpPr>
        <p:spPr>
          <a:xfrm flipH="1">
            <a:off x="1377752" y="2593393"/>
            <a:ext cx="2" cy="338724"/>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22" name="Straight Connector 21">
            <a:extLst>
              <a:ext uri="{FF2B5EF4-FFF2-40B4-BE49-F238E27FC236}">
                <a16:creationId xmlns:a16="http://schemas.microsoft.com/office/drawing/2014/main" id="{8DA60302-FA2A-BD4A-9178-2AE17EF3411C}"/>
              </a:ext>
            </a:extLst>
          </p:cNvPr>
          <p:cNvCxnSpPr/>
          <p:nvPr/>
        </p:nvCxnSpPr>
        <p:spPr>
          <a:xfrm flipH="1">
            <a:off x="1903346" y="2602422"/>
            <a:ext cx="2" cy="338724"/>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23" name="Straight Connector 22">
            <a:extLst>
              <a:ext uri="{FF2B5EF4-FFF2-40B4-BE49-F238E27FC236}">
                <a16:creationId xmlns:a16="http://schemas.microsoft.com/office/drawing/2014/main" id="{DB353FF6-2369-DE4E-9901-9E49E467F6CD}"/>
              </a:ext>
            </a:extLst>
          </p:cNvPr>
          <p:cNvCxnSpPr/>
          <p:nvPr/>
        </p:nvCxnSpPr>
        <p:spPr>
          <a:xfrm flipH="1">
            <a:off x="2401470" y="2620635"/>
            <a:ext cx="2" cy="338724"/>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24" name="Straight Connector 23">
            <a:extLst>
              <a:ext uri="{FF2B5EF4-FFF2-40B4-BE49-F238E27FC236}">
                <a16:creationId xmlns:a16="http://schemas.microsoft.com/office/drawing/2014/main" id="{D6AB961D-8951-F84B-A526-E0B7A64DB614}"/>
              </a:ext>
            </a:extLst>
          </p:cNvPr>
          <p:cNvCxnSpPr/>
          <p:nvPr/>
        </p:nvCxnSpPr>
        <p:spPr>
          <a:xfrm flipH="1">
            <a:off x="3235188" y="2629603"/>
            <a:ext cx="2" cy="338724"/>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25" name="Straight Connector 24">
            <a:extLst>
              <a:ext uri="{FF2B5EF4-FFF2-40B4-BE49-F238E27FC236}">
                <a16:creationId xmlns:a16="http://schemas.microsoft.com/office/drawing/2014/main" id="{48A429DF-ABA9-2346-9053-5977D0BFA40D}"/>
              </a:ext>
            </a:extLst>
          </p:cNvPr>
          <p:cNvCxnSpPr>
            <a:cxnSpLocks/>
          </p:cNvCxnSpPr>
          <p:nvPr/>
        </p:nvCxnSpPr>
        <p:spPr>
          <a:xfrm>
            <a:off x="3563108" y="2501488"/>
            <a:ext cx="0" cy="1543342"/>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92B0550A-9922-C042-9240-B5802AEE92FB}"/>
              </a:ext>
            </a:extLst>
          </p:cNvPr>
          <p:cNvSpPr txBox="1"/>
          <p:nvPr/>
        </p:nvSpPr>
        <p:spPr bwMode="auto">
          <a:xfrm>
            <a:off x="3235188" y="4275662"/>
            <a:ext cx="1157518" cy="646331"/>
          </a:xfrm>
          <a:prstGeom prst="rect">
            <a:avLst/>
          </a:prstGeom>
          <a:noFill/>
          <a:ln w="19050" algn="ctr">
            <a:noFill/>
            <a:miter lim="800000"/>
            <a:headEnd/>
            <a:tailEnd/>
          </a:ln>
        </p:spPr>
        <p:txBody>
          <a:bodyPr wrap="square" lIns="0" tIns="0" rIns="0" bIns="0" rtlCol="0">
            <a:spAutoFit/>
          </a:bodyPr>
          <a:lstStyle/>
          <a:p>
            <a:r>
              <a:rPr lang="en-US" sz="1400" dirty="0"/>
              <a:t>Repeated assessment of suppl</a:t>
            </a:r>
          </a:p>
        </p:txBody>
      </p:sp>
      <p:sp>
        <p:nvSpPr>
          <p:cNvPr id="27" name="TextBox 26">
            <a:extLst>
              <a:ext uri="{FF2B5EF4-FFF2-40B4-BE49-F238E27FC236}">
                <a16:creationId xmlns:a16="http://schemas.microsoft.com/office/drawing/2014/main" id="{2172DFAC-E340-4441-ABEB-BAA91CAF953C}"/>
              </a:ext>
            </a:extLst>
          </p:cNvPr>
          <p:cNvSpPr txBox="1"/>
          <p:nvPr/>
        </p:nvSpPr>
        <p:spPr bwMode="auto">
          <a:xfrm>
            <a:off x="1377752" y="4446494"/>
            <a:ext cx="525594" cy="307777"/>
          </a:xfrm>
          <a:prstGeom prst="rect">
            <a:avLst/>
          </a:prstGeom>
          <a:noFill/>
          <a:ln w="19050" algn="ctr">
            <a:noFill/>
            <a:miter lim="800000"/>
            <a:headEnd/>
            <a:tailEnd/>
          </a:ln>
        </p:spPr>
        <p:txBody>
          <a:bodyPr wrap="square" lIns="0" tIns="0" rIns="0" bIns="0" rtlCol="0">
            <a:spAutoFit/>
          </a:bodyPr>
          <a:lstStyle/>
          <a:p>
            <a:r>
              <a:rPr lang="en-US" dirty="0">
                <a:solidFill>
                  <a:schemeClr val="accent6">
                    <a:lumMod val="75000"/>
                  </a:schemeClr>
                </a:solidFill>
              </a:rPr>
              <a:t>E</a:t>
            </a:r>
            <a:endParaRPr lang="en-US" sz="2000" dirty="0">
              <a:solidFill>
                <a:schemeClr val="accent6">
                  <a:lumMod val="75000"/>
                </a:schemeClr>
              </a:solidFill>
            </a:endParaRPr>
          </a:p>
        </p:txBody>
      </p:sp>
      <p:sp>
        <p:nvSpPr>
          <p:cNvPr id="28" name="TextBox 27">
            <a:extLst>
              <a:ext uri="{FF2B5EF4-FFF2-40B4-BE49-F238E27FC236}">
                <a16:creationId xmlns:a16="http://schemas.microsoft.com/office/drawing/2014/main" id="{293129C5-7893-6A45-B767-364D31685362}"/>
              </a:ext>
            </a:extLst>
          </p:cNvPr>
          <p:cNvSpPr txBox="1"/>
          <p:nvPr/>
        </p:nvSpPr>
        <p:spPr bwMode="auto">
          <a:xfrm>
            <a:off x="2421707" y="1442184"/>
            <a:ext cx="525594" cy="307777"/>
          </a:xfrm>
          <a:prstGeom prst="rect">
            <a:avLst/>
          </a:prstGeom>
          <a:noFill/>
          <a:ln w="19050" algn="ctr">
            <a:noFill/>
            <a:miter lim="800000"/>
            <a:headEnd/>
            <a:tailEnd/>
          </a:ln>
        </p:spPr>
        <p:txBody>
          <a:bodyPr wrap="square" lIns="0" tIns="0" rIns="0" bIns="0" rtlCol="0">
            <a:spAutoFit/>
          </a:bodyPr>
          <a:lstStyle/>
          <a:p>
            <a:r>
              <a:rPr lang="en-US" sz="2000" dirty="0">
                <a:solidFill>
                  <a:schemeClr val="accent6">
                    <a:lumMod val="75000"/>
                  </a:schemeClr>
                </a:solidFill>
              </a:rPr>
              <a:t>A</a:t>
            </a:r>
          </a:p>
        </p:txBody>
      </p:sp>
      <p:grpSp>
        <p:nvGrpSpPr>
          <p:cNvPr id="33" name="Group 32">
            <a:extLst>
              <a:ext uri="{FF2B5EF4-FFF2-40B4-BE49-F238E27FC236}">
                <a16:creationId xmlns:a16="http://schemas.microsoft.com/office/drawing/2014/main" id="{7FA0E1EA-1457-A34F-AB53-8A04105305DD}"/>
              </a:ext>
            </a:extLst>
          </p:cNvPr>
          <p:cNvGrpSpPr/>
          <p:nvPr/>
        </p:nvGrpSpPr>
        <p:grpSpPr>
          <a:xfrm>
            <a:off x="5701490" y="156875"/>
            <a:ext cx="3002671" cy="495624"/>
            <a:chOff x="5463636" y="1206746"/>
            <a:chExt cx="2892573" cy="660832"/>
          </a:xfrm>
        </p:grpSpPr>
        <p:cxnSp>
          <p:nvCxnSpPr>
            <p:cNvPr id="34" name="Straight Connector 33">
              <a:extLst>
                <a:ext uri="{FF2B5EF4-FFF2-40B4-BE49-F238E27FC236}">
                  <a16:creationId xmlns:a16="http://schemas.microsoft.com/office/drawing/2014/main" id="{A934D12A-522C-F943-B5AD-93CE7F2AB915}"/>
                </a:ext>
              </a:extLst>
            </p:cNvPr>
            <p:cNvCxnSpPr/>
            <p:nvPr/>
          </p:nvCxnSpPr>
          <p:spPr>
            <a:xfrm flipH="1">
              <a:off x="5463636" y="1206746"/>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35" name="Straight Connector 34">
              <a:extLst>
                <a:ext uri="{FF2B5EF4-FFF2-40B4-BE49-F238E27FC236}">
                  <a16:creationId xmlns:a16="http://schemas.microsoft.com/office/drawing/2014/main" id="{6FCE8092-0483-FB49-9FAE-B64919CB904D}"/>
                </a:ext>
              </a:extLst>
            </p:cNvPr>
            <p:cNvCxnSpPr/>
            <p:nvPr/>
          </p:nvCxnSpPr>
          <p:spPr>
            <a:xfrm flipH="1">
              <a:off x="7281404" y="1240119"/>
              <a:ext cx="3" cy="451632"/>
            </a:xfrm>
            <a:prstGeom prst="line">
              <a:avLst/>
            </a:prstGeom>
            <a:ln/>
          </p:spPr>
          <p:style>
            <a:lnRef idx="3">
              <a:schemeClr val="accent4"/>
            </a:lnRef>
            <a:fillRef idx="0">
              <a:schemeClr val="accent4"/>
            </a:fillRef>
            <a:effectRef idx="2">
              <a:schemeClr val="accent4"/>
            </a:effectRef>
            <a:fontRef idx="minor">
              <a:schemeClr val="tx1"/>
            </a:fontRef>
          </p:style>
        </p:cxnSp>
        <p:sp>
          <p:nvSpPr>
            <p:cNvPr id="36" name="TextBox 35">
              <a:extLst>
                <a:ext uri="{FF2B5EF4-FFF2-40B4-BE49-F238E27FC236}">
                  <a16:creationId xmlns:a16="http://schemas.microsoft.com/office/drawing/2014/main" id="{D6B4462A-48C3-A94A-A32F-E843FB33E258}"/>
                </a:ext>
              </a:extLst>
            </p:cNvPr>
            <p:cNvSpPr txBox="1"/>
            <p:nvPr/>
          </p:nvSpPr>
          <p:spPr bwMode="auto">
            <a:xfrm>
              <a:off x="5514535" y="1252025"/>
              <a:ext cx="2841674" cy="615553"/>
            </a:xfrm>
            <a:prstGeom prst="rect">
              <a:avLst/>
            </a:prstGeom>
            <a:noFill/>
            <a:ln w="19050" algn="ctr">
              <a:noFill/>
              <a:miter lim="800000"/>
              <a:headEnd/>
              <a:tailEnd/>
            </a:ln>
          </p:spPr>
          <p:txBody>
            <a:bodyPr wrap="square" lIns="0" tIns="0" rIns="0" bIns="0" rtlCol="0">
              <a:spAutoFit/>
            </a:bodyPr>
            <a:lstStyle/>
            <a:p>
              <a:pPr eaLnBrk="0" fontAlgn="base" hangingPunct="0">
                <a:spcBef>
                  <a:spcPct val="0"/>
                </a:spcBef>
                <a:spcAft>
                  <a:spcPct val="0"/>
                </a:spcAft>
              </a:pPr>
              <a:r>
                <a:rPr lang="en-US" sz="1500" dirty="0">
                  <a:solidFill>
                    <a:srgbClr val="052049"/>
                  </a:solidFill>
                  <a:latin typeface="Garamond" charset="0"/>
                </a:rPr>
                <a:t>Using		Not using</a:t>
              </a:r>
            </a:p>
          </p:txBody>
        </p:sp>
      </p:grpSp>
    </p:spTree>
    <p:extLst>
      <p:ext uri="{BB962C8B-B14F-4D97-AF65-F5344CB8AC3E}">
        <p14:creationId xmlns:p14="http://schemas.microsoft.com/office/powerpoint/2010/main" val="17273704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AF39B89-CBDC-4CC2-BE97-2B25B68C4331}"/>
              </a:ext>
            </a:extLst>
          </p:cNvPr>
          <p:cNvSpPr>
            <a:spLocks noGrp="1"/>
          </p:cNvSpPr>
          <p:nvPr>
            <p:ph type="ftr" sz="quarter" idx="12"/>
          </p:nvPr>
        </p:nvSpPr>
        <p:spPr/>
        <p:txBody>
          <a:bodyPr/>
          <a:lstStyle/>
          <a:p>
            <a:r>
              <a:rPr lang="en-US">
                <a:solidFill>
                  <a:srgbClr val="052049"/>
                </a:solidFill>
              </a:rPr>
              <a:t>Presentation Title</a:t>
            </a:r>
            <a:endParaRPr lang="en-US" dirty="0">
              <a:solidFill>
                <a:srgbClr val="052049"/>
              </a:solidFill>
            </a:endParaRPr>
          </a:p>
        </p:txBody>
      </p:sp>
      <p:sp>
        <p:nvSpPr>
          <p:cNvPr id="3" name="Slide Number Placeholder 2">
            <a:extLst>
              <a:ext uri="{FF2B5EF4-FFF2-40B4-BE49-F238E27FC236}">
                <a16:creationId xmlns:a16="http://schemas.microsoft.com/office/drawing/2014/main" id="{67EDEC32-5C39-416E-ABFA-A4DC31A17D05}"/>
              </a:ext>
            </a:extLst>
          </p:cNvPr>
          <p:cNvSpPr>
            <a:spLocks noGrp="1"/>
          </p:cNvSpPr>
          <p:nvPr>
            <p:ph type="sldNum" sz="quarter" idx="13"/>
          </p:nvPr>
        </p:nvSpPr>
        <p:spPr/>
        <p:txBody>
          <a:bodyPr/>
          <a:lstStyle/>
          <a:p>
            <a:fld id="{7BCC8D0D-EAEC-449D-9161-023DFF90F2E2}" type="slidenum">
              <a:rPr lang="en-US" smtClean="0">
                <a:solidFill>
                  <a:srgbClr val="052049"/>
                </a:solidFill>
              </a:rPr>
              <a:pPr/>
              <a:t>63</a:t>
            </a:fld>
            <a:endParaRPr lang="en-US" dirty="0">
              <a:solidFill>
                <a:srgbClr val="052049"/>
              </a:solidFill>
            </a:endParaRPr>
          </a:p>
        </p:txBody>
      </p:sp>
      <p:sp>
        <p:nvSpPr>
          <p:cNvPr id="5" name="TextBox 4">
            <a:extLst>
              <a:ext uri="{FF2B5EF4-FFF2-40B4-BE49-F238E27FC236}">
                <a16:creationId xmlns:a16="http://schemas.microsoft.com/office/drawing/2014/main" id="{9BC8F512-3F27-4763-9FF5-4FB0856A501A}"/>
              </a:ext>
            </a:extLst>
          </p:cNvPr>
          <p:cNvSpPr txBox="1"/>
          <p:nvPr/>
        </p:nvSpPr>
        <p:spPr bwMode="auto">
          <a:xfrm>
            <a:off x="662940" y="708660"/>
            <a:ext cx="8343900" cy="615553"/>
          </a:xfrm>
          <a:prstGeom prst="rect">
            <a:avLst/>
          </a:prstGeom>
          <a:noFill/>
          <a:ln w="19050" algn="ctr">
            <a:noFill/>
            <a:miter lim="800000"/>
            <a:headEnd/>
            <a:tailEnd/>
          </a:ln>
        </p:spPr>
        <p:txBody>
          <a:bodyPr wrap="square" lIns="0" tIns="0" rIns="0" bIns="0" rtlCol="0">
            <a:spAutoFit/>
          </a:bodyPr>
          <a:lstStyle/>
          <a:p>
            <a:r>
              <a:rPr lang="en-US" sz="2000" dirty="0"/>
              <a:t>Ex. Ex. Integrative Med &amp; CRC Recurrence</a:t>
            </a:r>
          </a:p>
          <a:p>
            <a:r>
              <a:rPr lang="en-US" sz="2000" dirty="0"/>
              <a:t>If you try to include Past users in Analysis</a:t>
            </a:r>
          </a:p>
        </p:txBody>
      </p:sp>
      <p:cxnSp>
        <p:nvCxnSpPr>
          <p:cNvPr id="7" name="Straight Arrow Connector 6">
            <a:extLst>
              <a:ext uri="{FF2B5EF4-FFF2-40B4-BE49-F238E27FC236}">
                <a16:creationId xmlns:a16="http://schemas.microsoft.com/office/drawing/2014/main" id="{5B5278F6-8C25-F748-B967-B3E9D1C58E62}"/>
              </a:ext>
            </a:extLst>
          </p:cNvPr>
          <p:cNvCxnSpPr/>
          <p:nvPr/>
        </p:nvCxnSpPr>
        <p:spPr>
          <a:xfrm>
            <a:off x="133565" y="2766620"/>
            <a:ext cx="8005200"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43F1A3F-B374-664D-81D0-1DC34456FD26}"/>
              </a:ext>
            </a:extLst>
          </p:cNvPr>
          <p:cNvCxnSpPr/>
          <p:nvPr/>
        </p:nvCxnSpPr>
        <p:spPr>
          <a:xfrm>
            <a:off x="1259778" y="2646391"/>
            <a:ext cx="0" cy="48978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755BE8A-79FF-8E44-9552-8E24C3EC500C}"/>
              </a:ext>
            </a:extLst>
          </p:cNvPr>
          <p:cNvSpPr txBox="1"/>
          <p:nvPr/>
        </p:nvSpPr>
        <p:spPr bwMode="auto">
          <a:xfrm>
            <a:off x="684837" y="3158916"/>
            <a:ext cx="902706" cy="230832"/>
          </a:xfrm>
          <a:prstGeom prst="rect">
            <a:avLst/>
          </a:prstGeom>
          <a:noFill/>
          <a:ln w="19050" algn="ctr">
            <a:noFill/>
            <a:miter lim="800000"/>
            <a:headEnd/>
            <a:tailEnd/>
          </a:ln>
        </p:spPr>
        <p:txBody>
          <a:bodyPr wrap="square" lIns="0" tIns="0" rIns="0" bIns="0" rtlCol="0">
            <a:spAutoFit/>
          </a:bodyPr>
          <a:lstStyle/>
          <a:p>
            <a:pPr eaLnBrk="0" fontAlgn="base" hangingPunct="0">
              <a:spcBef>
                <a:spcPct val="0"/>
              </a:spcBef>
              <a:spcAft>
                <a:spcPct val="0"/>
              </a:spcAft>
            </a:pPr>
            <a:r>
              <a:rPr lang="en-US" sz="1500" dirty="0">
                <a:solidFill>
                  <a:srgbClr val="052049"/>
                </a:solidFill>
                <a:latin typeface="Garamond" charset="0"/>
              </a:rPr>
              <a:t>CRC Dx</a:t>
            </a:r>
          </a:p>
        </p:txBody>
      </p:sp>
      <p:sp>
        <p:nvSpPr>
          <p:cNvPr id="11" name="TextBox 10">
            <a:extLst>
              <a:ext uri="{FF2B5EF4-FFF2-40B4-BE49-F238E27FC236}">
                <a16:creationId xmlns:a16="http://schemas.microsoft.com/office/drawing/2014/main" id="{65EA19F4-6363-C84B-BBA9-129BD74C3C80}"/>
              </a:ext>
            </a:extLst>
          </p:cNvPr>
          <p:cNvSpPr txBox="1"/>
          <p:nvPr/>
        </p:nvSpPr>
        <p:spPr bwMode="auto">
          <a:xfrm>
            <a:off x="5549043" y="3255757"/>
            <a:ext cx="1298946" cy="461665"/>
          </a:xfrm>
          <a:prstGeom prst="rect">
            <a:avLst/>
          </a:prstGeom>
          <a:noFill/>
          <a:ln w="19050" algn="ctr">
            <a:noFill/>
            <a:miter lim="800000"/>
            <a:headEnd/>
            <a:tailEnd/>
          </a:ln>
        </p:spPr>
        <p:txBody>
          <a:bodyPr wrap="square" lIns="0" tIns="0" rIns="0" bIns="0" rtlCol="0">
            <a:spAutoFit/>
          </a:bodyPr>
          <a:lstStyle/>
          <a:p>
            <a:pPr eaLnBrk="0" fontAlgn="base" hangingPunct="0">
              <a:spcBef>
                <a:spcPct val="0"/>
              </a:spcBef>
              <a:spcAft>
                <a:spcPct val="0"/>
              </a:spcAft>
            </a:pPr>
            <a:r>
              <a:rPr lang="en-US" sz="1500" dirty="0">
                <a:solidFill>
                  <a:srgbClr val="052049"/>
                </a:solidFill>
                <a:latin typeface="Garamond" charset="0"/>
              </a:rPr>
              <a:t>Recurrence</a:t>
            </a:r>
          </a:p>
          <a:p>
            <a:pPr eaLnBrk="0" fontAlgn="base" hangingPunct="0">
              <a:spcBef>
                <a:spcPct val="0"/>
              </a:spcBef>
              <a:spcAft>
                <a:spcPct val="0"/>
              </a:spcAft>
            </a:pPr>
            <a:endParaRPr lang="en-US" sz="1500" dirty="0">
              <a:solidFill>
                <a:srgbClr val="052049"/>
              </a:solidFill>
              <a:latin typeface="Garamond" charset="0"/>
            </a:endParaRPr>
          </a:p>
        </p:txBody>
      </p:sp>
      <p:cxnSp>
        <p:nvCxnSpPr>
          <p:cNvPr id="12" name="Straight Connector 11">
            <a:extLst>
              <a:ext uri="{FF2B5EF4-FFF2-40B4-BE49-F238E27FC236}">
                <a16:creationId xmlns:a16="http://schemas.microsoft.com/office/drawing/2014/main" id="{FF3C6BFF-78BF-AE4B-A4A6-037FE11E846D}"/>
              </a:ext>
            </a:extLst>
          </p:cNvPr>
          <p:cNvCxnSpPr/>
          <p:nvPr/>
        </p:nvCxnSpPr>
        <p:spPr>
          <a:xfrm flipH="1">
            <a:off x="1727693" y="2611877"/>
            <a:ext cx="3533" cy="556708"/>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82AB28B-E5A7-A245-9EE2-C30C450D2180}"/>
              </a:ext>
            </a:extLst>
          </p:cNvPr>
          <p:cNvSpPr txBox="1"/>
          <p:nvPr/>
        </p:nvSpPr>
        <p:spPr bwMode="auto">
          <a:xfrm>
            <a:off x="1628267" y="3228545"/>
            <a:ext cx="722777" cy="692497"/>
          </a:xfrm>
          <a:prstGeom prst="rect">
            <a:avLst/>
          </a:prstGeom>
          <a:noFill/>
          <a:ln w="19050" algn="ctr">
            <a:noFill/>
            <a:miter lim="800000"/>
            <a:headEnd/>
            <a:tailEnd/>
          </a:ln>
        </p:spPr>
        <p:txBody>
          <a:bodyPr wrap="square" lIns="0" tIns="0" rIns="0" bIns="0" rtlCol="0">
            <a:spAutoFit/>
          </a:bodyPr>
          <a:lstStyle/>
          <a:p>
            <a:pPr eaLnBrk="0" fontAlgn="base" hangingPunct="0">
              <a:spcBef>
                <a:spcPct val="0"/>
              </a:spcBef>
              <a:spcAft>
                <a:spcPct val="0"/>
              </a:spcAft>
            </a:pPr>
            <a:r>
              <a:rPr lang="en-US" sz="1500" dirty="0">
                <a:solidFill>
                  <a:srgbClr val="052049"/>
                </a:solidFill>
              </a:rPr>
              <a:t>Enrolled, return 1</a:t>
            </a:r>
            <a:r>
              <a:rPr lang="en-US" sz="1500" baseline="30000" dirty="0">
                <a:solidFill>
                  <a:srgbClr val="052049"/>
                </a:solidFill>
              </a:rPr>
              <a:t>st</a:t>
            </a:r>
            <a:r>
              <a:rPr lang="en-US" sz="1500" dirty="0">
                <a:solidFill>
                  <a:srgbClr val="052049"/>
                </a:solidFill>
              </a:rPr>
              <a:t> </a:t>
            </a:r>
            <a:r>
              <a:rPr lang="en-US" sz="1500" dirty="0" err="1">
                <a:solidFill>
                  <a:srgbClr val="052049"/>
                </a:solidFill>
              </a:rPr>
              <a:t>Qx</a:t>
            </a:r>
            <a:endParaRPr lang="en-US" sz="1500" dirty="0">
              <a:solidFill>
                <a:srgbClr val="052049"/>
              </a:solidFill>
              <a:latin typeface="Garamond" charset="0"/>
            </a:endParaRPr>
          </a:p>
        </p:txBody>
      </p:sp>
      <p:cxnSp>
        <p:nvCxnSpPr>
          <p:cNvPr id="14" name="Straight Connector 13">
            <a:extLst>
              <a:ext uri="{FF2B5EF4-FFF2-40B4-BE49-F238E27FC236}">
                <a16:creationId xmlns:a16="http://schemas.microsoft.com/office/drawing/2014/main" id="{A6EBFEEE-8E4D-7348-BB35-ADC97809325C}"/>
              </a:ext>
            </a:extLst>
          </p:cNvPr>
          <p:cNvCxnSpPr>
            <a:cxnSpLocks/>
          </p:cNvCxnSpPr>
          <p:nvPr/>
        </p:nvCxnSpPr>
        <p:spPr>
          <a:xfrm>
            <a:off x="5893931" y="2465626"/>
            <a:ext cx="14319" cy="702959"/>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6ED1BB1-2705-4A45-981E-1A22FBA26A3D}"/>
              </a:ext>
            </a:extLst>
          </p:cNvPr>
          <p:cNvCxnSpPr/>
          <p:nvPr/>
        </p:nvCxnSpPr>
        <p:spPr>
          <a:xfrm>
            <a:off x="1548295" y="2567502"/>
            <a:ext cx="25290" cy="137651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9A5C3A3-E207-FC47-9F43-D332E2478179}"/>
              </a:ext>
            </a:extLst>
          </p:cNvPr>
          <p:cNvSpPr txBox="1"/>
          <p:nvPr/>
        </p:nvSpPr>
        <p:spPr bwMode="auto">
          <a:xfrm>
            <a:off x="1008441" y="4044830"/>
            <a:ext cx="1498450" cy="230832"/>
          </a:xfrm>
          <a:prstGeom prst="rect">
            <a:avLst/>
          </a:prstGeom>
          <a:noFill/>
          <a:ln w="19050" algn="ctr">
            <a:noFill/>
            <a:miter lim="800000"/>
            <a:headEnd/>
            <a:tailEnd/>
          </a:ln>
        </p:spPr>
        <p:txBody>
          <a:bodyPr wrap="square" lIns="0" tIns="0" rIns="0" bIns="0" rtlCol="0">
            <a:spAutoFit/>
          </a:bodyPr>
          <a:lstStyle/>
          <a:p>
            <a:pPr eaLnBrk="0" fontAlgn="base" hangingPunct="0">
              <a:spcBef>
                <a:spcPct val="0"/>
              </a:spcBef>
              <a:spcAft>
                <a:spcPct val="0"/>
              </a:spcAft>
            </a:pPr>
            <a:r>
              <a:rPr lang="en-US" sz="1500" dirty="0">
                <a:solidFill>
                  <a:srgbClr val="052049"/>
                </a:solidFill>
                <a:latin typeface="Garamond" charset="0"/>
              </a:rPr>
              <a:t>CRC Surgery</a:t>
            </a:r>
          </a:p>
        </p:txBody>
      </p:sp>
      <p:sp>
        <p:nvSpPr>
          <p:cNvPr id="17" name="TextBox 16">
            <a:extLst>
              <a:ext uri="{FF2B5EF4-FFF2-40B4-BE49-F238E27FC236}">
                <a16:creationId xmlns:a16="http://schemas.microsoft.com/office/drawing/2014/main" id="{5ADEE878-00DC-664C-9B86-876D9D8EAAA1}"/>
              </a:ext>
            </a:extLst>
          </p:cNvPr>
          <p:cNvSpPr txBox="1"/>
          <p:nvPr/>
        </p:nvSpPr>
        <p:spPr bwMode="auto">
          <a:xfrm>
            <a:off x="1914687" y="1832317"/>
            <a:ext cx="1220264" cy="461665"/>
          </a:xfrm>
          <a:prstGeom prst="rect">
            <a:avLst/>
          </a:prstGeom>
          <a:noFill/>
          <a:ln w="19050" algn="ctr">
            <a:noFill/>
            <a:miter lim="800000"/>
            <a:headEnd/>
            <a:tailEnd/>
          </a:ln>
        </p:spPr>
        <p:txBody>
          <a:bodyPr wrap="square" lIns="0" tIns="0" rIns="0" bIns="0" rtlCol="0">
            <a:spAutoFit/>
          </a:bodyPr>
          <a:lstStyle/>
          <a:p>
            <a:r>
              <a:rPr lang="en-US" sz="1500" dirty="0">
                <a:solidFill>
                  <a:schemeClr val="accent6"/>
                </a:solidFill>
                <a:latin typeface="Garamond" charset="0"/>
              </a:rPr>
              <a:t>Suppl assessed in retrospect</a:t>
            </a:r>
            <a:endParaRPr lang="en-US" sz="2000" dirty="0">
              <a:solidFill>
                <a:schemeClr val="accent6"/>
              </a:solidFill>
            </a:endParaRPr>
          </a:p>
        </p:txBody>
      </p:sp>
      <p:sp>
        <p:nvSpPr>
          <p:cNvPr id="18" name="TextBox 17">
            <a:extLst>
              <a:ext uri="{FF2B5EF4-FFF2-40B4-BE49-F238E27FC236}">
                <a16:creationId xmlns:a16="http://schemas.microsoft.com/office/drawing/2014/main" id="{0925C7CD-BB4C-F44E-9F81-B2C25E8C2B3B}"/>
              </a:ext>
            </a:extLst>
          </p:cNvPr>
          <p:cNvSpPr txBox="1"/>
          <p:nvPr/>
        </p:nvSpPr>
        <p:spPr bwMode="auto">
          <a:xfrm>
            <a:off x="2563995" y="3290152"/>
            <a:ext cx="889430" cy="646331"/>
          </a:xfrm>
          <a:prstGeom prst="rect">
            <a:avLst/>
          </a:prstGeom>
          <a:noFill/>
          <a:ln w="19050" algn="ctr">
            <a:noFill/>
            <a:miter lim="800000"/>
            <a:headEnd/>
            <a:tailEnd/>
          </a:ln>
        </p:spPr>
        <p:txBody>
          <a:bodyPr wrap="square" lIns="0" tIns="0" rIns="0" bIns="0" rtlCol="0">
            <a:spAutoFit/>
          </a:bodyPr>
          <a:lstStyle/>
          <a:p>
            <a:r>
              <a:rPr lang="en-US" sz="1400" dirty="0"/>
              <a:t>Return of </a:t>
            </a:r>
            <a:r>
              <a:rPr lang="en-US" sz="1400" dirty="0" err="1"/>
              <a:t>Qx</a:t>
            </a:r>
            <a:r>
              <a:rPr lang="en-US" sz="1400" dirty="0"/>
              <a:t> Supplement</a:t>
            </a:r>
            <a:endParaRPr lang="en-US" sz="2400" dirty="0"/>
          </a:p>
        </p:txBody>
      </p:sp>
      <p:sp>
        <p:nvSpPr>
          <p:cNvPr id="19" name="Right Brace 18">
            <a:extLst>
              <a:ext uri="{FF2B5EF4-FFF2-40B4-BE49-F238E27FC236}">
                <a16:creationId xmlns:a16="http://schemas.microsoft.com/office/drawing/2014/main" id="{2C837B46-2C22-9C40-B2E5-1B9080BA4374}"/>
              </a:ext>
            </a:extLst>
          </p:cNvPr>
          <p:cNvSpPr/>
          <p:nvPr/>
        </p:nvSpPr>
        <p:spPr>
          <a:xfrm rot="16200000">
            <a:off x="2115957" y="2074597"/>
            <a:ext cx="376825" cy="1109006"/>
          </a:xfrm>
          <a:prstGeom prst="rightBrace">
            <a:avLst>
              <a:gd name="adj1" fmla="val 8333"/>
              <a:gd name="adj2" fmla="val 47868"/>
            </a:avLst>
          </a:prstGeom>
          <a:noFill/>
          <a:ln w="28575">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7F8ACDC4-D0DC-3748-9E3F-7A77B667AD28}"/>
              </a:ext>
            </a:extLst>
          </p:cNvPr>
          <p:cNvCxnSpPr>
            <a:cxnSpLocks/>
          </p:cNvCxnSpPr>
          <p:nvPr/>
        </p:nvCxnSpPr>
        <p:spPr>
          <a:xfrm>
            <a:off x="2872828" y="2528378"/>
            <a:ext cx="14319" cy="702959"/>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9EAE012-9EDD-DE4F-8395-2F00CF6567EF}"/>
              </a:ext>
            </a:extLst>
          </p:cNvPr>
          <p:cNvCxnSpPr/>
          <p:nvPr/>
        </p:nvCxnSpPr>
        <p:spPr>
          <a:xfrm flipH="1">
            <a:off x="1377752" y="2593393"/>
            <a:ext cx="2" cy="338724"/>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22" name="Straight Connector 21">
            <a:extLst>
              <a:ext uri="{FF2B5EF4-FFF2-40B4-BE49-F238E27FC236}">
                <a16:creationId xmlns:a16="http://schemas.microsoft.com/office/drawing/2014/main" id="{8DA60302-FA2A-BD4A-9178-2AE17EF3411C}"/>
              </a:ext>
            </a:extLst>
          </p:cNvPr>
          <p:cNvCxnSpPr/>
          <p:nvPr/>
        </p:nvCxnSpPr>
        <p:spPr>
          <a:xfrm flipH="1">
            <a:off x="1903346" y="2602422"/>
            <a:ext cx="2" cy="338724"/>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23" name="Straight Connector 22">
            <a:extLst>
              <a:ext uri="{FF2B5EF4-FFF2-40B4-BE49-F238E27FC236}">
                <a16:creationId xmlns:a16="http://schemas.microsoft.com/office/drawing/2014/main" id="{DB353FF6-2369-DE4E-9901-9E49E467F6CD}"/>
              </a:ext>
            </a:extLst>
          </p:cNvPr>
          <p:cNvCxnSpPr/>
          <p:nvPr/>
        </p:nvCxnSpPr>
        <p:spPr>
          <a:xfrm flipH="1">
            <a:off x="2401470" y="2620635"/>
            <a:ext cx="2" cy="338724"/>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24" name="Straight Connector 23">
            <a:extLst>
              <a:ext uri="{FF2B5EF4-FFF2-40B4-BE49-F238E27FC236}">
                <a16:creationId xmlns:a16="http://schemas.microsoft.com/office/drawing/2014/main" id="{D6AB961D-8951-F84B-A526-E0B7A64DB614}"/>
              </a:ext>
            </a:extLst>
          </p:cNvPr>
          <p:cNvCxnSpPr/>
          <p:nvPr/>
        </p:nvCxnSpPr>
        <p:spPr>
          <a:xfrm flipH="1">
            <a:off x="3235188" y="2629603"/>
            <a:ext cx="2" cy="338724"/>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25" name="Straight Connector 24">
            <a:extLst>
              <a:ext uri="{FF2B5EF4-FFF2-40B4-BE49-F238E27FC236}">
                <a16:creationId xmlns:a16="http://schemas.microsoft.com/office/drawing/2014/main" id="{48A429DF-ABA9-2346-9053-5977D0BFA40D}"/>
              </a:ext>
            </a:extLst>
          </p:cNvPr>
          <p:cNvCxnSpPr>
            <a:cxnSpLocks/>
          </p:cNvCxnSpPr>
          <p:nvPr/>
        </p:nvCxnSpPr>
        <p:spPr>
          <a:xfrm>
            <a:off x="3563108" y="2501488"/>
            <a:ext cx="0" cy="1543342"/>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92B0550A-9922-C042-9240-B5802AEE92FB}"/>
              </a:ext>
            </a:extLst>
          </p:cNvPr>
          <p:cNvSpPr txBox="1"/>
          <p:nvPr/>
        </p:nvSpPr>
        <p:spPr bwMode="auto">
          <a:xfrm>
            <a:off x="3235188" y="4275662"/>
            <a:ext cx="1157518" cy="646331"/>
          </a:xfrm>
          <a:prstGeom prst="rect">
            <a:avLst/>
          </a:prstGeom>
          <a:noFill/>
          <a:ln w="19050" algn="ctr">
            <a:noFill/>
            <a:miter lim="800000"/>
            <a:headEnd/>
            <a:tailEnd/>
          </a:ln>
        </p:spPr>
        <p:txBody>
          <a:bodyPr wrap="square" lIns="0" tIns="0" rIns="0" bIns="0" rtlCol="0">
            <a:spAutoFit/>
          </a:bodyPr>
          <a:lstStyle/>
          <a:p>
            <a:r>
              <a:rPr lang="en-US" sz="1400" dirty="0"/>
              <a:t>Repeated assessment of suppl</a:t>
            </a:r>
          </a:p>
        </p:txBody>
      </p:sp>
      <p:sp>
        <p:nvSpPr>
          <p:cNvPr id="27" name="TextBox 26">
            <a:extLst>
              <a:ext uri="{FF2B5EF4-FFF2-40B4-BE49-F238E27FC236}">
                <a16:creationId xmlns:a16="http://schemas.microsoft.com/office/drawing/2014/main" id="{2172DFAC-E340-4441-ABEB-BAA91CAF953C}"/>
              </a:ext>
            </a:extLst>
          </p:cNvPr>
          <p:cNvSpPr txBox="1"/>
          <p:nvPr/>
        </p:nvSpPr>
        <p:spPr bwMode="auto">
          <a:xfrm>
            <a:off x="1377752" y="4446494"/>
            <a:ext cx="525594" cy="307777"/>
          </a:xfrm>
          <a:prstGeom prst="rect">
            <a:avLst/>
          </a:prstGeom>
          <a:noFill/>
          <a:ln w="19050" algn="ctr">
            <a:noFill/>
            <a:miter lim="800000"/>
            <a:headEnd/>
            <a:tailEnd/>
          </a:ln>
        </p:spPr>
        <p:txBody>
          <a:bodyPr wrap="square" lIns="0" tIns="0" rIns="0" bIns="0" rtlCol="0">
            <a:spAutoFit/>
          </a:bodyPr>
          <a:lstStyle/>
          <a:p>
            <a:r>
              <a:rPr lang="en-US" dirty="0">
                <a:solidFill>
                  <a:schemeClr val="accent6">
                    <a:lumMod val="75000"/>
                  </a:schemeClr>
                </a:solidFill>
              </a:rPr>
              <a:t>E</a:t>
            </a:r>
            <a:endParaRPr lang="en-US" sz="2000" dirty="0">
              <a:solidFill>
                <a:schemeClr val="accent6">
                  <a:lumMod val="75000"/>
                </a:schemeClr>
              </a:solidFill>
            </a:endParaRPr>
          </a:p>
        </p:txBody>
      </p:sp>
      <p:sp>
        <p:nvSpPr>
          <p:cNvPr id="28" name="TextBox 27">
            <a:extLst>
              <a:ext uri="{FF2B5EF4-FFF2-40B4-BE49-F238E27FC236}">
                <a16:creationId xmlns:a16="http://schemas.microsoft.com/office/drawing/2014/main" id="{293129C5-7893-6A45-B767-364D31685362}"/>
              </a:ext>
            </a:extLst>
          </p:cNvPr>
          <p:cNvSpPr txBox="1"/>
          <p:nvPr/>
        </p:nvSpPr>
        <p:spPr bwMode="auto">
          <a:xfrm>
            <a:off x="2421707" y="1442184"/>
            <a:ext cx="525594" cy="307777"/>
          </a:xfrm>
          <a:prstGeom prst="rect">
            <a:avLst/>
          </a:prstGeom>
          <a:noFill/>
          <a:ln w="19050" algn="ctr">
            <a:noFill/>
            <a:miter lim="800000"/>
            <a:headEnd/>
            <a:tailEnd/>
          </a:ln>
        </p:spPr>
        <p:txBody>
          <a:bodyPr wrap="square" lIns="0" tIns="0" rIns="0" bIns="0" rtlCol="0">
            <a:spAutoFit/>
          </a:bodyPr>
          <a:lstStyle/>
          <a:p>
            <a:r>
              <a:rPr lang="en-US" sz="2000" dirty="0">
                <a:solidFill>
                  <a:schemeClr val="accent6">
                    <a:lumMod val="75000"/>
                  </a:schemeClr>
                </a:solidFill>
              </a:rPr>
              <a:t>A</a:t>
            </a:r>
          </a:p>
        </p:txBody>
      </p:sp>
      <p:sp>
        <p:nvSpPr>
          <p:cNvPr id="30" name="TextBox 29">
            <a:extLst>
              <a:ext uri="{FF2B5EF4-FFF2-40B4-BE49-F238E27FC236}">
                <a16:creationId xmlns:a16="http://schemas.microsoft.com/office/drawing/2014/main" id="{92F9062B-7999-B049-9ADF-86E72907E3F3}"/>
              </a:ext>
            </a:extLst>
          </p:cNvPr>
          <p:cNvSpPr txBox="1"/>
          <p:nvPr/>
        </p:nvSpPr>
        <p:spPr bwMode="auto">
          <a:xfrm>
            <a:off x="1205480" y="5135614"/>
            <a:ext cx="1336812" cy="923330"/>
          </a:xfrm>
          <a:prstGeom prst="rect">
            <a:avLst/>
          </a:prstGeom>
          <a:noFill/>
          <a:ln w="19050" algn="ctr">
            <a:noFill/>
            <a:miter lim="800000"/>
            <a:headEnd/>
            <a:tailEnd/>
          </a:ln>
        </p:spPr>
        <p:txBody>
          <a:bodyPr wrap="square" lIns="0" tIns="0" rIns="0" bIns="0" rtlCol="0">
            <a:spAutoFit/>
          </a:bodyPr>
          <a:lstStyle/>
          <a:p>
            <a:r>
              <a:rPr lang="en-US" sz="2000" dirty="0"/>
              <a:t>T0 here – immortal time</a:t>
            </a:r>
          </a:p>
        </p:txBody>
      </p:sp>
      <p:cxnSp>
        <p:nvCxnSpPr>
          <p:cNvPr id="31" name="Straight Connector 30">
            <a:extLst>
              <a:ext uri="{FF2B5EF4-FFF2-40B4-BE49-F238E27FC236}">
                <a16:creationId xmlns:a16="http://schemas.microsoft.com/office/drawing/2014/main" id="{C1EC6E65-344E-9342-B436-EB62EF862B0A}"/>
              </a:ext>
            </a:extLst>
          </p:cNvPr>
          <p:cNvCxnSpPr>
            <a:cxnSpLocks/>
          </p:cNvCxnSpPr>
          <p:nvPr/>
        </p:nvCxnSpPr>
        <p:spPr>
          <a:xfrm>
            <a:off x="1749866" y="3613317"/>
            <a:ext cx="0" cy="1543342"/>
          </a:xfrm>
          <a:prstGeom prst="line">
            <a:avLst/>
          </a:prstGeom>
          <a:ln w="25400">
            <a:solidFill>
              <a:schemeClr val="tx2"/>
            </a:solidFill>
            <a:prstDash val="sysDot"/>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9A30AA82-F8F6-5640-A2F4-B7A504CEDA3E}"/>
              </a:ext>
            </a:extLst>
          </p:cNvPr>
          <p:cNvGrpSpPr/>
          <p:nvPr/>
        </p:nvGrpSpPr>
        <p:grpSpPr>
          <a:xfrm>
            <a:off x="5701490" y="156875"/>
            <a:ext cx="3002671" cy="495624"/>
            <a:chOff x="5463636" y="1206746"/>
            <a:chExt cx="2892573" cy="660832"/>
          </a:xfrm>
        </p:grpSpPr>
        <p:cxnSp>
          <p:nvCxnSpPr>
            <p:cNvPr id="34" name="Straight Connector 33">
              <a:extLst>
                <a:ext uri="{FF2B5EF4-FFF2-40B4-BE49-F238E27FC236}">
                  <a16:creationId xmlns:a16="http://schemas.microsoft.com/office/drawing/2014/main" id="{632844E9-2484-0546-9F7A-5548233B7C97}"/>
                </a:ext>
              </a:extLst>
            </p:cNvPr>
            <p:cNvCxnSpPr/>
            <p:nvPr/>
          </p:nvCxnSpPr>
          <p:spPr>
            <a:xfrm flipH="1">
              <a:off x="5463636" y="1206746"/>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35" name="Straight Connector 34">
              <a:extLst>
                <a:ext uri="{FF2B5EF4-FFF2-40B4-BE49-F238E27FC236}">
                  <a16:creationId xmlns:a16="http://schemas.microsoft.com/office/drawing/2014/main" id="{A17EAA09-2608-4D4C-A80C-8B8567A4213E}"/>
                </a:ext>
              </a:extLst>
            </p:cNvPr>
            <p:cNvCxnSpPr/>
            <p:nvPr/>
          </p:nvCxnSpPr>
          <p:spPr>
            <a:xfrm flipH="1">
              <a:off x="7281404" y="1240119"/>
              <a:ext cx="3" cy="451632"/>
            </a:xfrm>
            <a:prstGeom prst="line">
              <a:avLst/>
            </a:prstGeom>
            <a:ln/>
          </p:spPr>
          <p:style>
            <a:lnRef idx="3">
              <a:schemeClr val="accent4"/>
            </a:lnRef>
            <a:fillRef idx="0">
              <a:schemeClr val="accent4"/>
            </a:fillRef>
            <a:effectRef idx="2">
              <a:schemeClr val="accent4"/>
            </a:effectRef>
            <a:fontRef idx="minor">
              <a:schemeClr val="tx1"/>
            </a:fontRef>
          </p:style>
        </p:cxnSp>
        <p:sp>
          <p:nvSpPr>
            <p:cNvPr id="36" name="TextBox 35">
              <a:extLst>
                <a:ext uri="{FF2B5EF4-FFF2-40B4-BE49-F238E27FC236}">
                  <a16:creationId xmlns:a16="http://schemas.microsoft.com/office/drawing/2014/main" id="{D006422D-1A3A-E647-A8CB-3D1E594C845A}"/>
                </a:ext>
              </a:extLst>
            </p:cNvPr>
            <p:cNvSpPr txBox="1"/>
            <p:nvPr/>
          </p:nvSpPr>
          <p:spPr bwMode="auto">
            <a:xfrm>
              <a:off x="5514535" y="1252025"/>
              <a:ext cx="2841674" cy="615553"/>
            </a:xfrm>
            <a:prstGeom prst="rect">
              <a:avLst/>
            </a:prstGeom>
            <a:noFill/>
            <a:ln w="19050" algn="ctr">
              <a:noFill/>
              <a:miter lim="800000"/>
              <a:headEnd/>
              <a:tailEnd/>
            </a:ln>
          </p:spPr>
          <p:txBody>
            <a:bodyPr wrap="square" lIns="0" tIns="0" rIns="0" bIns="0" rtlCol="0">
              <a:spAutoFit/>
            </a:bodyPr>
            <a:lstStyle/>
            <a:p>
              <a:pPr eaLnBrk="0" fontAlgn="base" hangingPunct="0">
                <a:spcBef>
                  <a:spcPct val="0"/>
                </a:spcBef>
                <a:spcAft>
                  <a:spcPct val="0"/>
                </a:spcAft>
              </a:pPr>
              <a:r>
                <a:rPr lang="en-US" sz="1500" dirty="0">
                  <a:solidFill>
                    <a:srgbClr val="052049"/>
                  </a:solidFill>
                  <a:latin typeface="Garamond" charset="0"/>
                </a:rPr>
                <a:t>Using		Not using</a:t>
              </a:r>
            </a:p>
          </p:txBody>
        </p:sp>
      </p:grpSp>
    </p:spTree>
    <p:extLst>
      <p:ext uri="{BB962C8B-B14F-4D97-AF65-F5344CB8AC3E}">
        <p14:creationId xmlns:p14="http://schemas.microsoft.com/office/powerpoint/2010/main" val="1310014856"/>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AF39B89-CBDC-4CC2-BE97-2B25B68C4331}"/>
              </a:ext>
            </a:extLst>
          </p:cNvPr>
          <p:cNvSpPr>
            <a:spLocks noGrp="1"/>
          </p:cNvSpPr>
          <p:nvPr>
            <p:ph type="ftr" sz="quarter" idx="12"/>
          </p:nvPr>
        </p:nvSpPr>
        <p:spPr/>
        <p:txBody>
          <a:bodyPr/>
          <a:lstStyle/>
          <a:p>
            <a:r>
              <a:rPr lang="en-US">
                <a:solidFill>
                  <a:srgbClr val="052049"/>
                </a:solidFill>
              </a:rPr>
              <a:t>Presentation Title</a:t>
            </a:r>
            <a:endParaRPr lang="en-US" dirty="0">
              <a:solidFill>
                <a:srgbClr val="052049"/>
              </a:solidFill>
            </a:endParaRPr>
          </a:p>
        </p:txBody>
      </p:sp>
      <p:sp>
        <p:nvSpPr>
          <p:cNvPr id="3" name="Slide Number Placeholder 2">
            <a:extLst>
              <a:ext uri="{FF2B5EF4-FFF2-40B4-BE49-F238E27FC236}">
                <a16:creationId xmlns:a16="http://schemas.microsoft.com/office/drawing/2014/main" id="{67EDEC32-5C39-416E-ABFA-A4DC31A17D05}"/>
              </a:ext>
            </a:extLst>
          </p:cNvPr>
          <p:cNvSpPr>
            <a:spLocks noGrp="1"/>
          </p:cNvSpPr>
          <p:nvPr>
            <p:ph type="sldNum" sz="quarter" idx="13"/>
          </p:nvPr>
        </p:nvSpPr>
        <p:spPr/>
        <p:txBody>
          <a:bodyPr/>
          <a:lstStyle/>
          <a:p>
            <a:fld id="{7BCC8D0D-EAEC-449D-9161-023DFF90F2E2}" type="slidenum">
              <a:rPr lang="en-US" smtClean="0">
                <a:solidFill>
                  <a:srgbClr val="052049"/>
                </a:solidFill>
              </a:rPr>
              <a:pPr/>
              <a:t>64</a:t>
            </a:fld>
            <a:endParaRPr lang="en-US" dirty="0">
              <a:solidFill>
                <a:srgbClr val="052049"/>
              </a:solidFill>
            </a:endParaRPr>
          </a:p>
        </p:txBody>
      </p:sp>
      <p:sp>
        <p:nvSpPr>
          <p:cNvPr id="5" name="TextBox 4">
            <a:extLst>
              <a:ext uri="{FF2B5EF4-FFF2-40B4-BE49-F238E27FC236}">
                <a16:creationId xmlns:a16="http://schemas.microsoft.com/office/drawing/2014/main" id="{9BC8F512-3F27-4763-9FF5-4FB0856A501A}"/>
              </a:ext>
            </a:extLst>
          </p:cNvPr>
          <p:cNvSpPr txBox="1"/>
          <p:nvPr/>
        </p:nvSpPr>
        <p:spPr bwMode="auto">
          <a:xfrm>
            <a:off x="662940" y="708660"/>
            <a:ext cx="8343900" cy="615553"/>
          </a:xfrm>
          <a:prstGeom prst="rect">
            <a:avLst/>
          </a:prstGeom>
          <a:noFill/>
          <a:ln w="19050" algn="ctr">
            <a:noFill/>
            <a:miter lim="800000"/>
            <a:headEnd/>
            <a:tailEnd/>
          </a:ln>
        </p:spPr>
        <p:txBody>
          <a:bodyPr wrap="square" lIns="0" tIns="0" rIns="0" bIns="0" rtlCol="0">
            <a:spAutoFit/>
          </a:bodyPr>
          <a:lstStyle/>
          <a:p>
            <a:r>
              <a:rPr lang="en-US" sz="2000" dirty="0"/>
              <a:t>Ex. Ex. Integrative Med &amp; CRC Recurrence</a:t>
            </a:r>
          </a:p>
          <a:p>
            <a:r>
              <a:rPr lang="en-US" sz="2000" dirty="0"/>
              <a:t>If you try to include Past users in Analysis</a:t>
            </a:r>
          </a:p>
        </p:txBody>
      </p:sp>
      <p:grpSp>
        <p:nvGrpSpPr>
          <p:cNvPr id="22" name="Group 21">
            <a:extLst>
              <a:ext uri="{FF2B5EF4-FFF2-40B4-BE49-F238E27FC236}">
                <a16:creationId xmlns:a16="http://schemas.microsoft.com/office/drawing/2014/main" id="{A442B7E0-8CE1-A34F-8697-291C55B3482B}"/>
              </a:ext>
            </a:extLst>
          </p:cNvPr>
          <p:cNvGrpSpPr/>
          <p:nvPr/>
        </p:nvGrpSpPr>
        <p:grpSpPr>
          <a:xfrm>
            <a:off x="5701490" y="156875"/>
            <a:ext cx="3002671" cy="495624"/>
            <a:chOff x="5463636" y="1206746"/>
            <a:chExt cx="2892573" cy="660832"/>
          </a:xfrm>
        </p:grpSpPr>
        <p:cxnSp>
          <p:nvCxnSpPr>
            <p:cNvPr id="23" name="Straight Connector 22">
              <a:extLst>
                <a:ext uri="{FF2B5EF4-FFF2-40B4-BE49-F238E27FC236}">
                  <a16:creationId xmlns:a16="http://schemas.microsoft.com/office/drawing/2014/main" id="{D5B984AC-7275-724F-B25F-625A2A643BB2}"/>
                </a:ext>
              </a:extLst>
            </p:cNvPr>
            <p:cNvCxnSpPr/>
            <p:nvPr/>
          </p:nvCxnSpPr>
          <p:spPr>
            <a:xfrm flipH="1">
              <a:off x="5463636" y="1206746"/>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24" name="Straight Connector 23">
              <a:extLst>
                <a:ext uri="{FF2B5EF4-FFF2-40B4-BE49-F238E27FC236}">
                  <a16:creationId xmlns:a16="http://schemas.microsoft.com/office/drawing/2014/main" id="{39E643F7-B464-C342-BBE8-4DB6EFB39035}"/>
                </a:ext>
              </a:extLst>
            </p:cNvPr>
            <p:cNvCxnSpPr/>
            <p:nvPr/>
          </p:nvCxnSpPr>
          <p:spPr>
            <a:xfrm flipH="1">
              <a:off x="7281404" y="1240119"/>
              <a:ext cx="3" cy="451632"/>
            </a:xfrm>
            <a:prstGeom prst="line">
              <a:avLst/>
            </a:prstGeom>
            <a:ln/>
          </p:spPr>
          <p:style>
            <a:lnRef idx="3">
              <a:schemeClr val="accent4"/>
            </a:lnRef>
            <a:fillRef idx="0">
              <a:schemeClr val="accent4"/>
            </a:fillRef>
            <a:effectRef idx="2">
              <a:schemeClr val="accent4"/>
            </a:effectRef>
            <a:fontRef idx="minor">
              <a:schemeClr val="tx1"/>
            </a:fontRef>
          </p:style>
        </p:cxnSp>
        <p:sp>
          <p:nvSpPr>
            <p:cNvPr id="25" name="TextBox 24">
              <a:extLst>
                <a:ext uri="{FF2B5EF4-FFF2-40B4-BE49-F238E27FC236}">
                  <a16:creationId xmlns:a16="http://schemas.microsoft.com/office/drawing/2014/main" id="{6C5CBDB3-392E-7C4C-84D2-6A612A5473A8}"/>
                </a:ext>
              </a:extLst>
            </p:cNvPr>
            <p:cNvSpPr txBox="1"/>
            <p:nvPr/>
          </p:nvSpPr>
          <p:spPr bwMode="auto">
            <a:xfrm>
              <a:off x="5514535" y="1252025"/>
              <a:ext cx="2841674" cy="615553"/>
            </a:xfrm>
            <a:prstGeom prst="rect">
              <a:avLst/>
            </a:prstGeom>
            <a:noFill/>
            <a:ln w="19050" algn="ctr">
              <a:noFill/>
              <a:miter lim="800000"/>
              <a:headEnd/>
              <a:tailEnd/>
            </a:ln>
          </p:spPr>
          <p:txBody>
            <a:bodyPr wrap="square" lIns="0" tIns="0" rIns="0" bIns="0" rtlCol="0">
              <a:spAutoFit/>
            </a:bodyPr>
            <a:lstStyle/>
            <a:p>
              <a:pPr eaLnBrk="0" fontAlgn="base" hangingPunct="0">
                <a:spcBef>
                  <a:spcPct val="0"/>
                </a:spcBef>
                <a:spcAft>
                  <a:spcPct val="0"/>
                </a:spcAft>
              </a:pPr>
              <a:r>
                <a:rPr lang="en-US" sz="1500" dirty="0">
                  <a:solidFill>
                    <a:srgbClr val="052049"/>
                  </a:solidFill>
                  <a:latin typeface="Garamond" charset="0"/>
                </a:rPr>
                <a:t>Using		Not using</a:t>
              </a:r>
            </a:p>
          </p:txBody>
        </p:sp>
      </p:grpSp>
      <p:grpSp>
        <p:nvGrpSpPr>
          <p:cNvPr id="8" name="Group 7">
            <a:extLst>
              <a:ext uri="{FF2B5EF4-FFF2-40B4-BE49-F238E27FC236}">
                <a16:creationId xmlns:a16="http://schemas.microsoft.com/office/drawing/2014/main" id="{3F06DDEC-7CE8-A541-8BCB-9061A62E5FF1}"/>
              </a:ext>
            </a:extLst>
          </p:cNvPr>
          <p:cNvGrpSpPr/>
          <p:nvPr/>
        </p:nvGrpSpPr>
        <p:grpSpPr>
          <a:xfrm>
            <a:off x="133565" y="1442184"/>
            <a:ext cx="8005200" cy="4616760"/>
            <a:chOff x="133565" y="1442184"/>
            <a:chExt cx="8005200" cy="4616760"/>
          </a:xfrm>
        </p:grpSpPr>
        <p:cxnSp>
          <p:nvCxnSpPr>
            <p:cNvPr id="26" name="Straight Arrow Connector 25">
              <a:extLst>
                <a:ext uri="{FF2B5EF4-FFF2-40B4-BE49-F238E27FC236}">
                  <a16:creationId xmlns:a16="http://schemas.microsoft.com/office/drawing/2014/main" id="{9E0562BC-0A9A-EC49-B765-DE54BFE4F47A}"/>
                </a:ext>
              </a:extLst>
            </p:cNvPr>
            <p:cNvCxnSpPr/>
            <p:nvPr/>
          </p:nvCxnSpPr>
          <p:spPr>
            <a:xfrm>
              <a:off x="133565" y="2766620"/>
              <a:ext cx="8005200"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59D46895-F170-4642-A0FF-646DBFD8F657}"/>
                </a:ext>
              </a:extLst>
            </p:cNvPr>
            <p:cNvGrpSpPr/>
            <p:nvPr/>
          </p:nvGrpSpPr>
          <p:grpSpPr>
            <a:xfrm>
              <a:off x="684837" y="1442184"/>
              <a:ext cx="6163152" cy="4616760"/>
              <a:chOff x="684837" y="1442184"/>
              <a:chExt cx="6163152" cy="4616760"/>
            </a:xfrm>
          </p:grpSpPr>
          <p:cxnSp>
            <p:nvCxnSpPr>
              <p:cNvPr id="27" name="Straight Connector 26">
                <a:extLst>
                  <a:ext uri="{FF2B5EF4-FFF2-40B4-BE49-F238E27FC236}">
                    <a16:creationId xmlns:a16="http://schemas.microsoft.com/office/drawing/2014/main" id="{4E5555C9-A273-D344-A20D-E695080EA091}"/>
                  </a:ext>
                </a:extLst>
              </p:cNvPr>
              <p:cNvCxnSpPr/>
              <p:nvPr/>
            </p:nvCxnSpPr>
            <p:spPr>
              <a:xfrm>
                <a:off x="1259778" y="2646391"/>
                <a:ext cx="0" cy="48978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9E4DC7E3-7342-B844-98FB-A6347A46D4A5}"/>
                  </a:ext>
                </a:extLst>
              </p:cNvPr>
              <p:cNvSpPr txBox="1"/>
              <p:nvPr/>
            </p:nvSpPr>
            <p:spPr bwMode="auto">
              <a:xfrm>
                <a:off x="684837" y="3158916"/>
                <a:ext cx="902706" cy="230832"/>
              </a:xfrm>
              <a:prstGeom prst="rect">
                <a:avLst/>
              </a:prstGeom>
              <a:noFill/>
              <a:ln w="19050" algn="ctr">
                <a:noFill/>
                <a:miter lim="800000"/>
                <a:headEnd/>
                <a:tailEnd/>
              </a:ln>
            </p:spPr>
            <p:txBody>
              <a:bodyPr wrap="square" lIns="0" tIns="0" rIns="0" bIns="0" rtlCol="0">
                <a:spAutoFit/>
              </a:bodyPr>
              <a:lstStyle/>
              <a:p>
                <a:pPr eaLnBrk="0" fontAlgn="base" hangingPunct="0">
                  <a:spcBef>
                    <a:spcPct val="0"/>
                  </a:spcBef>
                  <a:spcAft>
                    <a:spcPct val="0"/>
                  </a:spcAft>
                </a:pPr>
                <a:r>
                  <a:rPr lang="en-US" sz="1500" dirty="0">
                    <a:solidFill>
                      <a:srgbClr val="052049"/>
                    </a:solidFill>
                    <a:latin typeface="Garamond" charset="0"/>
                  </a:rPr>
                  <a:t>CRC Dx</a:t>
                </a:r>
              </a:p>
            </p:txBody>
          </p:sp>
          <p:sp>
            <p:nvSpPr>
              <p:cNvPr id="29" name="TextBox 28">
                <a:extLst>
                  <a:ext uri="{FF2B5EF4-FFF2-40B4-BE49-F238E27FC236}">
                    <a16:creationId xmlns:a16="http://schemas.microsoft.com/office/drawing/2014/main" id="{6BD0C3B1-6A66-7B40-82B3-168874C9C8EE}"/>
                  </a:ext>
                </a:extLst>
              </p:cNvPr>
              <p:cNvSpPr txBox="1"/>
              <p:nvPr/>
            </p:nvSpPr>
            <p:spPr bwMode="auto">
              <a:xfrm>
                <a:off x="5549043" y="3255757"/>
                <a:ext cx="1298946" cy="461665"/>
              </a:xfrm>
              <a:prstGeom prst="rect">
                <a:avLst/>
              </a:prstGeom>
              <a:noFill/>
              <a:ln w="19050" algn="ctr">
                <a:noFill/>
                <a:miter lim="800000"/>
                <a:headEnd/>
                <a:tailEnd/>
              </a:ln>
            </p:spPr>
            <p:txBody>
              <a:bodyPr wrap="square" lIns="0" tIns="0" rIns="0" bIns="0" rtlCol="0">
                <a:spAutoFit/>
              </a:bodyPr>
              <a:lstStyle/>
              <a:p>
                <a:pPr eaLnBrk="0" fontAlgn="base" hangingPunct="0">
                  <a:spcBef>
                    <a:spcPct val="0"/>
                  </a:spcBef>
                  <a:spcAft>
                    <a:spcPct val="0"/>
                  </a:spcAft>
                </a:pPr>
                <a:r>
                  <a:rPr lang="en-US" sz="1500" dirty="0">
                    <a:solidFill>
                      <a:srgbClr val="052049"/>
                    </a:solidFill>
                    <a:latin typeface="Garamond" charset="0"/>
                  </a:rPr>
                  <a:t>Recurrence</a:t>
                </a:r>
              </a:p>
              <a:p>
                <a:pPr eaLnBrk="0" fontAlgn="base" hangingPunct="0">
                  <a:spcBef>
                    <a:spcPct val="0"/>
                  </a:spcBef>
                  <a:spcAft>
                    <a:spcPct val="0"/>
                  </a:spcAft>
                </a:pPr>
                <a:endParaRPr lang="en-US" sz="1500" dirty="0">
                  <a:solidFill>
                    <a:srgbClr val="052049"/>
                  </a:solidFill>
                  <a:latin typeface="Garamond" charset="0"/>
                </a:endParaRPr>
              </a:p>
            </p:txBody>
          </p:sp>
          <p:cxnSp>
            <p:nvCxnSpPr>
              <p:cNvPr id="31" name="Straight Connector 30">
                <a:extLst>
                  <a:ext uri="{FF2B5EF4-FFF2-40B4-BE49-F238E27FC236}">
                    <a16:creationId xmlns:a16="http://schemas.microsoft.com/office/drawing/2014/main" id="{66ACE701-829F-7743-898A-2D38D8342593}"/>
                  </a:ext>
                </a:extLst>
              </p:cNvPr>
              <p:cNvCxnSpPr/>
              <p:nvPr/>
            </p:nvCxnSpPr>
            <p:spPr>
              <a:xfrm flipH="1">
                <a:off x="1727693" y="2611877"/>
                <a:ext cx="3533" cy="556708"/>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24C491C3-5B0C-1B46-B8F4-792FAADDC8CC}"/>
                  </a:ext>
                </a:extLst>
              </p:cNvPr>
              <p:cNvSpPr txBox="1"/>
              <p:nvPr/>
            </p:nvSpPr>
            <p:spPr bwMode="auto">
              <a:xfrm>
                <a:off x="1628267" y="3228545"/>
                <a:ext cx="722777" cy="692497"/>
              </a:xfrm>
              <a:prstGeom prst="rect">
                <a:avLst/>
              </a:prstGeom>
              <a:noFill/>
              <a:ln w="19050" algn="ctr">
                <a:noFill/>
                <a:miter lim="800000"/>
                <a:headEnd/>
                <a:tailEnd/>
              </a:ln>
            </p:spPr>
            <p:txBody>
              <a:bodyPr wrap="square" lIns="0" tIns="0" rIns="0" bIns="0" rtlCol="0">
                <a:spAutoFit/>
              </a:bodyPr>
              <a:lstStyle/>
              <a:p>
                <a:pPr eaLnBrk="0" fontAlgn="base" hangingPunct="0">
                  <a:spcBef>
                    <a:spcPct val="0"/>
                  </a:spcBef>
                  <a:spcAft>
                    <a:spcPct val="0"/>
                  </a:spcAft>
                </a:pPr>
                <a:r>
                  <a:rPr lang="en-US" sz="1500" dirty="0">
                    <a:solidFill>
                      <a:srgbClr val="052049"/>
                    </a:solidFill>
                  </a:rPr>
                  <a:t>Enrolled, return 1</a:t>
                </a:r>
                <a:r>
                  <a:rPr lang="en-US" sz="1500" baseline="30000" dirty="0">
                    <a:solidFill>
                      <a:srgbClr val="052049"/>
                    </a:solidFill>
                  </a:rPr>
                  <a:t>st</a:t>
                </a:r>
                <a:r>
                  <a:rPr lang="en-US" sz="1500" dirty="0">
                    <a:solidFill>
                      <a:srgbClr val="052049"/>
                    </a:solidFill>
                  </a:rPr>
                  <a:t> </a:t>
                </a:r>
                <a:r>
                  <a:rPr lang="en-US" sz="1500" dirty="0" err="1">
                    <a:solidFill>
                      <a:srgbClr val="052049"/>
                    </a:solidFill>
                  </a:rPr>
                  <a:t>Qx</a:t>
                </a:r>
                <a:endParaRPr lang="en-US" sz="1500" dirty="0">
                  <a:solidFill>
                    <a:srgbClr val="052049"/>
                  </a:solidFill>
                  <a:latin typeface="Garamond" charset="0"/>
                </a:endParaRPr>
              </a:p>
            </p:txBody>
          </p:sp>
          <p:cxnSp>
            <p:nvCxnSpPr>
              <p:cNvPr id="34" name="Straight Connector 33">
                <a:extLst>
                  <a:ext uri="{FF2B5EF4-FFF2-40B4-BE49-F238E27FC236}">
                    <a16:creationId xmlns:a16="http://schemas.microsoft.com/office/drawing/2014/main" id="{2A4F2725-BA90-9747-B1F8-83D3A8F67740}"/>
                  </a:ext>
                </a:extLst>
              </p:cNvPr>
              <p:cNvCxnSpPr>
                <a:cxnSpLocks/>
              </p:cNvCxnSpPr>
              <p:nvPr/>
            </p:nvCxnSpPr>
            <p:spPr>
              <a:xfrm>
                <a:off x="5893931" y="2465626"/>
                <a:ext cx="14319" cy="702959"/>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345B4FD-DFE3-ED41-9ED0-90FCE44BE767}"/>
                  </a:ext>
                </a:extLst>
              </p:cNvPr>
              <p:cNvCxnSpPr/>
              <p:nvPr/>
            </p:nvCxnSpPr>
            <p:spPr>
              <a:xfrm>
                <a:off x="1548295" y="2567502"/>
                <a:ext cx="25290" cy="137651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4E17F0CC-E972-5545-A4D0-E56CA54EA7E5}"/>
                  </a:ext>
                </a:extLst>
              </p:cNvPr>
              <p:cNvSpPr txBox="1"/>
              <p:nvPr/>
            </p:nvSpPr>
            <p:spPr bwMode="auto">
              <a:xfrm>
                <a:off x="1008441" y="4044830"/>
                <a:ext cx="1498450" cy="230832"/>
              </a:xfrm>
              <a:prstGeom prst="rect">
                <a:avLst/>
              </a:prstGeom>
              <a:noFill/>
              <a:ln w="19050" algn="ctr">
                <a:noFill/>
                <a:miter lim="800000"/>
                <a:headEnd/>
                <a:tailEnd/>
              </a:ln>
            </p:spPr>
            <p:txBody>
              <a:bodyPr wrap="square" lIns="0" tIns="0" rIns="0" bIns="0" rtlCol="0">
                <a:spAutoFit/>
              </a:bodyPr>
              <a:lstStyle/>
              <a:p>
                <a:pPr eaLnBrk="0" fontAlgn="base" hangingPunct="0">
                  <a:spcBef>
                    <a:spcPct val="0"/>
                  </a:spcBef>
                  <a:spcAft>
                    <a:spcPct val="0"/>
                  </a:spcAft>
                </a:pPr>
                <a:r>
                  <a:rPr lang="en-US" sz="1500" dirty="0">
                    <a:solidFill>
                      <a:srgbClr val="052049"/>
                    </a:solidFill>
                    <a:latin typeface="Garamond" charset="0"/>
                  </a:rPr>
                  <a:t>CRC Surgery</a:t>
                </a:r>
              </a:p>
            </p:txBody>
          </p:sp>
          <p:sp>
            <p:nvSpPr>
              <p:cNvPr id="37" name="TextBox 36">
                <a:extLst>
                  <a:ext uri="{FF2B5EF4-FFF2-40B4-BE49-F238E27FC236}">
                    <a16:creationId xmlns:a16="http://schemas.microsoft.com/office/drawing/2014/main" id="{20C297C5-2BBB-D344-B45D-22E31317DEE0}"/>
                  </a:ext>
                </a:extLst>
              </p:cNvPr>
              <p:cNvSpPr txBox="1"/>
              <p:nvPr/>
            </p:nvSpPr>
            <p:spPr bwMode="auto">
              <a:xfrm>
                <a:off x="1914687" y="1832317"/>
                <a:ext cx="1220264" cy="461665"/>
              </a:xfrm>
              <a:prstGeom prst="rect">
                <a:avLst/>
              </a:prstGeom>
              <a:noFill/>
              <a:ln w="19050" algn="ctr">
                <a:noFill/>
                <a:miter lim="800000"/>
                <a:headEnd/>
                <a:tailEnd/>
              </a:ln>
            </p:spPr>
            <p:txBody>
              <a:bodyPr wrap="square" lIns="0" tIns="0" rIns="0" bIns="0" rtlCol="0">
                <a:spAutoFit/>
              </a:bodyPr>
              <a:lstStyle/>
              <a:p>
                <a:r>
                  <a:rPr lang="en-US" sz="1500" dirty="0">
                    <a:solidFill>
                      <a:schemeClr val="accent6"/>
                    </a:solidFill>
                    <a:latin typeface="Garamond" charset="0"/>
                  </a:rPr>
                  <a:t>Suppl assessed in retrospect</a:t>
                </a:r>
                <a:endParaRPr lang="en-US" sz="2000" dirty="0">
                  <a:solidFill>
                    <a:schemeClr val="accent6"/>
                  </a:solidFill>
                </a:endParaRPr>
              </a:p>
            </p:txBody>
          </p:sp>
          <p:sp>
            <p:nvSpPr>
              <p:cNvPr id="41" name="TextBox 40">
                <a:extLst>
                  <a:ext uri="{FF2B5EF4-FFF2-40B4-BE49-F238E27FC236}">
                    <a16:creationId xmlns:a16="http://schemas.microsoft.com/office/drawing/2014/main" id="{9144908C-4A20-7D46-95EA-FA2127C1C567}"/>
                  </a:ext>
                </a:extLst>
              </p:cNvPr>
              <p:cNvSpPr txBox="1"/>
              <p:nvPr/>
            </p:nvSpPr>
            <p:spPr bwMode="auto">
              <a:xfrm>
                <a:off x="2563995" y="3290152"/>
                <a:ext cx="889430" cy="646331"/>
              </a:xfrm>
              <a:prstGeom prst="rect">
                <a:avLst/>
              </a:prstGeom>
              <a:noFill/>
              <a:ln w="19050" algn="ctr">
                <a:noFill/>
                <a:miter lim="800000"/>
                <a:headEnd/>
                <a:tailEnd/>
              </a:ln>
            </p:spPr>
            <p:txBody>
              <a:bodyPr wrap="square" lIns="0" tIns="0" rIns="0" bIns="0" rtlCol="0">
                <a:spAutoFit/>
              </a:bodyPr>
              <a:lstStyle/>
              <a:p>
                <a:r>
                  <a:rPr lang="en-US" sz="1400" dirty="0"/>
                  <a:t>Return of </a:t>
                </a:r>
                <a:r>
                  <a:rPr lang="en-US" sz="1400" dirty="0" err="1"/>
                  <a:t>Qx</a:t>
                </a:r>
                <a:r>
                  <a:rPr lang="en-US" sz="1400" dirty="0"/>
                  <a:t> Supplement</a:t>
                </a:r>
                <a:endParaRPr lang="en-US" sz="2400" dirty="0"/>
              </a:p>
            </p:txBody>
          </p:sp>
          <p:sp>
            <p:nvSpPr>
              <p:cNvPr id="52" name="Right Brace 51">
                <a:extLst>
                  <a:ext uri="{FF2B5EF4-FFF2-40B4-BE49-F238E27FC236}">
                    <a16:creationId xmlns:a16="http://schemas.microsoft.com/office/drawing/2014/main" id="{6156DD79-9212-C042-AEE8-04739C71B7E9}"/>
                  </a:ext>
                </a:extLst>
              </p:cNvPr>
              <p:cNvSpPr/>
              <p:nvPr/>
            </p:nvSpPr>
            <p:spPr>
              <a:xfrm rot="16200000">
                <a:off x="2115957" y="2074597"/>
                <a:ext cx="376825" cy="1109006"/>
              </a:xfrm>
              <a:prstGeom prst="rightBrace">
                <a:avLst>
                  <a:gd name="adj1" fmla="val 8333"/>
                  <a:gd name="adj2" fmla="val 47868"/>
                </a:avLst>
              </a:prstGeom>
              <a:noFill/>
              <a:ln w="28575">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5" name="Straight Connector 54">
                <a:extLst>
                  <a:ext uri="{FF2B5EF4-FFF2-40B4-BE49-F238E27FC236}">
                    <a16:creationId xmlns:a16="http://schemas.microsoft.com/office/drawing/2014/main" id="{DABE5D3B-CDBC-394A-A8C0-45FE68EC9579}"/>
                  </a:ext>
                </a:extLst>
              </p:cNvPr>
              <p:cNvCxnSpPr>
                <a:cxnSpLocks/>
              </p:cNvCxnSpPr>
              <p:nvPr/>
            </p:nvCxnSpPr>
            <p:spPr>
              <a:xfrm>
                <a:off x="2872828" y="2528378"/>
                <a:ext cx="14319" cy="702959"/>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4121EB67-8B94-9841-B8A2-F2985BDD7A93}"/>
                  </a:ext>
                </a:extLst>
              </p:cNvPr>
              <p:cNvCxnSpPr/>
              <p:nvPr/>
            </p:nvCxnSpPr>
            <p:spPr>
              <a:xfrm flipH="1">
                <a:off x="1377752" y="2593393"/>
                <a:ext cx="2" cy="338724"/>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57" name="Straight Connector 56">
                <a:extLst>
                  <a:ext uri="{FF2B5EF4-FFF2-40B4-BE49-F238E27FC236}">
                    <a16:creationId xmlns:a16="http://schemas.microsoft.com/office/drawing/2014/main" id="{D4CD1152-30B7-BA47-AAFB-9CCF64B5F204}"/>
                  </a:ext>
                </a:extLst>
              </p:cNvPr>
              <p:cNvCxnSpPr/>
              <p:nvPr/>
            </p:nvCxnSpPr>
            <p:spPr>
              <a:xfrm flipH="1">
                <a:off x="1903346" y="2602422"/>
                <a:ext cx="2" cy="338724"/>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58" name="Straight Connector 57">
                <a:extLst>
                  <a:ext uri="{FF2B5EF4-FFF2-40B4-BE49-F238E27FC236}">
                    <a16:creationId xmlns:a16="http://schemas.microsoft.com/office/drawing/2014/main" id="{8C4646F7-7285-0F4C-B1E6-324C87DE41AA}"/>
                  </a:ext>
                </a:extLst>
              </p:cNvPr>
              <p:cNvCxnSpPr/>
              <p:nvPr/>
            </p:nvCxnSpPr>
            <p:spPr>
              <a:xfrm flipH="1">
                <a:off x="2401470" y="2620635"/>
                <a:ext cx="2" cy="338724"/>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60" name="Straight Connector 59">
                <a:extLst>
                  <a:ext uri="{FF2B5EF4-FFF2-40B4-BE49-F238E27FC236}">
                    <a16:creationId xmlns:a16="http://schemas.microsoft.com/office/drawing/2014/main" id="{0E025AB6-4D39-BB4A-A74E-6ED3B7564892}"/>
                  </a:ext>
                </a:extLst>
              </p:cNvPr>
              <p:cNvCxnSpPr/>
              <p:nvPr/>
            </p:nvCxnSpPr>
            <p:spPr>
              <a:xfrm flipH="1">
                <a:off x="3235188" y="2629603"/>
                <a:ext cx="2" cy="338724"/>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61" name="Straight Connector 60">
                <a:extLst>
                  <a:ext uri="{FF2B5EF4-FFF2-40B4-BE49-F238E27FC236}">
                    <a16:creationId xmlns:a16="http://schemas.microsoft.com/office/drawing/2014/main" id="{9FB96941-E1DF-2045-820A-4750BAF60B3C}"/>
                  </a:ext>
                </a:extLst>
              </p:cNvPr>
              <p:cNvCxnSpPr>
                <a:cxnSpLocks/>
              </p:cNvCxnSpPr>
              <p:nvPr/>
            </p:nvCxnSpPr>
            <p:spPr>
              <a:xfrm>
                <a:off x="3563108" y="2501488"/>
                <a:ext cx="0" cy="1543342"/>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8FBE000D-3F50-0A49-AFC8-B5356275596B}"/>
                  </a:ext>
                </a:extLst>
              </p:cNvPr>
              <p:cNvSpPr txBox="1"/>
              <p:nvPr/>
            </p:nvSpPr>
            <p:spPr bwMode="auto">
              <a:xfrm>
                <a:off x="3235188" y="4275662"/>
                <a:ext cx="1157518" cy="646331"/>
              </a:xfrm>
              <a:prstGeom prst="rect">
                <a:avLst/>
              </a:prstGeom>
              <a:noFill/>
              <a:ln w="19050" algn="ctr">
                <a:noFill/>
                <a:miter lim="800000"/>
                <a:headEnd/>
                <a:tailEnd/>
              </a:ln>
            </p:spPr>
            <p:txBody>
              <a:bodyPr wrap="square" lIns="0" tIns="0" rIns="0" bIns="0" rtlCol="0">
                <a:spAutoFit/>
              </a:bodyPr>
              <a:lstStyle/>
              <a:p>
                <a:r>
                  <a:rPr lang="en-US" sz="1400" dirty="0"/>
                  <a:t>Repeated assessment of suppl</a:t>
                </a:r>
              </a:p>
            </p:txBody>
          </p:sp>
          <p:sp>
            <p:nvSpPr>
              <p:cNvPr id="4" name="TextBox 3">
                <a:extLst>
                  <a:ext uri="{FF2B5EF4-FFF2-40B4-BE49-F238E27FC236}">
                    <a16:creationId xmlns:a16="http://schemas.microsoft.com/office/drawing/2014/main" id="{2BD1EFA3-92B2-DC44-A4D7-ECF7EE89F66E}"/>
                  </a:ext>
                </a:extLst>
              </p:cNvPr>
              <p:cNvSpPr txBox="1"/>
              <p:nvPr/>
            </p:nvSpPr>
            <p:spPr bwMode="auto">
              <a:xfrm>
                <a:off x="1377752" y="4446494"/>
                <a:ext cx="525594" cy="307777"/>
              </a:xfrm>
              <a:prstGeom prst="rect">
                <a:avLst/>
              </a:prstGeom>
              <a:noFill/>
              <a:ln w="19050" algn="ctr">
                <a:noFill/>
                <a:miter lim="800000"/>
                <a:headEnd/>
                <a:tailEnd/>
              </a:ln>
            </p:spPr>
            <p:txBody>
              <a:bodyPr wrap="square" lIns="0" tIns="0" rIns="0" bIns="0" rtlCol="0">
                <a:spAutoFit/>
              </a:bodyPr>
              <a:lstStyle/>
              <a:p>
                <a:r>
                  <a:rPr lang="en-US" dirty="0">
                    <a:solidFill>
                      <a:schemeClr val="accent6">
                        <a:lumMod val="75000"/>
                      </a:schemeClr>
                    </a:solidFill>
                  </a:rPr>
                  <a:t>E</a:t>
                </a:r>
                <a:endParaRPr lang="en-US" sz="2000" dirty="0">
                  <a:solidFill>
                    <a:schemeClr val="accent6">
                      <a:lumMod val="75000"/>
                    </a:schemeClr>
                  </a:solidFill>
                </a:endParaRPr>
              </a:p>
            </p:txBody>
          </p:sp>
          <p:sp>
            <p:nvSpPr>
              <p:cNvPr id="30" name="TextBox 29">
                <a:extLst>
                  <a:ext uri="{FF2B5EF4-FFF2-40B4-BE49-F238E27FC236}">
                    <a16:creationId xmlns:a16="http://schemas.microsoft.com/office/drawing/2014/main" id="{8AF1AAE4-36DB-7A43-A156-88F5F7D5EB7E}"/>
                  </a:ext>
                </a:extLst>
              </p:cNvPr>
              <p:cNvSpPr txBox="1"/>
              <p:nvPr/>
            </p:nvSpPr>
            <p:spPr bwMode="auto">
              <a:xfrm>
                <a:off x="2421707" y="1442184"/>
                <a:ext cx="525594" cy="307777"/>
              </a:xfrm>
              <a:prstGeom prst="rect">
                <a:avLst/>
              </a:prstGeom>
              <a:noFill/>
              <a:ln w="19050" algn="ctr">
                <a:noFill/>
                <a:miter lim="800000"/>
                <a:headEnd/>
                <a:tailEnd/>
              </a:ln>
            </p:spPr>
            <p:txBody>
              <a:bodyPr wrap="square" lIns="0" tIns="0" rIns="0" bIns="0" rtlCol="0">
                <a:spAutoFit/>
              </a:bodyPr>
              <a:lstStyle/>
              <a:p>
                <a:r>
                  <a:rPr lang="en-US" sz="2000" dirty="0">
                    <a:solidFill>
                      <a:schemeClr val="accent6">
                        <a:lumMod val="75000"/>
                      </a:schemeClr>
                    </a:solidFill>
                  </a:rPr>
                  <a:t>A</a:t>
                </a:r>
              </a:p>
            </p:txBody>
          </p:sp>
          <p:sp>
            <p:nvSpPr>
              <p:cNvPr id="6" name="TextBox 5">
                <a:extLst>
                  <a:ext uri="{FF2B5EF4-FFF2-40B4-BE49-F238E27FC236}">
                    <a16:creationId xmlns:a16="http://schemas.microsoft.com/office/drawing/2014/main" id="{C7DE33A9-D0BC-E64A-AD87-2EC55C05E23F}"/>
                  </a:ext>
                </a:extLst>
              </p:cNvPr>
              <p:cNvSpPr txBox="1"/>
              <p:nvPr/>
            </p:nvSpPr>
            <p:spPr bwMode="auto">
              <a:xfrm>
                <a:off x="2679659" y="5374364"/>
                <a:ext cx="1336812" cy="615553"/>
              </a:xfrm>
              <a:prstGeom prst="rect">
                <a:avLst/>
              </a:prstGeom>
              <a:noFill/>
              <a:ln w="19050" algn="ctr">
                <a:noFill/>
                <a:miter lim="800000"/>
                <a:headEnd/>
                <a:tailEnd/>
              </a:ln>
            </p:spPr>
            <p:txBody>
              <a:bodyPr wrap="square" lIns="0" tIns="0" rIns="0" bIns="0" rtlCol="0">
                <a:spAutoFit/>
              </a:bodyPr>
              <a:lstStyle/>
              <a:p>
                <a:r>
                  <a:rPr lang="en-US" sz="2000" dirty="0"/>
                  <a:t>T0 here – selection bias</a:t>
                </a:r>
              </a:p>
            </p:txBody>
          </p:sp>
          <p:sp>
            <p:nvSpPr>
              <p:cNvPr id="32" name="TextBox 31">
                <a:extLst>
                  <a:ext uri="{FF2B5EF4-FFF2-40B4-BE49-F238E27FC236}">
                    <a16:creationId xmlns:a16="http://schemas.microsoft.com/office/drawing/2014/main" id="{41838118-BE2B-3E47-8718-8403EAA6632E}"/>
                  </a:ext>
                </a:extLst>
              </p:cNvPr>
              <p:cNvSpPr txBox="1"/>
              <p:nvPr/>
            </p:nvSpPr>
            <p:spPr bwMode="auto">
              <a:xfrm>
                <a:off x="1205480" y="5135614"/>
                <a:ext cx="1336812" cy="923330"/>
              </a:xfrm>
              <a:prstGeom prst="rect">
                <a:avLst/>
              </a:prstGeom>
              <a:noFill/>
              <a:ln w="19050" algn="ctr">
                <a:noFill/>
                <a:miter lim="800000"/>
                <a:headEnd/>
                <a:tailEnd/>
              </a:ln>
            </p:spPr>
            <p:txBody>
              <a:bodyPr wrap="square" lIns="0" tIns="0" rIns="0" bIns="0" rtlCol="0">
                <a:spAutoFit/>
              </a:bodyPr>
              <a:lstStyle/>
              <a:p>
                <a:r>
                  <a:rPr lang="en-US" sz="2000" dirty="0"/>
                  <a:t>T0 here – immortal time</a:t>
                </a:r>
              </a:p>
            </p:txBody>
          </p:sp>
          <p:cxnSp>
            <p:nvCxnSpPr>
              <p:cNvPr id="38" name="Straight Connector 37">
                <a:extLst>
                  <a:ext uri="{FF2B5EF4-FFF2-40B4-BE49-F238E27FC236}">
                    <a16:creationId xmlns:a16="http://schemas.microsoft.com/office/drawing/2014/main" id="{C907DE23-278B-8449-9ED0-9A493697FDAE}"/>
                  </a:ext>
                </a:extLst>
              </p:cNvPr>
              <p:cNvCxnSpPr>
                <a:cxnSpLocks/>
              </p:cNvCxnSpPr>
              <p:nvPr/>
            </p:nvCxnSpPr>
            <p:spPr>
              <a:xfrm>
                <a:off x="1749866" y="3613317"/>
                <a:ext cx="0" cy="1543342"/>
              </a:xfrm>
              <a:prstGeom prst="line">
                <a:avLst/>
              </a:prstGeom>
              <a:ln w="25400">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E9448AB-92BC-084D-AE94-30E0207D045F}"/>
                  </a:ext>
                </a:extLst>
              </p:cNvPr>
              <p:cNvCxnSpPr>
                <a:cxnSpLocks/>
              </p:cNvCxnSpPr>
              <p:nvPr/>
            </p:nvCxnSpPr>
            <p:spPr>
              <a:xfrm>
                <a:off x="2888383" y="3765717"/>
                <a:ext cx="0" cy="1543342"/>
              </a:xfrm>
              <a:prstGeom prst="line">
                <a:avLst/>
              </a:prstGeom>
              <a:ln w="25400">
                <a:solidFill>
                  <a:schemeClr val="tx2"/>
                </a:solidFill>
                <a:prstDash val="sysDot"/>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564196421"/>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AF39B89-CBDC-4CC2-BE97-2B25B68C4331}"/>
              </a:ext>
            </a:extLst>
          </p:cNvPr>
          <p:cNvSpPr>
            <a:spLocks noGrp="1"/>
          </p:cNvSpPr>
          <p:nvPr>
            <p:ph type="ftr" sz="quarter" idx="12"/>
          </p:nvPr>
        </p:nvSpPr>
        <p:spPr/>
        <p:txBody>
          <a:bodyPr/>
          <a:lstStyle/>
          <a:p>
            <a:r>
              <a:rPr lang="en-US">
                <a:solidFill>
                  <a:srgbClr val="052049"/>
                </a:solidFill>
              </a:rPr>
              <a:t>Presentation Title</a:t>
            </a:r>
            <a:endParaRPr lang="en-US" dirty="0">
              <a:solidFill>
                <a:srgbClr val="052049"/>
              </a:solidFill>
            </a:endParaRPr>
          </a:p>
        </p:txBody>
      </p:sp>
      <p:sp>
        <p:nvSpPr>
          <p:cNvPr id="3" name="Slide Number Placeholder 2">
            <a:extLst>
              <a:ext uri="{FF2B5EF4-FFF2-40B4-BE49-F238E27FC236}">
                <a16:creationId xmlns:a16="http://schemas.microsoft.com/office/drawing/2014/main" id="{67EDEC32-5C39-416E-ABFA-A4DC31A17D05}"/>
              </a:ext>
            </a:extLst>
          </p:cNvPr>
          <p:cNvSpPr>
            <a:spLocks noGrp="1"/>
          </p:cNvSpPr>
          <p:nvPr>
            <p:ph type="sldNum" sz="quarter" idx="13"/>
          </p:nvPr>
        </p:nvSpPr>
        <p:spPr/>
        <p:txBody>
          <a:bodyPr/>
          <a:lstStyle/>
          <a:p>
            <a:fld id="{7BCC8D0D-EAEC-449D-9161-023DFF90F2E2}" type="slidenum">
              <a:rPr lang="en-US" smtClean="0">
                <a:solidFill>
                  <a:srgbClr val="052049"/>
                </a:solidFill>
              </a:rPr>
              <a:pPr/>
              <a:t>65</a:t>
            </a:fld>
            <a:endParaRPr lang="en-US" dirty="0">
              <a:solidFill>
                <a:srgbClr val="052049"/>
              </a:solidFill>
            </a:endParaRPr>
          </a:p>
        </p:txBody>
      </p:sp>
      <p:sp>
        <p:nvSpPr>
          <p:cNvPr id="5" name="TextBox 4">
            <a:extLst>
              <a:ext uri="{FF2B5EF4-FFF2-40B4-BE49-F238E27FC236}">
                <a16:creationId xmlns:a16="http://schemas.microsoft.com/office/drawing/2014/main" id="{9BC8F512-3F27-4763-9FF5-4FB0856A501A}"/>
              </a:ext>
            </a:extLst>
          </p:cNvPr>
          <p:cNvSpPr txBox="1"/>
          <p:nvPr/>
        </p:nvSpPr>
        <p:spPr bwMode="auto">
          <a:xfrm>
            <a:off x="662940" y="708660"/>
            <a:ext cx="8343900" cy="923330"/>
          </a:xfrm>
          <a:prstGeom prst="rect">
            <a:avLst/>
          </a:prstGeom>
          <a:noFill/>
          <a:ln w="19050" algn="ctr">
            <a:noFill/>
            <a:miter lim="800000"/>
            <a:headEnd/>
            <a:tailEnd/>
          </a:ln>
        </p:spPr>
        <p:txBody>
          <a:bodyPr wrap="square" lIns="0" tIns="0" rIns="0" bIns="0" rtlCol="0">
            <a:spAutoFit/>
          </a:bodyPr>
          <a:lstStyle/>
          <a:p>
            <a:r>
              <a:rPr lang="en-US" sz="2000" dirty="0"/>
              <a:t>Ex.  Integrative Med &amp; CRC Recurrence</a:t>
            </a:r>
          </a:p>
          <a:p>
            <a:r>
              <a:rPr lang="en-US" sz="2000" dirty="0"/>
              <a:t>If you only use past use to exclude prevalent users and focus on  new users after study start…what is the limitation? </a:t>
            </a:r>
          </a:p>
        </p:txBody>
      </p:sp>
      <p:grpSp>
        <p:nvGrpSpPr>
          <p:cNvPr id="31" name="Group 30">
            <a:extLst>
              <a:ext uri="{FF2B5EF4-FFF2-40B4-BE49-F238E27FC236}">
                <a16:creationId xmlns:a16="http://schemas.microsoft.com/office/drawing/2014/main" id="{29A58B01-FB95-0146-BBFF-324B49E647D9}"/>
              </a:ext>
            </a:extLst>
          </p:cNvPr>
          <p:cNvGrpSpPr/>
          <p:nvPr/>
        </p:nvGrpSpPr>
        <p:grpSpPr>
          <a:xfrm>
            <a:off x="133565" y="2465626"/>
            <a:ext cx="8005200" cy="3216515"/>
            <a:chOff x="133565" y="2465626"/>
            <a:chExt cx="8005200" cy="3216515"/>
          </a:xfrm>
        </p:grpSpPr>
        <p:cxnSp>
          <p:nvCxnSpPr>
            <p:cNvPr id="32" name="Straight Arrow Connector 31">
              <a:extLst>
                <a:ext uri="{FF2B5EF4-FFF2-40B4-BE49-F238E27FC236}">
                  <a16:creationId xmlns:a16="http://schemas.microsoft.com/office/drawing/2014/main" id="{9B300802-BF02-644B-9F82-F15F2A547949}"/>
                </a:ext>
              </a:extLst>
            </p:cNvPr>
            <p:cNvCxnSpPr/>
            <p:nvPr/>
          </p:nvCxnSpPr>
          <p:spPr>
            <a:xfrm>
              <a:off x="133565" y="2766620"/>
              <a:ext cx="8005200"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DE468D71-1326-FC46-B128-717E1DC12705}"/>
                </a:ext>
              </a:extLst>
            </p:cNvPr>
            <p:cNvGrpSpPr/>
            <p:nvPr/>
          </p:nvGrpSpPr>
          <p:grpSpPr>
            <a:xfrm>
              <a:off x="684837" y="2465626"/>
              <a:ext cx="6163152" cy="3216515"/>
              <a:chOff x="684837" y="2465626"/>
              <a:chExt cx="6163152" cy="3216515"/>
            </a:xfrm>
          </p:grpSpPr>
          <p:cxnSp>
            <p:nvCxnSpPr>
              <p:cNvPr id="34" name="Straight Connector 33">
                <a:extLst>
                  <a:ext uri="{FF2B5EF4-FFF2-40B4-BE49-F238E27FC236}">
                    <a16:creationId xmlns:a16="http://schemas.microsoft.com/office/drawing/2014/main" id="{86F5205B-1507-2849-81A3-C8D9087B45F0}"/>
                  </a:ext>
                </a:extLst>
              </p:cNvPr>
              <p:cNvCxnSpPr/>
              <p:nvPr/>
            </p:nvCxnSpPr>
            <p:spPr>
              <a:xfrm>
                <a:off x="1259778" y="2646391"/>
                <a:ext cx="0" cy="48978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6D106327-DB3B-CA4C-B438-59D63211C593}"/>
                  </a:ext>
                </a:extLst>
              </p:cNvPr>
              <p:cNvSpPr txBox="1"/>
              <p:nvPr/>
            </p:nvSpPr>
            <p:spPr bwMode="auto">
              <a:xfrm>
                <a:off x="684837" y="3158916"/>
                <a:ext cx="902706" cy="230832"/>
              </a:xfrm>
              <a:prstGeom prst="rect">
                <a:avLst/>
              </a:prstGeom>
              <a:noFill/>
              <a:ln w="19050" algn="ctr">
                <a:noFill/>
                <a:miter lim="800000"/>
                <a:headEnd/>
                <a:tailEnd/>
              </a:ln>
            </p:spPr>
            <p:txBody>
              <a:bodyPr wrap="square" lIns="0" tIns="0" rIns="0" bIns="0" rtlCol="0">
                <a:spAutoFit/>
              </a:bodyPr>
              <a:lstStyle/>
              <a:p>
                <a:pPr eaLnBrk="0" fontAlgn="base" hangingPunct="0">
                  <a:spcBef>
                    <a:spcPct val="0"/>
                  </a:spcBef>
                  <a:spcAft>
                    <a:spcPct val="0"/>
                  </a:spcAft>
                </a:pPr>
                <a:r>
                  <a:rPr lang="en-US" sz="1500" dirty="0">
                    <a:solidFill>
                      <a:srgbClr val="052049"/>
                    </a:solidFill>
                    <a:latin typeface="Garamond" charset="0"/>
                  </a:rPr>
                  <a:t>CRC Dx</a:t>
                </a:r>
              </a:p>
            </p:txBody>
          </p:sp>
          <p:sp>
            <p:nvSpPr>
              <p:cNvPr id="36" name="TextBox 35">
                <a:extLst>
                  <a:ext uri="{FF2B5EF4-FFF2-40B4-BE49-F238E27FC236}">
                    <a16:creationId xmlns:a16="http://schemas.microsoft.com/office/drawing/2014/main" id="{31C780E1-4E59-9447-A5C9-8E375C4B8EB9}"/>
                  </a:ext>
                </a:extLst>
              </p:cNvPr>
              <p:cNvSpPr txBox="1"/>
              <p:nvPr/>
            </p:nvSpPr>
            <p:spPr bwMode="auto">
              <a:xfrm>
                <a:off x="5549043" y="3255757"/>
                <a:ext cx="1298946" cy="461665"/>
              </a:xfrm>
              <a:prstGeom prst="rect">
                <a:avLst/>
              </a:prstGeom>
              <a:noFill/>
              <a:ln w="19050" algn="ctr">
                <a:noFill/>
                <a:miter lim="800000"/>
                <a:headEnd/>
                <a:tailEnd/>
              </a:ln>
            </p:spPr>
            <p:txBody>
              <a:bodyPr wrap="square" lIns="0" tIns="0" rIns="0" bIns="0" rtlCol="0">
                <a:spAutoFit/>
              </a:bodyPr>
              <a:lstStyle/>
              <a:p>
                <a:pPr eaLnBrk="0" fontAlgn="base" hangingPunct="0">
                  <a:spcBef>
                    <a:spcPct val="0"/>
                  </a:spcBef>
                  <a:spcAft>
                    <a:spcPct val="0"/>
                  </a:spcAft>
                </a:pPr>
                <a:r>
                  <a:rPr lang="en-US" sz="1500" dirty="0">
                    <a:solidFill>
                      <a:srgbClr val="052049"/>
                    </a:solidFill>
                    <a:latin typeface="Garamond" charset="0"/>
                  </a:rPr>
                  <a:t>Recurrence</a:t>
                </a:r>
              </a:p>
              <a:p>
                <a:pPr eaLnBrk="0" fontAlgn="base" hangingPunct="0">
                  <a:spcBef>
                    <a:spcPct val="0"/>
                  </a:spcBef>
                  <a:spcAft>
                    <a:spcPct val="0"/>
                  </a:spcAft>
                </a:pPr>
                <a:endParaRPr lang="en-US" sz="1500" dirty="0">
                  <a:solidFill>
                    <a:srgbClr val="052049"/>
                  </a:solidFill>
                  <a:latin typeface="Garamond" charset="0"/>
                </a:endParaRPr>
              </a:p>
            </p:txBody>
          </p:sp>
          <p:cxnSp>
            <p:nvCxnSpPr>
              <p:cNvPr id="37" name="Straight Connector 36">
                <a:extLst>
                  <a:ext uri="{FF2B5EF4-FFF2-40B4-BE49-F238E27FC236}">
                    <a16:creationId xmlns:a16="http://schemas.microsoft.com/office/drawing/2014/main" id="{8B022B1A-D026-984B-A375-DD3D861B4FFD}"/>
                  </a:ext>
                </a:extLst>
              </p:cNvPr>
              <p:cNvCxnSpPr/>
              <p:nvPr/>
            </p:nvCxnSpPr>
            <p:spPr>
              <a:xfrm flipH="1">
                <a:off x="1727693" y="2611877"/>
                <a:ext cx="3533" cy="556708"/>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210F7A67-15B7-C347-A5D6-512A8385577C}"/>
                  </a:ext>
                </a:extLst>
              </p:cNvPr>
              <p:cNvSpPr txBox="1"/>
              <p:nvPr/>
            </p:nvSpPr>
            <p:spPr bwMode="auto">
              <a:xfrm>
                <a:off x="1628267" y="3228545"/>
                <a:ext cx="722777" cy="692497"/>
              </a:xfrm>
              <a:prstGeom prst="rect">
                <a:avLst/>
              </a:prstGeom>
              <a:noFill/>
              <a:ln w="19050" algn="ctr">
                <a:noFill/>
                <a:miter lim="800000"/>
                <a:headEnd/>
                <a:tailEnd/>
              </a:ln>
            </p:spPr>
            <p:txBody>
              <a:bodyPr wrap="square" lIns="0" tIns="0" rIns="0" bIns="0" rtlCol="0">
                <a:spAutoFit/>
              </a:bodyPr>
              <a:lstStyle/>
              <a:p>
                <a:pPr eaLnBrk="0" fontAlgn="base" hangingPunct="0">
                  <a:spcBef>
                    <a:spcPct val="0"/>
                  </a:spcBef>
                  <a:spcAft>
                    <a:spcPct val="0"/>
                  </a:spcAft>
                </a:pPr>
                <a:r>
                  <a:rPr lang="en-US" sz="1500" dirty="0">
                    <a:solidFill>
                      <a:srgbClr val="052049"/>
                    </a:solidFill>
                  </a:rPr>
                  <a:t>Enrolled, return 1</a:t>
                </a:r>
                <a:r>
                  <a:rPr lang="en-US" sz="1500" baseline="30000" dirty="0">
                    <a:solidFill>
                      <a:srgbClr val="052049"/>
                    </a:solidFill>
                  </a:rPr>
                  <a:t>st</a:t>
                </a:r>
                <a:r>
                  <a:rPr lang="en-US" sz="1500" dirty="0">
                    <a:solidFill>
                      <a:srgbClr val="052049"/>
                    </a:solidFill>
                  </a:rPr>
                  <a:t> </a:t>
                </a:r>
                <a:r>
                  <a:rPr lang="en-US" sz="1500" dirty="0" err="1">
                    <a:solidFill>
                      <a:srgbClr val="052049"/>
                    </a:solidFill>
                  </a:rPr>
                  <a:t>Qx</a:t>
                </a:r>
                <a:endParaRPr lang="en-US" sz="1500" dirty="0">
                  <a:solidFill>
                    <a:srgbClr val="052049"/>
                  </a:solidFill>
                  <a:latin typeface="Garamond" charset="0"/>
                </a:endParaRPr>
              </a:p>
            </p:txBody>
          </p:sp>
          <p:cxnSp>
            <p:nvCxnSpPr>
              <p:cNvPr id="39" name="Straight Connector 38">
                <a:extLst>
                  <a:ext uri="{FF2B5EF4-FFF2-40B4-BE49-F238E27FC236}">
                    <a16:creationId xmlns:a16="http://schemas.microsoft.com/office/drawing/2014/main" id="{42B029EA-B6A9-7A40-9B72-9B1041EBBB3D}"/>
                  </a:ext>
                </a:extLst>
              </p:cNvPr>
              <p:cNvCxnSpPr>
                <a:cxnSpLocks/>
              </p:cNvCxnSpPr>
              <p:nvPr/>
            </p:nvCxnSpPr>
            <p:spPr>
              <a:xfrm>
                <a:off x="5893931" y="2465626"/>
                <a:ext cx="14319" cy="702959"/>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FFA76DF-9D7E-B345-A66E-B238302B44BF}"/>
                  </a:ext>
                </a:extLst>
              </p:cNvPr>
              <p:cNvCxnSpPr/>
              <p:nvPr/>
            </p:nvCxnSpPr>
            <p:spPr>
              <a:xfrm>
                <a:off x="1548295" y="2567502"/>
                <a:ext cx="25290" cy="137651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95E2424D-2320-7B4A-A38E-3CC62C359834}"/>
                  </a:ext>
                </a:extLst>
              </p:cNvPr>
              <p:cNvSpPr txBox="1"/>
              <p:nvPr/>
            </p:nvSpPr>
            <p:spPr bwMode="auto">
              <a:xfrm>
                <a:off x="1008441" y="4044830"/>
                <a:ext cx="1498450" cy="230832"/>
              </a:xfrm>
              <a:prstGeom prst="rect">
                <a:avLst/>
              </a:prstGeom>
              <a:noFill/>
              <a:ln w="19050" algn="ctr">
                <a:noFill/>
                <a:miter lim="800000"/>
                <a:headEnd/>
                <a:tailEnd/>
              </a:ln>
            </p:spPr>
            <p:txBody>
              <a:bodyPr wrap="square" lIns="0" tIns="0" rIns="0" bIns="0" rtlCol="0">
                <a:spAutoFit/>
              </a:bodyPr>
              <a:lstStyle/>
              <a:p>
                <a:pPr eaLnBrk="0" fontAlgn="base" hangingPunct="0">
                  <a:spcBef>
                    <a:spcPct val="0"/>
                  </a:spcBef>
                  <a:spcAft>
                    <a:spcPct val="0"/>
                  </a:spcAft>
                </a:pPr>
                <a:r>
                  <a:rPr lang="en-US" sz="1500" dirty="0">
                    <a:solidFill>
                      <a:srgbClr val="052049"/>
                    </a:solidFill>
                    <a:latin typeface="Garamond" charset="0"/>
                  </a:rPr>
                  <a:t>CRC Surgery</a:t>
                </a:r>
              </a:p>
            </p:txBody>
          </p:sp>
          <p:sp>
            <p:nvSpPr>
              <p:cNvPr id="43" name="TextBox 42">
                <a:extLst>
                  <a:ext uri="{FF2B5EF4-FFF2-40B4-BE49-F238E27FC236}">
                    <a16:creationId xmlns:a16="http://schemas.microsoft.com/office/drawing/2014/main" id="{19F188B3-D4ED-C542-A895-43F9E0FE4BC1}"/>
                  </a:ext>
                </a:extLst>
              </p:cNvPr>
              <p:cNvSpPr txBox="1"/>
              <p:nvPr/>
            </p:nvSpPr>
            <p:spPr bwMode="auto">
              <a:xfrm>
                <a:off x="2563995" y="3290152"/>
                <a:ext cx="889430" cy="646331"/>
              </a:xfrm>
              <a:prstGeom prst="rect">
                <a:avLst/>
              </a:prstGeom>
              <a:noFill/>
              <a:ln w="19050" algn="ctr">
                <a:noFill/>
                <a:miter lim="800000"/>
                <a:headEnd/>
                <a:tailEnd/>
              </a:ln>
            </p:spPr>
            <p:txBody>
              <a:bodyPr wrap="square" lIns="0" tIns="0" rIns="0" bIns="0" rtlCol="0">
                <a:spAutoFit/>
              </a:bodyPr>
              <a:lstStyle/>
              <a:p>
                <a:r>
                  <a:rPr lang="en-US" sz="1400" dirty="0"/>
                  <a:t>Return of </a:t>
                </a:r>
                <a:r>
                  <a:rPr lang="en-US" sz="1400" dirty="0" err="1"/>
                  <a:t>Qx</a:t>
                </a:r>
                <a:r>
                  <a:rPr lang="en-US" sz="1400" dirty="0"/>
                  <a:t> Supplement</a:t>
                </a:r>
                <a:endParaRPr lang="en-US" sz="2400" dirty="0"/>
              </a:p>
            </p:txBody>
          </p:sp>
          <p:cxnSp>
            <p:nvCxnSpPr>
              <p:cNvPr id="45" name="Straight Connector 44">
                <a:extLst>
                  <a:ext uri="{FF2B5EF4-FFF2-40B4-BE49-F238E27FC236}">
                    <a16:creationId xmlns:a16="http://schemas.microsoft.com/office/drawing/2014/main" id="{BB2DCA63-D35E-3241-B35B-F4D40721846F}"/>
                  </a:ext>
                </a:extLst>
              </p:cNvPr>
              <p:cNvCxnSpPr>
                <a:cxnSpLocks/>
              </p:cNvCxnSpPr>
              <p:nvPr/>
            </p:nvCxnSpPr>
            <p:spPr>
              <a:xfrm>
                <a:off x="2872828" y="2528378"/>
                <a:ext cx="14319" cy="702959"/>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78D3564D-DCC9-CF40-B442-4DC2855C1ACD}"/>
                  </a:ext>
                </a:extLst>
              </p:cNvPr>
              <p:cNvCxnSpPr/>
              <p:nvPr/>
            </p:nvCxnSpPr>
            <p:spPr>
              <a:xfrm flipH="1">
                <a:off x="1377752" y="2593393"/>
                <a:ext cx="2" cy="338724"/>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47" name="Straight Connector 46">
                <a:extLst>
                  <a:ext uri="{FF2B5EF4-FFF2-40B4-BE49-F238E27FC236}">
                    <a16:creationId xmlns:a16="http://schemas.microsoft.com/office/drawing/2014/main" id="{E91974C2-1F0B-4E4E-B059-53CA0FDEFEA3}"/>
                  </a:ext>
                </a:extLst>
              </p:cNvPr>
              <p:cNvCxnSpPr/>
              <p:nvPr/>
            </p:nvCxnSpPr>
            <p:spPr>
              <a:xfrm flipH="1">
                <a:off x="1903346" y="2602422"/>
                <a:ext cx="2" cy="338724"/>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48" name="Straight Connector 47">
                <a:extLst>
                  <a:ext uri="{FF2B5EF4-FFF2-40B4-BE49-F238E27FC236}">
                    <a16:creationId xmlns:a16="http://schemas.microsoft.com/office/drawing/2014/main" id="{D6E11633-A6FF-6646-A311-3EF0D2B169AE}"/>
                  </a:ext>
                </a:extLst>
              </p:cNvPr>
              <p:cNvCxnSpPr/>
              <p:nvPr/>
            </p:nvCxnSpPr>
            <p:spPr>
              <a:xfrm flipH="1">
                <a:off x="2401470" y="2620635"/>
                <a:ext cx="2" cy="338724"/>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49" name="Straight Connector 48">
                <a:extLst>
                  <a:ext uri="{FF2B5EF4-FFF2-40B4-BE49-F238E27FC236}">
                    <a16:creationId xmlns:a16="http://schemas.microsoft.com/office/drawing/2014/main" id="{2B6874D5-ED9D-4B41-A615-49B7A667A2CD}"/>
                  </a:ext>
                </a:extLst>
              </p:cNvPr>
              <p:cNvCxnSpPr/>
              <p:nvPr/>
            </p:nvCxnSpPr>
            <p:spPr>
              <a:xfrm flipH="1">
                <a:off x="3235188" y="2629603"/>
                <a:ext cx="2" cy="338724"/>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50" name="Straight Connector 49">
                <a:extLst>
                  <a:ext uri="{FF2B5EF4-FFF2-40B4-BE49-F238E27FC236}">
                    <a16:creationId xmlns:a16="http://schemas.microsoft.com/office/drawing/2014/main" id="{028A6332-A38B-DA41-8E1B-501E5248E79F}"/>
                  </a:ext>
                </a:extLst>
              </p:cNvPr>
              <p:cNvCxnSpPr>
                <a:cxnSpLocks/>
              </p:cNvCxnSpPr>
              <p:nvPr/>
            </p:nvCxnSpPr>
            <p:spPr>
              <a:xfrm>
                <a:off x="3563108" y="2501488"/>
                <a:ext cx="0" cy="1543342"/>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BE172BE8-D4E0-DC41-A5C9-83E3AC4217D7}"/>
                  </a:ext>
                </a:extLst>
              </p:cNvPr>
              <p:cNvSpPr txBox="1"/>
              <p:nvPr/>
            </p:nvSpPr>
            <p:spPr bwMode="auto">
              <a:xfrm>
                <a:off x="3235188" y="4275662"/>
                <a:ext cx="1157518" cy="646331"/>
              </a:xfrm>
              <a:prstGeom prst="rect">
                <a:avLst/>
              </a:prstGeom>
              <a:noFill/>
              <a:ln w="19050" algn="ctr">
                <a:noFill/>
                <a:miter lim="800000"/>
                <a:headEnd/>
                <a:tailEnd/>
              </a:ln>
            </p:spPr>
            <p:txBody>
              <a:bodyPr wrap="square" lIns="0" tIns="0" rIns="0" bIns="0" rtlCol="0">
                <a:spAutoFit/>
              </a:bodyPr>
              <a:lstStyle/>
              <a:p>
                <a:r>
                  <a:rPr lang="en-US" sz="1400" dirty="0"/>
                  <a:t>Repeated assessment of suppl</a:t>
                </a:r>
              </a:p>
            </p:txBody>
          </p:sp>
          <p:sp>
            <p:nvSpPr>
              <p:cNvPr id="54" name="TextBox 53">
                <a:extLst>
                  <a:ext uri="{FF2B5EF4-FFF2-40B4-BE49-F238E27FC236}">
                    <a16:creationId xmlns:a16="http://schemas.microsoft.com/office/drawing/2014/main" id="{F3FCF577-A307-204A-AE5C-D91F00309BF6}"/>
                  </a:ext>
                </a:extLst>
              </p:cNvPr>
              <p:cNvSpPr txBox="1"/>
              <p:nvPr/>
            </p:nvSpPr>
            <p:spPr bwMode="auto">
              <a:xfrm>
                <a:off x="2679659" y="5374364"/>
                <a:ext cx="1336812" cy="307777"/>
              </a:xfrm>
              <a:prstGeom prst="rect">
                <a:avLst/>
              </a:prstGeom>
              <a:noFill/>
              <a:ln w="19050" algn="ctr">
                <a:noFill/>
                <a:miter lim="800000"/>
                <a:headEnd/>
                <a:tailEnd/>
              </a:ln>
            </p:spPr>
            <p:txBody>
              <a:bodyPr wrap="square" lIns="0" tIns="0" rIns="0" bIns="0" rtlCol="0">
                <a:spAutoFit/>
              </a:bodyPr>
              <a:lstStyle/>
              <a:p>
                <a:r>
                  <a:rPr lang="en-US" sz="2000" dirty="0"/>
                  <a:t>T0</a:t>
                </a:r>
              </a:p>
            </p:txBody>
          </p:sp>
          <p:cxnSp>
            <p:nvCxnSpPr>
              <p:cNvPr id="57" name="Straight Connector 56">
                <a:extLst>
                  <a:ext uri="{FF2B5EF4-FFF2-40B4-BE49-F238E27FC236}">
                    <a16:creationId xmlns:a16="http://schemas.microsoft.com/office/drawing/2014/main" id="{7B90AEBD-6922-1645-AD53-673097F383FB}"/>
                  </a:ext>
                </a:extLst>
              </p:cNvPr>
              <p:cNvCxnSpPr>
                <a:cxnSpLocks/>
              </p:cNvCxnSpPr>
              <p:nvPr/>
            </p:nvCxnSpPr>
            <p:spPr>
              <a:xfrm>
                <a:off x="2888383" y="3765717"/>
                <a:ext cx="0" cy="1543342"/>
              </a:xfrm>
              <a:prstGeom prst="line">
                <a:avLst/>
              </a:prstGeom>
              <a:ln w="25400">
                <a:solidFill>
                  <a:schemeClr val="tx2"/>
                </a:solidFill>
                <a:prstDash val="sysDot"/>
              </a:ln>
            </p:spPr>
            <p:style>
              <a:lnRef idx="1">
                <a:schemeClr val="accent1"/>
              </a:lnRef>
              <a:fillRef idx="0">
                <a:schemeClr val="accent1"/>
              </a:fillRef>
              <a:effectRef idx="0">
                <a:schemeClr val="accent1"/>
              </a:effectRef>
              <a:fontRef idx="minor">
                <a:schemeClr val="tx1"/>
              </a:fontRef>
            </p:style>
          </p:cxnSp>
        </p:grpSp>
      </p:grpSp>
      <p:sp>
        <p:nvSpPr>
          <p:cNvPr id="4" name="TextBox 3">
            <a:extLst>
              <a:ext uri="{FF2B5EF4-FFF2-40B4-BE49-F238E27FC236}">
                <a16:creationId xmlns:a16="http://schemas.microsoft.com/office/drawing/2014/main" id="{636853F0-C3C9-4641-AECF-41AB1C2350E7}"/>
              </a:ext>
            </a:extLst>
          </p:cNvPr>
          <p:cNvSpPr txBox="1"/>
          <p:nvPr/>
        </p:nvSpPr>
        <p:spPr bwMode="auto">
          <a:xfrm>
            <a:off x="5163671" y="1631990"/>
            <a:ext cx="3191435" cy="307777"/>
          </a:xfrm>
          <a:prstGeom prst="rect">
            <a:avLst/>
          </a:prstGeom>
          <a:noFill/>
          <a:ln w="19050" algn="ctr">
            <a:noFill/>
            <a:miter lim="800000"/>
            <a:headEnd/>
            <a:tailEnd/>
          </a:ln>
        </p:spPr>
        <p:txBody>
          <a:bodyPr wrap="square" lIns="0" tIns="0" rIns="0" bIns="0" rtlCol="0">
            <a:spAutoFit/>
          </a:bodyPr>
          <a:lstStyle/>
          <a:p>
            <a:r>
              <a:rPr lang="en-US" sz="2000" dirty="0"/>
              <a:t>This person is excluded</a:t>
            </a:r>
          </a:p>
        </p:txBody>
      </p:sp>
      <p:cxnSp>
        <p:nvCxnSpPr>
          <p:cNvPr id="58" name="Straight Connector 57">
            <a:extLst>
              <a:ext uri="{FF2B5EF4-FFF2-40B4-BE49-F238E27FC236}">
                <a16:creationId xmlns:a16="http://schemas.microsoft.com/office/drawing/2014/main" id="{DA636A79-EF8F-0041-8DCB-642570C8E31F}"/>
              </a:ext>
            </a:extLst>
          </p:cNvPr>
          <p:cNvCxnSpPr/>
          <p:nvPr/>
        </p:nvCxnSpPr>
        <p:spPr>
          <a:xfrm flipH="1">
            <a:off x="2822809" y="2629602"/>
            <a:ext cx="2" cy="338724"/>
          </a:xfrm>
          <a:prstGeom prst="line">
            <a:avLst/>
          </a:prstGeom>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25178641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AF39B89-CBDC-4CC2-BE97-2B25B68C4331}"/>
              </a:ext>
            </a:extLst>
          </p:cNvPr>
          <p:cNvSpPr>
            <a:spLocks noGrp="1"/>
          </p:cNvSpPr>
          <p:nvPr>
            <p:ph type="ftr" sz="quarter" idx="12"/>
          </p:nvPr>
        </p:nvSpPr>
        <p:spPr/>
        <p:txBody>
          <a:bodyPr/>
          <a:lstStyle/>
          <a:p>
            <a:r>
              <a:rPr lang="en-US">
                <a:solidFill>
                  <a:srgbClr val="052049"/>
                </a:solidFill>
              </a:rPr>
              <a:t>Presentation Title</a:t>
            </a:r>
            <a:endParaRPr lang="en-US" dirty="0">
              <a:solidFill>
                <a:srgbClr val="052049"/>
              </a:solidFill>
            </a:endParaRPr>
          </a:p>
        </p:txBody>
      </p:sp>
      <p:sp>
        <p:nvSpPr>
          <p:cNvPr id="3" name="Slide Number Placeholder 2">
            <a:extLst>
              <a:ext uri="{FF2B5EF4-FFF2-40B4-BE49-F238E27FC236}">
                <a16:creationId xmlns:a16="http://schemas.microsoft.com/office/drawing/2014/main" id="{67EDEC32-5C39-416E-ABFA-A4DC31A17D05}"/>
              </a:ext>
            </a:extLst>
          </p:cNvPr>
          <p:cNvSpPr>
            <a:spLocks noGrp="1"/>
          </p:cNvSpPr>
          <p:nvPr>
            <p:ph type="sldNum" sz="quarter" idx="13"/>
          </p:nvPr>
        </p:nvSpPr>
        <p:spPr/>
        <p:txBody>
          <a:bodyPr/>
          <a:lstStyle/>
          <a:p>
            <a:fld id="{7BCC8D0D-EAEC-449D-9161-023DFF90F2E2}" type="slidenum">
              <a:rPr lang="en-US" smtClean="0">
                <a:solidFill>
                  <a:srgbClr val="052049"/>
                </a:solidFill>
              </a:rPr>
              <a:pPr/>
              <a:t>66</a:t>
            </a:fld>
            <a:endParaRPr lang="en-US" dirty="0">
              <a:solidFill>
                <a:srgbClr val="052049"/>
              </a:solidFill>
            </a:endParaRPr>
          </a:p>
        </p:txBody>
      </p:sp>
      <p:sp>
        <p:nvSpPr>
          <p:cNvPr id="5" name="TextBox 4">
            <a:extLst>
              <a:ext uri="{FF2B5EF4-FFF2-40B4-BE49-F238E27FC236}">
                <a16:creationId xmlns:a16="http://schemas.microsoft.com/office/drawing/2014/main" id="{9BC8F512-3F27-4763-9FF5-4FB0856A501A}"/>
              </a:ext>
            </a:extLst>
          </p:cNvPr>
          <p:cNvSpPr txBox="1"/>
          <p:nvPr/>
        </p:nvSpPr>
        <p:spPr bwMode="auto">
          <a:xfrm>
            <a:off x="662940" y="708660"/>
            <a:ext cx="8343900" cy="923330"/>
          </a:xfrm>
          <a:prstGeom prst="rect">
            <a:avLst/>
          </a:prstGeom>
          <a:noFill/>
          <a:ln w="19050" algn="ctr">
            <a:noFill/>
            <a:miter lim="800000"/>
            <a:headEnd/>
            <a:tailEnd/>
          </a:ln>
        </p:spPr>
        <p:txBody>
          <a:bodyPr wrap="square" lIns="0" tIns="0" rIns="0" bIns="0" rtlCol="0">
            <a:spAutoFit/>
          </a:bodyPr>
          <a:lstStyle/>
          <a:p>
            <a:r>
              <a:rPr lang="en-US" sz="2000" dirty="0"/>
              <a:t>Ex. Integrative Med &amp; CRC Recurrence</a:t>
            </a:r>
          </a:p>
          <a:p>
            <a:r>
              <a:rPr lang="en-US" sz="2000" dirty="0"/>
              <a:t>If you only use past use to exclude prevalent users and focus on  new users after study start…what is the limitation? </a:t>
            </a:r>
          </a:p>
        </p:txBody>
      </p:sp>
      <p:grpSp>
        <p:nvGrpSpPr>
          <p:cNvPr id="31" name="Group 30">
            <a:extLst>
              <a:ext uri="{FF2B5EF4-FFF2-40B4-BE49-F238E27FC236}">
                <a16:creationId xmlns:a16="http://schemas.microsoft.com/office/drawing/2014/main" id="{29A58B01-FB95-0146-BBFF-324B49E647D9}"/>
              </a:ext>
            </a:extLst>
          </p:cNvPr>
          <p:cNvGrpSpPr/>
          <p:nvPr/>
        </p:nvGrpSpPr>
        <p:grpSpPr>
          <a:xfrm>
            <a:off x="133565" y="2465626"/>
            <a:ext cx="8005200" cy="3524291"/>
            <a:chOff x="133565" y="2465626"/>
            <a:chExt cx="8005200" cy="3524291"/>
          </a:xfrm>
        </p:grpSpPr>
        <p:cxnSp>
          <p:nvCxnSpPr>
            <p:cNvPr id="32" name="Straight Arrow Connector 31">
              <a:extLst>
                <a:ext uri="{FF2B5EF4-FFF2-40B4-BE49-F238E27FC236}">
                  <a16:creationId xmlns:a16="http://schemas.microsoft.com/office/drawing/2014/main" id="{9B300802-BF02-644B-9F82-F15F2A547949}"/>
                </a:ext>
              </a:extLst>
            </p:cNvPr>
            <p:cNvCxnSpPr/>
            <p:nvPr/>
          </p:nvCxnSpPr>
          <p:spPr>
            <a:xfrm>
              <a:off x="133565" y="2766620"/>
              <a:ext cx="8005200"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DE468D71-1326-FC46-B128-717E1DC12705}"/>
                </a:ext>
              </a:extLst>
            </p:cNvPr>
            <p:cNvGrpSpPr/>
            <p:nvPr/>
          </p:nvGrpSpPr>
          <p:grpSpPr>
            <a:xfrm>
              <a:off x="684837" y="2465626"/>
              <a:ext cx="6163152" cy="3524291"/>
              <a:chOff x="684837" y="2465626"/>
              <a:chExt cx="6163152" cy="3524291"/>
            </a:xfrm>
          </p:grpSpPr>
          <p:cxnSp>
            <p:nvCxnSpPr>
              <p:cNvPr id="34" name="Straight Connector 33">
                <a:extLst>
                  <a:ext uri="{FF2B5EF4-FFF2-40B4-BE49-F238E27FC236}">
                    <a16:creationId xmlns:a16="http://schemas.microsoft.com/office/drawing/2014/main" id="{86F5205B-1507-2849-81A3-C8D9087B45F0}"/>
                  </a:ext>
                </a:extLst>
              </p:cNvPr>
              <p:cNvCxnSpPr/>
              <p:nvPr/>
            </p:nvCxnSpPr>
            <p:spPr>
              <a:xfrm>
                <a:off x="1259778" y="2646391"/>
                <a:ext cx="0" cy="48978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6D106327-DB3B-CA4C-B438-59D63211C593}"/>
                  </a:ext>
                </a:extLst>
              </p:cNvPr>
              <p:cNvSpPr txBox="1"/>
              <p:nvPr/>
            </p:nvSpPr>
            <p:spPr bwMode="auto">
              <a:xfrm>
                <a:off x="684837" y="3158916"/>
                <a:ext cx="902706" cy="230832"/>
              </a:xfrm>
              <a:prstGeom prst="rect">
                <a:avLst/>
              </a:prstGeom>
              <a:noFill/>
              <a:ln w="19050" algn="ctr">
                <a:noFill/>
                <a:miter lim="800000"/>
                <a:headEnd/>
                <a:tailEnd/>
              </a:ln>
            </p:spPr>
            <p:txBody>
              <a:bodyPr wrap="square" lIns="0" tIns="0" rIns="0" bIns="0" rtlCol="0">
                <a:spAutoFit/>
              </a:bodyPr>
              <a:lstStyle/>
              <a:p>
                <a:pPr eaLnBrk="0" fontAlgn="base" hangingPunct="0">
                  <a:spcBef>
                    <a:spcPct val="0"/>
                  </a:spcBef>
                  <a:spcAft>
                    <a:spcPct val="0"/>
                  </a:spcAft>
                </a:pPr>
                <a:r>
                  <a:rPr lang="en-US" sz="1500" dirty="0">
                    <a:solidFill>
                      <a:srgbClr val="052049"/>
                    </a:solidFill>
                    <a:latin typeface="Garamond" charset="0"/>
                  </a:rPr>
                  <a:t>CRC Dx</a:t>
                </a:r>
              </a:p>
            </p:txBody>
          </p:sp>
          <p:sp>
            <p:nvSpPr>
              <p:cNvPr id="36" name="TextBox 35">
                <a:extLst>
                  <a:ext uri="{FF2B5EF4-FFF2-40B4-BE49-F238E27FC236}">
                    <a16:creationId xmlns:a16="http://schemas.microsoft.com/office/drawing/2014/main" id="{31C780E1-4E59-9447-A5C9-8E375C4B8EB9}"/>
                  </a:ext>
                </a:extLst>
              </p:cNvPr>
              <p:cNvSpPr txBox="1"/>
              <p:nvPr/>
            </p:nvSpPr>
            <p:spPr bwMode="auto">
              <a:xfrm>
                <a:off x="5549043" y="3255757"/>
                <a:ext cx="1298946" cy="461665"/>
              </a:xfrm>
              <a:prstGeom prst="rect">
                <a:avLst/>
              </a:prstGeom>
              <a:noFill/>
              <a:ln w="19050" algn="ctr">
                <a:noFill/>
                <a:miter lim="800000"/>
                <a:headEnd/>
                <a:tailEnd/>
              </a:ln>
            </p:spPr>
            <p:txBody>
              <a:bodyPr wrap="square" lIns="0" tIns="0" rIns="0" bIns="0" rtlCol="0">
                <a:spAutoFit/>
              </a:bodyPr>
              <a:lstStyle/>
              <a:p>
                <a:pPr eaLnBrk="0" fontAlgn="base" hangingPunct="0">
                  <a:spcBef>
                    <a:spcPct val="0"/>
                  </a:spcBef>
                  <a:spcAft>
                    <a:spcPct val="0"/>
                  </a:spcAft>
                </a:pPr>
                <a:r>
                  <a:rPr lang="en-US" sz="1500" dirty="0">
                    <a:solidFill>
                      <a:srgbClr val="052049"/>
                    </a:solidFill>
                    <a:latin typeface="Garamond" charset="0"/>
                  </a:rPr>
                  <a:t>Recurrence</a:t>
                </a:r>
              </a:p>
              <a:p>
                <a:pPr eaLnBrk="0" fontAlgn="base" hangingPunct="0">
                  <a:spcBef>
                    <a:spcPct val="0"/>
                  </a:spcBef>
                  <a:spcAft>
                    <a:spcPct val="0"/>
                  </a:spcAft>
                </a:pPr>
                <a:endParaRPr lang="en-US" sz="1500" dirty="0">
                  <a:solidFill>
                    <a:srgbClr val="052049"/>
                  </a:solidFill>
                  <a:latin typeface="Garamond" charset="0"/>
                </a:endParaRPr>
              </a:p>
            </p:txBody>
          </p:sp>
          <p:cxnSp>
            <p:nvCxnSpPr>
              <p:cNvPr id="37" name="Straight Connector 36">
                <a:extLst>
                  <a:ext uri="{FF2B5EF4-FFF2-40B4-BE49-F238E27FC236}">
                    <a16:creationId xmlns:a16="http://schemas.microsoft.com/office/drawing/2014/main" id="{8B022B1A-D026-984B-A375-DD3D861B4FFD}"/>
                  </a:ext>
                </a:extLst>
              </p:cNvPr>
              <p:cNvCxnSpPr/>
              <p:nvPr/>
            </p:nvCxnSpPr>
            <p:spPr>
              <a:xfrm flipH="1">
                <a:off x="1727693" y="2611877"/>
                <a:ext cx="3533" cy="556708"/>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210F7A67-15B7-C347-A5D6-512A8385577C}"/>
                  </a:ext>
                </a:extLst>
              </p:cNvPr>
              <p:cNvSpPr txBox="1"/>
              <p:nvPr/>
            </p:nvSpPr>
            <p:spPr bwMode="auto">
              <a:xfrm>
                <a:off x="1628267" y="3228545"/>
                <a:ext cx="722777" cy="692497"/>
              </a:xfrm>
              <a:prstGeom prst="rect">
                <a:avLst/>
              </a:prstGeom>
              <a:noFill/>
              <a:ln w="19050" algn="ctr">
                <a:noFill/>
                <a:miter lim="800000"/>
                <a:headEnd/>
                <a:tailEnd/>
              </a:ln>
            </p:spPr>
            <p:txBody>
              <a:bodyPr wrap="square" lIns="0" tIns="0" rIns="0" bIns="0" rtlCol="0">
                <a:spAutoFit/>
              </a:bodyPr>
              <a:lstStyle/>
              <a:p>
                <a:pPr eaLnBrk="0" fontAlgn="base" hangingPunct="0">
                  <a:spcBef>
                    <a:spcPct val="0"/>
                  </a:spcBef>
                  <a:spcAft>
                    <a:spcPct val="0"/>
                  </a:spcAft>
                </a:pPr>
                <a:r>
                  <a:rPr lang="en-US" sz="1500" dirty="0">
                    <a:solidFill>
                      <a:srgbClr val="052049"/>
                    </a:solidFill>
                  </a:rPr>
                  <a:t>Enrolled, return 1</a:t>
                </a:r>
                <a:r>
                  <a:rPr lang="en-US" sz="1500" baseline="30000" dirty="0">
                    <a:solidFill>
                      <a:srgbClr val="052049"/>
                    </a:solidFill>
                  </a:rPr>
                  <a:t>st</a:t>
                </a:r>
                <a:r>
                  <a:rPr lang="en-US" sz="1500" dirty="0">
                    <a:solidFill>
                      <a:srgbClr val="052049"/>
                    </a:solidFill>
                  </a:rPr>
                  <a:t> </a:t>
                </a:r>
                <a:r>
                  <a:rPr lang="en-US" sz="1500" dirty="0" err="1">
                    <a:solidFill>
                      <a:srgbClr val="052049"/>
                    </a:solidFill>
                  </a:rPr>
                  <a:t>Qx</a:t>
                </a:r>
                <a:endParaRPr lang="en-US" sz="1500" dirty="0">
                  <a:solidFill>
                    <a:srgbClr val="052049"/>
                  </a:solidFill>
                  <a:latin typeface="Garamond" charset="0"/>
                </a:endParaRPr>
              </a:p>
            </p:txBody>
          </p:sp>
          <p:cxnSp>
            <p:nvCxnSpPr>
              <p:cNvPr id="39" name="Straight Connector 38">
                <a:extLst>
                  <a:ext uri="{FF2B5EF4-FFF2-40B4-BE49-F238E27FC236}">
                    <a16:creationId xmlns:a16="http://schemas.microsoft.com/office/drawing/2014/main" id="{42B029EA-B6A9-7A40-9B72-9B1041EBBB3D}"/>
                  </a:ext>
                </a:extLst>
              </p:cNvPr>
              <p:cNvCxnSpPr>
                <a:cxnSpLocks/>
              </p:cNvCxnSpPr>
              <p:nvPr/>
            </p:nvCxnSpPr>
            <p:spPr>
              <a:xfrm>
                <a:off x="5893931" y="2465626"/>
                <a:ext cx="14319" cy="702959"/>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FFA76DF-9D7E-B345-A66E-B238302B44BF}"/>
                  </a:ext>
                </a:extLst>
              </p:cNvPr>
              <p:cNvCxnSpPr/>
              <p:nvPr/>
            </p:nvCxnSpPr>
            <p:spPr>
              <a:xfrm>
                <a:off x="1548295" y="2567502"/>
                <a:ext cx="25290" cy="137651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95E2424D-2320-7B4A-A38E-3CC62C359834}"/>
                  </a:ext>
                </a:extLst>
              </p:cNvPr>
              <p:cNvSpPr txBox="1"/>
              <p:nvPr/>
            </p:nvSpPr>
            <p:spPr bwMode="auto">
              <a:xfrm>
                <a:off x="1008441" y="4044830"/>
                <a:ext cx="1498450" cy="230832"/>
              </a:xfrm>
              <a:prstGeom prst="rect">
                <a:avLst/>
              </a:prstGeom>
              <a:noFill/>
              <a:ln w="19050" algn="ctr">
                <a:noFill/>
                <a:miter lim="800000"/>
                <a:headEnd/>
                <a:tailEnd/>
              </a:ln>
            </p:spPr>
            <p:txBody>
              <a:bodyPr wrap="square" lIns="0" tIns="0" rIns="0" bIns="0" rtlCol="0">
                <a:spAutoFit/>
              </a:bodyPr>
              <a:lstStyle/>
              <a:p>
                <a:pPr eaLnBrk="0" fontAlgn="base" hangingPunct="0">
                  <a:spcBef>
                    <a:spcPct val="0"/>
                  </a:spcBef>
                  <a:spcAft>
                    <a:spcPct val="0"/>
                  </a:spcAft>
                </a:pPr>
                <a:r>
                  <a:rPr lang="en-US" sz="1500" dirty="0">
                    <a:solidFill>
                      <a:srgbClr val="052049"/>
                    </a:solidFill>
                    <a:latin typeface="Garamond" charset="0"/>
                  </a:rPr>
                  <a:t>CRC Surgery</a:t>
                </a:r>
              </a:p>
            </p:txBody>
          </p:sp>
          <p:sp>
            <p:nvSpPr>
              <p:cNvPr id="43" name="TextBox 42">
                <a:extLst>
                  <a:ext uri="{FF2B5EF4-FFF2-40B4-BE49-F238E27FC236}">
                    <a16:creationId xmlns:a16="http://schemas.microsoft.com/office/drawing/2014/main" id="{19F188B3-D4ED-C542-A895-43F9E0FE4BC1}"/>
                  </a:ext>
                </a:extLst>
              </p:cNvPr>
              <p:cNvSpPr txBox="1"/>
              <p:nvPr/>
            </p:nvSpPr>
            <p:spPr bwMode="auto">
              <a:xfrm>
                <a:off x="2563995" y="3290152"/>
                <a:ext cx="889430" cy="646331"/>
              </a:xfrm>
              <a:prstGeom prst="rect">
                <a:avLst/>
              </a:prstGeom>
              <a:noFill/>
              <a:ln w="19050" algn="ctr">
                <a:noFill/>
                <a:miter lim="800000"/>
                <a:headEnd/>
                <a:tailEnd/>
              </a:ln>
            </p:spPr>
            <p:txBody>
              <a:bodyPr wrap="square" lIns="0" tIns="0" rIns="0" bIns="0" rtlCol="0">
                <a:spAutoFit/>
              </a:bodyPr>
              <a:lstStyle/>
              <a:p>
                <a:r>
                  <a:rPr lang="en-US" sz="1400" dirty="0"/>
                  <a:t>Return of </a:t>
                </a:r>
                <a:r>
                  <a:rPr lang="en-US" sz="1400" dirty="0" err="1"/>
                  <a:t>Qx</a:t>
                </a:r>
                <a:r>
                  <a:rPr lang="en-US" sz="1400" dirty="0"/>
                  <a:t> Supplement</a:t>
                </a:r>
                <a:endParaRPr lang="en-US" sz="2400" dirty="0"/>
              </a:p>
            </p:txBody>
          </p:sp>
          <p:cxnSp>
            <p:nvCxnSpPr>
              <p:cNvPr id="45" name="Straight Connector 44">
                <a:extLst>
                  <a:ext uri="{FF2B5EF4-FFF2-40B4-BE49-F238E27FC236}">
                    <a16:creationId xmlns:a16="http://schemas.microsoft.com/office/drawing/2014/main" id="{BB2DCA63-D35E-3241-B35B-F4D40721846F}"/>
                  </a:ext>
                </a:extLst>
              </p:cNvPr>
              <p:cNvCxnSpPr>
                <a:cxnSpLocks/>
              </p:cNvCxnSpPr>
              <p:nvPr/>
            </p:nvCxnSpPr>
            <p:spPr>
              <a:xfrm>
                <a:off x="2872828" y="2528378"/>
                <a:ext cx="14319" cy="702959"/>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78D3564D-DCC9-CF40-B442-4DC2855C1ACD}"/>
                  </a:ext>
                </a:extLst>
              </p:cNvPr>
              <p:cNvCxnSpPr/>
              <p:nvPr/>
            </p:nvCxnSpPr>
            <p:spPr>
              <a:xfrm flipH="1">
                <a:off x="1377752" y="2593393"/>
                <a:ext cx="2" cy="338724"/>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47" name="Straight Connector 46">
                <a:extLst>
                  <a:ext uri="{FF2B5EF4-FFF2-40B4-BE49-F238E27FC236}">
                    <a16:creationId xmlns:a16="http://schemas.microsoft.com/office/drawing/2014/main" id="{E91974C2-1F0B-4E4E-B059-53CA0FDEFEA3}"/>
                  </a:ext>
                </a:extLst>
              </p:cNvPr>
              <p:cNvCxnSpPr/>
              <p:nvPr/>
            </p:nvCxnSpPr>
            <p:spPr>
              <a:xfrm flipH="1">
                <a:off x="1903346" y="2602422"/>
                <a:ext cx="2" cy="338724"/>
              </a:xfrm>
              <a:prstGeom prst="line">
                <a:avLst/>
              </a:prstGeom>
              <a:ln>
                <a:solidFill>
                  <a:schemeClr val="accent4"/>
                </a:solidFill>
              </a:ln>
            </p:spPr>
            <p:style>
              <a:lnRef idx="3">
                <a:schemeClr val="accent3"/>
              </a:lnRef>
              <a:fillRef idx="0">
                <a:schemeClr val="accent3"/>
              </a:fillRef>
              <a:effectRef idx="2">
                <a:schemeClr val="accent3"/>
              </a:effectRef>
              <a:fontRef idx="minor">
                <a:schemeClr val="tx1"/>
              </a:fontRef>
            </p:style>
          </p:cxnSp>
          <p:cxnSp>
            <p:nvCxnSpPr>
              <p:cNvPr id="48" name="Straight Connector 47">
                <a:extLst>
                  <a:ext uri="{FF2B5EF4-FFF2-40B4-BE49-F238E27FC236}">
                    <a16:creationId xmlns:a16="http://schemas.microsoft.com/office/drawing/2014/main" id="{D6E11633-A6FF-6646-A311-3EF0D2B169AE}"/>
                  </a:ext>
                </a:extLst>
              </p:cNvPr>
              <p:cNvCxnSpPr/>
              <p:nvPr/>
            </p:nvCxnSpPr>
            <p:spPr>
              <a:xfrm flipH="1">
                <a:off x="2329755" y="2620635"/>
                <a:ext cx="2" cy="338724"/>
              </a:xfrm>
              <a:prstGeom prst="line">
                <a:avLst/>
              </a:prstGeom>
              <a:ln>
                <a:solidFill>
                  <a:schemeClr val="accent4"/>
                </a:solidFill>
              </a:ln>
            </p:spPr>
            <p:style>
              <a:lnRef idx="3">
                <a:schemeClr val="accent3"/>
              </a:lnRef>
              <a:fillRef idx="0">
                <a:schemeClr val="accent3"/>
              </a:fillRef>
              <a:effectRef idx="2">
                <a:schemeClr val="accent3"/>
              </a:effectRef>
              <a:fontRef idx="minor">
                <a:schemeClr val="tx1"/>
              </a:fontRef>
            </p:style>
          </p:cxnSp>
          <p:cxnSp>
            <p:nvCxnSpPr>
              <p:cNvPr id="49" name="Straight Connector 48">
                <a:extLst>
                  <a:ext uri="{FF2B5EF4-FFF2-40B4-BE49-F238E27FC236}">
                    <a16:creationId xmlns:a16="http://schemas.microsoft.com/office/drawing/2014/main" id="{2B6874D5-ED9D-4B41-A615-49B7A667A2CD}"/>
                  </a:ext>
                </a:extLst>
              </p:cNvPr>
              <p:cNvCxnSpPr/>
              <p:nvPr/>
            </p:nvCxnSpPr>
            <p:spPr>
              <a:xfrm flipH="1">
                <a:off x="3235188" y="2629603"/>
                <a:ext cx="2" cy="338724"/>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50" name="Straight Connector 49">
                <a:extLst>
                  <a:ext uri="{FF2B5EF4-FFF2-40B4-BE49-F238E27FC236}">
                    <a16:creationId xmlns:a16="http://schemas.microsoft.com/office/drawing/2014/main" id="{028A6332-A38B-DA41-8E1B-501E5248E79F}"/>
                  </a:ext>
                </a:extLst>
              </p:cNvPr>
              <p:cNvCxnSpPr>
                <a:cxnSpLocks/>
              </p:cNvCxnSpPr>
              <p:nvPr/>
            </p:nvCxnSpPr>
            <p:spPr>
              <a:xfrm>
                <a:off x="3563108" y="2501488"/>
                <a:ext cx="0" cy="1543342"/>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BE172BE8-D4E0-DC41-A5C9-83E3AC4217D7}"/>
                  </a:ext>
                </a:extLst>
              </p:cNvPr>
              <p:cNvSpPr txBox="1"/>
              <p:nvPr/>
            </p:nvSpPr>
            <p:spPr bwMode="auto">
              <a:xfrm>
                <a:off x="3235188" y="4275662"/>
                <a:ext cx="1157518" cy="646331"/>
              </a:xfrm>
              <a:prstGeom prst="rect">
                <a:avLst/>
              </a:prstGeom>
              <a:noFill/>
              <a:ln w="19050" algn="ctr">
                <a:noFill/>
                <a:miter lim="800000"/>
                <a:headEnd/>
                <a:tailEnd/>
              </a:ln>
            </p:spPr>
            <p:txBody>
              <a:bodyPr wrap="square" lIns="0" tIns="0" rIns="0" bIns="0" rtlCol="0">
                <a:spAutoFit/>
              </a:bodyPr>
              <a:lstStyle/>
              <a:p>
                <a:r>
                  <a:rPr lang="en-US" sz="1400" dirty="0"/>
                  <a:t>Repeated assessment of suppl</a:t>
                </a:r>
              </a:p>
            </p:txBody>
          </p:sp>
          <p:sp>
            <p:nvSpPr>
              <p:cNvPr id="52" name="TextBox 51">
                <a:extLst>
                  <a:ext uri="{FF2B5EF4-FFF2-40B4-BE49-F238E27FC236}">
                    <a16:creationId xmlns:a16="http://schemas.microsoft.com/office/drawing/2014/main" id="{8E3E59D2-62ED-624F-AFF2-DF34526382E2}"/>
                  </a:ext>
                </a:extLst>
              </p:cNvPr>
              <p:cNvSpPr txBox="1"/>
              <p:nvPr/>
            </p:nvSpPr>
            <p:spPr bwMode="auto">
              <a:xfrm>
                <a:off x="1377752" y="4446494"/>
                <a:ext cx="525594" cy="307777"/>
              </a:xfrm>
              <a:prstGeom prst="rect">
                <a:avLst/>
              </a:prstGeom>
              <a:noFill/>
              <a:ln w="19050" algn="ctr">
                <a:noFill/>
                <a:miter lim="800000"/>
                <a:headEnd/>
                <a:tailEnd/>
              </a:ln>
            </p:spPr>
            <p:txBody>
              <a:bodyPr wrap="square" lIns="0" tIns="0" rIns="0" bIns="0" rtlCol="0">
                <a:spAutoFit/>
              </a:bodyPr>
              <a:lstStyle/>
              <a:p>
                <a:r>
                  <a:rPr lang="en-US" dirty="0">
                    <a:solidFill>
                      <a:schemeClr val="accent6">
                        <a:lumMod val="75000"/>
                      </a:schemeClr>
                    </a:solidFill>
                  </a:rPr>
                  <a:t>E</a:t>
                </a:r>
                <a:endParaRPr lang="en-US" sz="2000" dirty="0">
                  <a:solidFill>
                    <a:schemeClr val="accent6">
                      <a:lumMod val="75000"/>
                    </a:schemeClr>
                  </a:solidFill>
                </a:endParaRPr>
              </a:p>
            </p:txBody>
          </p:sp>
          <p:sp>
            <p:nvSpPr>
              <p:cNvPr id="54" name="TextBox 53">
                <a:extLst>
                  <a:ext uri="{FF2B5EF4-FFF2-40B4-BE49-F238E27FC236}">
                    <a16:creationId xmlns:a16="http://schemas.microsoft.com/office/drawing/2014/main" id="{F3FCF577-A307-204A-AE5C-D91F00309BF6}"/>
                  </a:ext>
                </a:extLst>
              </p:cNvPr>
              <p:cNvSpPr txBox="1"/>
              <p:nvPr/>
            </p:nvSpPr>
            <p:spPr bwMode="auto">
              <a:xfrm>
                <a:off x="2679659" y="5374364"/>
                <a:ext cx="1336812" cy="615553"/>
              </a:xfrm>
              <a:prstGeom prst="rect">
                <a:avLst/>
              </a:prstGeom>
              <a:noFill/>
              <a:ln w="19050" algn="ctr">
                <a:noFill/>
                <a:miter lim="800000"/>
                <a:headEnd/>
                <a:tailEnd/>
              </a:ln>
            </p:spPr>
            <p:txBody>
              <a:bodyPr wrap="square" lIns="0" tIns="0" rIns="0" bIns="0" rtlCol="0">
                <a:spAutoFit/>
              </a:bodyPr>
              <a:lstStyle/>
              <a:p>
                <a:r>
                  <a:rPr lang="en-US" sz="2000" dirty="0"/>
                  <a:t>T0, A here – selection bias</a:t>
                </a:r>
              </a:p>
            </p:txBody>
          </p:sp>
          <p:cxnSp>
            <p:nvCxnSpPr>
              <p:cNvPr id="57" name="Straight Connector 56">
                <a:extLst>
                  <a:ext uri="{FF2B5EF4-FFF2-40B4-BE49-F238E27FC236}">
                    <a16:creationId xmlns:a16="http://schemas.microsoft.com/office/drawing/2014/main" id="{7B90AEBD-6922-1645-AD53-673097F383FB}"/>
                  </a:ext>
                </a:extLst>
              </p:cNvPr>
              <p:cNvCxnSpPr>
                <a:cxnSpLocks/>
              </p:cNvCxnSpPr>
              <p:nvPr/>
            </p:nvCxnSpPr>
            <p:spPr>
              <a:xfrm>
                <a:off x="2888383" y="3765717"/>
                <a:ext cx="0" cy="1543342"/>
              </a:xfrm>
              <a:prstGeom prst="line">
                <a:avLst/>
              </a:prstGeom>
              <a:ln w="25400">
                <a:solidFill>
                  <a:schemeClr val="tx2"/>
                </a:solidFill>
                <a:prstDash val="sysDot"/>
              </a:ln>
            </p:spPr>
            <p:style>
              <a:lnRef idx="1">
                <a:schemeClr val="accent1"/>
              </a:lnRef>
              <a:fillRef idx="0">
                <a:schemeClr val="accent1"/>
              </a:fillRef>
              <a:effectRef idx="0">
                <a:schemeClr val="accent1"/>
              </a:effectRef>
              <a:fontRef idx="minor">
                <a:schemeClr val="tx1"/>
              </a:fontRef>
            </p:style>
          </p:cxnSp>
        </p:grpSp>
      </p:grpSp>
      <p:sp>
        <p:nvSpPr>
          <p:cNvPr id="4" name="TextBox 3">
            <a:extLst>
              <a:ext uri="{FF2B5EF4-FFF2-40B4-BE49-F238E27FC236}">
                <a16:creationId xmlns:a16="http://schemas.microsoft.com/office/drawing/2014/main" id="{636853F0-C3C9-4641-AECF-41AB1C2350E7}"/>
              </a:ext>
            </a:extLst>
          </p:cNvPr>
          <p:cNvSpPr txBox="1"/>
          <p:nvPr/>
        </p:nvSpPr>
        <p:spPr bwMode="auto">
          <a:xfrm>
            <a:off x="5163671" y="1631990"/>
            <a:ext cx="3191435" cy="307777"/>
          </a:xfrm>
          <a:prstGeom prst="rect">
            <a:avLst/>
          </a:prstGeom>
          <a:noFill/>
          <a:ln w="19050" algn="ctr">
            <a:noFill/>
            <a:miter lim="800000"/>
            <a:headEnd/>
            <a:tailEnd/>
          </a:ln>
        </p:spPr>
        <p:txBody>
          <a:bodyPr wrap="square" lIns="0" tIns="0" rIns="0" bIns="0" rtlCol="0">
            <a:spAutoFit/>
          </a:bodyPr>
          <a:lstStyle/>
          <a:p>
            <a:r>
              <a:rPr lang="en-US" sz="2000" dirty="0"/>
              <a:t>This person is included</a:t>
            </a:r>
          </a:p>
        </p:txBody>
      </p:sp>
      <p:cxnSp>
        <p:nvCxnSpPr>
          <p:cNvPr id="28" name="Straight Connector 27">
            <a:extLst>
              <a:ext uri="{FF2B5EF4-FFF2-40B4-BE49-F238E27FC236}">
                <a16:creationId xmlns:a16="http://schemas.microsoft.com/office/drawing/2014/main" id="{2BFD285B-9AD6-A94D-882B-1F0268E66BD5}"/>
              </a:ext>
            </a:extLst>
          </p:cNvPr>
          <p:cNvCxnSpPr/>
          <p:nvPr/>
        </p:nvCxnSpPr>
        <p:spPr>
          <a:xfrm flipH="1">
            <a:off x="2840739" y="2611673"/>
            <a:ext cx="2" cy="338724"/>
          </a:xfrm>
          <a:prstGeom prst="line">
            <a:avLst/>
          </a:prstGeom>
          <a:ln>
            <a:solidFill>
              <a:schemeClr val="accent4"/>
            </a:solidFill>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21606523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551290A-877F-493D-BC54-61E0469B8453}"/>
              </a:ext>
            </a:extLst>
          </p:cNvPr>
          <p:cNvSpPr>
            <a:spLocks noGrp="1"/>
          </p:cNvSpPr>
          <p:nvPr>
            <p:ph type="ftr" sz="quarter" idx="12"/>
          </p:nvPr>
        </p:nvSpPr>
        <p:spPr/>
        <p:txBody>
          <a:bodyPr/>
          <a:lstStyle/>
          <a:p>
            <a:r>
              <a:rPr lang="en-US">
                <a:solidFill>
                  <a:srgbClr val="052049"/>
                </a:solidFill>
              </a:rPr>
              <a:t>Presentation Title</a:t>
            </a:r>
            <a:endParaRPr lang="en-US" dirty="0">
              <a:solidFill>
                <a:srgbClr val="052049"/>
              </a:solidFill>
            </a:endParaRPr>
          </a:p>
        </p:txBody>
      </p:sp>
      <p:sp>
        <p:nvSpPr>
          <p:cNvPr id="3" name="Slide Number Placeholder 2">
            <a:extLst>
              <a:ext uri="{FF2B5EF4-FFF2-40B4-BE49-F238E27FC236}">
                <a16:creationId xmlns:a16="http://schemas.microsoft.com/office/drawing/2014/main" id="{367CC14F-75A9-4801-A5E0-B4D2C0074D5F}"/>
              </a:ext>
            </a:extLst>
          </p:cNvPr>
          <p:cNvSpPr>
            <a:spLocks noGrp="1"/>
          </p:cNvSpPr>
          <p:nvPr>
            <p:ph type="sldNum" sz="quarter" idx="13"/>
          </p:nvPr>
        </p:nvSpPr>
        <p:spPr/>
        <p:txBody>
          <a:bodyPr/>
          <a:lstStyle/>
          <a:p>
            <a:fld id="{7BCC8D0D-EAEC-449D-9161-023DFF90F2E2}" type="slidenum">
              <a:rPr lang="en-US" smtClean="0">
                <a:solidFill>
                  <a:srgbClr val="052049"/>
                </a:solidFill>
              </a:rPr>
              <a:pPr/>
              <a:t>67</a:t>
            </a:fld>
            <a:endParaRPr lang="en-US" dirty="0">
              <a:solidFill>
                <a:srgbClr val="052049"/>
              </a:solidFill>
            </a:endParaRPr>
          </a:p>
        </p:txBody>
      </p:sp>
      <p:sp>
        <p:nvSpPr>
          <p:cNvPr id="4" name="Title 3">
            <a:extLst>
              <a:ext uri="{FF2B5EF4-FFF2-40B4-BE49-F238E27FC236}">
                <a16:creationId xmlns:a16="http://schemas.microsoft.com/office/drawing/2014/main" id="{7F088E14-1D11-4717-A726-DC80465BAABB}"/>
              </a:ext>
            </a:extLst>
          </p:cNvPr>
          <p:cNvSpPr>
            <a:spLocks noGrp="1"/>
          </p:cNvSpPr>
          <p:nvPr>
            <p:ph type="title"/>
          </p:nvPr>
        </p:nvSpPr>
        <p:spPr/>
        <p:txBody>
          <a:bodyPr/>
          <a:lstStyle/>
          <a:p>
            <a:r>
              <a:rPr lang="en-US" dirty="0"/>
              <a:t>Ex. Integrative Med &amp; CRC Recurrence</a:t>
            </a:r>
          </a:p>
        </p:txBody>
      </p:sp>
      <p:sp>
        <p:nvSpPr>
          <p:cNvPr id="5" name="Text Placeholder 4">
            <a:extLst>
              <a:ext uri="{FF2B5EF4-FFF2-40B4-BE49-F238E27FC236}">
                <a16:creationId xmlns:a16="http://schemas.microsoft.com/office/drawing/2014/main" id="{29F4B958-1C61-4FD3-B057-55E310E20E80}"/>
              </a:ext>
            </a:extLst>
          </p:cNvPr>
          <p:cNvSpPr>
            <a:spLocks noGrp="1"/>
          </p:cNvSpPr>
          <p:nvPr>
            <p:ph type="body" sz="quarter" idx="14"/>
          </p:nvPr>
        </p:nvSpPr>
        <p:spPr>
          <a:xfrm>
            <a:off x="457200" y="1036451"/>
            <a:ext cx="8179904" cy="4781898"/>
          </a:xfrm>
        </p:spPr>
        <p:txBody>
          <a:bodyPr>
            <a:normAutofit/>
          </a:bodyPr>
          <a:lstStyle/>
          <a:p>
            <a:pPr marL="114300" lvl="0" indent="-114300" defTabSz="914400" eaLnBrk="0" fontAlgn="base" hangingPunct="0">
              <a:spcBef>
                <a:spcPts val="800"/>
              </a:spcBef>
              <a:spcAft>
                <a:spcPct val="0"/>
              </a:spcAft>
              <a:buClrTx/>
              <a:buSzTx/>
              <a:buFont typeface="Arial" charset="0"/>
              <a:buChar char="•"/>
              <a:defRPr/>
            </a:pPr>
            <a:r>
              <a:rPr lang="en-US" sz="2400" dirty="0">
                <a:latin typeface="Arial" pitchFamily="34" charset="0"/>
                <a:ea typeface="Arial" charset="0"/>
                <a:cs typeface="Arial" pitchFamily="34" charset="0"/>
              </a:rPr>
              <a:t>How well does this study fulfill the identifiability criteria?</a:t>
            </a:r>
          </a:p>
          <a:p>
            <a:pPr marL="114300" lvl="0" indent="-114300" defTabSz="914400" eaLnBrk="0" fontAlgn="base" hangingPunct="0">
              <a:spcBef>
                <a:spcPts val="800"/>
              </a:spcBef>
              <a:spcAft>
                <a:spcPct val="0"/>
              </a:spcAft>
              <a:buClrTx/>
              <a:buSzTx/>
              <a:buFont typeface="Arial" charset="0"/>
              <a:buChar char="•"/>
              <a:defRPr/>
            </a:pPr>
            <a:r>
              <a:rPr lang="en-US" sz="2400" dirty="0">
                <a:latin typeface="Arial" pitchFamily="34" charset="0"/>
                <a:ea typeface="Arial" charset="0"/>
                <a:cs typeface="Arial" pitchFamily="34" charset="0"/>
              </a:rPr>
              <a:t>If you had the ability to redesign the study for your question of interest, what would you do? </a:t>
            </a:r>
          </a:p>
          <a:p>
            <a:pPr marL="114300" lvl="0" indent="-114300" defTabSz="914400" eaLnBrk="0" fontAlgn="base" hangingPunct="0">
              <a:spcBef>
                <a:spcPts val="800"/>
              </a:spcBef>
              <a:spcAft>
                <a:spcPct val="0"/>
              </a:spcAft>
              <a:buClrTx/>
              <a:buSzTx/>
              <a:buFont typeface="Arial" charset="0"/>
              <a:buChar char="•"/>
              <a:defRPr/>
            </a:pPr>
            <a:r>
              <a:rPr lang="en-US" sz="2400" dirty="0">
                <a:latin typeface="Arial" pitchFamily="34" charset="0"/>
                <a:ea typeface="Arial" charset="0"/>
                <a:cs typeface="Arial" pitchFamily="34" charset="0"/>
              </a:rPr>
              <a:t> What would a target trial look like that could help guide such planning?</a:t>
            </a:r>
          </a:p>
          <a:p>
            <a:pPr marL="114300" lvl="0" indent="-114300" defTabSz="914400" eaLnBrk="0" fontAlgn="base" hangingPunct="0">
              <a:spcBef>
                <a:spcPts val="800"/>
              </a:spcBef>
              <a:spcAft>
                <a:spcPct val="0"/>
              </a:spcAft>
              <a:buClrTx/>
              <a:buSzTx/>
              <a:buFont typeface="Arial" charset="0"/>
              <a:buChar char="•"/>
              <a:defRPr/>
            </a:pPr>
            <a:endParaRPr lang="en-US" sz="2400" dirty="0">
              <a:latin typeface="Arial" pitchFamily="34" charset="0"/>
              <a:ea typeface="Arial" charset="0"/>
              <a:cs typeface="Arial" pitchFamily="34" charset="0"/>
            </a:endParaRPr>
          </a:p>
          <a:p>
            <a:pPr marL="114300" lvl="0" indent="-114300" defTabSz="914400" eaLnBrk="0" fontAlgn="base" hangingPunct="0">
              <a:spcBef>
                <a:spcPts val="800"/>
              </a:spcBef>
              <a:spcAft>
                <a:spcPct val="0"/>
              </a:spcAft>
              <a:buClrTx/>
              <a:buSzTx/>
              <a:buFont typeface="Arial" charset="0"/>
              <a:buChar char="•"/>
              <a:defRPr/>
            </a:pPr>
            <a:r>
              <a:rPr lang="en-US" sz="2400" dirty="0">
                <a:latin typeface="Arial" pitchFamily="34" charset="0"/>
                <a:ea typeface="Arial" charset="0"/>
                <a:cs typeface="Arial" pitchFamily="34" charset="0"/>
              </a:rPr>
              <a:t>(Brief draft bullets in notes field, would expect fuller details/sentences on exam)</a:t>
            </a:r>
            <a:endParaRPr lang="en-US" sz="2800" dirty="0">
              <a:latin typeface="Arial" pitchFamily="34" charset="0"/>
              <a:ea typeface="Arial" charset="0"/>
              <a:cs typeface="Arial" pitchFamily="34" charset="0"/>
            </a:endParaRPr>
          </a:p>
          <a:p>
            <a:pPr marL="571489" lvl="1" indent="-114300" defTabSz="914400" eaLnBrk="0" fontAlgn="base" hangingPunct="0">
              <a:spcBef>
                <a:spcPts val="800"/>
              </a:spcBef>
              <a:spcAft>
                <a:spcPct val="0"/>
              </a:spcAft>
              <a:buClrTx/>
              <a:buSzTx/>
              <a:buFont typeface="Arial" charset="0"/>
              <a:buChar char="•"/>
              <a:defRPr/>
            </a:pPr>
            <a:endParaRPr lang="en-US" sz="2800" dirty="0">
              <a:latin typeface="Arial" pitchFamily="34" charset="0"/>
              <a:ea typeface="Arial" charset="0"/>
              <a:cs typeface="Arial" pitchFamily="34" charset="0"/>
            </a:endParaRPr>
          </a:p>
        </p:txBody>
      </p:sp>
    </p:spTree>
    <p:extLst>
      <p:ext uri="{BB962C8B-B14F-4D97-AF65-F5344CB8AC3E}">
        <p14:creationId xmlns:p14="http://schemas.microsoft.com/office/powerpoint/2010/main" val="1859510922"/>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551290A-877F-493D-BC54-61E0469B8453}"/>
              </a:ext>
            </a:extLst>
          </p:cNvPr>
          <p:cNvSpPr>
            <a:spLocks noGrp="1"/>
          </p:cNvSpPr>
          <p:nvPr>
            <p:ph type="ftr" sz="quarter" idx="12"/>
          </p:nvPr>
        </p:nvSpPr>
        <p:spPr/>
        <p:txBody>
          <a:bodyPr/>
          <a:lstStyle/>
          <a:p>
            <a:r>
              <a:rPr lang="en-US">
                <a:solidFill>
                  <a:srgbClr val="052049"/>
                </a:solidFill>
              </a:rPr>
              <a:t>Presentation Title</a:t>
            </a:r>
            <a:endParaRPr lang="en-US" dirty="0">
              <a:solidFill>
                <a:srgbClr val="052049"/>
              </a:solidFill>
            </a:endParaRPr>
          </a:p>
        </p:txBody>
      </p:sp>
      <p:sp>
        <p:nvSpPr>
          <p:cNvPr id="3" name="Slide Number Placeholder 2">
            <a:extLst>
              <a:ext uri="{FF2B5EF4-FFF2-40B4-BE49-F238E27FC236}">
                <a16:creationId xmlns:a16="http://schemas.microsoft.com/office/drawing/2014/main" id="{367CC14F-75A9-4801-A5E0-B4D2C0074D5F}"/>
              </a:ext>
            </a:extLst>
          </p:cNvPr>
          <p:cNvSpPr>
            <a:spLocks noGrp="1"/>
          </p:cNvSpPr>
          <p:nvPr>
            <p:ph type="sldNum" sz="quarter" idx="13"/>
          </p:nvPr>
        </p:nvSpPr>
        <p:spPr/>
        <p:txBody>
          <a:bodyPr/>
          <a:lstStyle/>
          <a:p>
            <a:fld id="{7BCC8D0D-EAEC-449D-9161-023DFF90F2E2}" type="slidenum">
              <a:rPr lang="en-US" smtClean="0">
                <a:solidFill>
                  <a:srgbClr val="052049"/>
                </a:solidFill>
              </a:rPr>
              <a:pPr/>
              <a:t>68</a:t>
            </a:fld>
            <a:endParaRPr lang="en-US" dirty="0">
              <a:solidFill>
                <a:srgbClr val="052049"/>
              </a:solidFill>
            </a:endParaRPr>
          </a:p>
        </p:txBody>
      </p:sp>
      <p:sp>
        <p:nvSpPr>
          <p:cNvPr id="4" name="Title 3">
            <a:extLst>
              <a:ext uri="{FF2B5EF4-FFF2-40B4-BE49-F238E27FC236}">
                <a16:creationId xmlns:a16="http://schemas.microsoft.com/office/drawing/2014/main" id="{7F088E14-1D11-4717-A726-DC80465BAABB}"/>
              </a:ext>
            </a:extLst>
          </p:cNvPr>
          <p:cNvSpPr>
            <a:spLocks noGrp="1"/>
          </p:cNvSpPr>
          <p:nvPr>
            <p:ph type="title"/>
          </p:nvPr>
        </p:nvSpPr>
        <p:spPr/>
        <p:txBody>
          <a:bodyPr/>
          <a:lstStyle/>
          <a:p>
            <a:r>
              <a:rPr lang="en-US" dirty="0"/>
              <a:t>Final Exam Tips</a:t>
            </a:r>
          </a:p>
        </p:txBody>
      </p:sp>
      <p:sp>
        <p:nvSpPr>
          <p:cNvPr id="5" name="Text Placeholder 4">
            <a:extLst>
              <a:ext uri="{FF2B5EF4-FFF2-40B4-BE49-F238E27FC236}">
                <a16:creationId xmlns:a16="http://schemas.microsoft.com/office/drawing/2014/main" id="{29F4B958-1C61-4FD3-B057-55E310E20E80}"/>
              </a:ext>
            </a:extLst>
          </p:cNvPr>
          <p:cNvSpPr>
            <a:spLocks noGrp="1"/>
          </p:cNvSpPr>
          <p:nvPr>
            <p:ph type="body" sz="quarter" idx="14"/>
          </p:nvPr>
        </p:nvSpPr>
        <p:spPr>
          <a:xfrm>
            <a:off x="457200" y="1498599"/>
            <a:ext cx="8179904" cy="4319749"/>
          </a:xfrm>
        </p:spPr>
        <p:txBody>
          <a:bodyPr vert="horz" lIns="91440" tIns="45720" rIns="91440" bIns="45720" rtlCol="0" anchor="t">
            <a:normAutofit fontScale="92500" lnSpcReduction="10000"/>
          </a:bodyPr>
          <a:lstStyle/>
          <a:p>
            <a:pPr marL="228600" lvl="0" indent="-228600" defTabSz="914400" eaLnBrk="0" fontAlgn="base" hangingPunct="0">
              <a:spcBef>
                <a:spcPts val="800"/>
              </a:spcBef>
              <a:spcAft>
                <a:spcPct val="0"/>
              </a:spcAft>
              <a:buClrTx/>
              <a:buSzTx/>
              <a:buFont typeface="Arial" charset="0"/>
              <a:buChar char="•"/>
              <a:defRPr/>
            </a:pPr>
            <a:r>
              <a:rPr lang="en-US" sz="2400" dirty="0">
                <a:latin typeface="Arial" pitchFamily="34" charset="0"/>
                <a:ea typeface="Arial" charset="0"/>
                <a:cs typeface="Arial" pitchFamily="34" charset="0"/>
              </a:rPr>
              <a:t>Exam questions are similar to homework questions</a:t>
            </a:r>
          </a:p>
          <a:p>
            <a:pPr marL="228600" lvl="0" indent="-228600" defTabSz="914400" eaLnBrk="0" fontAlgn="base" hangingPunct="0">
              <a:spcBef>
                <a:spcPts val="800"/>
              </a:spcBef>
              <a:spcAft>
                <a:spcPct val="0"/>
              </a:spcAft>
              <a:buClrTx/>
              <a:buSzTx/>
              <a:buFont typeface="Arial" charset="0"/>
              <a:buChar char="•"/>
              <a:defRPr/>
            </a:pPr>
            <a:r>
              <a:rPr lang="en-US" sz="2400" dirty="0">
                <a:latin typeface="Arial" pitchFamily="34" charset="0"/>
                <a:ea typeface="Arial" charset="0"/>
                <a:cs typeface="Arial" pitchFamily="34" charset="0"/>
              </a:rPr>
              <a:t>Read and respond to the entire question</a:t>
            </a:r>
          </a:p>
          <a:p>
            <a:pPr marL="685789" lvl="1" indent="-228600" defTabSz="914400" eaLnBrk="0" fontAlgn="base" hangingPunct="0">
              <a:spcBef>
                <a:spcPts val="800"/>
              </a:spcBef>
              <a:spcAft>
                <a:spcPct val="0"/>
              </a:spcAft>
              <a:buClrTx/>
              <a:buSzTx/>
              <a:buFont typeface="Arial" charset="0"/>
              <a:buChar char="•"/>
              <a:defRPr/>
            </a:pPr>
            <a:r>
              <a:rPr lang="en-US" sz="2200" dirty="0">
                <a:latin typeface="Arial" pitchFamily="34" charset="0"/>
                <a:ea typeface="Arial" charset="0"/>
                <a:cs typeface="Arial" pitchFamily="34" charset="0"/>
              </a:rPr>
              <a:t>You need not reach the maximum word count, but be sure that you have adequately answered each question</a:t>
            </a:r>
          </a:p>
          <a:p>
            <a:pPr marL="685789" lvl="1" indent="-228600" defTabSz="914400" eaLnBrk="0" fontAlgn="base" hangingPunct="0">
              <a:spcBef>
                <a:spcPts val="800"/>
              </a:spcBef>
              <a:spcAft>
                <a:spcPct val="0"/>
              </a:spcAft>
              <a:buClrTx/>
              <a:buSzTx/>
              <a:buFont typeface="Arial" charset="0"/>
              <a:buChar char="•"/>
              <a:defRPr/>
            </a:pPr>
            <a:r>
              <a:rPr lang="en-US" sz="2200" dirty="0">
                <a:latin typeface="Arial" pitchFamily="34" charset="0"/>
                <a:ea typeface="Arial" charset="0"/>
                <a:cs typeface="Arial" pitchFamily="34" charset="0"/>
              </a:rPr>
              <a:t>Sometimes one question (by number) has multiple sub-questions</a:t>
            </a:r>
          </a:p>
          <a:p>
            <a:pPr marL="685165" lvl="1" indent="-228600" defTabSz="914400" eaLnBrk="0" fontAlgn="base" hangingPunct="0">
              <a:spcBef>
                <a:spcPts val="800"/>
              </a:spcBef>
              <a:spcAft>
                <a:spcPct val="0"/>
              </a:spcAft>
              <a:buClrTx/>
              <a:buSzTx/>
              <a:buFont typeface="Arial" charset="0"/>
              <a:buChar char="•"/>
              <a:defRPr/>
            </a:pPr>
            <a:r>
              <a:rPr lang="en-US" sz="2200" dirty="0">
                <a:latin typeface="Arial"/>
                <a:ea typeface="Arial" charset="0"/>
                <a:cs typeface="Arial"/>
              </a:rPr>
              <a:t>Provide all requested elements (e.g., if we ask for an estimate and 95% CI, provide both in text; don’t </a:t>
            </a:r>
            <a:r>
              <a:rPr lang="en-US" sz="2200" u="sng" dirty="0">
                <a:latin typeface="Arial"/>
                <a:ea typeface="Arial" charset="0"/>
                <a:cs typeface="Arial"/>
              </a:rPr>
              <a:t>only </a:t>
            </a:r>
            <a:r>
              <a:rPr lang="en-US" sz="2200" dirty="0">
                <a:latin typeface="Arial"/>
                <a:ea typeface="Arial" charset="0"/>
                <a:cs typeface="Arial"/>
              </a:rPr>
              <a:t>copy and paste the Stata output)</a:t>
            </a:r>
          </a:p>
          <a:p>
            <a:pPr marL="685165" lvl="1" indent="-228600" defTabSz="914400">
              <a:spcBef>
                <a:spcPts val="800"/>
              </a:spcBef>
              <a:spcAft>
                <a:spcPct val="0"/>
              </a:spcAft>
              <a:buClrTx/>
              <a:buSzTx/>
              <a:buFont typeface="Arial" charset="0"/>
              <a:buChar char="•"/>
              <a:defRPr/>
            </a:pPr>
            <a:r>
              <a:rPr lang="en-US" sz="2200">
                <a:latin typeface="Arial"/>
                <a:ea typeface="Arial" charset="0"/>
                <a:cs typeface="Arial"/>
              </a:rPr>
              <a:t>If we ask you to take a stance on something, take a stance </a:t>
            </a:r>
            <a:endParaRPr lang="en-US" sz="2200" dirty="0">
              <a:latin typeface="Arial"/>
              <a:ea typeface="Arial" charset="0"/>
              <a:cs typeface="Arial"/>
            </a:endParaRPr>
          </a:p>
          <a:p>
            <a:pPr marL="685165" lvl="1" indent="-228600" defTabSz="914400">
              <a:spcBef>
                <a:spcPts val="800"/>
              </a:spcBef>
              <a:spcAft>
                <a:spcPct val="0"/>
              </a:spcAft>
              <a:buClrTx/>
              <a:buSzTx/>
              <a:buFont typeface="Arial" charset="0"/>
              <a:buChar char="•"/>
              <a:defRPr/>
            </a:pPr>
            <a:r>
              <a:rPr lang="en-US" sz="2200" dirty="0">
                <a:latin typeface="Arial"/>
                <a:ea typeface="Arial" charset="0"/>
                <a:cs typeface="Arial"/>
              </a:rPr>
              <a:t>If we ask for justification, please provide enough information to </a:t>
            </a:r>
            <a:r>
              <a:rPr lang="en-US" sz="2200">
                <a:latin typeface="Arial"/>
                <a:ea typeface="Arial" charset="0"/>
                <a:cs typeface="Arial"/>
              </a:rPr>
              <a:t>demonstrate your understanding of the concept</a:t>
            </a:r>
            <a:endParaRPr lang="en-US" sz="2200" dirty="0">
              <a:latin typeface="Arial"/>
              <a:ea typeface="Arial" charset="0"/>
              <a:cs typeface="Arial"/>
            </a:endParaRPr>
          </a:p>
          <a:p>
            <a:pPr marL="228600" indent="-228600" defTabSz="914400" eaLnBrk="0" fontAlgn="base" hangingPunct="0">
              <a:spcBef>
                <a:spcPts val="800"/>
              </a:spcBef>
              <a:spcAft>
                <a:spcPct val="0"/>
              </a:spcAft>
              <a:buClrTx/>
              <a:buSzTx/>
              <a:buFont typeface="Arial" charset="0"/>
              <a:buChar char="•"/>
              <a:defRPr/>
            </a:pPr>
            <a:r>
              <a:rPr lang="en-US" sz="2400" dirty="0">
                <a:latin typeface="Arial" pitchFamily="34" charset="0"/>
                <a:ea typeface="Arial" charset="0"/>
                <a:cs typeface="Arial" pitchFamily="34" charset="0"/>
              </a:rPr>
              <a:t>Work independently!</a:t>
            </a:r>
          </a:p>
        </p:txBody>
      </p:sp>
    </p:spTree>
    <p:extLst>
      <p:ext uri="{BB962C8B-B14F-4D97-AF65-F5344CB8AC3E}">
        <p14:creationId xmlns:p14="http://schemas.microsoft.com/office/powerpoint/2010/main" val="4108129331"/>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5FA4B7A-3AF8-944F-97C3-84364D5732A6}"/>
              </a:ext>
            </a:extLst>
          </p:cNvPr>
          <p:cNvSpPr>
            <a:spLocks noGrp="1"/>
          </p:cNvSpPr>
          <p:nvPr>
            <p:ph type="ftr" sz="quarter" idx="11"/>
          </p:nvPr>
        </p:nvSpPr>
        <p:spPr/>
        <p:txBody>
          <a:bodyPr/>
          <a:lstStyle/>
          <a:p>
            <a:r>
              <a:rPr lang="en-US">
                <a:solidFill>
                  <a:srgbClr val="052049"/>
                </a:solidFill>
              </a:rPr>
              <a:t>Presentation Title</a:t>
            </a:r>
            <a:endParaRPr lang="en-US" dirty="0">
              <a:solidFill>
                <a:srgbClr val="052049"/>
              </a:solidFill>
            </a:endParaRPr>
          </a:p>
        </p:txBody>
      </p:sp>
      <p:sp>
        <p:nvSpPr>
          <p:cNvPr id="3" name="Slide Number Placeholder 2">
            <a:extLst>
              <a:ext uri="{FF2B5EF4-FFF2-40B4-BE49-F238E27FC236}">
                <a16:creationId xmlns:a16="http://schemas.microsoft.com/office/drawing/2014/main" id="{7E168C22-92CA-7F4D-94D5-2FB08725BBB3}"/>
              </a:ext>
            </a:extLst>
          </p:cNvPr>
          <p:cNvSpPr>
            <a:spLocks noGrp="1"/>
          </p:cNvSpPr>
          <p:nvPr>
            <p:ph type="sldNum" sz="quarter" idx="12"/>
          </p:nvPr>
        </p:nvSpPr>
        <p:spPr/>
        <p:txBody>
          <a:bodyPr/>
          <a:lstStyle/>
          <a:p>
            <a:fld id="{7BCC8D0D-EAEC-449D-9161-023DFF90F2E2}" type="slidenum">
              <a:rPr lang="en-US" smtClean="0">
                <a:solidFill>
                  <a:srgbClr val="052049"/>
                </a:solidFill>
              </a:rPr>
              <a:pPr/>
              <a:t>69</a:t>
            </a:fld>
            <a:endParaRPr lang="en-US" dirty="0">
              <a:solidFill>
                <a:srgbClr val="052049"/>
              </a:solidFill>
            </a:endParaRPr>
          </a:p>
        </p:txBody>
      </p:sp>
      <p:sp>
        <p:nvSpPr>
          <p:cNvPr id="4" name="Title 3">
            <a:extLst>
              <a:ext uri="{FF2B5EF4-FFF2-40B4-BE49-F238E27FC236}">
                <a16:creationId xmlns:a16="http://schemas.microsoft.com/office/drawing/2014/main" id="{B176C726-8C80-DA40-A7BE-0FE0718E5199}"/>
              </a:ext>
            </a:extLst>
          </p:cNvPr>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1119521518"/>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4E1E78A-2A7C-A245-B5EF-10CD5F54D5E8}"/>
              </a:ext>
            </a:extLst>
          </p:cNvPr>
          <p:cNvSpPr>
            <a:spLocks noGrp="1"/>
          </p:cNvSpPr>
          <p:nvPr>
            <p:ph type="ftr" sz="quarter" idx="12"/>
          </p:nvPr>
        </p:nvSpPr>
        <p:spPr/>
        <p:txBody>
          <a:bodyPr/>
          <a:lstStyle/>
          <a:p>
            <a:r>
              <a:rPr lang="en-US">
                <a:solidFill>
                  <a:srgbClr val="052049"/>
                </a:solidFill>
              </a:rPr>
              <a:t>Presentation Title</a:t>
            </a:r>
            <a:endParaRPr lang="en-US" dirty="0">
              <a:solidFill>
                <a:srgbClr val="052049"/>
              </a:solidFill>
            </a:endParaRPr>
          </a:p>
        </p:txBody>
      </p:sp>
      <p:sp>
        <p:nvSpPr>
          <p:cNvPr id="3" name="Slide Number Placeholder 2">
            <a:extLst>
              <a:ext uri="{FF2B5EF4-FFF2-40B4-BE49-F238E27FC236}">
                <a16:creationId xmlns:a16="http://schemas.microsoft.com/office/drawing/2014/main" id="{59E47A4B-217A-A740-B7A3-A6BE9B9E62EF}"/>
              </a:ext>
            </a:extLst>
          </p:cNvPr>
          <p:cNvSpPr>
            <a:spLocks noGrp="1"/>
          </p:cNvSpPr>
          <p:nvPr>
            <p:ph type="sldNum" sz="quarter" idx="13"/>
          </p:nvPr>
        </p:nvSpPr>
        <p:spPr/>
        <p:txBody>
          <a:bodyPr/>
          <a:lstStyle/>
          <a:p>
            <a:fld id="{7BCC8D0D-EAEC-449D-9161-023DFF90F2E2}" type="slidenum">
              <a:rPr lang="en-US" smtClean="0">
                <a:solidFill>
                  <a:srgbClr val="052049"/>
                </a:solidFill>
              </a:rPr>
              <a:pPr/>
              <a:t>7</a:t>
            </a:fld>
            <a:endParaRPr lang="en-US" dirty="0">
              <a:solidFill>
                <a:srgbClr val="052049"/>
              </a:solidFill>
            </a:endParaRPr>
          </a:p>
        </p:txBody>
      </p:sp>
      <p:sp>
        <p:nvSpPr>
          <p:cNvPr id="4" name="Title 3">
            <a:extLst>
              <a:ext uri="{FF2B5EF4-FFF2-40B4-BE49-F238E27FC236}">
                <a16:creationId xmlns:a16="http://schemas.microsoft.com/office/drawing/2014/main" id="{4763DA09-87D7-A44D-8BFA-5564A7A630D1}"/>
              </a:ext>
            </a:extLst>
          </p:cNvPr>
          <p:cNvSpPr>
            <a:spLocks noGrp="1"/>
          </p:cNvSpPr>
          <p:nvPr>
            <p:ph type="title"/>
          </p:nvPr>
        </p:nvSpPr>
        <p:spPr/>
        <p:txBody>
          <a:bodyPr/>
          <a:lstStyle/>
          <a:p>
            <a:r>
              <a:rPr lang="en-US" dirty="0"/>
              <a:t>Summary Topics 5-7</a:t>
            </a:r>
          </a:p>
        </p:txBody>
      </p:sp>
      <p:sp>
        <p:nvSpPr>
          <p:cNvPr id="6" name="Content Placeholder 5">
            <a:extLst>
              <a:ext uri="{FF2B5EF4-FFF2-40B4-BE49-F238E27FC236}">
                <a16:creationId xmlns:a16="http://schemas.microsoft.com/office/drawing/2014/main" id="{4AFB384F-A063-F640-9B82-58BBC4F5AB9D}"/>
              </a:ext>
            </a:extLst>
          </p:cNvPr>
          <p:cNvSpPr>
            <a:spLocks noGrp="1"/>
          </p:cNvSpPr>
          <p:nvPr>
            <p:ph idx="1"/>
          </p:nvPr>
        </p:nvSpPr>
        <p:spPr>
          <a:xfrm>
            <a:off x="395138" y="1120920"/>
            <a:ext cx="8544641" cy="5231493"/>
          </a:xfrm>
        </p:spPr>
        <p:txBody>
          <a:bodyPr/>
          <a:lstStyle/>
          <a:p>
            <a:r>
              <a:rPr lang="en-US" dirty="0"/>
              <a:t>Interaction &amp; Effect Modification</a:t>
            </a:r>
          </a:p>
          <a:p>
            <a:pPr lvl="1"/>
            <a:r>
              <a:rPr lang="en-US" dirty="0"/>
              <a:t>Interpretation of statistical coefficients</a:t>
            </a:r>
          </a:p>
          <a:p>
            <a:pPr lvl="1"/>
            <a:r>
              <a:rPr lang="en-US" dirty="0"/>
              <a:t>Summary metrics</a:t>
            </a:r>
          </a:p>
          <a:p>
            <a:pPr lvl="2"/>
            <a:r>
              <a:rPr lang="en-US" dirty="0"/>
              <a:t>Additive – Interaction Contrast of RD and RERI</a:t>
            </a:r>
          </a:p>
          <a:p>
            <a:pPr lvl="2"/>
            <a:r>
              <a:rPr lang="en-US" dirty="0"/>
              <a:t>Multiplicative – Coeff of interaction term and </a:t>
            </a:r>
            <a:r>
              <a:rPr lang="en-US" dirty="0">
                <a:latin typeface="Arial" pitchFamily="34" charset="0"/>
                <a:ea typeface="Arial" charset="0"/>
                <a:cs typeface="Arial" pitchFamily="34" charset="0"/>
              </a:rPr>
              <a:t>RR</a:t>
            </a:r>
            <a:r>
              <a:rPr lang="en-US" baseline="-25000" dirty="0">
                <a:latin typeface="Arial" pitchFamily="34" charset="0"/>
                <a:ea typeface="Arial" charset="0"/>
                <a:cs typeface="Arial" pitchFamily="34" charset="0"/>
              </a:rPr>
              <a:t>11</a:t>
            </a:r>
            <a:r>
              <a:rPr lang="en-US" dirty="0">
                <a:latin typeface="Arial" pitchFamily="34" charset="0"/>
                <a:ea typeface="Arial" charset="0"/>
                <a:cs typeface="Arial" pitchFamily="34" charset="0"/>
              </a:rPr>
              <a:t>/ RR</a:t>
            </a:r>
            <a:r>
              <a:rPr lang="en-US" baseline="-25000" dirty="0">
                <a:latin typeface="Arial" pitchFamily="34" charset="0"/>
                <a:ea typeface="Arial" charset="0"/>
                <a:cs typeface="Arial" pitchFamily="34" charset="0"/>
              </a:rPr>
              <a:t>10</a:t>
            </a:r>
            <a:r>
              <a:rPr lang="en-US" dirty="0">
                <a:latin typeface="Arial" pitchFamily="34" charset="0"/>
                <a:ea typeface="Arial" charset="0"/>
                <a:cs typeface="Arial" pitchFamily="34" charset="0"/>
              </a:rPr>
              <a:t>RR</a:t>
            </a:r>
            <a:r>
              <a:rPr lang="en-US" baseline="-25000" dirty="0">
                <a:latin typeface="Arial" pitchFamily="34" charset="0"/>
                <a:ea typeface="Arial" charset="0"/>
                <a:cs typeface="Arial" pitchFamily="34" charset="0"/>
              </a:rPr>
              <a:t>01</a:t>
            </a:r>
            <a:r>
              <a:rPr lang="en-US" dirty="0">
                <a:latin typeface="Arial" pitchFamily="34" charset="0"/>
                <a:ea typeface="Arial" charset="0"/>
                <a:cs typeface="Arial" pitchFamily="34" charset="0"/>
              </a:rPr>
              <a:t> (“</a:t>
            </a:r>
            <a:r>
              <a:rPr lang="en-US" dirty="0"/>
              <a:t>Interaction Contrast of RR” (in app) or “measure of interaction on </a:t>
            </a:r>
            <a:r>
              <a:rPr lang="en-US" dirty="0" err="1"/>
              <a:t>mult</a:t>
            </a:r>
            <a:r>
              <a:rPr lang="en-US" dirty="0"/>
              <a:t>. scale”)</a:t>
            </a:r>
          </a:p>
          <a:p>
            <a:pPr lvl="3"/>
            <a:r>
              <a:rPr lang="en-US" dirty="0"/>
              <a:t>Column 7 in app is Additive Interaction only</a:t>
            </a:r>
          </a:p>
          <a:p>
            <a:pPr lvl="1"/>
            <a:r>
              <a:rPr lang="en-US" dirty="0"/>
              <a:t>Counterfactual Response types </a:t>
            </a:r>
            <a:r>
              <a:rPr lang="en-US" dirty="0">
                <a:sym typeface="Wingdings" pitchFamily="2" charset="2"/>
              </a:rPr>
              <a:t> </a:t>
            </a:r>
            <a:r>
              <a:rPr lang="en-US" dirty="0"/>
              <a:t>different composition of individuals in a population affect population metrics of interaction</a:t>
            </a:r>
          </a:p>
          <a:p>
            <a:r>
              <a:rPr lang="en-US" dirty="0"/>
              <a:t>Considerations of person-time in cohort studies and using idea of a target trial to identify &amp; limit time-related biases</a:t>
            </a:r>
          </a:p>
          <a:p>
            <a:r>
              <a:rPr lang="en-US" dirty="0"/>
              <a:t>Quantitative Bias Analysis</a:t>
            </a:r>
          </a:p>
          <a:p>
            <a:pPr lvl="1"/>
            <a:r>
              <a:rPr lang="en-US" dirty="0"/>
              <a:t>Misclassification (of E or D), confounding, selection bias</a:t>
            </a:r>
          </a:p>
          <a:p>
            <a:endParaRPr lang="en-US" dirty="0"/>
          </a:p>
          <a:p>
            <a:endParaRPr lang="en-US" dirty="0"/>
          </a:p>
        </p:txBody>
      </p:sp>
    </p:spTree>
    <p:extLst>
      <p:ext uri="{BB962C8B-B14F-4D97-AF65-F5344CB8AC3E}">
        <p14:creationId xmlns:p14="http://schemas.microsoft.com/office/powerpoint/2010/main" val="4206033224"/>
      </p:ext>
    </p:extLst>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E02EC-DEBE-4314-A995-F5B3FADAFCD1}"/>
              </a:ext>
            </a:extLst>
          </p:cNvPr>
          <p:cNvSpPr>
            <a:spLocks noGrp="1"/>
          </p:cNvSpPr>
          <p:nvPr>
            <p:ph type="title"/>
          </p:nvPr>
        </p:nvSpPr>
        <p:spPr/>
        <p:txBody>
          <a:bodyPr/>
          <a:lstStyle/>
          <a:p>
            <a:r>
              <a:rPr lang="en-US" dirty="0"/>
              <a:t>Thank you!</a:t>
            </a:r>
            <a:br>
              <a:rPr lang="en-US" dirty="0"/>
            </a:br>
            <a:r>
              <a:rPr lang="en-US" dirty="0"/>
              <a:t>Good Luck!	</a:t>
            </a:r>
          </a:p>
        </p:txBody>
      </p:sp>
      <p:sp>
        <p:nvSpPr>
          <p:cNvPr id="3" name="Date Placeholder 2">
            <a:extLst>
              <a:ext uri="{FF2B5EF4-FFF2-40B4-BE49-F238E27FC236}">
                <a16:creationId xmlns:a16="http://schemas.microsoft.com/office/drawing/2014/main" id="{841B4EDD-E009-4EC3-B811-108988B7A58E}"/>
              </a:ext>
            </a:extLst>
          </p:cNvPr>
          <p:cNvSpPr>
            <a:spLocks noGrp="1"/>
          </p:cNvSpPr>
          <p:nvPr>
            <p:ph type="dt" sz="half" idx="2"/>
          </p:nvPr>
        </p:nvSpPr>
        <p:spPr/>
        <p:txBody>
          <a:bodyPr/>
          <a:lstStyle/>
          <a:p>
            <a:pPr eaLnBrk="1" fontAlgn="auto" hangingPunct="1">
              <a:spcBef>
                <a:spcPts val="0"/>
              </a:spcBef>
              <a:spcAft>
                <a:spcPts val="0"/>
              </a:spcAft>
            </a:pPr>
            <a:r>
              <a:rPr lang="en-US">
                <a:solidFill>
                  <a:srgbClr val="FFFFFF"/>
                </a:solidFill>
              </a:rPr>
              <a:t>3/10/22</a:t>
            </a:r>
            <a:endParaRPr lang="en-US" dirty="0">
              <a:solidFill>
                <a:srgbClr val="FFFFFF"/>
              </a:solidFill>
            </a:endParaRPr>
          </a:p>
        </p:txBody>
      </p:sp>
      <p:sp>
        <p:nvSpPr>
          <p:cNvPr id="4" name="Text Placeholder 3">
            <a:extLst>
              <a:ext uri="{FF2B5EF4-FFF2-40B4-BE49-F238E27FC236}">
                <a16:creationId xmlns:a16="http://schemas.microsoft.com/office/drawing/2014/main" id="{4ED914DF-4CE2-4FFD-B93E-E765E9B3B1E0}"/>
              </a:ext>
            </a:extLst>
          </p:cNvPr>
          <p:cNvSpPr>
            <a:spLocks noGrp="1"/>
          </p:cNvSpPr>
          <p:nvPr>
            <p:ph type="body" sz="quarter" idx="15"/>
          </p:nvPr>
        </p:nvSpPr>
        <p:spPr/>
        <p:txBody>
          <a:bodyPr/>
          <a:lstStyle/>
          <a:p>
            <a:r>
              <a:rPr lang="en-US" dirty="0"/>
              <a:t>Other questions?</a:t>
            </a:r>
          </a:p>
        </p:txBody>
      </p:sp>
    </p:spTree>
    <p:extLst>
      <p:ext uri="{BB962C8B-B14F-4D97-AF65-F5344CB8AC3E}">
        <p14:creationId xmlns:p14="http://schemas.microsoft.com/office/powerpoint/2010/main" val="243533232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9F1CE8D-1405-EC44-BEA5-84C4656770E9}"/>
              </a:ext>
            </a:extLst>
          </p:cNvPr>
          <p:cNvSpPr>
            <a:spLocks noGrp="1"/>
          </p:cNvSpPr>
          <p:nvPr>
            <p:ph type="ftr" sz="quarter" idx="11"/>
          </p:nvPr>
        </p:nvSpPr>
        <p:spPr/>
        <p:txBody>
          <a:bodyPr/>
          <a:lstStyle/>
          <a:p>
            <a:r>
              <a:rPr lang="en-US">
                <a:solidFill>
                  <a:srgbClr val="052049"/>
                </a:solidFill>
              </a:rPr>
              <a:t>Presentation Title</a:t>
            </a:r>
            <a:endParaRPr lang="en-US" dirty="0">
              <a:solidFill>
                <a:srgbClr val="052049"/>
              </a:solidFill>
            </a:endParaRPr>
          </a:p>
        </p:txBody>
      </p:sp>
      <p:sp>
        <p:nvSpPr>
          <p:cNvPr id="3" name="Slide Number Placeholder 2">
            <a:extLst>
              <a:ext uri="{FF2B5EF4-FFF2-40B4-BE49-F238E27FC236}">
                <a16:creationId xmlns:a16="http://schemas.microsoft.com/office/drawing/2014/main" id="{AD7F86C8-709D-214D-B840-59CFCC4C8F3F}"/>
              </a:ext>
            </a:extLst>
          </p:cNvPr>
          <p:cNvSpPr>
            <a:spLocks noGrp="1"/>
          </p:cNvSpPr>
          <p:nvPr>
            <p:ph type="sldNum" sz="quarter" idx="12"/>
          </p:nvPr>
        </p:nvSpPr>
        <p:spPr/>
        <p:txBody>
          <a:bodyPr/>
          <a:lstStyle/>
          <a:p>
            <a:fld id="{7BCC8D0D-EAEC-449D-9161-023DFF90F2E2}" type="slidenum">
              <a:rPr lang="en-US" smtClean="0">
                <a:solidFill>
                  <a:srgbClr val="052049"/>
                </a:solidFill>
              </a:rPr>
              <a:pPr/>
              <a:t>8</a:t>
            </a:fld>
            <a:endParaRPr lang="en-US" dirty="0">
              <a:solidFill>
                <a:srgbClr val="052049"/>
              </a:solidFill>
            </a:endParaRPr>
          </a:p>
        </p:txBody>
      </p:sp>
      <p:sp>
        <p:nvSpPr>
          <p:cNvPr id="4" name="Title 3">
            <a:extLst>
              <a:ext uri="{FF2B5EF4-FFF2-40B4-BE49-F238E27FC236}">
                <a16:creationId xmlns:a16="http://schemas.microsoft.com/office/drawing/2014/main" id="{B93B7F66-250D-664B-9A64-9C88ECE1535B}"/>
              </a:ext>
            </a:extLst>
          </p:cNvPr>
          <p:cNvSpPr>
            <a:spLocks noGrp="1"/>
          </p:cNvSpPr>
          <p:nvPr>
            <p:ph type="title"/>
          </p:nvPr>
        </p:nvSpPr>
        <p:spPr/>
        <p:txBody>
          <a:bodyPr/>
          <a:lstStyle/>
          <a:p>
            <a:r>
              <a:rPr lang="en-US" dirty="0"/>
              <a:t>Selected Review</a:t>
            </a:r>
          </a:p>
        </p:txBody>
      </p:sp>
    </p:spTree>
    <p:extLst>
      <p:ext uri="{BB962C8B-B14F-4D97-AF65-F5344CB8AC3E}">
        <p14:creationId xmlns:p14="http://schemas.microsoft.com/office/powerpoint/2010/main" val="57997633"/>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9F1CE8D-1405-EC44-BEA5-84C4656770E9}"/>
              </a:ext>
            </a:extLst>
          </p:cNvPr>
          <p:cNvSpPr>
            <a:spLocks noGrp="1"/>
          </p:cNvSpPr>
          <p:nvPr>
            <p:ph type="ftr" sz="quarter" idx="11"/>
          </p:nvPr>
        </p:nvSpPr>
        <p:spPr/>
        <p:txBody>
          <a:bodyPr/>
          <a:lstStyle/>
          <a:p>
            <a:r>
              <a:rPr lang="en-US">
                <a:solidFill>
                  <a:srgbClr val="052049"/>
                </a:solidFill>
              </a:rPr>
              <a:t>Presentation Title</a:t>
            </a:r>
            <a:endParaRPr lang="en-US" dirty="0">
              <a:solidFill>
                <a:srgbClr val="052049"/>
              </a:solidFill>
            </a:endParaRPr>
          </a:p>
        </p:txBody>
      </p:sp>
      <p:sp>
        <p:nvSpPr>
          <p:cNvPr id="3" name="Slide Number Placeholder 2">
            <a:extLst>
              <a:ext uri="{FF2B5EF4-FFF2-40B4-BE49-F238E27FC236}">
                <a16:creationId xmlns:a16="http://schemas.microsoft.com/office/drawing/2014/main" id="{AD7F86C8-709D-214D-B840-59CFCC4C8F3F}"/>
              </a:ext>
            </a:extLst>
          </p:cNvPr>
          <p:cNvSpPr>
            <a:spLocks noGrp="1"/>
          </p:cNvSpPr>
          <p:nvPr>
            <p:ph type="sldNum" sz="quarter" idx="12"/>
          </p:nvPr>
        </p:nvSpPr>
        <p:spPr/>
        <p:txBody>
          <a:bodyPr/>
          <a:lstStyle/>
          <a:p>
            <a:fld id="{7BCC8D0D-EAEC-449D-9161-023DFF90F2E2}" type="slidenum">
              <a:rPr lang="en-US" smtClean="0">
                <a:solidFill>
                  <a:srgbClr val="052049"/>
                </a:solidFill>
              </a:rPr>
              <a:pPr/>
              <a:t>9</a:t>
            </a:fld>
            <a:endParaRPr lang="en-US" dirty="0">
              <a:solidFill>
                <a:srgbClr val="052049"/>
              </a:solidFill>
            </a:endParaRPr>
          </a:p>
        </p:txBody>
      </p:sp>
      <p:sp>
        <p:nvSpPr>
          <p:cNvPr id="4" name="Title 3">
            <a:extLst>
              <a:ext uri="{FF2B5EF4-FFF2-40B4-BE49-F238E27FC236}">
                <a16:creationId xmlns:a16="http://schemas.microsoft.com/office/drawing/2014/main" id="{B93B7F66-250D-664B-9A64-9C88ECE1535B}"/>
              </a:ext>
            </a:extLst>
          </p:cNvPr>
          <p:cNvSpPr>
            <a:spLocks noGrp="1"/>
          </p:cNvSpPr>
          <p:nvPr>
            <p:ph type="title"/>
          </p:nvPr>
        </p:nvSpPr>
        <p:spPr/>
        <p:txBody>
          <a:bodyPr/>
          <a:lstStyle/>
          <a:p>
            <a:r>
              <a:rPr lang="en-US" dirty="0"/>
              <a:t>Causal Inference</a:t>
            </a:r>
          </a:p>
        </p:txBody>
      </p:sp>
    </p:spTree>
    <p:extLst>
      <p:ext uri="{BB962C8B-B14F-4D97-AF65-F5344CB8AC3E}">
        <p14:creationId xmlns:p14="http://schemas.microsoft.com/office/powerpoint/2010/main" val="2455272672"/>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IMING" val="|13.6|28.5|29.3"/>
</p:tagLst>
</file>

<file path=ppt/tags/tag2.xml><?xml version="1.0" encoding="utf-8"?>
<p:tagLst xmlns:a="http://schemas.openxmlformats.org/drawingml/2006/main" xmlns:r="http://schemas.openxmlformats.org/officeDocument/2006/relationships" xmlns:p="http://schemas.openxmlformats.org/presentationml/2006/main">
  <p:tag name="TIMING" val="|13.6|28.5|29.3"/>
</p:tagLst>
</file>

<file path=ppt/tags/tag3.xml><?xml version="1.0" encoding="utf-8"?>
<p:tagLst xmlns:a="http://schemas.openxmlformats.org/drawingml/2006/main" xmlns:r="http://schemas.openxmlformats.org/officeDocument/2006/relationships" xmlns:p="http://schemas.openxmlformats.org/presentationml/2006/main">
  <p:tag name="TIMING" val="|24.2|4.9|5.4|1.4"/>
</p:tagLst>
</file>

<file path=ppt/tags/tag4.xml><?xml version="1.0" encoding="utf-8"?>
<p:tagLst xmlns:a="http://schemas.openxmlformats.org/drawingml/2006/main" xmlns:r="http://schemas.openxmlformats.org/officeDocument/2006/relationships" xmlns:p="http://schemas.openxmlformats.org/presentationml/2006/main">
  <p:tag name="TIMING" val="|2.9|3.3|16.2|36.9|3.3|10.9"/>
</p:tagLst>
</file>

<file path=ppt/tags/tag5.xml><?xml version="1.0" encoding="utf-8"?>
<p:tagLst xmlns:a="http://schemas.openxmlformats.org/drawingml/2006/main" xmlns:r="http://schemas.openxmlformats.org/officeDocument/2006/relationships" xmlns:p="http://schemas.openxmlformats.org/presentationml/2006/main">
  <p:tag name="TIMING" val="|1.8|6.3|35.8|13"/>
</p:tagLst>
</file>

<file path=ppt/tags/tag6.xml><?xml version="1.0" encoding="utf-8"?>
<p:tagLst xmlns:a="http://schemas.openxmlformats.org/drawingml/2006/main" xmlns:r="http://schemas.openxmlformats.org/officeDocument/2006/relationships" xmlns:p="http://schemas.openxmlformats.org/presentationml/2006/main">
  <p:tag name="TIMING" val="|36.8|33.3"/>
</p:tagLst>
</file>

<file path=ppt/tags/tag7.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O6VNz8JAwAAAAoAAAANAAAABwMAAAAAAQAAABAAAAAECUlua0F0b21WMQIAAAAJBAAAAAkFAAAACQYAAAAJBwAAAAkIAAAACQkAAAAJCgAAAAkLAAAACQwAAAAJDQAAAA0GBQQAAAALUGVuU3Ryb2tlVjEEAAAACkF0dHJpYnV0ZXMFVHJhY2UJU3RhcnRUaW1lBFR5cGUEBAAED1BlbkF0dHJpYnV0ZXNWMQIAAAAKSW5rVHJhY2VWMQIAAAAQDEFjdGlvblR5cGVWMQIAAAACAAAACQ4AAAAJDwAAAIdlAAAAAAAABfD///8MQWN0aW9uVHlwZVYxAQAAAAd2YWx1ZV9fAAgCAAAAAAAAAAEFAAAABAAAAAkRAAAACRIAAACuaAAAAAAAAAHt////8P///wAAAAABBgAAAAQAAAAJFAAAAAkVAAAAAZcAAAAAAAAB6v////D///8AAAAAAQcAAAAEAAAACRcAAAAJGAAAACGaAAAAAAAAAef////w////AAAAAAEIAAAABAAAAAkaAAAACRsAAACftgAAAAAAAAHk////8P///wAAAAABCQAAAAQAAAAJHQAAAAkeAAAAX88AAAAAAAAB4f////D///8AAAAAAQoAAAAEAAAACSAAAAAJIQAAACLfAAAAAAAAAd7////w////AAAAAAELAAAABAAAAAkjAAAACSQAAACo4wAAAAAAAAHb////8P///wAAAAABDAAAAAQAAAAJJgAAAAknAAAAUzgBAAAAAAAB2P////D///8AAAAAAQ0AAAAEAAAACSkAAAAJKgAAAL45AQAAAAAAAdX////w////AAAAAAUOAAAAD1BlbkF0dHJpYnV0ZXNWMQoAAAAHX2NvbG9yQQdfY29sb3JSB19jb2xvckcHX2NvbG9yQgpGaXRUb0N1cnZlBkhlaWdodA5JZ25vcmVQcmVzc3VyZQ1Jc0hpZ2hsaWdodGVyBVNoYXBlBVdpZHRoAAAAAAAAAAAEAAICAgIBBgEBDEJydXNoU2hhcGVWMQIAAAAGAgAAAP8AAAAAAAAAAAAACEAAAAXU////DEJydXNoU2hhcGVWMQEAAAAHdmFsdWVfXwAIAgAAAAEAAAAAAAAAAAAIQAUPAAAACklua1RyYWNlVjEDAAAADUxpc3RgMStfaXRlbXMMTGlzdGAxK19zaXplD0xpc3RgMStfdmVyc2lvbgQAABhTaGFyZWQuSW5raW5nLklua1BvaW50W10CAAAACAgCAAAACS0AAAArAAAAKwAAAAERAAAADgAAAP8AAAAAAAAAAAAACEAAAAHS////1P///wEAAAAAAAAAAAAIQAESAAAADwAAAAkvAAAAQAAAAEAAAAABFAAAAA4AAAD/AAAAAAAAAAAAAAhAAAAB0P///9T///8BAAAAAAAAAAAACEABFQAAAA8AAAAJMQAAADUAAAA1AAAAARcAAAAOAAAA/wAAAAAAAAAAAAAIQAAAAc7////U////AQAAAAAAAAAAAAhAARgAAAAPAAAACTMAAAA4AAAAOAAAAAEaAAAADgAAAP8AAAAAAAAAAAAACEAAAAHM////1P///wEAAAAAAAAAAAAIQAEbAAAADwAAAAk1AAAAigAAAIoAAAABHQAAAA4AAAD/AAAAAAAAAAAAAAhAAAAByv///9T///8BAAAAAAAAAAAACEABHgAAAA8AAAAJNwAAANcAAADXAAAAASAAAAAOAAAA/wAAAAAAAAAAAAAIQAAAAcj////U////AQAAAAAAAAAAAAhAASEAAAAPAAAACTkAAAB2AAAAdgAAAAEjAAAADgAAAP8AAAAAAAAAAAAACEAAAAHG////1P///wEAAAAAAAAAAAAIQAEkAAAADwAAAAk7AAAAtQAAALUAAAABJgAAAA4AAAD/AAAAAAAAAAAAAAhAAAABxP///9T///8BAAAAAAAAAAAACEABJwAAAA8AAAAJPQAAAB0AAAAdAAAAASkAAAAOAAAA/wAAAAAAAAAAAAAIQAAAAcL////U////AQAAAAAAAAAAAAhAASoAAAAPAAAACT8AAAAdAAAAHQAAAActAAAAAAEAAABAAAAABApJbmtQb2ludFYxAgAAAAlAAAAACUEAAAAJQgAAAAlDAAAACUQAAAAJRQAAAAlGAAAACUcAAAAJSAAAAAlJAAAACUoAAAAJSwAAAAlMAAAACU0AAAAJTgAAAAlPAAAACVAAAAAJUQAAAAlSAAAACVMAAAAJVAAAAAlVAAAACVYAAAAJVwAAAAlYAAAACVkAAAAJWgAAAAlbAAAACVwAAAAJXQAAAAleAAAACV8AAAAJYAAAAAlhAAAACWIAAAAJYwAAAAlkAAAACWUAAAAJZgAAAAlnAAAACWgAAAAJaQAAAAlqAAAADRUHLwAAAAABAAAAQAAAAAQKSW5rUG9pbnRWMQIAAAAJawAAAAlsAAAACW0AAAAJbgAAAAlvAAAACXAAAAAJcQAAAAlyAAAACXMAAAAJdAAAAAl1AAAACXYAAAAJdwAAAAl4AAAACXkAAAAJegAAAAl7AAAACXwAAAAJfQAAAAl+AAAACX8AAAAJgAAAAAmBAAAACYIAAAAJgwAAAAmEAAAACYUAAAAJhgAAAAmHAAAACYgAAAAJiQAAAAmKAAAACYsAAAAJjAAAAAmNAAAACY4AAAAJjwAAAAmQAAAACZEAAAAJkgAAAAmTAAAACZQAAAAJlQAAAAmWAAAACZcAAAAJmAAAAAmZAAAACZoAAAAJmwAAAAmcAAAACZ0AAAAJngAAAAmfAAAACaAAAAAJoQAAAAmiAAAACaMAAAAJpAAAAAmlAAAACaYAAAAJpwAAAAmoAAAACakAAAAJqgAAAAcxAAAAAAEAAABAAAAABApJbmtQb2ludFYxAgAAAAmrAAAACawAAAAJrQAAAAmuAAAACa8AAAAJsAAAAAmxAAAACbIAAAAJswAAAAm0AAAACbUAAAAJtgAAAAm3AAAACbgAAAAJuQAAAAm6AAAACbsAAAAJvAAAAAm9AAAACb4AAAAJvwAAAAnAAAAACcEAAAAJwgAAAAnDAAAACcQAAAAJxQAAAAnGAAAACccAAAAJyAAAAAnJAAAACcoAAAAJywAAAAnMAAAACc0AAAAJzgAAAAnPAAAACdAAAAAJ0QAAAAnSAAAACdMAAAAJ1AAAAAnVAAAACdYAAAAJ1wAAAAnYAAAACdkAAAAJ2gAAAAnbAAAACdwAAAAJ3QAAAAneAAAACd8AAAANCwczAAAAAAEAAABAAAAABApJbmtQb2ludFYxAgAAAAngAAAACeEAAAAJ4gAAAAnjAAAACeQAAAAJ5QAAAAnmAAAACecAAAAJ6AAAAAnpAAAACeoAAAAJ6wAAAAnsAAAACe0AAAAJ7gAAAAnvAAAACfAAAAAJ8QAAAAnyAAAACfMAAAAJ9AAAAAn1AAAACfYAAAAJ9wAAAAn4AAAACfkAAAAJ+gAAAAn7AAAACfwAAAAJ/QAAAAn+AAAACf8AAAAJAAEAAAkBAQAACQIBAAAJAwEAAAkEAQAACQUBAAAJBgEAAAkHAQAACQgBAAAJCQEAAAkKAQAACQsBAAAJDAEAAAkNAQAACQ4BAAAJDwEAAAkQAQAACREBAAAJEgEAAAkTAQAACRQBAAAJFQEAAAkWAQAACRcBAAANCAc1AAAAAAEAAAAAAQAABApJbmtQb2ludFYxAgAAAAkYAQAACRkBAAAJGgEAAAkbAQAACRwBAAAJHQEAAAkeAQAACR8BAAAJIAEAAAkhAQAACSIBAAAJIwEAAAkkAQAACSUBAAAJJgEAAAknAQAACSgBAAAJKQEAAAkqAQAACSsBAAAJLAEAAAktAQAACS4BAAAJLwEAAAkwAQAACTEBAAAJMgEAAAkzAQAACTQBAAAJNQEAAAk2AQAACTcBAAAJOAEAAAk5AQAACToBAAAJOwEAAAk8AQAACT0BAAAJPgEAAAk/AQAACUABAAAJQQEAAAlCAQAACUMBAAAJRAEAAAlFAQAACUYBAAAJRwEAAAlIAQAACUkBAAAJSgEAAAlLAQAACUwBAAAJTQEAAAlOAQAACU8BAAAJUAEAAAlRAQAACVIBAAAJUwEAAAlUAQAACVUBAAAJVgEAAAlXAQAACVgBAAAJWQEAAAlaAQAACVsBAAAJXAEAAAldAQAACV4BAAAJXwEAAAlgAQAACWEBAAAJYgEAAAljAQAACWQBAAAJZQEAAAlmAQAACWcBAAAJaAEAAAlpAQAACWoBAAAJawEAAAlsAQAACW0BAAAJbgEAAAlvAQAACXABAAAJcQEAAAlyAQAACXMBAAAJdAEAAAl1AQAACXYBAAAJdwEAAAl4AQAACXkBAAAJegEAAAl7AQAACXwBAAAJfQEAAAl+AQAACX8BAAAJgAEAAAmBAQAACYIBAAAJgwEAAAmEAQAACYUBAAAJhgEAAAmHAQAACYgBAAAJiQEAAAmKAQAACYsBAAAJjAEAAAmNAQAACY4BAAAJjwEAAAmQAQAACZEBAAAJkgEAAAmTAQAACZQBAAAJlQEAAAmWAQAACZcBAAAJmAEAAAmZAQAACZoBAAAJmwEAAAmcAQAACZ0BAAAJngEAAAmfAQAACaABAAAJoQEAAA12BzcAAAAAAQAAAAABAAAECklua1BvaW50VjECAAAACaIBAAAJowEAAAmkAQAACaUBAAAJpgEAAAmnAQAACagBAAAJqQEAAAmqAQAACasBAAAJrAEAAAmtAQAACa4BAAAJrwEAAAmwAQAACbEBAAAJsgEAAAmzAQAACbQBAAAJtQEAAAm2AQAACbcBAAAJuAEAAAm5AQAACboBAAAJuwEAAAm8AQAACb0BAAAJvgEAAAm/AQAACcABAAAJwQEAAAnCAQAACcMBAAAJxAEAAAnFAQAACcYBAAAJxwEAAAnIAQAACckBAAAJygEAAAnLAQAACcwBAAAJzQEAAAnOAQAACc8BAAAJ0AEAAAnRAQAACdIBAAAJ0wEAAAnUAQAACdUBAAAJ1gEAAAnXAQAACdgBAAAJ2QEAAAnaAQAACdsBAAAJ3AEAAAndAQAACd4BAAAJ3wEAAAngAQAACeEBAAAJ4gEAAAnjAQAACeQBAAAJ5QEAAAnmAQAACecBAAAJ6AEAAAnpAQAACeoBAAAJ6wEAAAnsAQAACe0BAAAJ7gEAAAnvAQAACfABAAAJ8QEAAAnyAQAACfMBAAAJ9AEAAAn1AQAACfYBAAAJ9wEAAAn4AQAACfkBAAAJ+gEAAAn7AQAACfwBAAAJ/QEAAAn+AQAACf8BAAAJAAIAAAkBAgAACQICAAAJAwIAAAkEAgAACQUCAAAJBgIAAAkHAgAACQgCAAAJCQIAAAkKAgAACQsCAAAJDAIAAAkNAgAACQ4CAAAJDwIAAAkQAgAACRECAAAJEgIAAAkTAgAACRQCAAAJFQIAAAkWAgAACRcCAAAJGAIAAAkZAgAACRoCAAAJGwIAAAkcAgAACR0CAAAJHgIAAAkfAgAACSACAAAJIQIAAAkiAgAACSMCAAAJJAIAAAklAgAACSYCAAAJJwIAAAkoAgAACSkCAAAJKgIAAAkrAgAACSwCAAAJLQIAAAkuAgAACS8CAAAJMAIAAAkxAgAACTICAAAJMwIAAAk0AgAACTUCAAAJNgIAAAk3AgAACTgCAAAJOQIAAAk6AgAACTsCAAAJPAIAAAk9AgAACT4CAAAJPwIAAAlAAgAACUECAAAJQgIAAAlDAgAACUQCAAAJRQIAAAlGAgAACUcCAAAJSAIAAAlJAgAACUoCAAAJSwIAAAlMAgAACU0CAAAJTgIAAAlPAgAACVACAAAJUQIAAAlSAgAACVMCAAAJVAIAAAlVAgAACVYCAAAJVwIAAAlYAgAACVkCAAAJWgIAAAlbAgAACVwCAAAJXQIAAAleAgAACV8CAAAJYAIAAAlhAgAACWICAAAJYwIAAAlkAgAACWUCAAAJZgIAAAlnAgAACWgCAAAJaQIAAAlqAgAACWsCAAAJbAIAAAltAgAACW4CAAAJbwIAAAlwAgAACXECAAAJcgIAAAlzAgAACXQCAAAJdQIAAAl2AgAACXcCAAAJeAIAAA0pBzkAAAAAAQAAAIAAAAAECklua1BvaW50VjECAAAACXkCAAAJegIAAAl7AgAACXwCAAAJfQIAAAl+AgAACX8CAAAJgAIAAAmBAgAACYICAAAJgwIAAAmEAgAACYUCAAAJhgIAAAmHAgAACYgCAAAJiQIAAAmKAgAACYsCAAAJjAIAAAmNAgAACY4CAAAJjwIAAAmQAgAACZECAAAJkgIAAAmTAgAACZQCAAAJlQIAAAmWAgAACZcCAAAJmAIAAAmZAgAACZoCAAAJmwIAAAmcAgAACZ0CAAAJngIAAAmfAgAACaACAAAJoQIAAAmiAgAACaMCAAAJpAIAAAmlAgAACaYCAAAJpwIAAAmoAgAACakCAAAJqgIAAAmrAgAACawCAAAJrQIAAAmuAgAACa8CAAAJsAIAAAmxAgAACbICAAAJswIAAAm0AgAACbUCAAAJtgIAAAm3AgAACbgCAAAJuQIAAAm6AgAACbsCAAAJvAIAAAm9AgAACb4CAAAJvwIAAAnAAgAACcECAAAJwgIAAAnDAgAACcQCAAAJxQIAAAnGAgAACccCAAAJyAIAAAnJAgAACcoCAAAJywIAAAnMAgAACc0CAAAJzgIAAAnPAgAACdACAAAJ0QIAAAnSAgAACdMCAAAJ1AIAAAnVAgAACdYCAAAJ1wIAAAnYAgAACdkCAAAJ2gIAAAnbAgAACdwCAAAJ3QIAAAneAgAACd8CAAAJ4AIAAAnhAgAACeICAAAJ4wIAAAnkAgAACeUCAAAJ5gIAAAnnAgAACegCAAAJ6QIAAAnqAgAACesCAAAJ7AIAAAntAgAACe4CAAANCgc7AAAAAAEAAAAAAQAABApJbmtQb2ludFYxAgAAAAnvAgAACfACAAAJ8QIAAAnyAgAACfMCAAAJ9AIAAAn1AgAACfYCAAAJ9wIAAAn4AgAACfkCAAAJ+gIAAAn7AgAACfwCAAAJ/QIAAAn+AgAACf8CAAAJAAMAAAkBAwAACQIDAAAJAwMAAAkEAwAACQUDAAAJBgMAAAkHAwAACQgDAAAJCQMAAAkKAwAACQsDAAAJDAMAAAkNAwAACQ4DAAAJDwMAAAkQAwAACREDAAAJEgMAAAkTAwAACRQDAAAJFQMAAAkWAwAACRcDAAAJGAMAAAkZAwAACRoDAAAJGwMAAAkcAwAACR0DAAAJHgMAAAkfAwAACSADAAAJIQMAAAkiAwAACSMDAAAJJAMAAAklAwAACSYDAAAJJwMAAAkoAwAACSkDAAAJKgMAAAkrAwAACSwDAAAJLQMAAAkuAwAACS8DAAAJMAMAAAkxAwAACTIDAAAJMwMAAAk0AwAACTUDAAAJNgMAAAk3AwAACTgDAAAJOQMAAAk6AwAACTsDAAAJPAMAAAk9AwAACT4DAAAJPwMAAAlAAwAACUEDAAAJQgMAAAlDAwAACUQDAAAJRQMAAAlGAwAACUcDAAAJSAMAAAlJAwAACUoDAAAJSwMAAAlMAwAACU0DAAAJTgMAAAlPAwAACVADAAAJUQMAAAlSAwAACVMDAAAJVAMAAAlVAwAACVYDAAAJVwMAAAlYAwAACVkDAAAJWgMAAAlbAwAACVwDAAAJXQMAAAleAwAACV8DAAAJYAMAAAlhAwAACWIDAAAJYwMAAAlkAwAACWUDAAAJZgMAAAlnAwAACWgDAAAJaQMAAAlqAwAACWsDAAAJbAMAAAltAwAACW4DAAAJbwMAAAlwAwAACXEDAAAJcgMAAAlzAwAACXQDAAAJdQMAAAl2AwAACXcDAAAJeAMAAAl5AwAACXoDAAAJewMAAAl8AwAACX0DAAAJfgMAAAl/AwAACYADAAAJgQMAAAmCAwAACYMDAAAJhAMAAAmFAwAACYYDAAAJhwMAAAmIAwAACYkDAAAJigMAAAmLAwAACYwDAAAJjQMAAAmOAwAACY8DAAAJkAMAAAmRAwAACZIDAAAJkwMAAAmUAwAACZUDAAAJlgMAAAmXAwAACZgDAAAJmQMAAAmaAwAACZsDAAAJnAMAAAmdAwAACZ4DAAAJnwMAAAmgAwAACaEDAAAJogMAAAmjAwAADUsHPQAAAAABAAAAIAAAAAQKSW5rUG9pbnRWMQIAAAAJpAMAAAmlAwAACaYDAAAJpwMAAAmoAwAACakDAAAJqgMAAAmrAwAACawDAAAJrQMAAAmuAwAACa8DAAAJsAMAAAmxAwAACbIDAAAJswMAAAm0AwAACbUDAAAJtgMAAAm3AwAACbgDAAAJuQMAAAm6AwAACbsDAAAJvAMAAAm9AwAACb4DAAAJvwMAAAnAAwAADQMHPwAAAAABAAAAIAAAAAQKSW5rUG9pbnRWMQIAAAAJwQMAAAnCAwAACcMDAAAJxAMAAAnFAwAACcYDAAAJxwMAAAnIAwAACckDAAAJygMAAAnLAwAACcwDAAAJzQMAAAnOAwAACc8DAAAJ0AMAAAnRAwAACdIDAAAJ0wMAAAnUAwAACdUDAAAJ1gMAAAnXAwAACdgDAAAJ2QMAAAnaAwAACdsDAAAJ3AMAAAndAwAADQMFQAAAAApJbmtQb2ludFYxBAAAAAFYAVkOUHJlc3N1cmVGYWN0b3IJVGltZVN0YW1wAAAAAAYGCxACAAAACTLajFmt6z+geCyt812sPwAAdj4AAAAAAAAAAAFBAAAAQAAAAAky2oxZres/4IAea6fvqz8AAKk+EAAAAAAAAAABQgAAAEAAAAAJMtqMWa3rPwDZGVXjyqs/AACzPhAAAAAAAAAAAUMAAABAAAAA0nTymk+x6z9AiRApW4GrPwCAuj4QAAAAAAAAAAFEAAAAQAAAAKv2V6Tzs+s/UOELE5dcqz8AAMA+EAAAAAAAAAABRQAAAEAAAAB0OXCy6bfrP3A5B/3SN6s/AADBPh8AAAAAAAAAAUYAAABAAAAAKD07xTG96z+w6f3QSu6qPwCAwT4vAAAAAAAAAAFHAAAAQAAAAMsBudzLw+s/0Jn0pMKkqj8AAMI+LwAAAAAAAAABSAAAAEAAAABtxjb0ZcrrPwDy747+f6o/AIDKPi8AAAAAAAAAAUkAAABAAAAA/EtnEFLS6z8QSut4OluqPwCAzj4vAAAAAAAAAAFKAAAAQAAAAHiSSjGQ2+s/IKLmYnY2qj8AAN0+PwAAAAAAAAABSwAAAEAAAADimeBWIObrP0D64UyyEao/AIDjPj8AAAAAAAAAAUwAAABAAAAAKCPchVTz6z9A+uFMshGqPwCA7T4/AAAAAAAAAAFNAAAAQAAAAEUuPb4sA+w/YFLdNu7sqT8AgPE+TgAAAAAAAAABTgAAAEAAAABkOZ72BBPsP2BS3Tbu7Kk/AID0Pk4AAAAAAAAAAU8AAABAAAAAcAWyMy8k7D+AqtggKsipPwCA9T5OAAAAAAAAAAFQAAAAQAAAAGqSeHWrNuw/kALUCmajqT8AgPU+XgAAAAAAAAABUQAAAEAAAABR4PG7eUrsP6Baz/Shfqk/AAD2Pl4AAAAAAAAAAVIAAABAAAAA/nCDED5i7D/Assre3VmpPwAA+T59AAAAAAAAAAFTAAAAQAAAAHVELXP4few/8ArGyBk1qT8AgPo+fQAAAAAAAAABVAAAAEAAAACyWu/jqJ3sP/AKxsgZNak/AID9Pn0AAAAAAAAAAVUAAABAAAAA3TFkWau+7D/wCsbIGTWpPwAA/z6NAAAAAAAAAAFWAAAAQAAAABtIJspb3uw/wLLK3t1ZqT8AAAE/jQAAAAAAAAABVwAAAEAAAAAgoQBJAgLtP6Baz/Shfqk/AIABP40AAAAAAAAAAVgAAABAAAAA2v2l2vAq7T+QAtQKZqOpPwBAAj+cAAAAAAAAAAFZAAAAQAAAAIIb/nAxVe0/YFLdNu7sqT8AwAI/nAAAAAAAAAABWgAAAEAAAAA8eKMCIH7tPxBK63g6W6o/AMACP7wAAAAAAAAAAVsAAABAAAAA99RIlA6n7T/QmfSkwqSqPwAAAz+8AAAAAAAAAAFcAAAAQAAAAIqzUy+h0u0/wEH5uobJqj8AgAM/vAAAAAAAAAABXQAAAEAAAAANUxHPhf/tP5CRAucOE6s/AMADP7wAAAAAAAAAAV4AAABAAAAAozEcahgr7j9Q4QsTl1yrPwDAAz/LAAAAAAAAAAFfAAAAQAAAAG/NDve0Uu4/ANkZVePKqz8AAAQ/ywAAAAAAAAABYAAAAEAAAABPqE5//3juP+CAHmun76s/AAAEP9sAAAAAAAAAAWEAAABAAAAAL4OOB0qf7j/QKCOBaxSsPwAABD/bAAAAAAAAAAFiAAAAQAAAACGdG4tCxO4/wNAnly85rD8AwAE/6wAAAAAAAAABYwAAAEAAAAA5NUMFl+buP8DQJ5cvOaw/AMAAP+sAAAAAAAAAAWQAAABAAAAAi4pScfUE7z/A0CeXLzmsPwCA9z7rAAAAAAAAAAFlAAAAQAAAABOdSc9dH+8/wNAnly85rD8AAPM+7wAAAAAAAAABZgAAAEAAAAD56sIVLDPvP8DQJ5cvOaw/AIDbPu8AAAAAAAAAAWcAAABAAAAABbfWUlZE7z/A0CeXLzmsPwCA0T4OAQAAAAAAAAFoAAAAQAAAAElA0oGKUe8/0CgjgWsUrD8AAFQ+DgEAAAAAAAABaQAAAEAAAADZxQKedlnvP9AoI4FrFKw/AADuPQ4BAAAAAAAAAWoAAABAAAAAx4a1osha7z/QKCOBaxSsPwAAgj0OAQAAAAAAAAFrAAAAQAAAAM5ANByVHew/AEQAh/dOnj8AAE0+AAAAAAAAAAABbAAAAEAAAACERP8u3SLsPwBEAIf3Tp4/AICMPg8AAAAAAAAAAW0AAABAAAAAcAWyMy8k7D8g9PZabwWePwAAlT4PAAAAAAAAAAFuAAAAQAAAADhIykElKOw/oFTkAl9ynT8AAJs+DwAAAAAAAAABbwAAAEAAAAATyi9LySrsP8AE29bWKJ0/AAChPh8AAAAAAAAAAXAAAABAAAAA7kuVVG0t7D8AtdGqTt+cPwCAoj4fAAAAAAAAAAFxAAAAQAAAAMjN+l0RMOw/YBW/Uj5MnD8AgKE+HwAAAAAAAAABcgAAAEAAAACiT2BntTLsP+B1rPotuZs/AICgPi8AAAAAAAAAAXMAAABAAAAAapJ4das27D9ghpB2ldyaPwAAoT4vAAAAAAAAAAF0AAAAQAAAAEUU3n5POew/oOZ9HoVJmj8AgKE+LwAAAAAAAAABdQAAAEAAAAAy1ZCDoTrsPyBHa8Z0tpk/AICoPi8AAAAAAAAAAXYAAABAAAAAIJZDiPM77D+Ap1huZCOZPwCAqz4+AAAAAAAAAAF3AAAAQAAAAA5X9oxFPew/AAhGFlSQmD8AALQ+PgAAAAAAAAABeAAAAEAAAAD4F6mRlz7sPyC4POrLRpg/AIC3Pj4AAAAAAAAAAXkAAABAAAAA5thbluk/7D9AaDO+Q/2XPwAAuD5OAAAAAAAAAAF6AAAAQAAAAObYW5bpP+w/oBgqkruzlz8AALg+TgAAAAAAAAABewAAAEAAAADTmQ6bO0HsP8DIIGYzapc/AIC9Pk4AAAAAAAAAAXwAAABAAAAAwVrBn41C7D8AeRc6qyCXPwAAwD5OAAAAAAAAAAF9AAAAQAAAAMFawZ+NQuw/ICkODiPXlj8AgMU+XQAAAAAAAAABfgAAAEAAAADBWsGfjULsP2DZBOKajZY/AADIPl0AAAAAAAAAAX8AAABAAAAAwVrBn41C7D+gifu1EkSWPwCAzD5tAAAAAAAAAAGAAAAAQAAAANOZDps7Qew/oIn7tRJElj8AgM4+bQAAAAAAAAABgQAAAEAAAADm2FuW6T/sP6CJ+7USRJY/AIDRPn0AAAAAAAAAAYIAAABAAAAA+BepkZc+7D9g2QTimo2WPwAA0z59AAAAAAAAAAGDAAAAQAAAACCWQ4jzO+w/ICkODiPXlj8AANY+jAAAAAAAAAABhAAAAEAAAABFFN5+TznsP6AYKpK7s5c/AADXPowAAAAAAAAAAYUAAABAAAAAftHFcFk17D8ACEYWVJCYPwAA2j6cAAAAAAAAAAGGAAAAQAAAAMjN+l0RMOw/IEdrxnS2mT8AANs+rAAAAAAAAAABhwAAAEAAAAAmCX1GdynsP0DWmaIdJps/AIDaPrsAAAAAAAAAAYgAAABAAAAAloNMKosh7D8AtdGqTt+cPwAA2j67AAAAAAAAAAGJAAAAQAAAACx8tgT7Fuw/QDMcC5Arnz8AANs+ywAAAAAAAAABigAAAEAAAADUs23aGAvsP9BYs7Xou6A/AIDbPtoAAAAAAAAAAYsAAABAAAAAkSpyq+T96z8AmNhlCeKhPwAA3T7aAAAAAAAAAAGMAAAAQAAAAEyhdnyw8Os/MH8CLO4soz8AgN0+6gAAAAAAAAABjQAAAEAAAAAIGHtNfOPrP1C+J9wOU6Q/AADgPuoAAAAAAAAAAY4AAABAAAAAsE8yI5rX6z+A/UyML3mlPwAA4T76AAAAAAAAAAGPAAAAQAAAAFuH6fi3y+s/oDxyPFCfpj8AAOc++gAAAAAAAAABkAAAAEAAAADvf1PTJ8HrP9B7l+xwxac/AADqPgkBAAAAAAAAAZEAAABAAAAAdDlwsum36z8Qu7yckeuoPwCA7j4JAQAAAAAAAAGSAAAAQAAAAOSzP5b9r+s/IKLmYnY2qj8AgPA+GQEAAAAAAAABkwAAAEAAAABC78F+Y6nrP0CJEClbgas/AIDxPhkBAAAAAAAAAZQAAABAAAAAeqypcG2l6z9gyDXZe6esPwAA8j4pAQAAAAAAAAGVAAAAQAAAAKAqRGfJous/sAdbiZzNrT8AAPM+KQEAAAAAAAABlgAAAEAAAACyaZFid6HrP9BGgDm9864/AIDzPjgBAAAAAAAAAZcAAABAAAAAsmmRYneh6z8Q3qDTGfWvPwCA8z44AQAAAAAAAAGYAAAAQAAAAHqsqXBtpes/oA7jQZ2NsD8AAPQ+SAEAAAAAAAABmQAAAEAAAAAwsHSDtarrPziu9ZmtILE/AAD2PkgBAAAAAAAAAZoAAABAAAAAq/ZXpPOz6z/YTQjyvbOxPwAA9z5XAQAAAAAAAAGbAAAAQAAAAO9/U9Mnwes/cO0aSs5Gsj8AgPc+VwEAAAAAAAABnAAAAEAAAAAOi7QLANHrPwCNLaLe2bI/AAD4PmcBAAAAAAAAAZ0AAABAAAAACBh7TXzj6z+o2D3vjFqzPwAA+T5nAQAAAAAAAAGeAAAAQAAAAO9l9JNK9+s/QHhQR53tsz8AgPk+dwEAAAAAAAABnwAAAEAAAADn8rrVxgnsP/hvXonpW7Q/AID3PncBAAAAAAAAAaAAAABAAAAA9L7OEvEa7D+QD3Hh+e60PwCA9j53AQAAAAAAAAGhAAAAQAAAABPKL0vJKuw/OFuBLqhvtT8AAPQ+lgEAAAAAAAABogAAAEAAAABFFN5+TznsP+BSj3D03bU/AIDyPpYBAAAAAAAAAaMAAABAAAAAiJ3ZrYNG7D+QSp2yQEy2PwCA7j6WAQAAAAAAAAGkAAAAQAAAAMwm1dy3U+w/SO6o6Sqotj8AAO0+pgEAAAAAAAABpQAAAEAAAAAk7x0Hml/sPyA+shWz8bY/AADhPqYBAAAAAAAAAaYAAABAAAAAjvazLCpq7D/ojbtBOzu3PwAA3D6mAQAAAAAAAAGnAAAAQAAAAAs9l01oc+w/yInCYmFytz8AgMA+xQEAAAAAAAABqAAAAEAAAACawsdpVHvsP5DZy47pu7c/AIC0PsUBAAAAAAAAAakAAABAAAAAPIdFge6B7D9gKdW6cQW4PwAArT7FAQAAAAAAAAGqAAAAQAAAAAXKXY/khew/IM3g8VthuD8AAKo+xQEAAAAAAAABqwAAAEAAAAD70CqJOqSkP01G6tkVMOo/AAAzPgAAAAAAAAAAAawAAABAAAAAUbPS8vl5pD9NsSlXfSvqPwAAdT4QAAAAAAAAAAGtAAAAQAAAAFGz0vL5eaQ/TbEpV30r6j8AAII+EAAAAAAAAAABrgAAAEAAAACBpKan2WSkP02xKVd9K+o/AICHPhAAAAAAAAAAAa8AAABAAAAArZV6XLlPpD9NsSlXfSvqPwCAjz4fAAAAAAAAAAGwAAAAQAAAAK2Vely5T6Q/TbEpV30r6j8AAJI+HwAAAAAAAAABsQAAAEAAAADbhk4RmTqkP02xKVd9K+o/AICWPi8AAAAAAAAAAbIAAABAAAAA24ZOEZk6pD/RZskVMSnqPwCAmD4vAAAAAAAAAAGzAAAAQAAAAAF4IsZ4JaQ/0WbJFTEp6j8AgJo+PwAAAAAAAAABtAAAAEAAAAABeCLGeCWkP9FmyRUxKeo/AICbPj8AAAAAAAAAAbUAAABAAAAAM2n2elgQpD/RZskVMSnqPwAAnj4/AAAAAAAAAAG2AAAAQAAAADNp9npYEKQ/0WbJFTEp6j8AAJ8+TgAAAAAAAAABtwAAAEAAAABdWsovOPujP9FmyRUxKeo/AACjPk4AAAAAAAAAAbgAAABAAAAAiUue5Bfmoz9NsSlXfSvqPwCApD5OAAAAAAAAAAG5AAAAQAAAALc8cpn30KM/zfuJmMkt6j8AAKk+TgAAAAAAAAABugAAAEAAAADdLUZO17ujP0nbqlyuNOo/AICqPk4AAAAAAAAAAbsAAABAAAAADR8aA7emoz9BBSxi3z3qPwCAqz5eAAAAAAAAAAG8AAAAQAAAAA0fGgO3pqM/uXkNqVxJ6j8AAKw+bQAAAAAAAAABvQAAAEAAAAA7EO63lpGjPy+Dr3JyWeo/AACtPm0AAAAAAAAAAb4AAABAAAAAOxDut5aRoz8j17F91GvqPwCArT6CAAAAAAAAAAG/AAAAQAAAADsQ7reWkaM/lXUUyoKA6j8AALM+kgAAAAAAAAABwAAAAEAAAAA7EO63lpGjP4Ne11d9l+o/AAC2PqEAAAAAAAAAAcEAAABAAAAAlfKVIVZnoz9v3FpoELPqPwCAuj6hAAAAAAAAAAHCAAAAQAAAAL/jadY1UqM/2aQ+uu/Q6j8AgLw+oQAAAAAAAAABwwAAAEAAAADp1D2LFT2jP0MC445n8+o/AADBPrEAAAAAAAAAAcQAAABAAAAAR7fl9NQSoz+n9EfmdxrrPwCAwj6xAAAAAAAAAAHFAAAAQAAAAJuZjV6U6KI/AxEuQ7lK6z8AAMc+wQAAAAAAAAABxgAAAEAAAAD1ezXIU76iP13C1CKTf+s/AIDIPsEAAAAAAAAAAccAAABAAAAAd0+x5vJ+oj83vttDubbrPwCAyz7QAAAAAAAAAAHIAAAAQAAAAP8iLQWSP6I/EbriZN/t6z8AAM0+0AAAAAAAAAAByQAAAEAAAACD9qgjMQCiP2kASsdRJ+w/AIDOPuAAAAAAAAAAAcoAAABAAAAAMbv49q+roT85JtLtqGfsPwCAzz7gAAAAAAAAAAHLAAAAQAAAAOd/SMouV6E/C+Eal5is7D8AANI+7wAAAAAAAAABzAAAAEAAAABnU8TozRehP9ubY0CI8ew/AADTPu8AAAAAAAAAAc0AAABAAAAA7yZAB23YoD8tDEyoKzTtPwAA1j7vAAAAAAAAAAHOAAAAQAAAAHP6uyUMmaA//THUzoJ07T8AANc+DwEAAAAAAAABzwAAAEAAAAD1zTdEq1mgP89XXPXZtO0/AIDXPg8BAAAAAAAAAdAAAABAAAAAT7DfrWovoD8fXQXgFfztPwAA2D4PAQAAAAAAAAHRAAAAQAAAAK4Ht5gT4J8/7RdOiQVB7j8AANg+DwEAAAAAAAAB0gAAAEAAAABazAZskoufPz+INvGog+4/AADYPh4BAAAAAAAAAdMAAABAAAAAtq6u1VFhnz8VGf6UZ7/uPwAA2D4eAQAAAAAAAAHUAAAAQAAAAAKRVj8RN58/a8qkdEH07j8AANg+LgEAAAAAAAAB1QAAAEAAAABmc/6o0AyfP83mitGCJO8/AADYPi4BAAAAAAAAAdYAAABAAAAAulWmEpDinj8z2e8ok0vvPwAA2D4+AQAAAAAAAAHXAAAAQAAAABo4TnxPuJ4/F4H0Pldw7z8AANg+PgEAAAAAAAAB2AAAAEAAAAAaOE58T7ieP4FJ2JA2ju8/AADYPk0BAAAAAAAAAdkAAABAAAAAGjhOfE+4nj/vfPtffafvPwCA0z5NAQAAAAAAAAHaAAAAQAAAABo4TnxPuJ4/ZYadKZO37z8AgNE+XQEAAAAAAAAB2wAAAEAAAAAaOE58T7ieP1vanzT1ye8/AADEPl0BAAAAAAAAAdwAAABAAAAAulWmEpDinj/RToF7ctXvPwAAvj5sAQAAAAAAAAHdAAAAQAAAAAKRVj8RN58/yXgCgaPe7z8AAHg+bAEAAAAAAAAB3gAAAEAAAABazAZskoufP8kNwwM84+8/AAA9PmwBAAAAAAAAAd8AAABAAAAArge3mBPgnz9Hw2LC7+DvPwAAGz6bAQAAAAAAAAHgAAAAQAAAAALkeHi0IJc/DVU1jmeH6j8AAAQ+AAAAAAAAAAAB4QAAAEAAAAC2T8CIcU2WPwl/tpOYkOo/AAA1PhAAAAAAAAAAAeIAAABAAAAAtk/AiHFNlj+DXtdXfZfqPwAAQD4QAAAAAAAAAAHjAAAAQAAAABrZXy9vpJU//z34G2Ke6j8AAEg+EAAAAAAAAAAB5AAAAEAAAAByuweZLnqVP/vSuJ76ouo/AABtPhAAAAAAAAAAAeUAAABAAAAA0p2vAu5PlT/5Z3khk6fqPwAAfD4QAAAAAAAAAAHmAAAAQAAAAB6AV2ytJZU/8/w5pCus6j8AAIw+HwAAAAAAAAAB5wAAAEAAAAAegFdsrSWVP/GR+ibEsOo/AACSPh8AAAAAAAAAAegAAABAAAAA0kSnPyzRlD/vJrupXLXqPwCAmT4vAAAAAAAAAAHpAAAAQAAAADInT6nrppQ/a3Eb66i36j8AAJw+LwAAAAAAAAAB6gAAAEAAAACOCfcSq3yUP2kG3G1BvOo/AICePi8AAAAAAAAAAesAAABAAAAA2uuefGpSlD9pBtxtQbzqPwCAnz4vAAAAAAAAAAHsAAAAQAAAANrrnnxqUpQ/aQbcbUG86j8AAKE+PgAAAAAAAAAB7QAAAEAAAAAyJ0+p66aUP+dQPK+Nvuo/AIChPj4AAAAAAAAAAe4AAABAAAAAHoBXbK0llT/nUDyvjb7qPwAApj5OAAAAAAAAAAHvAAAAQAAAAHK7B5kuepU/aQbcbUG86j8AAKg+TgAAAAAAAAAB8AAAAEAAAABmFBBc8PiVP2txG+uot+o/AICsPl4AAAAAAAAAAfEAAABAAAAAAotwtfKhlj/xkfomxLDqPwCArj5eAAAAAAAAAAHyAAAAQAAAAEofKaU1dZc/eR0Z4Eal6j8AALM+bQAAAAAAAAAB8wAAAEAAAACSs+GUeEiYP4Ne11d9l+o/AIC0Pm0AAAAAAAAAAfQAAABAAAAAemXyGvxFmT8NVTWOZ4fqPwCAtz59AAAAAAAAAAH1AAAAQAAAABY1WzfAbZo/n7bSQbly6j8AALk+fQAAAAAAAAAB9gAAAEAAAADuP3SABeqbP6vND7S+W+o/AAC9Po0AAAAAAAAAAfcAAABAAAAANi01Mwo8nT+75EwmxETqPwCAvj6NAAAAAAAAAAH4AAAAQAAAABo4TnxPuJ4/zfuJmMkt6j8AgL8+nAAAAAAAAAAB+QAAAEAAAABPsN+tai+gP11dJ0wbGeo/AADAPpwAAAAAAAAAAfoAAABAAAAAl0SYna0CoT/rvsT/bATqPwAAwD6sAAAAAAAAAAH7AAAAQAAAANnYUI3w1aE/+WrC9Ary6T8AAMA+rAAAAAAAAAAB/AAAAEAAAAD1ezXIU76iPwUXwOmo3+k/AADCPrsAAAAAAAAAAf0AAABAAAAAOxDut5aRoz8NWH5h39HpPwAAwz67AAAAAAAAAAH+AAAAQAAAAK2Vely5T6Q/meOcGmLG6T8AgMM+ywAAAAAAAAAB/wAAAEAAAABJDNu1u/ikPx9vu9Pkuuk/AADEPssAAAAAAAAAAQABAABAAAAA54I7D76hpT8jRTrOs7HpPwAAxD7LAAAAAAAAAAEBAQAAQAAAALHqbx2gNaY/qWUZCs+q6T8AAMQ+2wAAAAAAAAABAgEAAEAAAACpQ3jgYbSmP6vQWIc2puk/AADFPtsAAAAAAAAAAQMBAABAAAAAzY1UWAMepz+r0FiHNqbpPwCAxT7qAAAAAAAAAAEEAQAAQAAAAPHXMNCkh6c/Kxu5yIKo6T8AAMg+6gAAAAAAAAABBQEAAEAAAAA7E+H8JdynP6f62Yxnr+k/AADJPgoBAAAAAAAAAQYBAABAAAAAtz9l3oYbqD8fb7vT5LrpPwCAyT4KAQAAAAAAAAEHAQAAQAAAAN2JQVYohag/lXhdnfrK6T8AAMo+CgEAAAAAAAABCAEAAEAAAABXtsU3icSoPwUXwOmo3+k/AADLPgoBAAAAAAAAAQkBAABAAAAAz+JJGeoDqT/xlEP6O/vpPwCAyz4ZAQAAAAAAAAEKAQAAQAAAAE8PzvpKQ6k/3xLHCs8W6j8AAM0+GQEAAAAAAAABCwEAAEAAAADJO1Lcq4KpP8clC576Nuo/AIDNPikBAAAAAAAAAQwBAABAAAAAQ2jWvQzCqT8x7u7v2VTqPwAAzz4pAQAAAAAAAAENAQAAQAAAAOeFLlRN7Kk/n7bSQbly6j8AgM8+OAEAAAAAAAABDgEAAEAAAACRo4bqjRaqP4fJFtXkkuo/AIDOPjgBAAAAAAAAAQ8BAABAAAAAPcHegM5Aqj9v3FpoELPqPwAAzj5IAQAAAAAAAAEQAQAAQAAAAOHeNhcPa6o/2aQ+uu/Q6j8AAM0+SAEAAAAAAAABEQEAAEAAAACL/I6tT5WqP8O3gk0b8eo/AADMPlgBAAAAAAAAARIBAABAAAAAAykTj7DUqj+vNQZergzrPwAAxD5YAQAAAAAAAAETAQAAQAAAAH9Vl3ARFKs/n7OJbkEo6z8AgMA+ZwEAAAAAAAABFAEAAEAAAAD9gRtSclOrP4kxDX/UQ+s/AACvPmcBAAAAAAAAARUBAABAAAAARb3LfvOnqz/3ZDBOG13rPwCApz53AQAAAAAAAAEWAQAAQAAAAJf4e6t0/Ks/aQOTmslx6z8AAKM+dwEAAAAAAAABFwEAAEAAAAC7QlgjFmasP90MNWTfges/AACiPpYBAAAAAAAAARgBAABAAAAAZnP+qNAMnz/5Jjgyub7gPwAAIT4AAAAAAAAAAAEZAQAAQAAAAB7fRbmNOZ4/9bv4tFHD4D8AAFw+HwAAAAAAAAABGgEAAEAAAAAe30W5jTmeP/W7+LRRw+A/AABqPh8AAAAAAAAAARsBAABAAAAAdsHtIk0Pnj/1u/i0UcPgPwAAcz4fAAAAAAAAAAEcAQAAQAAAAHbB7SJND54/9bv4tFHD4D8AgIQ+HwAAAAAAAAABHQEAAEAAAAB2we0iTQ+eP/W7+LRRw+A/AICIPh8AAAAAAAAAAR4BAABAAAAAdsHtIk0Pnj/1u/i0UcPgPwAAij4fAAAAAAAAAAEfAQAAQAAAAHbB7SJND54/9bv4tFHD4D8AAIo+LwAAAAAAAAABIAEAAEAAAAB2we0iTQ+eP/W7+LRRw+A/AACJPi8AAAAAAAAAASEBAABAAAAAdsHtIk0Pnj/1u/i0UcPgPwAAiD4+AAAAAAAAAAEiAQAAQAAAAHbB7SJND54/9bv4tFHD4D8AAIg+PgAAAAAAAAABIwEAAEAAAAB2we0iTQ+eP/W7+LRRw+A/AACIPj4AAAAAAAAAASQBAABAAAAAdsHtIk0Pnj91cZhzBcHgPwAAiT5OAAAAAAAAAAElAQAAQAAAAHbB7SJND54/dXGYcwXB4D8AgIk+TgAAAAAAAAABJgEAAEAAAADSo5WMDOWdP3VxmHMFweA/AICRPk4AAAAAAAAAAScBAABAAAAAKoY99su6nT/1u/i0UcPgPwAAlT5OAAAAAAAAAAEoAQAAQAAAAH5o5V+LkJ0/cwZZ9p3F4D8AgKQ+XgAAAAAAAAABKQEAAEAAAAA2LTUzCjydP/FQuTfqx+A/AACrPl4AAAAAAAAAASoBAABAAAAA6vGEBonnnD/v5Xm6gszgPwCAtj5eAAAAAAAAAAErAQAAQAAAADbULHBIvZw/63o6PRvR4D8AALs+XgAAAAAAAAABLAEAAEAAAADymHxDx2icP+cP+7+z1eA/AIDCPm0AAAAAAAAAAS0BAABAAAAARnskrYY+nD/jpLtCTNrgPwAAxj5tAAAAAAAAAAEuAQAAQAAAAKZdzBZGFJw/3zl8xeTe4D8AAM4+fQAAAAAAAAABLwEAAEAAAADuP3SABeqbP9/OPEh94+A/AIDRPn0AAAAAAAAAATABAABAAAAA7j90gAXqmz/bY/3KFejgPwCA1j6MAAAAAAAAAAExAQAAQAAAAKoExFOElZs/1fi9Ta7s4D8AgNg+jAAAAAAAAAABMgEAAEAAAAD+5mu9Q2ubP9ONftBG8eA/AADhPpwAAAAAAAAAATMBAABAAAAAXskTJwNBmz/RIj9T3/XgPwAA5T6cAAAAAAAAAAE0AQAAQAAAALKru5DCFps/zbf/1Xf64D8AgOw+rAAAAAAAAAABNQEAAEAAAACyq7uQwhabP8lMwFgQ/+A/AADwPqwAAAAAAAAAATYBAABAAAAAsqu7kMIWmz/F4YDbqAPhPwCA8j67AAAAAAAAAAE3AQAAQAAAALKru5DCFps/w3ZBXkEI4T8AgPM+uwAAAAAAAAABOAEAAEAAAACyq7uQwhabP8ELAuHZDOE/AIDzPssAAAAAAAAAATkBAABAAAAAXskTJwNBmz+9oMJjchHhPwAA9D7LAAAAAAAAAAE6AQAAQAAAAF7JEycDQZs/uzWD5goW4T8AgPI+ywAAAAAAAAABOwEAAEAAAAD+5mu9Q2ubP7nKQ2mjGuE/AADyPtsAAAAAAAAAATwBAABAAAAAqgTEU4SVmz+1XwTsOx/hPwAA8j7bAAAAAAAAAAE9AQAAQAAAAO4/dIAF6ps/sfTEbtQj4T8AAPI+6gAAAAAAAAABPgEAAEAAAABGeySthj6cPzE/JbAgJuE/AADyPuoAAAAAAAAAAT8BAABAAAAANtQscEi9nD+tiYXxbCjhPwAA8j4JAQAAAAAAAAFAAQAAQAAAAH5o5V+LkJ0/LdTlMrkq4T8AAPM+GQEAAAAAAAABQQEAAEAAAAAe30W5jTmePy3U5TK5KuE/AIDzPhkBAAAAAAAAAUIBAABAAAAAApFWPxE3nz8t1OUyuSrhPwCA8z4pAQAAAAAAAAFDAQAAQAAAAE+w361qL6A/LdTlMrkq4T8AAPQ+KQEAAAAAAAABRAEAAEAAAAAZGBS8TMOgPy3U5TK5KuE/AAD0PjgBAAAAAAAAAUUBAABAAAAAu450FU9soT+tiYXxbCjhPwAA9D5IAQAAAAAAAAFGAQAAQAAAAC8UAbpxKqI/MT8lsCAm4T8AgPI+SAEAAAAAAAABRwEAAEAAAADHimETdNOiP7H0xG7UI+E/AADyPlgBAAAAAAAAAUgBAABAAAAAOxDut5aRoz8zqmQtiCHhPwAA8j5YAQAAAAAAAAFJAQAAQAAAANuGThGZOqQ/tV8E7Dsf4T8AAPI+ZwEAAAAAAAABSgEAAEAAAABJDNu1u/ikPzUVpKrvHOE/AADyPmcBAAAAAAAAAUsBAABAAAAAvZFnWt62pT+5ykNpoxrhPwAA8j53AQAAAAAAAAFMAQAAQAAAAFkIyLPgX6Y/O4DjJ1cY4T8AAPI+dwEAAAAAAAABTQEAAEAAAABRYdB2ot6mP7s1g+YKFuE/AADyPoYBAAAAAAAAAU4BAABAAAAAG8kEhYRypz896yKlvhPhPwAA8z6GAQAAAAAAAAFPAQAAQAAAAOUwOZNmBqg/vaDCY3IR4T8AgPM+lgEAAAAAAAABUAEAAEAAAACBp5nsaK+oP0FWYiImD+E/AIDzPpYBAAAAAAAAAVEBAABAAAAATw/O+kpDqT/BCwLh2QzhPwAA9D6WAQAAAAAAAAFSAQAAQAAAABl3Agkt16k/QcGhn40K4T8AAPQ+pgEAAAAAAAABUwEAAEAAAACL/I6tT5WqP8N2QV5BCOE/AAD0PqYBAAAAAAAAAVQBAABAAAAAVWTDuzEpqz9FLOEc9QXhPwAA9D61AQAAAAAAAAFVAQAAQAAAAJf4e6t0/Ks/xeGA26gD4T8AAPQ+tQEAAAAAAAABVgEAAEAAAAA3b9wEd6WsP8XhgNuoA+E/AAD0PsUBAAAAAAAAAVcBAABAAAAAewOV9Ll4rT9JlyCaXAHhPwAA9D7FAQAAAAAAAAFYAQAAQAAAAMOXTeT8S64/yUzAWBD/4D8AAPQ+1QEAAAAAAAABWQEAAEAAAADbOjIfYDSvP0sCYBfE/OA/AAD0PtUBAAAAAAAAAVoBAABAAAAAkmd1h9EDsD/Nt//Vd/rgPwAA9T70AQAAAAAAAAFbAQAAQAAAALKxUf9ybbA/zbf/1Xf64D8AgPU+9AEAAAAAAAABXAEAAEAAAADW+y13FNewP823/9V3+uA/AID1PvQBAAAAAAAAAV0BAABAAAAA+EUK77VAsT/Nt//Vd/rgPwAA9j70AQAAAAAAAAFeAQAAQAAAAEqBuhs3lbE/zbf/1Xf64D8AgPQ+AwIAAAAAAAABXwEAAEAAAACWvGpIuOmxP823/9V3+uA/AAD0PgMCAAAAAAAAAWABAABAAAAAfPCET6kzsj9LAmAXxPzgPwAA9D4TAgAAAAAAAAFhAQAAQAAAAGIkn1aafbI/SwJgF8T84D8AAPQ+EwIAAAAAAAABYgEAAEAAAABEWLldi8eyP8lMwFgQ/+A/AAD0PiMCAAAAAAAAAWMBAABAAAAALIzTZHwRsz9JlyCaXAHhPwAA9D4jAgAAAAAAAAFkAQAAQAAAAHrHg5H9ZbM/SZcgmlwB4T8AAPQ+MgIAAAAAAAABZQEAAEAAAADKAjS+frqzP8XhgNuoA+E/AAD0PjICAAAAAAAAAWYBAABAAAAAgkV6EJAZtD9FLOEc9QXhPwAA9T5CAgAAAAAAAAFnAQAAQAAAADqIwGKheLQ/w3ZBXkEI4T8AgPU+QgIAAAAAAAABaAEAAEAAAABe0pzaQuK0P8N2QV5BCOE/AID1PlICAAAAAAAAAWkBAABAAAAA7CMPeHRWtT/DdkFeQQjhPwAA9j5SAgAAAAAAAAFqAQAAQAAAAAxu6+8VwLU/QcGhn40K4T8AgPQ+UgIAAAAAAAABawEAAEAAAAAwuMdntym2P0HBoZ+NCuE/AAD0PmECAAAAAAAAAWwBAABAAAAAVAKk31iTtj9BwaGfjQrhPwAA9D5hAgAAAAAAAAFtAQAAQAAAAAxF6jFq8rY/wQsC4dkM4T8AAPQ+cQIAAAAAAAABbgEAAEAAAADEhzCEe1G3P8ELAuHZDOE/AAD0PnECAAAAAAAAAW8BAABAAAAAgMp21oywtz9BVmIiJg/hPwAA9D6AAgAAAAAAAAFwAQAAQAAAAM4FJwMOBbg/vaDCY3IR4T8AAPQ+gAIAAAAAAAABcQEAAEAAAACyOUEK/064Pz3rIqW+E+E/AAD0PpACAAAAAAAAAXIBAABAAAAAmG1bEfCYuD+7NYPmChbhPwCA8j6QAgAAAAAAAAFzAQAAQAAAAHqhdRjh4rg/ucpDaaMa4T8AAPI+oAIAAAAAAAABdAEAAEAAAABe1Y8f0iy5P7VfBOw7H+E/AADyPqACAAAAAAAAAXUBAABAAAAASgmqJsN2uT+x9MRu1CPhPwAA8j6vAgAAAAAAAAF2AQAAQAAAACw9xC20wLk/rYmF8Wwo4T8AAPM+rwIAAAAAAAABdwEAAEAAAAAQcd40pQq6P6seRnQFLeE/AIDzPr8CAAAAAAAAAXgBAABAAAAA9qT4O5ZUuj+nswb3nTHhPwCA8z6/AgAAAAAAAAF5AQAAQAAAANrYEkOHnro/o0jHeTY24T8AAPQ+zwIAAAAAAAABegEAAEAAAAC+DC1KeOi6P5/dh/zOOuE/AAD1Ps8CAAAAAAAAAXsBAABAAAAAqEBHUWkyuz+fckh/Zz/hPwCA9T7eAgAAAAAAAAF8AQAAQAAAAPJ7933qhrs/mwcJAgBE4T8AAPc+3gIAAAAAAAABfQEAAEAAAABAt6eqa9u7PxlSaUNMRuE/AID3Pu4CAAAAAAAAAX4BAABAAAAAJuvBsVwlvD8V5ynG5ErhPwCA9z7uAgAAAAAAAAF/AQAAQAAAAHQmct7debw/kzGKBzFN4T8AAPg+/QIAAAAAAAABgAEAAEAAAABYWozlzsO8PxN86kh9T+E/AAD4Pv0CAAAAAAAAAYEBAABAAAAAPo6m7L8NvT8NEavLFVThPwAA+D79AgAAAAAAAAGCAQAAQAAAACbCwPOwV70/jVsLDWJW4T8AAPo+DQMAAAAAAAABgwEAAEAAAAAK9tr6oaG9P4vwy4/6WuE/AAD7Pg0DAAAAAAAAAYQBAABAAAAA8Cn1AZPrvT+FhYwSk1/hPwCA+z4dAwAAAAAAAAGFAQAAQAAAAD5lpS4UQL4/BdDsU99h4T8AAPw+HQMAAAAAAAABhgEAAEAAAAC2kSkQdX++PwFlrdZ3ZuE/AAD8PiwDAAAAAAAAAYcBAABAAAAANr6t8dW+vj+Brw0YxGjhPwAA/D4sAwAAAAAAAAGIAQAAQAAAAETjm62m874/fUTOmlxt4T8AgPo+TAMAAAAAAAABiQEAAEAAAADEDyCPBzO/P3nZjh31ceE/AAD6PkwDAAAAAAAAAYoBAABAAAAA0jQOS9hnvz93bk+gjXbhPwAA+z5MAwAAAAAAAAGLAQAAQAAAAE5hkiw5p78/701wZHJ94T8AgPs+TAMAAAAAAAABjAEAAEAAAABchoDoCdy/P+/iMOcKguE/AAD9PlsDAAAAAAAAAY0BAABAAAAAuVU3Um0IwD/rd/Fpo4bhPwCA/T5bAwAAAAAAAAGOAQAAQAAAAPVr+cIdKMA/5wyy7DuL4T8AgPw+awMAAAAAAAABjwEAAEAAAAAzgrszzkfAP+Ohcm/Uj+E/AAD8PmsDAAAAAAAAAZABAABAAAAAcph9pH5nwD/hNjPybJThPwAA/T56AwAAAAAAAAGRAQAAQAAAAGWyCih3jMA/3cvzdAWZ4T8AgP0+egMAAAAAAAABkgEAAEAAAAChyMyYJ6zAP9lgtPedneE/AID9PooDAAAAAAAAAZMBAABAAAAAk+JZHCDRwD9ZqxQ56p/hPwAA/j6KAwAAAAAAAAGUAQAAQAAAAIb85p8Y9sA/1fV0ejai4T8AgPw+mgMAAAAAAAABlQEAAEAAAAB3FnQjERvBP9OKNf3OpuE/AAD8PpoDAAAAAAAAAZYBAABAAAAAtiw2lME6wT9R1ZU+G6nhPwAA/T6pAwAAAAAAAAGXAQAAQAAAAPZC+ARyWsE/0R/2f2er4T8AgP0+qQMAAAAAAAABmAEAAEAAAAAwWbp1InrBP01qVsGzreE/AAD/PrwDAAAAAAAAAZkBAABAAAAAu2ux04qUwT/NtLYCALDhPwCA/z68AwAAAAAAAAGaAQAAQAAAAEJ+qDHzrsE/yUl3hZi04T8AgP0+zAMAAAAAAAABmwEAAEAAAADKkJ+PW8nBP0mU18bktuE/AID8PswDAAAAAAAAAZwBAABAAAAAVKOW7cPjwT/J3jcIMbnhPwCA9z7MAwAAAAAAAAGdAQAAQAAAANy1jUss/sE/xXP4ism94T8AgPU+2wMAAAAAAAABngEAAEAAAAD8wO6DBA7CP8EIuQ1iwuE/AADdPtsDAAAAAAAAAZ8BAABAAAAAhtPl4Wwowj+9nXmQ+sbhPwAA0j4aBAAAAAAAAAGgAQAAQAAAAFniES2NPcI/uzI6E5PL4T8AAMw+GgQAAAAAAAABoQEAAEAAAADg9AiL9VfCPzl9mlTfzeE/AADKPhoEAAAAAAAAAaIBAABAAAAAHGKFCTmo7D+QkQLnDhOrPwAAbD4AAAAAAAAAAAGjAQAAQAAAADCh0gTnpuw/sOn90Eruqj8AAKI+EAAAAAAAAAABpAEAAEAAAAAcYoUJOajsP8BB+bqGyao/AICrPhAAAAAAAAAAAaUBAABAAAAACiM4Doup7D/QmfSkwqSqPwCAsj4QAAAAAAAAAAGmAQAAQAAAAPfj6hLdquw/0Jn0pMKkqj8AgLA+EAAAAAAAAAABpwEAAEAAAADkpJ0XL6zsPwDy747+f6o/AACuPhAAAAAAAAAAAagBAABAAAAA0mVQHIGt7D8QSut4OluqPwCArz4fAAAAAAAAAAGpAQAAQAAAAL8mAyHTruw/EErreDpbqj8AgLA+HwAAAAAAAAABqgEAAEAAAACq57UlJbDsPxBK63g6W6o/AIC+Pi8AAAAAAAAAAasBAABAAAAAmKhoKnex7D8QSut4OluqPwAAxT4vAAAAAAAAAAGsAQAAQAAAAHMqzjMbtOw/EErreDpbqj8AgNE+LwAAAAAAAAABrQEAAEAAAABNrDM9v7bsPxBK63g6W6o/AIDWPi8AAAAAAAAAAa4BAABAAAAAKC6ZRmO57D8QSut4OluqPwAA2j4+AAAAAAAAAAGvAQAAQAAAAPBwsVRZvew/EErreDpbqj8AgNs+PgAAAAAAAAABsAEAAEAAAACkdHxnocLsPxBK63g6W6o/AADdPj4AAAAAAAAAAbEBAABAAAAAWXhHeunH7D8QSut4OluqPwCA3T5OAAAAAAAAAAGyAQAAQAAAAP08xZGDzuw/APLvjv5/qj8AAOA+XgAAAAAAAAABswEAAEAAAACLwvWtb9bsPwDy747+f6o/AADhPl4AAAAAAAAAAbQBAABAAAAACAnZzq3f7D8A8u+O/n+qPwAA5j5tAAAAAAAAAAG1AQAAQAAAAHAQb/Q96uw/0Jn0pMKkqj8AAOg+fQAAAAAAAAABtgEAAEAAAADJ2LceIPbsP9CZ9KTCpKo/AIDqPo0AAAAAAAAAAbcBAABAAAAADWKzTVQD7T/QmfSkwqSqPwCA6z6NAAAAAAAAAAG4AQAAQAAAAFHrrnyIEO0/0Jn0pMKkqj8AAO4+jQAAAAAAAAABuQEAAEAAAACDNV2wDh/tP9CZ9KTCpKo/AADvPpwAAAAAAAAAAboBAABAAAAAjwFx7Tgw7T/QmfSkwqSqPwCA7z6cAAAAAAAAAAG7AQAAQAAAAIiONy+1Qu0/0Jn0pMKkqj8AAPA+rAAAAAAAAAABvAEAAEAAAABw3LB1g1btP9CZ9KTCpKo/AADxPqwAAAAAAAAAAb0BAABAAAAAQ+vcwKNr7T/QmfSkwqSqPwCA8T67AAAAAAAAAAG+AQAAQAAAAAS7uxAWgu0/0Jn0pMKkqj8AgO8+uwAAAAAAAAABvwEAAEAAAADXyedbNpftP8BB+bqGyao/AIDuPssAAAAAAAAAAcABAABAAAAAmZnGq6it7T+w6f3QSu6qPwAA7T7LAAAAAAAAAAHBAQAAQAAAAGyo8vbIwu0/sOn90Eruqj8AAOw+2wAAAAAAAAABwgEAAEAAAABS9ms9l9btP7Dp/dBK7qo/AIDpPtsAAAAAAAAAAcMBAABAAAAAJgWYiLfr7T+w6f3QSu6qPwCA6D7bAAAAAAAAAAHEAQAAQAAAAB+SXsoz/u0/wEH5uobJqj8AgOQ++gAAAAAAAAABxQEAAEAAAAAF4NcQAhLuP8BB+bqGyao/AADjPvoAAAAAAAAAAcYBAABAAAAAtXBpZcYp7j/AQfm6hsmqPwCA5T76AAAAAAAAAAHHAQAAQAAAAIl/lbDmPu4/wEH5uobJqj8AgOY+CgEAAAAAAAAByAEAAEAAAABvzQ73tFLuP9CZ9KTCpKo/AIDnPgoBAAAAAAAAAckBAABAAAAAaVrVODFl7j/QmfSkwqSqPwAA6D4pAQAAAAAAAAHKAQAAQAAAAJukg2y3c+4/0Jn0pMKkqj8AgOU+KQEAAAAAAAABywEAAEAAAADL7jGgPYLuP9CZ9KTCpKo/AIDkPikBAAAAAAAAAcwBAABAAAAAI7d6yh+O7j/QmfSkwqSqPwAA5j4pAQAAAAAAAAHNAQAAQAAAAI2+EPCvmO4/0Jn0pMKkqj8AAOc+OAEAAAAAAAABzgEAAEAAAAAJBfQQ7qHuP9CZ9KTCpKo/AIDnPjgBAAAAAAAAAc8BAABAAAAArclxKIio7j/QmfSkwqSqPwAA6D5IAQAAAAAAAAHQAQAAQAAAAHMMijZ+rO4/0Jn0pMKkqj8AAOg+SAEAAAAAAAAB0QEAAEAAAAA7T6JEdLDuP9CZ9KTCpKo/AADoPlgBAAAAAAAAAdIBAABAAAAAFdEHThiz7j/QmfSkwqSqPwAA6T5YAQAAAAAAAAHTAQAAQAAAAO9SbVe8te4/0Jn0pMKkqj8AgOk+WAEAAAAAAAAB1AEAAEAAAADvUm1XvLXuP9CZ9KTCpKo/AADrPmcBAAAAAAAAAdUBAABAAAAAAZK6Umq07j/QmfSkwqSqPwCA6z5nAQAAAAAAAAHWAQAAQAAAACcQVUnGse4/0Jn0pMKkqj8AAO4+bAEAAAAAAAAB1wEAAEAAAABhzTw70K3uP9CZ9KTCpKo/AADvPmwBAAAAAAAAAdgBAABAAAAArclxKIio7j/QmfSkwqSqPwCA8D5sAQAAAAAAAAHZAQAAQAAAAPXFphVAo+4/0Jn0pMKkqj8AgPE+iwEAAAAAAAAB2gEAAEAAAABnQHb5U5vuP8BB+bqGyao/AIDxPosBAAAAAAAAAdsBAABAAAAA17pF3WeT7j/AQfm6hsmqPwAA8j6LAQAAAAAAAAHcAQAAQAAAAFt0Yrwpiu4/sOn90Eruqj8AAPQ+iwEAAAAAAAAB3QEAAEAAAADxbMyWmX/uP7Dp/dBK7qo/AAD1PpsBAAAAAAAAAd4BAABAAAAAm6SDbLdz7j+w6f3QSu6qPwCA9T6bAQAAAAAAAAHfAQAAQAAAAEHcOkLVZ+4/kJEC5w4Tqz8AAPY+qgEAAAAAAAAB4AEAAEAAAAD9Uj8ToVruP3A5B/3SN6s/AAD4PqoBAAAAAAAAAeEBAABAAAAAuclD5GxN7j9wOQf90jerPwAA+T66AQAAAAAAAAHiAQAAQAAAAHVASLU4QO4/UOELE5dcqz8AgPo+ugEAAAAAAAAB4wEAAEAAAAAxt0yGBDPuP0CJEClbgas/AID7PsoBAAAAAAAAAeQBAABAAAAAAW2eUn4k7j8wMRU/H6arPwAA/j7KAQAAAAAAAAHlAQAAQAAAALvjoiNKF+4/ANkZVePKqz8AAP8+2QEAAAAAAAAB5gEAAEAAAAB3Wqf0FQruP+CAHmun76s/AID/PtkBAAAAAAAAAecBAABAAAAARhD5wI/77T/ggB5rp++rPwAAAD/5AQAAAAAAAAHoAQAAQAAAABTGSo0J7e0/4IAea6fvqz8AAAA/+QEAAAAAAAAB6QEAAEAAAAD0uulUMd3tP+CAHmun76s/AAAAP/kBAAAAAAAAAeoBAABAAAAA1a+IHFnN7T/ggB5rp++rPwAAAD/5AQAAAAAAAAHrAQAAQAAAALekJ+SAve0/4IAea6fvqz8AAAA/CAIAAAAAAAAB7AEAAEAAAAC+F2GiBKvtP+CAHmun76s/AAAAPwgCAAAAAAAAAe0BAABAAAAAngwAaiyb7T/ggB5rp++rPwAAAD8YAgAAAAAAAAHuAQAAQAAAAIABnzFUi+0/4IAea6fvqz8AgAE/GAIAAAAAAAAB7wEAAEAAAABOt/D9zXztP+CAHmun76s/AEACPycCAAAAAAAAAfABAABAAAAAHG1Cykdu7T/ggB5rp++rPwBAAj8nAgAAAAAAAAHxAQAAQAAAANjjRpsTYe0/4IAea6fvqz8AAAI/NwIAAAAAAAAB8gEAAEAAAACVWkts31PtPwDZGVXjyqs/AIACPzcCAAAAAAAAAfMBAABAAAAAPpICQv1H7T8A2RlV48qrPwDAAj9HAgAAAAAAAAH0AQAAQAAAAObJuRcbPO0/MDEVPx+mqz8AwAI/RwIAAAAAAAAB9QEAAEAAAACiQL7o5i7tP0CJEClbgas/AAADP1YCAAAAAAAAAfYBAABAAAAAS3h1vgQj7T9Q4QsTl1yrPwBAAj9WAgAAAAAAAAH3AQAAQAAAAAjveY/QFe0/cDkH/dI3qz8AAAI/VgIAAAAAAAAB+AEAAEAAAADCZX5gnAjtP5CRAucOE6s/AIACP2YCAAAAAAAAAfkBAABAAAAAftyCMWj77D+QkQLnDhOrPwDAAj9mAgAAAAAAAAH6AQAAQAAAADlThwI07uw/sOn90Eruqj8AwAI/dgIAAAAAAAAB+wEAAEAAAAD2yYvT/+DsP8BB+bqGyao/AAADP3YCAAAAAAAAAfwBAABAAAAAskCQpMvT7D/QmfSkwqSqPwAABD+FAgAAAAAAAAH9AQAAQAAAAH/24XBFxew/APLvjv5/qj8AgAQ/hQIAAAAAAAAB/gEAAEAAAAA6beZBEbjsPxBK63g6W6o/AAAGP5UCAAAAAAAAAf8BAABAAAAA9+PqEt2q7D8gouZidjaqPwCABj+VAgAAAAAAAAEAAgAAQAAAAKAbouj6nuw/QPrhTLIRqj8AwAY/pAIAAAAAAAABAQIAAEAAAABJU1m+GJPsP2BS3Tbu7Kk/AAAHP6QCAAAAAAAAAQICAABAAAAA8IoQlDaH7D+QAtQKZqOpPwCACD+0AgAAAAAAAAEDAgAAQAAAAIeDem6mfOw/8ArGyBk1qT8AQAk/tAIAAAAAAAABBAIAAEAAAAAefORIFnLsPxC7vJyR66g/AEAKP8QCAAAAAAAAAQUCAABAAAAAxrObHjRm7D9ww65aRX2oPwDACj/EAgAAAAAAAAEGAgAAQAAAAFysBfmjW+w/kHOlLr0zqD8AgAs/0wIAAAAAAAABBwIAAEAAAAAG5LzOwU/sP9B7l+xwxac/AMALP9MCAAAAAAAAAQgCAABAAAAArxt0pN9D7D8QLI7A6HunPwCADD/jAgAAAAAAAAEJAgAAQAAAAGqSeHWrNuw/gIx7aNjopj8AwAw/4wIAAAAAAAABCgIAAEAAAAAmCX1GdynsP6A8cjxQn6Y/AMAMP/MCAAAAAAAAAQsCAABAAAAA4n+BF0Mc7D8ARWT6AzGmPwAADT/zAgAAAAAAAAEMAgAAQAAAAJ32hegOD+w/MPVaznvnpT8AAA0/AgMAAAAAAAABDQIAAEAAAABabYq52gHsP3ClUaLznaU/AAANPwIDAAAAAAAAAQ4CAABAAAAAFeSOiqb06z+QVUh2a1SlPwBADD8CAwAAAAAAAAEPAgAAQAAAANBak1ty5+s/0AU/SuMKpT8AAAw/EgMAAAAAAAABEAIAAEAAAAB4kkoxkNvrP+BdOjQf5qQ/AAAMPxIDAAAAAAAAARECAABAAAAADou0CwDR6z8AtjUeW8GkPwAADD8hAwAAAAAAAAESAgAAQAAAAKaDHuZvxus/ALY1HlvBpD8AAAw/IQMAAAAAAAABEwIAAEAAAAAoPTvFMb3rPwC2NR5bwaQ/AAAMPzEDAAAAAAAAARQCAABAAAAAq/ZXpPOz6z8AtjUeW8GkPwAADD8xAwAAAAAAAAEVAgAAQAAAAAky2oxZres/IA4xCJecpD8AAAw/UAMAAAAAAAABFgIAAEAAAACgKkRnyaLrPyAOMQiXnKQ/AAAMP1ADAAAAAAAAARcCAABAAAAAIuRgRouZ6z8AtjUeW8GkPwAADD9QAwAAAAAAAAEYAgAAQAAAAJReMCqfkes/ALY1HlvBpD8AAAw/YAMAAAAAAAABGQIAAEAAAAAYGE0JYYjrPwC2NR5bwaQ/AMAKP2ADAAAAAAAAARoCAABAAAAAiJIc7XSA6z8AtjUeW8GkPwBACj9wAwAAAAAAAAEbAgAAQAAAAPgM7NCIeOs/4F06NB/mpD8AAAo/cAMAAAAAAAABHAIAAEAAAABVSG657nHrP+BdOjQf5qQ/AAAKP40DAAAAAAAAAR0CAABAAAAAx8I9nQJq6z/QBT9K4wqlPwAACj+NAwAAAAAAAAEeAgAAQAAAABG/coq6ZOs/0AU/SuMKpT8AAAo/nQMAAAAAAAABHwIAAEAAAABcu6d3cl/rP9AFP0rjCqU/AMAIP50DAAAAAAAAASACAABAAAAAp7fcZCpa6z/ArUNgpy+lPwBACD+sAwAAAAAAAAEhAgAAQAAAAOJ0xFY0Vus/kFVIdmtUpT8AgAg/rAMAAAAAAAABIgIAAEAAAAD0sxFS4lTrP5BVSHZrVKU/AMAIP6wDAAAAAAAAASMCAABAAAAABvNeTZBT6z/ArUNgpy+lPwDABj+8AwAAAAAAAAEkAgAAQAAAABkyrEg+Uus/wK1DYKcvpT8AwAU/vAMAAAAAAAABJQIAAEAAAAAZMqxIPlLrP8CtQ2CnL6U/AAAFP8wDAAAAAAAAASYCAABAAAAA9LMRUuJU6z/ArUNgpy+lPwAABT/MAwAAAAAAAAEnAgAAQAAAALv2KWDYWOs/0AU/SuMKpT8AwAM/2wMAAAAAAAABKAIAAEAAAABcu6d3cl/rP+BdOjQf5qQ/AEADP9sDAAAAAAAAASkCAABAAAAA/n8ljwxm6z8gDjEIl5ykPwAAAz/rAwAAAAAAAAEqAgAAQAAAAFVIbrnuces/QGYs8tJ3pD8AAAM/+wMAAAAAAAABKwIAAEAAAADATwTffnzrP5BuHrCGCaQ/AEACP/sDAAAAAAAAASwCAABAAAAABdn/DbOJ6z/QdhBuOpujPwAAAj/7AwAAAAAAAAEtAgAAQAAAADYjrkE5mOs/MH8CLO4soz8AgAI/CgQAAAAAAAABLgIAAEAAAABULg96EajrP5A3670ZdaI/AMACPwoEAAAAAAAAAS8CAABAAAAATbvVu4266z8g8NNPRb2hPwDAAj8aBAAAAAAAAAEwAgAAQAAAACDKAQeuz+s/wAC4y6zgoD8AAAM/GgQAAAAAAAABMQIAAEAAAADimeBWIObrPwDTLmOgvp8/AEACPykEAAAAAAAAATICAABAAAAAo2m/ppL86z9ApO0u57udPwAAAj85BAAAAAAAAAEzAgAAQAAAAGQ5nvYEE+w/4CWjzqVvmz8AAAI/SQQAAAAAAAABNAIAAEAAAAA4SMpBJSjsP4CnWG5kI5k/AAACP0kEAAAAAAAAATUCAABAAAAAIJZDiPM77D8gKQ4OI9eWPwBAAT9JBAAAAAAAAAE2AgAAQAAAAAbkvM7BT+w/AFu6gVlBlD8AAAE/SQQAAAAAAAABNwIAAEAAAADsMTYVkGPsP+CMZvWPq5E/AID/PmgEAAAAAAAAATgCAABAAAAA1H+vW1537D8AHTgqnb6OPwCA/j5oBAAAAAAAAAE5AgAAQAAAAMwMdp3aiew/QCCjaRomij8AAP0+aAQAAAAAAAABOgIAAEAAAADX2InaBJvsP8BiM1m4s4Y/AAD8PmgEAAAAAAAAATsCAABAAAAA9+PqEt2q7D+ARNagZtSDPwAA/j54BAAAAAAAAAE8AgAAQAAAADpt5kERuOw/wCZ56BT1gD8AAP8+eAQAAAAAAAABPQIAAEAAAACSNS9s88PsP4BQXRCnUX0/AID+PocEAAAAAAAAAT4CAABAAAAAD3wSjTHN7D+AU8hPJLl4PwAA/j6HBAAAAAAAAAE/AgAAQAAAALJAkKTL0+w/gJVYP8JGdT8AAP0+hwQAAAAAAAABQAIAAEAAAABmRFu3E9nsPwAYDt+A+nI/AAD8PpcEAAAAAAAAAUECAABAAAAALYdzxQnd7D8AmcN+P65wPwAA+z6XBAAAAAAAAAFCAgAAQAAAAC2Hc8UJ3ew/ALQ8nT0Qbz8AAPc+pgQAAAAAAAABQwIAAEAAAABUBQ68ZdrsPwA28jz8w2w/AAD1PqYEAAAAAAAAAUQCAABAAAAAnwFDqR3V7D8ANvI8/MNsPwAA8j62BAAAAAAAAAFFAgAAQAAAAA98Eo0xzew/ALQ8nT0Qbz8AgPA+tgQAAAAAAAABRgIAAEAAAACSNS9s88PsP4DY6C5g1HE/AADuPsYEAAAAAAAAAUcCAABAAAAAOm3mQRG47D+AlVg/wkZ1PwCA7D7VBAAAAAAAAAFIAgAAQAAAAPfj6hLdquw/gNISsGUFez8AAOw+1QQAAAAAAAABSQIAAEAAAACyWu/jqJ3sP8AmeegU9YA/AADsPuUEAAAAAAAAAUoCAABAAAAAk0+Oq9CN7D8AhPtQh/qEPwCA6T7lBAAAAAAAAAFLAgAAQAAAAGIF4HdKf+w/gICQEQqTiT8AgOg+9QQAAAAAAAABTAIAAEAAAABWOcw6IG7sP0C8SoKtUY8/AADpPvUEAAAAAAAAAU0CAABAAAAAXKwF+aNb7D8gzIulsNGSPwCA6T4EBQAAAAAAAAFOAgAAQAAAAHZejLLVR+w/4DnyiYr6lT8AgOg+BAUAAAAAAAABTwIAAEAAAAC1jq1iYzHsP4CnWG5kI5k/AADoPiMFAAAAAAAAAVACAABAAAAA4n+BF0Mc7D/gdaz6LbmbPwCA5T4jBQAAAAAAAAFRAgAAQAAAAPsxCNF0COw/wJMJs3+Ynj8AgOQ+MwUAAAAAAAABUgIAAEAAAAA6YimBAvLrP9BYs7Xou6A/AADkPjMFAAAAAAAAAVMCAABAAAAALpYVRNjg6z/gP917zQaiPwAA5D5DBQAAAAAAAAFUAgAAQAAAACDKAQeuz+s/ECcHQrJRoz8AAOc+QwUAAAAAAAABVQIAAEAAAAAEv6DO1b/rP0BmLPLSd6Q/AIDoPkMFAAAAAAAAAVYCAABAAAAA0nTymk+x6z+QVUh2a1SlPwAA7j5SBQAAAAAAAAFXAgAAQAAAAGdtXHW/pus/AEVk+gMxpj8AAPA+UgUAAAAAAAABWAIAAEAAAADY5ytZ057rP4CMe2jY6KY/AIDzPmIFAAAAAAAAAVkCAABAAAAAIuRgRouZ6z/w05LWrKCnPwAA9j5iBQAAAAAAAAFaAgAAQAAAAG7glTNDlOs/gBuqRIFYqD8AAPc+YgUAAAAAAAABWwIAAEAAAACUXjAqn5HrPxC7vJyR66g/AID3PnIFAAAAAAAAAVwCAABAAAAAlF4wKp+R6z+gWs/0oX6pPwAA+D5yBQAAAAAAAAFdAgAAQAAAAJReMCqfkes/QPrhTLIRqj8AAPk+cgUAAAAAAAABXgIAAEAAAABu4JUzQ5TrP8BB+bqGyao/AID5PoEFAAAAAAAAAV8CAABAAAAANiOuQTmY6z9AiRApW4GrPwCA+T6BBQAAAAAAAAFgAgAAQAAAAOomeVSBnes/gCAxw7eCrD8AAPo+kQUAAAAAAAABYQIAAEAAAACgKkRnyaLrP8BfVnPYqK0/AAD6PpEFAAAAAAAAAWICAABAAAAAMLB0g7Wq6z/A7oRPgRivPwAA+j6gBQAAAAAAAAFjAgAAQAAAAKv2V6Tzs+s/wGbeK9losD8AAPo+sAUAAAAAAAABZAIAAEAAAAAEv6DO1b/rPxiq/LrTV7E/AAD6PrAFAAAAAAAAAWUCAABAAAAANAlPAlzO6z9w7RpKzkayPwAA+j7ABQAAAAAAAAFmAgAAQAAAAFIUsDo03us/0Nw2zmYjsz8AAPo+wAUAAAAAAAABZwIAAEAAAABf4MN3Xu/rPzjMUlL//7M/AAD6Ps8FAAAAAAAAAWgCAABAAAAAWm2KudoB7D+gu27Wl9y0PwAA+j7PBQAAAAAAAAFpAgAAQAAAAFL6UPtWFOw/AKuKWjC5tT8AAPs+3wUAAAAAAAABagIAAEAAAABexmQ4gSXsP2hGpNNmg7Y/AID7Pt8FAAAAAAAAAWsCAABAAAAAftHFcFk17D/ojbtBOzu3PwAAAD/vBQAAAAAAAAFsAgAAQAAAAK8bdKTfQ+w/kC3OmUvOtz8AAAE/7wUAAAAAAAABbQIAAEAAAADfZSLYZVLsPyDN4PFbYbg/AMABP/4FAAAAAAAAAW4CAABAAAAAErDQC+xg7D/AGPE+CuK4PwAAAj/+BQAAAAAAAAFvAgAAQAAAAFY5zDogbuw/aGQBjLhiuT8AwAA/DgYAAAAAAAABcAIAAEAAAACsARVlAnrsPyBcD84E0bk/AEAAPw4GAAAAAAAAAXECAABAAAAAFwmripKE7D/QUx0QUT+6PwAA/j4dBgAAAAAAAAFyAgAAQAAAAJNPjqvQjew/gEsrUp2tuj8AgPw+HQYAAAAAAAABcwIAAEAAAAAQlnHMDpfsPzBDOZTpG7s/AIDtPh0GAAAAAAAAAXQCAABAAAAAslrv46id7D/gOkfWNYq7PwAA5z4tBgAAAAAAAAF1AgAAQAAAAHqdB/Keoew/eNpZLkYdvD8AgKY+LQYAAAAAAAABdgIAAEAAAAB6nQfynqHsP/ghcZwa1bw/AACKPmwGAAAAAAAAAXcCAABAAAAAoBui6Pqe7D9ovYoVUZ+9PwAAcD5sBgAAAAAAAAF4AgAAQAAAANfYidoEm+w/2Fikjodpvj8AAGQ+bAYAAAAAAAABeQIAAEAAAACZR4viPE2lPwGpN5nJmeo/AACmPQAAAAAAAAAAAXoCAABAAAAAmUeL4jxNpT+B85faFZzqPwAA4j0PAAAAAAAAAAF7AgAAQAAAAMM4X5ccOKU/gfOX2hWc6j8AAPA9DwAAAAAAAAABfAIAAEAAAACZR4viPE2lP4Hzl9oVnOo/AAD6PQ8AAAAAAAAAAX0CAABAAAAAmUeL4jxNpT+B85faFZzqPwAAAD4PAAAAAAAAAAF+AgAAQAAAAJlHi+I8TaU/gfOX2hWc6j8AAAA+DwAAAAAAAAABfwIAAEAAAACZR4viPE2lP4Hzl9oVnOo/AAAAPg8AAAAAAAAAAYACAABAAAAAmUeL4jxNpT+B85faFZzqPwAAAD4fAAAAAAAAAAGBAgAAQAAAAJlHi+I8TaU/gfOX2hWc6j8AABM+HwAAAAAAAAABggIAAEAAAACZR4viPE2lP4Hzl9oVnOo/AAAcPh8AAAAAAAAAAYMCAABAAAAAwzhflxw4pT+B85faFZzqPwAAPj4fAAAAAAAAAAGEAgAAQAAAAPMpM0z8IqU/gfOX2hWc6j8AAE0+LwAAAAAAAAABhQIAAEAAAAAdGwcB3A2lP4Hzl9oVnOo/AABiPi8AAAAAAAAAAYYCAABAAAAASQzbtbv4pD//PfgbYp7qPwAAaz4vAAAAAAAAAAGHAgAAQAAAAEkM27W7+KQ/e4hYXa6g6j8AAH4+LwAAAAAAAAABiAIAAEAAAADP31bUWrmkP3kdGeBGpeo/AACDPj4AAAAAAAAAAYkCAABAAAAAJcL+PRqPpD93stli36nqPwAAjz4+AAAAAAAAAAGKAgAAQAAAAK2Vely5T6Q/c0ea5Xeu6j8AAJQ+XgAAAAAAAAABiwIAAEAAAAAzafZ6WBCkP+8mu6lcteo/AACaPl4AAAAAAAAAAYwCAABAAAAAtzxymffQoz/nUDyvjb7qPwCAnD5eAAAAAAAAAAGNAgAAQAAAAA0fGgO3pqM/XcUd9grK6j8AgJ8+bQAAAAAAAAABjgIAAEAAAAA7EO63lpGjP1WEX37U1+o/AAChPn0AAAAAAAAAAY8CAABAAAAA6dQ9ixU9oz9J2GGJNurqPwCAoj59AAAAAAAAAAGQAgAAQAAAAHGouam0/aI/u+EDU0z66j8AgKM+jAAAAAAAAAABkQIAAEAAAAD1ezXIU76iP681Bl6uDOs/AACnPowAAAAAAAAAAZICAABAAAAAd0+x5vJ+oj+hHsnrqCPrPwCAqD6cAAAAAAAAAAGTAgAAQAAAAP8iLQWSP6I/jZxM/Ds/6z8AgKk+rAAAAAAAAAABlAIAAEAAAACD9qgjMQCiP3evkI9nX+s/AACqPqwAAAAAAAAAAZUCAABAAAAAMbv49q+roT9dV5WlK4TrPwAArD67AAAAAAAAAAGWAgAAQAAAAOd/SMouV6E/v0n6/Dur6z8AAK0+uwAAAAAAAAABlwIAAEAAAACXRJidrQKhPyc8X1RM0us/AICtPrsAAAAAAAAAAZgCAABAAAAAGRgUvEzDoD+JLsSrXPnrPwAArj7bAAAAAAAAAAGZAgAAQAAAACW/C/mKRKA/7yApA20g7D8AAK8+2wAAAAAAAAABmgIAAEAAAAAC6l4C07WfP89d7pvJSew/AICvPtsAAAAAAAAAAZsCAABAAAAAulWmEpDinj8x5RN2cnXsPwAAsT7bAAAAAAAAAAGcAgAAQAAAAB7fRbmNOZ4/D0xaFACo7D8AgLE+6gAAAAAAAAABnQIAAEAAAAB+aOVfi5CdP2f9APTZ3Ow/AICxPuoAAAAAAAAAAZ4CAABAAAAAjg/dnMkRnT9FZEeSZw/tPwAAsj76AAAAAAAAAAGfAgAAQAAAAI621NkHk5w/pYAt76g/7T8AALM++gAAAAAAAAABoAIAAEAAAACmXcwWRhScPwGdE0zqb+0/AICzPgkBAAAAAAAAAaECAABAAAAA7j90gAXqmz/fbpln353tPwCAsz4JAQAAAAAAAAGiAgAAQAAAAKoExFOElZs/Qfa+QYjJ7T8AALQ+GQEAAAAAAAABowIAAEAAAABeyRMnA0GbP6V95Bsx9e0/AAC0PhkBAAAAAAAAAaQCAABAAAAAXskTJwNBmz+BT2o3JiPuPwAAtD4pAQAAAAAAAAGlAgAAQAAAAF7JEycDQZs/Y4wv0IJM7j8AALQ+KQEAAAAAAAABpgIAAEAAAACyq7uQwhabP0Vetet3eu4/AAC0PjgBAAAAAAAAAacCAABAAAAAsqu7kMIWmz+rUBpDiKHuPwAAtD44AQAAAAAAAAGoAgAAQAAAALKru5DCFps/kWNe1rPB7j8AALQ+SAEAAAAAAAABqQIAAEAAAACyq7uQwhabP/0rQiiT3+4/AAC0PkgBAAAAAAAAAaoCAABAAAAAXskTJwNBmz/tFAW2jfbuPwAAtD5YAQAAAAAAAAGrAgAAQAAAAF7JEycDQZs/XbNnAjwL7z8AALU+WAEAAAAAAAABrAIAAEAAAABeyRMnA0GbP9W8CcxRG+8/AIC1PmcBAAAAAAAAAa0CAABAAAAA/uZrvUNrmz9NMesSzybvPwAAtz5nAQAAAAAAAAGuAgAAQAAAAKoExFOElZs/xxAM17Mt7z8AgLc+dwEAAAAAAAABrwIAAEAAAADuP3SABeqbP0HwLJuYNO8/AAC5PncBAAAAAAAAAbACAABAAAAA7j90gAXqmz+/Oo3c5DbvPwCAuT6GAQAAAAAAAAGxAgAAQAAAAO4/dIAF6ps/vzqN3OQ27z8AAL4+hgEAAAAAAAABsgIAAEAAAACmXcwWRhScP0HwLJuYNO8/AADAPoYBAAAAAAAAAbMCAABAAAAARnskrYY+nD/HEAzXsy3vPwAAxj6GAQAAAAAAAAG0AgAAQAAAAI621NkHk5w/0VHKTuof7z8AAMg+lgEAAAAAAAABtQIAAEAAAAA21CxwSL2cP939x0OIDe8/AIDKPpYBAAAAAAAAAbYCAABAAAAAjg/dnMkRnT9ryqR0QfTuPwCAyz6mAQAAAAAAAAG3AgAAQAAAAH5o5V+LkJ0/hbdg4RXU7j8AAM4+tQEAAAAAAAABuAIAAEAAAAAqhj32y7qdPx1avAyese4/AADPPrUBAAAAAAAAAbkCAABAAAAAHt9FuY05nj83srf22YzuPwCAzj7VAQAAAAAAAAG6AgAAQAAAABo4TnxPuJ4/1SqSHDFh7j8AAM4+1QEAAAAAAAABuwIAAEAAAABmc/6o0AyfP3cOrL/vMO4/AADPPtUBAAAAAAAAAbwCAABAAAAAWswGbJKLnz8jyERdffftPwCAzz7VAQAAAAAAAAG9AgAAQAAAAKeShxcqBaA/STd9ub677T8AgM8+5AEAAAAAAAABvgIAAEAAAAD1zTdEq1mgP3kR9ZJne+0/AADQPuQBAAAAAAAAAb8CAABAAAAAGRgUvEzDoD+lgC3vqD/tPwAA0T70AQAAAAAAAAHAAgAAQAAAAD1i8DPuLKE/y+9lS+oD7T8AgNE+9AEAAAAAAAABwQIAAEAAAABhrMyrj5ahP3Wp/uh3yuw/AIDRPgMCAAAAAAAAAcICAABAAAAALxQBunEqoj+hGDdFuY7sPwAA0j4DAgAAAAAAAAHDAgAAQAAAAE1e3TETlKI/ST0PYK5Q7D8AgM8+FwIAAAAAAAABxAIAAEAAAABHt+X01BKjP/dh53qjEuw/AIDOPhcCAAAAAAAAAcUCAABAAAAAOxDut5aRoz8dZuBZfdvrPwAAzT4nAgAAAAAAAAHGAgAAQAAAAIlLnuQX5qM/v0n6/Dur6z8AAMw+JwIAAAAAAAABxwIAAEAAAACtlXpcuU+kP13C1CKTf+s/AADLPjYCAAAAAAAAAcgCAABAAAAAz99W1Fq5pD/7z2/LgljrPwAAyj42AgAAAAAAAAHJAgAAQAAAAB0bBwHcDaU/Eb0rOFc46z8AgMc+NgIAAAAAAAABygIAAEAAAACZR4viPE2lP6WJCGkQH+s/AIDGPkYCAAAAAAAAAcsCAABAAAAAF3QPxJ2MpT8x66UcYgrrPwCAwj5GAgAAAAAAAAHMAgAAQAAAAI2gk6X+y6U/u+EDU0z66j8AAME+VgIAAAAAAAABzQIAAEAAAAA1vus7P/alP0NtIgzP7uo/AAC+PlYCAAAAAAAAAc4CAABAAAAAC80Xh18Lpj/JjQFI6ufqPwCAvD5WAgAAAAAAAAHPAgAAQAAAAAvNF4dfC6Y/yY0BSOrn6j8AAL0+ZQIAAAAAAAAB0AIAAEAAAAALzReHXwumP8O3gk0b8eo/AIC9PmUCAAAAAAAAAdECAABAAAAANb7rOz/2pT87LGSUmPzqPwCAvT51AgAAAAAAAAHSAgAAQAAAAL2RZ1retqU/rzUGXq4M6z8AAL4+dQIAAAAAAAAB0wIAAEAAAABBZeN4fXelPx1pKS31Jes/AADBPoQCAAAAAAAAAdQCAABAAAAA8ykzTPwipT+Hxs0BbUjrPwCAwj6UAgAAAAAAAAHVAgAAQAAAAM/fVtRauaQ/aQOTmslx6z8AgMQ+lAIAAAAAAAAB1gIAAEAAAADbhk4RmTqkP0fVGLa+n+s/AIDFPqQCAAAAAAAAAdcCAABAAAAADR8aA7emoz8nPF9UTNLrPwCAwz6kAgAAAAAAAAHYAgAAQAAAAEe35fTUEqM//zdmdXIJ7D8AgMI+swIAAAAAAAAB2QIAAEAAAACjQIWb0mmiP9PILRkxRew/AIDFPrMCAAAAAAAAAdoCAABAAAAAMbv49q+roT+lg3bCIIrsPwCAxj7DAgAAAAAAAAHbAgAAQAAAAMM1bFKN7aA/8YgfrVzR7D8AgMk+wwIAAAAAAAAB3AIAAEAAAAAlvwv5ikSgP8FDaFZMFu0/AADLPtMCAAAAAAAAAd0CAABAAAAAApFWPxE3nz+TafB8o1btPwAA0T7TAgAAAAAAAAHeAgAAQAAAAHbB7SJND54/49nY5EaZ7T8AANQ+4gIAAAAAAAAB3wIAAEAAAACOD92cyRGdPzVKwUzq2+0/AIDWPuICAAAAAAAAAeACAABAAAAApl3MFkYUnD+Fuqm0jR7uPwCA1z7yAgAAAAAAAAHhAgAAQAAAAF7JEycDQZs/1SqSHDFh7j8AgNc+8gIAAAAAAAAB4gIAAEAAAAAWNVs3wG2aP68mmT1XmO4/AADYPgEDAAAAAAAAAeMCAABAAAAAer763b3EmT8J2D8dMc3uPwAA2T4BAwAAAAAAAAHkAgAAQAAAAHpl8hr8RZk/Z/QlenL97j8AgNk+AQMAAAAAAAAB5QIAAEAAAADaR5qEuxuZP00x6xLPJu8/AADbPhEDAAAAAAAAAeYCAABAAAAAMtE5K7lymD8z2e8ok0vvPwCA2z4RAwAAAAAAAAHnAgAAQAAAAOaVif43Hpg/naHTenJp7z8AgNo+IQMAAAAAAAAB6AIAAEAAAAD2PIE7dp+XPwnV9km5gu8/AADaPiEDAAAAAAAAAekCAABAAAAAngHRDvVKlz/9KPlUG5XvPwAA0j4wAwAAAAAAAAHqAgAAQAAAAALkeHi0IJc/73z7X32n7z8AgM4+MAMAAAAAAAAB6wIAAEAAAAAC5Hh4tCCXP2fx3Kb6su8/AICePkADAAAAAAAAAewCAABAAAAAngHRDvVKlz9lhp0pk7fvPwCAiD5AAwAAAAAAAAHtAgAAQAAAAPY8gTt2n5c/ZYadKZO37z8AAHg+QAMAAAAAAAAB7gIAAEAAAABKeDFo9/OXP2fx3Kb6su8/AABwPkADAAAAAAAAAe8CAABAAAAABi91raHYkT9llQpK6ivsPwAASD4AAAAAAAAAAAHwAgAAQAAAAHpfDJHdsJA/4XQrDs8y7D8AAIk+EAAAAAAAAAAB8QIAAEAAAAB6BgTOGzKQP1+/i08bNew/AACRPhAAAAAAAAAAAfICAABAAAAAJFv3FbRmjz9fv4tPGzXsPwAAlz4QAAAAAAAAAAHzAgAAQAAAAMwfR+kyEo8/3QnskGc37D8AgKM+EAAAAAAAAAAB9AIAAEAAAADMH0fpMhKPP11UTNKzOew/AACoPhAAAAAAAAAAAfUCAABAAAAAJKnmjzBpjj/ZnqwTADzsPwAArD4QAAAAAAAAAAH2AgAAQAAAAOxtNmOvFI4/2Z6sEwA87D8AgK0+HwAAAAAAAAAB9wIAAEAAAACUMoY2LsCNP9merBMAPOw/AACwPh8AAAAAAAAAAfgCAABAAAAAPPfVCa1rjT9dVEzSsznsPwAAsT4fAAAAAAAAAAH5AgAAQAAAAOy7Jd0rF40/3QnskGc37D8AgLk+HwAAAAAAAAAB+gIAAEAAAACcgHWwqsKMP+F0Kw7PMuw/AAC9Pi8AAAAAAAAAAfsCAABAAAAAVEXFgylujD/l32qLNi7sPwAAyT4vAAAAAAAAAAH8AgAAQAAAAFRFxYMpbow/6bXphQUl7D8AAM4+LwAAAAAAAAAB/QIAAEAAAABURcWDKW6MP3FBCD+IGew/AIDXPj8AAAAAAAAAAf4CAABAAAAAnIB1sKrCjD//N2Z1cgnsPwCA2z5OAAAAAAAAAAH/AgAAQAAAAJQyhjYuwI0/i5kDKcT06z8AgOI+XgAAAAAAAAABAAMAAEAAAADMH0fpMhKPP52wQJvJ3es/AADmPl4AAAAAAAAAAQEDAABAAAAALiRcZFxckD+xMr2KNsLrPwCA6T5tAAAAAAAAAAECAwAAQAAAABbWbOrfWZE/w7Q5eqOm6z8AAOs+fQAAAAAAAAABAwMAAEAAAACqpdUGpIGSP9c2tmkQi+s/AIDrPn0AAAAAAAAAAQQDAABAAAAAQnU+I2ipkz/puDJZfW/rPwAA7D59AAAAAAAAAAEFAwAAQAAAANJEpz8s0ZQ//zqvSOpT6z8AAOw+jQAAAAAAAAABBgMAAEAAAAC2T8CIcU2WPxUoa7W+M+s/AADsPo0AAAAAAAAAAQcDAABAAAAASh8ppTV1lz+rX4dj3xXrPwAA7D6cAAAAAAAAAAEIAwAAQAAAANpHmoS7G5k/v0xD0LP16j8AAOw+nAAAAAAAAAABCQMAAEAAAABecAtkQcKaP1nvnvs70+o/AIDpPpwAAAAAAAAAAQoDAABAAAAA8ph8Q8donD/xkfomxLDqPwCA6D6sAAAAAAAAAAELAwAAQAAAAB7fRbmNOZ4/iTRWUkyO6j8AAOk+rAAAAAAAAAABDAMAAEAAAABPsN+tai+gP6EhEr8gbuo/AIDpPssAAAAAAAAAAQ0DAABAAAAAZ1PE6M0XoT+3Ds4r9U3qPwCA6D7LAAAAAAAAAAEOAwAAQAAAAC8UAbpxKqI/yZBKG2Iy6j8AAOg+ywAAAAAAAAABDwMAAEAAAACbmY1elOiiP9unh41nG+o/AADpPssAAAAAAAAAARADAABAAAAAtzxymffQoz9pCSVBuQbqPwCA6T7bAAAAAAAAAAERAwAAQAAAAPvQKok6pKQ/9/+Cd6P26T8AgOk+2wAAAAAAAAABEgMAAEAAAABvVrctXWKlP4H24K2N5uk/AADqPuoAAAAAAAAAARMDAABAAAAAC80Xh18Lpj8Jgv9mENvpPwCA6D7qAAAAAAAAAAEUAwAAQAAAANU0TJVBn6Y/DVh+Yd/R6T8AAOg++gAAAAAAAAABFQMAAEAAAADNjVRYAx6nPxcu/VuuyOk/AADoPvoAAAAAAAAAARYDAABAAAAAx+ZcG8Wcpz+bTtyXycHpPwAA6D4KAQAAAAAAAAEXAwAAQAAAAOUwOZNmBqg/H2+70+S66T8AgOU+CgEAAAAAAAABGAMAAEAAAADdiUFWKIWoPyHa+lBMtuk/AIDkPhkBAAAAAAAAARkDAABAAAAAK8XxgqnZqD8jRTrOs7HpPwCA4D4ZAQAAAAAAAAEaAwAAQAAAAHsAoq8qLqk/I0U6zrOx6T8AAN8+KQEAAAAAAAABGwMAAEAAAADzLCaRi22pPyeweUsbrek/AADcPikBAAAAAAAAARwDAABAAAAAc1mqcuysqT8nsHlLG63pPwCA2j45AQAAAAAAAAEdAwAAQAAAAOeFLlRN7Kk/J7B5Sxut6T8AANs+OQEAAAAAAAABHgMAAEAAAACRo4bqjRaqP6f62Yxnr+k/AIDbPjkBAAAAAAAAAR8DAABAAAAAPcHegM5Aqj8jRTrOs7HpPwAA3T5IAQAAAAAAAAEgAwAAQAAAAOHeNhcPa6o/o4+aDwC06T8AgN0+SAEAAAAAAAABIQMAAEAAAACL/I6tT5WqP58kW5KYuOk/AADfPlgBAAAAAAAAASIDAABAAAAAMRrnQ5C/qj8bBHxWfb/pPwCA3z5YAQAAAAAAAAEjAwAAQAAAANk3P9rQ6ao/meOcGmLG6T8AAOM+WAEAAAAAAAABJAMAAEAAAAB/VZdwERSrPw1YfmHf0ek/AIDkPmcBAAAAAAAAASUDAABAAAAAJ3PvBlI+qz+DYSAr9eHpPwCA5T53AQAAAAAAAAEmAwAAQAAAAM2QR52SaKs/9/+Cd6P26T8AAOY+hwEAAAAAAAABJwMAAEAAAABFvct+86erP+F9Bog2Euo/AADnPocBAAAAAAAAASgDAABAAAAAl/h7q3T8qz/JkEobYjLqPwCA5z6WAQAAAAAAAAEpAwAAQAAAABUlAI3VO6w/s6OOro1S6j8AgOc+lgEAAAAAAAABKgMAAEAAAABjYLC5VpCsP5+20kG5cuo/AADoPpYBAAAAAAAAASsDAABAAAAAr5tg5tfkrD+HyRbV5JLqPwAA6T6rAQAAAAAAAAEsAwAAQAAAAAHXEBNZOa0/b9xaaBCz6j8AgOk+qwEAAAAAAAABLQMAAEAAAAB7A5X0uXitP9mkPrrv0Oo/AIDpPrsBAAAAAAAAAS4DAABAAAAAzz5FITvNrT9DAuOOZ/PqPwAA6j67AQAAAAAAAAEvAwAAQAAAAENryQKcDK4/KRUnIpMT6z8AAOw+ygEAAAAAAAABMAMAAEAAAADDl03k/EuuP5Vyy/YKNus/AADtPsoBAAAAAAAAATEDAABAAAAAPcTRxV2Lrj/7z2/LgljrPwAA8j7aAQAAAAAAAAEyAwAAQAAAAIv/gfLe364/YS0UoPp66z8AAPQ+2gEAAAAAAAABMwMAAEAAAADbOjIfYDSvP8v19/HZmOs/AID2PukBAAAAAAAAATQDAABAAAAAWWe2AMFzrz+5c3sCbbTrPwCA9z7pAQAAAAAAAAE1AwAAQAAAAM2TOuIhs68/q1w+kGfL6z8AAPk++QEAAAAAAAABNgMAAEAAAABNwL7DgvKvPx37oNwV4Os/AID5PvkBAAAAAAAAATcDAABAAAAAYnah0vEYsD+RBEOmK/DrPwAA/D4JAgAAAAAAAAE4AwAAQAAAADiFzR0SLrA/B3kk7aj76z8AAP0+CQIAAAAAAAABOQMAAEAAAAAMlPloMkOwP3/tBTQmB+w/AAAAPxgCAAAAAAAAAToDAABAAAAAdJuPjsJNsD/5zCb4Cg7sPwCAAD8YAgAAAAAAAAE7AwAAQAAAAOCiJbRSWLA/92HneqMS7D8AwAA/GAIAAAAAAAABPAMAAEAAAABKqrvZ4mKwP/X2p/07F+w/AAABPygCAAAAAAAAAT0DAABAAAAAsrFR/3JtsD9xQQg/iBnsPwAAAz8oAgAAAAAAAAE+AwAAQAAAALKxUf9ybbA/cUEIP4gZ7D8AAAQ/KAIAAAAAAAABPwMAAEAAAACysVH/cm2wP3FBCD+IGew/AMAEPygCAAAAAAAAAUADAABAAAAAsrFR/3JtsD93rEe87xTsPwAABT84AgAAAAAAAAFBAwAAQAAAALKxUf9ybbA/+cwm+AoO7D8AAAU/OAIAAAAAAAABQgMAAEAAAACysVH/cm2wPwMO5W9BAOw/AAAFP0cCAAAAAAAAAUMDAABAAAAASqq72eJisD8RuuJk3+3rPwCABT9mAgAAAAAAAAFEAwAAQAAAAHSbj47CTbA/pYa/lZjU6z8AwAU/ZgIAAAAAAAABRQMAAEAAAAA4hc0dEi6wPze+20O5tus/AMAFP2YCAAAAAAAAAUYDAABAAAAA+G4LrWEOsD9Pq5ewjZbrPwAABj92AgAAAAAAAAFHAwAAQAAAAKOiZi1CyK8/Z5hTHWJ26z8AwAQ/dgIAAAAAAAABSAMAAEAAAAB/WIq1oF6vP4HwTgeeUes/AEAEP4YCAAAAAAAAAUkDAABAAAAAi/+B8t7frj8Zk6oyJi/rPwCABD+GAgAAAAAAAAFKAwAAQAAAAJemeS8dYa4/saBF2xUI6z8AwAQ/lQIAAAAAAAABSwMAAEAAAADPPkUhO82tP9XOv78g2uo/AEAEP5UCAAAAAAAAAUwDAABAAAAAAdcQE1k5rT/z/DmkK6zqPwAABD+lAgAAAAAAAAFNAwAAQAAAAAl+CFCXuqw/FSu0iDZ+6j8AwAA/pQIAAAAAAAABTgMAAEAAAAAVJQCN1TusPzHu7u/ZVOo/AAD+PrUCAAAAAAAAAU8DAABAAAAAIcz3yRO9qz/N+4mYyS3qPwAA+T61AgAAAAAAAAFQAwAAQAAAACdz7wZSPqs/Z57lw1EL6j8AAPc+xAIAAAAAAAABUQMAAEAAAAAxGudDkL+qP32LoTAm6+k/AAD1PsQCAAAAAAAAAVIDAABAAAAAC9AKzO5Vqj+RDR4gk8/pPwAA9D7UAgAAAAAAAAFTAwAAQAAAAOeFLlRN7Kk/nyRbkpi46T8AgPA+1AIAAAAAAAABVAMAAEAAAACdSn4nzJepP6vQWIc2puk/AADvPuMCAAAAAAAAAVUDAABAAAAAz+JJGeoDqT+5fFZ81JPpPwCA5j7jAgAAAAAAAAFWAwAAQAAAAN2JQVYohag/w70U9AqG6T8AANw+AwMAAAAAAAABVwMAAEAAAAA7E+H8JdynP8uTk+7ZfOk/AADXPgMDAAAAAAAAAVgDAABAAAAAcaus7kNIpz/N/tJrQXjpPwAAzz4DAwAAAAAAAAFZAwAAQAAAAKlDeOBhtKY/TUkzrY166T8AAMw+EgMAAAAAAAABWgMAAEAAAAALzReHXwumP0ne8y8mf+k/AADHPhIDAAAAAAAAAVsDAABAAAAAmUeL4jxNpT/DvRT0CobpPwAAxT4iAwAAAAAAAAFcAwAAQAAAAFGz0vL5eaQ/OzL2OoiR6T8AAMM+IgMAAAAAAAABXQMAAEAAAAA7EO63lpGjP7E7mASeoek/AADCPiIDAAAAAAAAAV4DAABAAAAATV7dMROUoj+fJFuSmLjpPwAAwz4yAwAAAAAAAAFfAwAAQAAAAGGszKuPlqE/De0+5HfW6T8AgMM+MgMAAAAAAAABYAMAAEAAAACj64/a64OgP3NK47jv+Ok/AIDCPlEDAAAAAAAAAWEDAABAAAAAZnP+qNAMnz/VPEgQACDqPwAAwj5RAwAAAAAAAAFiAwAAQAAAAI4P3ZzJEZ0/u+RMJsRE6j8AAMI+UQMAAAAAAAABYwMAAEAAAAAGjmP6geyaP6OMUTyIaeo/AADCPlEDAAAAAAAAAWQDAABAAAAA5u6RwfmcmD8Jf7aTmJDqPwAAwz5gAwAAAAAAAAFlAwAAQAAAALZPwIhxTZY/7ya7qVy16j8AgMM+YAMAAAAAAAABZgMAAEAAAABCdT4jaKmTP9XOv78g2uo/AADFPnADAAAAAAAAAWcDAABAAAAAdrgUVJ8vkT83wSQXMQHrPwCAxT5wAwAAAAAAAAFoAwAAQAAAAJQyhjYuwI0/HWkpLfUl6z8AgMU+gAMAAAAAAAABaQMAAEAAAAD8uDKYnMyIP4NbjoQFTes/AADGPoADAAAAAAAAAWoDAABAAAAA5LU/Uw2ChD/nTfPbFXTrPwAAxj6PAwAAAAAAAAFrAwAAQAAAAIQprWeA4IA/T6uXsI2W6z8AAMY+jwMAAAAAAAABbAMAAEAAAAD4sJVR6SZ7Pze+20O5tus/AADGPp8DAAAAAAAAAW0DAABAAAAA2PuRhtbedT8nPF9UTNLrPwAAxj6fAwAAAAAAAAFuAwAAQAAAAJi97hTGP3E/lW+CI5Pr6z8AAMg+rwMAAAAAAAABbwMAAEAAAADw2BisdOVrPwMO5W9BAOw/AADJPq8DAAAAAAAAAXADAABAAAAAEDdULl1LZT/5zCb4Cg7sPwCAyj6+AwAAAAAAAAFxAwAAQAAAABBvERZPVWE/cUEIP4gZ7D8AgMs+vgMAAAAAAAABcgMAAEAAAACgKR9hi2JdP21riUS5Iuw/AIDHPr4DAAAAAAAAAXMDAABAAAAAoCkfYYtiXT9pAErHUSfsPwCAxT6+AwAAAAAAAAF0AwAAQAAAAKApH2GLYl0/aQBKx1En7D8AAMQ+zgMAAAAAAAABdQMAAEAAAABwXNLIU6diP21riUS5Iuw/AADEPs4DAAAAAAAAAXYDAABAAAAAsP6WRmtBaT9xQQg/iBnsPwCAwj7dAwAAAAAAAAF3AwAAQAAAAJi97hTGP3E/f+0FNCYH7D8AAMI+3QMAAAAAAAABeAMAAEAAAADYX7OS3dl3P5VvgiOT6+s/AADCPu0DAAAAAAAAAXkDAABAAAAAmHjYafccfz+rXD6QZ8vrPwAAwj79AwAAAAAAAAF6AwAAQAAAAJx6jyaMLYQ/Qf+Zu++o6z8AAMI+/QMAAAAAAAABewMAAEAAAACML5PxnnWJP11XlaUrhOs/AADCPgwEAAAAAAAAAXwDAABAAAAAJKnmjzBpjj93r5CPZ1/rPwCAwD4MBAAAAAAAAAF9AwAAQAAAAGIRHRdhrpE/Eb0rOFc46z8AAMA+HAQAAAAAAAABfgMAAEAAAAA2zkbmKSiUP63KxuBGEes/AADBPhwEAAAAAAAAAX8DAABAAAAAAotwtfKhlj/JjQFI6ufqPwCAwT4sBAAAAAAAAAGAAwAAQAAAAHpl8hr8RZk/67t7LPW56j8AgME+LAQAAAAAAAABgQMAAEAAAACmXcwWRhScP4k0VlJMjuo/AADCPjsEAAAAAAAAAYIDAABAAAAAZnP+qNAMnz8lQvH6O2fqPwAAwj47BAAAAAAAAAGDAwAAQAAAAJdEmJ2tAqE/u+RMJsRE6j8AAMI+SwQAAAAAAAABhAMAAEAAAADTMVlQslSiP1EcadTkJuo/AADCPksEAAAAAAAAAYUDAABAAAAAOxDut5aRoz9nnuXDUQvqPwAAwj5aBAAAAAAAAAGGAwAAQAAAAM/fVtRauaQ/9/+Cd6P26T8AAMM+WgQAAAAAAAABhwMAAEAAAADngjsPvqGlPwGsgGxB5Ok/AIDDPmoEAAAAAAAAAYgDAABAAAAALxf0/gB1pj8N7T7kd9bpPwAAxT5qBAAAAAAAAAGJAwAAQAAAAKGcgKMjM6c/E8O93kbN6T8AgMU+egQAAAAAAAABigMAAEAAAAA7E+H8JdynPxcu/VuuyOk/AADKPnoEAAAAAAAAAYsDAABAAAAA3YlBViiFqD8XLv1brsjpPwAAzD6JBAAAAAAAAAGMAwAAQAAAAM/iSRnqA6k/lXhdnfrK6T8AgM4+iQQAAAAAAAABjQMAAEAAAADzLCaRi22pPw1YfmHf0ek/AIDPPokEAAAAAAAAAY4DAABAAAAAGXcCCS3XqT+FzF+oXN3pPwAA0j6ZBAAAAAAAAAGPAwAAQAAAAD3B3oDOQKo/eSBis77v6T8AANM+mQQAAAAAAAABkAMAAEAAAABbC7v4b6qqP+u+xP9sBOo/AIDTPqkEAAAAAAAAAZEDAABAAAAAVWTDuzEpqz/VPEgQACDqPwAA1D6pBAAAAAAAAAGSAwAAQAAAAHOunzPTkqs/QQUsYt896j8AANQ+uAQAAAAAAAABkwMAAEAAAABrB6j2lBGsPysYcPUKXuo/AADUPrgEAAAAAAAAAZQDAABAAAAAY2CwuVaQrD8TwHQLz4LqPwAA1D7IBAAAAAAAAAGVAwAAQAAAACvI5Mc4JK0/d7LZYt+p6j8AANQ+yAQAAAAAAAABlgMAAEAAAAAfIe2K+qKtP1nvnvs70+o/AADXPtcEAAAAAAAAAZcDAABAAAAA74ghmdw2rj8zVuWZyQXrPwCA2D7XBAAAAAAAAAGYAwAAQAAAALXwVae+yq4/kQeMeaM66z8AgNs+5wQAAAAAAAABmQMAAEAAAAALLAbUPx+vP+m4Mll9b+s/AADdPucEAAAAAAAAAZoDAABAAAAAKXbiS+GIrz/HH3n3CqLrPwAA4D73BAAAAAAAAAGbAwAAQAAAAH2xknhi3a8/Kaee0bPN6z8AAOE+9wQAAAAAAAABnAMAAEAAAABidqHS8RiwPwvkY2oQ9+s/AADlPgYFAAAAAAAAAZ0DAABAAAAAdJuPjsJNsD9v1sjBIB7sPwCA5j4GBQAAAAAAAAGeAwAAQAAAAB655yQDeLA/08gtGTFF7D8AAOA+FgUAAAAAAAABnwMAAEAAAAAw3tXg06ywP7lwMi/1aew/AIDcPhYFAAAAAAAAAaADAABAAAAA1vstdxTXsD+hGDdFuY7sPwCAxj4mBQAAAAAAAAGhAwAAQAAAAOggHDPlC7E/h8A7W32z7D8AAL0+JgUAAAAAAAABogMAAEAAAAD4RQrvtUCxP+0d4C/11ew/AAArPlQFAAAAAAAAAaMDAABAAAAAdHKO0BaAsT9X5sOB1PPsPwAAnj1UBQAAAAAAAAGkAwAAQAAAAMv57mBMSO8/m07cl8nB6T8AAJ0+AAAAAAAAAAABpQMAAEAAAABRswtADj/vPxsEfFZ9v+k/AADXPh8AAAAAAAAAAaYDAABAAAAAUbMLQA4/7z+duRsVMb3pPwAA5D4fAAAAAAAAAAGnAwAAQAAAAFGzC0AOP+8/H2+70+S66T8AgO0+HwAAAAAAAAABqAMAAEAAAABRswtADj/vP58kW5KYuOk/AIDvPh8AAAAAAAAAAakDAABAAAAAUbMLQA4/7z+jj5oPALTpPwCA7j4fAAAAAAAAAAGqAwAAQAAAAFGzC0AOP+8/J7B5Sxut6T8AAO0+PgAAAAAAAAABqwMAAEAAAABh8lg7vD3vP6vQWIc2puk/AADsPj4AAAAAAAAAAawDAABAAAAAdTGmNmo87z+xO5gEnqHpPwCA8T4+AAAAAAAAAAGtAwAAQAAAAIdw8zEYO+8/MfE3w1Gf6T8AAPQ+PgAAAAAAAAABrgMAAEAAAACdr0AtxjnvP7Om14EFnek/AAD/Pk4AAAAAAAAAAa8DAABAAAAAre6NKHQ47z8x8TfDUZ/pPwDAAj9OAAAAAAAAAAGwAwAAQAAAAK3ujSh0OO8/Kxu5yIKo6T8AQAQ/TgAAAAAAAAABsQMAAEAAAACt7o0odDjvP525GxUxvek/AEAEP14AAAAAAAAAAbIDAABAAAAAh3DzMRg77z8FF8DpqN/pPwAABD9tAAAAAAAAAAGzAwAAQAAAAFGzC0AOP+8/4+hFBZ4N6j8AwAI/bQAAAAAAAAABtAMAAEAAAAAFt9ZSVkTvP8FPjKMrQOo/AEACP30AAAAAAAAAAbUDAABAAAAAubqhZZ5J7z+fttJBuXLqPwCAAT+NAAAAAAAAAAG2AwAAQAAAAG++bHjmTu8/eR0Z4Eal6j8AAAE/jQAAAAAAAAABtwMAAEAAAAAlwjeLLlTvP1WEX37U1+o/AAABP40AAAAAAAAAAbgDAABAAAAA2cUCnnZZ7z8vgGaf+g7rPwAAAT+cAAAAAAAAAAG5AwAAQAAAAIvJzbC+Xu8/C+esPYhB6z8AgPw+nAAAAAAAAAABugMAAEAAAAAvjkvIWGXvP+m4Mll9b+s/AAD6PqwAAAAAAAAAAbsDAABAAAAA45EW26Bq7z9LQFgzJpvrPwCA4z6sAAAAAAAAAAG8AwAAQAAAAIdWlPI6ce8/M+hcSeq/6z8AgNk+uwAAAAAAAAABvQMAAEAAAAA7Wl8Fg3bvPx37oNwV4Os/AICPPrsAAAAAAAAAAb4DAABAAAAAA513E3l67z8HeSTtqPvrPwAAXT67AAAAAAAAAAG/AwAAQAAAAMvfjyFvfu8/d6xHvO8U7D8AADg+ywAAAAAAAAABwAMAAEAAAACTIqgvZYLvP+m16YUFJew/AAAsPssAAAAAAAAAAcEDAABAAAAAkRfrbla87j9Z7FUoxIjrPwAAsj4AAAAAAAAAAAHCAwAAQAAAAO9SbVe8te4/z2A3b0GU6z8AAPQ+EAAAAAAAAAABwwMAAEAAAAABkrpSarTuP0+rl7CNlus/AEABPxAAAAAAAAAAAcQDAABAAAAA2xMgXA637j/L9ffx2ZjrPwCABj8QAAAAAAAAAAHFAwAAQAAAALeVhWWyue4/y/X38dmY6z8AQAI/EAAAAAAAAAABxgMAAEAAAABrmVB4+r7uP8v19/HZmOs/AID+PiAAAAAAAAAAAccDAABAAAAADV7Oj5TF7j9Pq5ewjZbrPwCA9j4gAAAAAAAAAAHIAwAAQAAAAIuksbDSzu4/z2A3b0GU6z8AgPM+IAAAAAAAAAAByQMAAEAAAADhbPratNruP89gN29BlOs/AID1Pj8AAAAAAAAAAcoDAABAAAAAFbeoDjvp7j/L9ffx2ZjrPwCA9j4/AAAAAAAAAAHLAwAAQAAAAB+DvEtl+u4/xx959wqi6z8AAP0+PwAAAAAAAAABzAMAAEAAAAAF0TWSMw7vPzkpG8Egsus/AAAAPz8AAAAAAAAAAc0DAABAAAAA299h3VMj7z8tEt5OG8nrPwAAAD8/AAAAAAAAAAHOAwAAQAAAAIdw8zEYO+8/l9rBoPrm6z8AAAA/TgAAAAAAAAABzwMAAEAAAABJQNKBilHvP3uCxra+C+w/AAD/Pl4AAAAAAAAAAdADAABAAAAACxCx0fxn7z/hdCsOzzLsPwAA/j5uAAAAAAAAAAHRAwAAQAAAAMvfjyFvfu8/wbHwpitc7D8AAP4+bgAAAAAAAAAB0gMAAEAAAACf7rtsj5PvP6XutT+Ihew/AAD+Pn0AAAAAAAAAAdMDAABAAAAAqbrPqbmk7z8PTFoUAKjsPwAA/j59AAAAAAAAAAHUAwAAQAAAAN0Eft0/s+8/eRQ+Zt/F7D8AAP4+fQAAAAAAAAAB1QMAAEAAAAAzzcYHIr/vP+myoLKN2uw/AID8Pn0AAAAAAAAAAdYDAABAAAAAjZUPMgTL7z/l3CG4vuPsPwAA/D6NAAAAAAAAAAHXAwAAQAAAAPOcpVeU1e8/Z/0A9Nnc7D8AgPU+jQAAAAAAAAAB2AMAAEAAAACDItZzgN3vP3kUPmbfxew/AADyPp0AAAAAAAAAAdkDAABAAAAAJ+dTixrk7z+TbDlQG6HsPwAA4D6dAAAAAAAAAAHaAwAAQAAAAMer0aK06u8/wbHwpitc7D8AANg+rAAAAAAAAAAB2wMAAEAAAACP7umwqu7vP3/tBTQmB+w/AABIPqwAAAAAAAAAAdwDAABAAAAAa3BPuk7x7z9H1Ri2vp/rPwAAwD3bAAAAAAAAAAHdAwAAQAAAAGtwT7pO8e8/FShrtb4z6z8AAAg92wAAAAAAAAAL"/>
</p:tagLst>
</file>

<file path=ppt/theme/theme1.xml><?xml version="1.0" encoding="utf-8"?>
<a:theme xmlns:a="http://schemas.openxmlformats.org/drawingml/2006/main" name="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Week 1 - Intro_Causal Inference_2018_Epid_II" id="{6773D6FE-AD69-2B41-A242-620BC64832FF}" vid="{0C6652C7-D0C3-B543-A998-E8F5228FF5A1}"/>
    </a:ext>
  </a:extLst>
</a:theme>
</file>

<file path=ppt/theme/theme2.xml><?xml version="1.0" encoding="utf-8"?>
<a:theme xmlns:a="http://schemas.openxmlformats.org/drawingml/2006/main" name="1_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Week 1 - Intro_Causal Inference_2018_Epid_II" id="{6773D6FE-AD69-2B41-A242-620BC64832FF}" vid="{0C6652C7-D0C3-B543-A998-E8F5228FF5A1}"/>
    </a:ext>
  </a:extLst>
</a:theme>
</file>

<file path=ppt/theme/theme3.xml><?xml version="1.0" encoding="utf-8"?>
<a:theme xmlns:a="http://schemas.openxmlformats.org/drawingml/2006/main" name="2_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Week 1 - Intro_Causal Inference_2018_Epid_II" id="{6773D6FE-AD69-2B41-A242-620BC64832FF}" vid="{0C6652C7-D0C3-B543-A998-E8F5228FF5A1}"/>
    </a:ext>
  </a:extLst>
</a:theme>
</file>

<file path=ppt/theme/theme4.xml><?xml version="1.0" encoding="utf-8"?>
<a:theme xmlns:a="http://schemas.openxmlformats.org/drawingml/2006/main" name="3_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Week 1 - Intro_Causal Inference_2018_Epid_II" id="{6773D6FE-AD69-2B41-A242-620BC64832FF}" vid="{0C6652C7-D0C3-B543-A998-E8F5228FF5A1}"/>
    </a:ext>
  </a:extLst>
</a:theme>
</file>

<file path=ppt/theme/theme5.xml><?xml version="1.0" encoding="utf-8"?>
<a:theme xmlns:a="http://schemas.openxmlformats.org/drawingml/2006/main" name="Office Theme">
  <a:themeElements>
    <a:clrScheme name="Coalesse Palette">
      <a:dk1>
        <a:sysClr val="windowText" lastClr="000000"/>
      </a:dk1>
      <a:lt1>
        <a:sysClr val="window" lastClr="FFFFFF"/>
      </a:lt1>
      <a:dk2>
        <a:srgbClr val="342B2A"/>
      </a:dk2>
      <a:lt2>
        <a:srgbClr val="DAD6CB"/>
      </a:lt2>
      <a:accent1>
        <a:srgbClr val="E55302"/>
      </a:accent1>
      <a:accent2>
        <a:srgbClr val="5F3032"/>
      </a:accent2>
      <a:accent3>
        <a:srgbClr val="005774"/>
      </a:accent3>
      <a:accent4>
        <a:srgbClr val="9BA03C"/>
      </a:accent4>
      <a:accent5>
        <a:srgbClr val="34AA71"/>
      </a:accent5>
      <a:accent6>
        <a:srgbClr val="F3BD48"/>
      </a:accent6>
      <a:hlink>
        <a:srgbClr val="34AA71"/>
      </a:hlink>
      <a:folHlink>
        <a:srgbClr val="8C8C8C"/>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Coalesse Palette">
      <a:dk1>
        <a:sysClr val="windowText" lastClr="000000"/>
      </a:dk1>
      <a:lt1>
        <a:sysClr val="window" lastClr="FFFFFF"/>
      </a:lt1>
      <a:dk2>
        <a:srgbClr val="342B2A"/>
      </a:dk2>
      <a:lt2>
        <a:srgbClr val="DAD6CB"/>
      </a:lt2>
      <a:accent1>
        <a:srgbClr val="E55302"/>
      </a:accent1>
      <a:accent2>
        <a:srgbClr val="5F3032"/>
      </a:accent2>
      <a:accent3>
        <a:srgbClr val="005774"/>
      </a:accent3>
      <a:accent4>
        <a:srgbClr val="9BA03C"/>
      </a:accent4>
      <a:accent5>
        <a:srgbClr val="34AA71"/>
      </a:accent5>
      <a:accent6>
        <a:srgbClr val="F3BD48"/>
      </a:accent6>
      <a:hlink>
        <a:srgbClr val="34AA71"/>
      </a:hlink>
      <a:folHlink>
        <a:srgbClr val="8C8C8C"/>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9BFD5D484ED57438231C5F4848B6EC7" ma:contentTypeVersion="0" ma:contentTypeDescription="Create a new document." ma:contentTypeScope="" ma:versionID="48808eaeca51724a2208bf8797897858">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E5686649-89C0-47C3-BB59-3DECE68F34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
  <TotalTime>22758</TotalTime>
  <Words>11330</Words>
  <Application>Microsoft Macintosh PowerPoint</Application>
  <PresentationFormat>On-screen Show (4:3)</PresentationFormat>
  <Paragraphs>1015</Paragraphs>
  <Slides>70</Slides>
  <Notes>58</Notes>
  <HiddenSlides>7</HiddenSlides>
  <MMClips>1</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70</vt:i4>
      </vt:variant>
    </vt:vector>
  </HeadingPairs>
  <TitlesOfParts>
    <vt:vector size="85" baseType="lpstr">
      <vt:lpstr>微软雅黑</vt:lpstr>
      <vt:lpstr>.AppleSystemUIFont</vt:lpstr>
      <vt:lpstr>Apple Chancery</vt:lpstr>
      <vt:lpstr>Arial</vt:lpstr>
      <vt:lpstr>Calibri</vt:lpstr>
      <vt:lpstr>Cambria</vt:lpstr>
      <vt:lpstr>Garamond</vt:lpstr>
      <vt:lpstr>LucidaGrande</vt:lpstr>
      <vt:lpstr>source sans pro</vt:lpstr>
      <vt:lpstr>Times New Roman</vt:lpstr>
      <vt:lpstr>Wingdings</vt:lpstr>
      <vt:lpstr>UCSF Contemporary</vt:lpstr>
      <vt:lpstr>1_UCSF Contemporary</vt:lpstr>
      <vt:lpstr>2_UCSF Contemporary</vt:lpstr>
      <vt:lpstr>3_UCSF Contemporary</vt:lpstr>
      <vt:lpstr>Wrap-up / Review</vt:lpstr>
      <vt:lpstr>PowerPoint Presentation</vt:lpstr>
      <vt:lpstr>PowerPoint Presentation</vt:lpstr>
      <vt:lpstr>PowerPoint Presentation</vt:lpstr>
      <vt:lpstr>PowerPoint Presentation</vt:lpstr>
      <vt:lpstr>Summary Topics 1-4</vt:lpstr>
      <vt:lpstr>Summary Topics 5-7</vt:lpstr>
      <vt:lpstr>Selected Review</vt:lpstr>
      <vt:lpstr>Causal Inference</vt:lpstr>
      <vt:lpstr>Notation for Counterfactuals</vt:lpstr>
      <vt:lpstr>Causation vs. Association</vt:lpstr>
      <vt:lpstr>Effect vs. Association Measures</vt:lpstr>
      <vt:lpstr>Interpreting Effect vs. Association Measures</vt:lpstr>
      <vt:lpstr>Consistency (Identifiability Condition #1)</vt:lpstr>
      <vt:lpstr>Q9 HW1</vt:lpstr>
      <vt:lpstr>Exchangeability (Identifiability Condition #2)</vt:lpstr>
      <vt:lpstr>Q9 HW1</vt:lpstr>
      <vt:lpstr>Conditional Exchangeability</vt:lpstr>
      <vt:lpstr>Positivity</vt:lpstr>
      <vt:lpstr>Computing the Average Causal Effect</vt:lpstr>
      <vt:lpstr>Computing the Average Causal Effect</vt:lpstr>
      <vt:lpstr>Inverse Probability Weights</vt:lpstr>
      <vt:lpstr>DAGs</vt:lpstr>
      <vt:lpstr>Measurement Bias</vt:lpstr>
      <vt:lpstr>Target Trials</vt:lpstr>
      <vt:lpstr>2 ways to use the target trial concept in practice</vt:lpstr>
      <vt:lpstr>If asked to conceptualize a “target trial”….</vt:lpstr>
      <vt:lpstr>PowerPoint Presentation</vt:lpstr>
      <vt:lpstr>PowerPoint Presentation</vt:lpstr>
      <vt:lpstr>Matching</vt:lpstr>
      <vt:lpstr>Assessing Effect Mod/Interaction</vt:lpstr>
      <vt:lpstr>PowerPoint Presentation</vt:lpstr>
      <vt:lpstr>Effect Modification vs. Causal Interaction</vt:lpstr>
      <vt:lpstr>Summary </vt:lpstr>
      <vt:lpstr>Importance of Scale</vt:lpstr>
      <vt:lpstr>Measure of Interaction on the Additive Scale  Interaction Contrast (IC) of the Risk Difference (ICRD) or Interaction Contrast on the Additive Scale</vt:lpstr>
      <vt:lpstr>Measure of interaction – on the multiplicative scale or “Interaction Contrast of the Risk Ratio” (ICRR)</vt:lpstr>
      <vt:lpstr>Assessing Interaction on Additive Scale when you only have Relative Risks - RERIRR</vt:lpstr>
      <vt:lpstr>Measures of interaction – Attributable Proportion</vt:lpstr>
      <vt:lpstr>Measures of interaction – Synergy Index (S)</vt:lpstr>
      <vt:lpstr>Ex: Does BMI (con’t) modify the relation between physical activity (binary) and systolic blood pressure (SBP)? </vt:lpstr>
      <vt:lpstr>Interpreting Interaction Coeff Slides 9-16 of Part2a</vt:lpstr>
      <vt:lpstr>Back to our first example - Gender, Obesity, &amp; Blood Pressure</vt:lpstr>
      <vt:lpstr>Ex. Binary factors, continuous outcome Gender, Obesity, &amp; SBP</vt:lpstr>
      <vt:lpstr>Ex. Binary factors, continuous outcome Gender, Obesity, &amp; SBP</vt:lpstr>
      <vt:lpstr>Ex. Binary factors, continuous outcome Gender, Obesity, &amp; SBP</vt:lpstr>
      <vt:lpstr>Ex. Binary factors, continuous outcome Gender, Obesity, &amp; SBP</vt:lpstr>
      <vt:lpstr>Ex. Binary factors, continuous outcome Gender, Obesity, &amp; SBP</vt:lpstr>
      <vt:lpstr>Ex. Binary factors, continuous outcome Gender, Obesity, &amp; SBP</vt:lpstr>
      <vt:lpstr>Ex. Binary factors, continuous outcome Gender, Obesity, &amp; SBP</vt:lpstr>
      <vt:lpstr>Person time/Bias </vt:lpstr>
      <vt:lpstr>Measurement Bias is the Result of Measurement Error:   Refined Terminology for Measurement Error</vt:lpstr>
      <vt:lpstr>Non-Binary Exposure with Non-Diff, Indep Msrmt Error  -Direction of Bias is harder to Anticipate</vt:lpstr>
      <vt:lpstr>Recommended Reading</vt:lpstr>
      <vt:lpstr>Defining T0, A, and E – time elements</vt:lpstr>
      <vt:lpstr>4 examples of emulation failure of target trial using observational data</vt:lpstr>
      <vt:lpstr>PT Bias Problem Ex. Integrative Med &amp; CRC Recurrence</vt:lpstr>
      <vt:lpstr>Ex. Integrative Med &amp; CRC Recurrence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 Integrative Med &amp; CRC Recurrence</vt:lpstr>
      <vt:lpstr>Final Exam Tips</vt:lpstr>
      <vt:lpstr>Questions?</vt:lpstr>
      <vt:lpstr>Thank you! Good Luck! </vt:lpstr>
    </vt:vector>
  </TitlesOfParts>
  <Company>UCSF</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UCSF Presentation Template</dc:title>
  <dc:subject>Presentation Template</dc:subject>
  <dc:creator>Derek MacDavid</dc:creator>
  <dc:description>Derek MacDavid | derek@bigpicdesign.com</dc:description>
  <cp:lastModifiedBy>Chan, June Maylin</cp:lastModifiedBy>
  <cp:revision>1324</cp:revision>
  <cp:lastPrinted>2017-12-18T15:06:53Z</cp:lastPrinted>
  <dcterms:created xsi:type="dcterms:W3CDTF">2012-05-07T17:59:34Z</dcterms:created>
  <dcterms:modified xsi:type="dcterms:W3CDTF">2022-03-10T20:35:07Z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0x01010009BFD5D484ED57438231C5F4848B6EC7</vt:lpwstr>
  </property>
</Properties>
</file>