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2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79"/>
  </p:normalViewPr>
  <p:slideViewPr>
    <p:cSldViewPr snapToGrid="0" snapToObjects="1">
      <p:cViewPr varScale="1">
        <p:scale>
          <a:sx n="110" d="100"/>
          <a:sy n="110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137D5-C421-ED4F-B0CB-5DB412E3FB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F0FA3F-CBA2-1445-9B72-609295ECDD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E35C0-0A12-5C40-AF99-CF5A0E8CC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DAB-ADDA-C949-A4CD-B443DBB59044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B4624-233A-6B40-9266-C961C48E9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62288-8A2D-E14E-98BC-7F648B315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FE55-2D14-0F45-A85E-FEC999AE8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58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22160-F032-704F-86DC-BEE2B9084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B1C4DD-DCD6-F441-A672-87C02FD89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CC1A6-08D1-8B46-95C6-BCC978F4D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DAB-ADDA-C949-A4CD-B443DBB59044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6BFED-6649-6343-B6D9-4320F002A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65F6A-ADF4-9242-9FEC-76C7385E6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FE55-2D14-0F45-A85E-FEC999AE8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419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D50C10-490B-6E42-A5CD-D1FF81CE0D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01D3F2-5117-F54C-93EE-39B0340176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82BC3-2773-D640-B44F-A0E05E23A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DAB-ADDA-C949-A4CD-B443DBB59044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D27EF-FD0F-5D40-9F1F-7D794819E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0D85A-9EA4-1243-B3B3-F61C2EFF2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FE55-2D14-0F45-A85E-FEC999AE8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056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7B852-3508-FD45-BDE5-E2131BCFC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41AB0-CA98-8342-8742-73AD12FCB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044D1-DB04-094C-8FE1-839E5C2A6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DAB-ADDA-C949-A4CD-B443DBB59044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F33C6-4B11-C242-8A1B-8DB2F2E2B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DCE25-61E4-1B40-A91C-3A6EBA4A1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FE55-2D14-0F45-A85E-FEC999AE8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523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8A56C-79AA-C64A-852C-0FDB1C322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D05210-9DEF-6345-BC89-965D2E9F6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ECFAD-236E-F842-BC58-A055DAE9C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DAB-ADDA-C949-A4CD-B443DBB59044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FB21B-29E5-AF47-9B3C-01E97FF48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65DE1-D29E-684B-B849-C709B8BB9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FE55-2D14-0F45-A85E-FEC999AE8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23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2956D-B0E5-EE49-8E27-4304D6375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25709-2316-8542-8EB8-9235450805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0EF4C0-0E74-B440-A7A8-83C64DEACF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CF6DDD-6126-CC4F-89E1-4066EB079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DAB-ADDA-C949-A4CD-B443DBB59044}" type="datetimeFigureOut">
              <a:rPr lang="en-US" smtClean="0"/>
              <a:t>3/2/19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130FC-6FF1-6043-A63D-864DE28D0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53AD85-2D85-9844-A206-EE6A3DE86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FE55-2D14-0F45-A85E-FEC999AE8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63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19742-7238-B242-B1EA-33AC02573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E558A-9CA3-A84B-B91A-71E99403A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F0E8B7-CEA4-1B47-BDFC-790A5C53D0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9E23E2-1A71-3D4D-93A5-966941EEF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543CA1-F644-F247-BB52-E1EA8F580A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8061FA-0AA7-2D4D-979B-3AC73DC51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DAB-ADDA-C949-A4CD-B443DBB59044}" type="datetimeFigureOut">
              <a:rPr lang="en-US" smtClean="0"/>
              <a:t>3/2/19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050919-3A79-2949-9B89-321F59E2F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919C93-BA26-D848-8E62-9CEE9C56E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FE55-2D14-0F45-A85E-FEC999AE8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285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047B-1FBC-DE4E-BE2D-E66F6A773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3938E2-7887-584B-8EE3-222E0887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DAB-ADDA-C949-A4CD-B443DBB59044}" type="datetimeFigureOut">
              <a:rPr lang="en-US" smtClean="0"/>
              <a:t>3/2/19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5C549B-B315-134C-AE25-6EE3DD2D2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24E3A7-2819-A344-8C22-6F468D9DA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FE55-2D14-0F45-A85E-FEC999AE8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900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2249F4-D0F3-3744-864B-0F24E2F9A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DAB-ADDA-C949-A4CD-B443DBB59044}" type="datetimeFigureOut">
              <a:rPr lang="en-US" smtClean="0"/>
              <a:t>3/2/19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06358A-EF58-0B40-ADDA-1B3B55007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4A38C8-7613-9844-B21F-92CE3B9EF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FE55-2D14-0F45-A85E-FEC999AE8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915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4C162-F516-EB45-9623-E9AF62692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094E5-5119-9D40-B39B-7DABB94AB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504B8-D074-E14F-B775-BC7C25CA8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C6472E-D067-644B-8EB0-EAD2577FF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DAB-ADDA-C949-A4CD-B443DBB59044}" type="datetimeFigureOut">
              <a:rPr lang="en-US" smtClean="0"/>
              <a:t>3/2/19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13AE61-3DEB-6649-A19C-7854F8A1D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56F7C9-E958-9748-9482-25B26BDAC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FE55-2D14-0F45-A85E-FEC999AE8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6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4627-B33B-3C46-843C-D13C84075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776146-F9D6-8E4D-9B1F-EAFA9E6EC3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21B7D4-E0F9-6E48-A693-F7178CB9A6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FBC8ED-1551-A14B-8153-A8F6C9853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DAB-ADDA-C949-A4CD-B443DBB59044}" type="datetimeFigureOut">
              <a:rPr lang="en-US" smtClean="0"/>
              <a:t>3/2/19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ED9487-30B2-A74A-ABB8-011FCCD8B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F545D-051D-C843-8807-E095112B8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FFE55-2D14-0F45-A85E-FEC999AE8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79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636CCB-92A8-964F-A120-3BD3D1254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D7EC7D-6AFF-3C44-87E6-E52F439C1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AFCE0-7209-4C48-985B-DB9FC04BB2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1EDAB-ADDA-C949-A4CD-B443DBB59044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2EBC3-AE8C-E74A-BB16-4105814E6B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A2A1B-F358-3E4D-9F20-08B4DEE5E3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FFE55-2D14-0F45-A85E-FEC999AE8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86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/>
              <a:t>Incidence Density Sampling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438400" y="1600200"/>
            <a:ext cx="0" cy="4572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2438400" y="6172200"/>
            <a:ext cx="7315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2438400" y="3886200"/>
            <a:ext cx="678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438400" y="37338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438400" y="3581400"/>
            <a:ext cx="5943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438400" y="3429000"/>
            <a:ext cx="5486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438400" y="3276600"/>
            <a:ext cx="5029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438400" y="3124200"/>
            <a:ext cx="457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438400" y="2971800"/>
            <a:ext cx="4114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438400" y="2819400"/>
            <a:ext cx="3657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445150" y="2667000"/>
            <a:ext cx="3124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438400" y="2514600"/>
            <a:ext cx="2743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2438400" y="2362200"/>
            <a:ext cx="228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438400" y="2209800"/>
            <a:ext cx="1828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438400" y="2057400"/>
            <a:ext cx="1371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438400" y="1905000"/>
            <a:ext cx="914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2438400" y="4038600"/>
            <a:ext cx="7315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2438400" y="4191000"/>
            <a:ext cx="7315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2438400" y="4343400"/>
            <a:ext cx="7315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2438400" y="4495800"/>
            <a:ext cx="7315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2438400" y="4648200"/>
            <a:ext cx="7315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2438400" y="4800600"/>
            <a:ext cx="7315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2438400" y="4953000"/>
            <a:ext cx="7315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2438400" y="5105400"/>
            <a:ext cx="7315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2438400" y="5257800"/>
            <a:ext cx="7315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2438400" y="5410200"/>
            <a:ext cx="7315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2438400" y="5562600"/>
            <a:ext cx="7315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2438400" y="5715000"/>
            <a:ext cx="7315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2438400" y="5867400"/>
            <a:ext cx="7315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438400" y="6019800"/>
            <a:ext cx="7315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276600" y="1676400"/>
            <a:ext cx="228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/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724400" y="2133600"/>
            <a:ext cx="228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/>
              <a:t>X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553200" y="2754313"/>
            <a:ext cx="228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/>
              <a:t>X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924800" y="3187700"/>
            <a:ext cx="228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/>
              <a:t>X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242425" y="3663950"/>
            <a:ext cx="228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/>
              <a:t>X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562600" y="6324600"/>
            <a:ext cx="7620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Time</a:t>
            </a:r>
          </a:p>
        </p:txBody>
      </p:sp>
      <p:sp>
        <p:nvSpPr>
          <p:cNvPr id="54" name="Oval 53"/>
          <p:cNvSpPr/>
          <p:nvPr/>
        </p:nvSpPr>
        <p:spPr>
          <a:xfrm>
            <a:off x="3352800" y="2286000"/>
            <a:ext cx="152400" cy="1524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6" name="Oval 55"/>
          <p:cNvSpPr/>
          <p:nvPr/>
        </p:nvSpPr>
        <p:spPr>
          <a:xfrm>
            <a:off x="3352800" y="5943600"/>
            <a:ext cx="152400" cy="1524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7" name="Oval 56"/>
          <p:cNvSpPr/>
          <p:nvPr/>
        </p:nvSpPr>
        <p:spPr>
          <a:xfrm>
            <a:off x="4800600" y="3200400"/>
            <a:ext cx="152400" cy="1524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8" name="Oval 57"/>
          <p:cNvSpPr/>
          <p:nvPr/>
        </p:nvSpPr>
        <p:spPr>
          <a:xfrm>
            <a:off x="4800600" y="4267200"/>
            <a:ext cx="152400" cy="1524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6629400" y="4267200"/>
            <a:ext cx="152400" cy="1524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0" name="Oval 59"/>
          <p:cNvSpPr/>
          <p:nvPr/>
        </p:nvSpPr>
        <p:spPr>
          <a:xfrm>
            <a:off x="6629400" y="5029200"/>
            <a:ext cx="152400" cy="1524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1" name="Oval 60"/>
          <p:cNvSpPr/>
          <p:nvPr/>
        </p:nvSpPr>
        <p:spPr>
          <a:xfrm>
            <a:off x="8001000" y="5334000"/>
            <a:ext cx="152400" cy="1524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2" name="Oval 61"/>
          <p:cNvSpPr/>
          <p:nvPr/>
        </p:nvSpPr>
        <p:spPr>
          <a:xfrm>
            <a:off x="8001000" y="4876800"/>
            <a:ext cx="152400" cy="1524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5" name="Oval 54"/>
          <p:cNvSpPr/>
          <p:nvPr/>
        </p:nvSpPr>
        <p:spPr>
          <a:xfrm>
            <a:off x="9372600" y="4419600"/>
            <a:ext cx="152400" cy="1524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3" name="Oval 62"/>
          <p:cNvSpPr/>
          <p:nvPr/>
        </p:nvSpPr>
        <p:spPr>
          <a:xfrm>
            <a:off x="9372600" y="5638800"/>
            <a:ext cx="152400" cy="1524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73" name="Straight Connector 72"/>
          <p:cNvCxnSpPr>
            <a:endCxn id="60" idx="0"/>
          </p:cNvCxnSpPr>
          <p:nvPr/>
        </p:nvCxnSpPr>
        <p:spPr>
          <a:xfrm>
            <a:off x="6705600" y="3048000"/>
            <a:ext cx="0" cy="19812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endCxn id="61" idx="0"/>
          </p:cNvCxnSpPr>
          <p:nvPr/>
        </p:nvCxnSpPr>
        <p:spPr>
          <a:xfrm>
            <a:off x="8077200" y="3505200"/>
            <a:ext cx="0" cy="18288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endCxn id="63" idx="0"/>
          </p:cNvCxnSpPr>
          <p:nvPr/>
        </p:nvCxnSpPr>
        <p:spPr>
          <a:xfrm>
            <a:off x="9448800" y="3962400"/>
            <a:ext cx="0" cy="16764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endCxn id="58" idx="0"/>
          </p:cNvCxnSpPr>
          <p:nvPr/>
        </p:nvCxnSpPr>
        <p:spPr>
          <a:xfrm>
            <a:off x="4876800" y="2438400"/>
            <a:ext cx="0" cy="18288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endCxn id="56" idx="0"/>
          </p:cNvCxnSpPr>
          <p:nvPr/>
        </p:nvCxnSpPr>
        <p:spPr>
          <a:xfrm>
            <a:off x="3429000" y="1981200"/>
            <a:ext cx="0" cy="39624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C823C305-44F0-0F40-A044-26B78C8DAB32}"/>
              </a:ext>
            </a:extLst>
          </p:cNvPr>
          <p:cNvSpPr txBox="1"/>
          <p:nvPr/>
        </p:nvSpPr>
        <p:spPr>
          <a:xfrm rot="16200000">
            <a:off x="786646" y="3682242"/>
            <a:ext cx="2324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Cohort Participants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6439EB-918F-A144-8F44-985344169A8C}"/>
              </a:ext>
            </a:extLst>
          </p:cNvPr>
          <p:cNvSpPr txBox="1"/>
          <p:nvPr/>
        </p:nvSpPr>
        <p:spPr>
          <a:xfrm>
            <a:off x="6324600" y="1342401"/>
            <a:ext cx="53368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X = case; O = time-matched controls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Individuals can be selected as a control as long as they are “at risk” for the disease of interest.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Controls can become cases at later time points.</a:t>
            </a:r>
          </a:p>
        </p:txBody>
      </p:sp>
    </p:spTree>
    <p:extLst>
      <p:ext uri="{BB962C8B-B14F-4D97-AF65-F5344CB8AC3E}">
        <p14:creationId xmlns:p14="http://schemas.microsoft.com/office/powerpoint/2010/main" val="1347842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50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Incidence Density Sampling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Incidence Density Sampling</dc:title>
  <dc:creator>Van Blarigan, Erin</dc:creator>
  <cp:lastModifiedBy>Van Blarigan, Erin</cp:lastModifiedBy>
  <cp:revision>2</cp:revision>
  <dcterms:created xsi:type="dcterms:W3CDTF">2019-03-02T21:07:56Z</dcterms:created>
  <dcterms:modified xsi:type="dcterms:W3CDTF">2019-03-02T21:13:42Z</dcterms:modified>
</cp:coreProperties>
</file>